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93" r:id="rId2"/>
    <p:sldId id="272" r:id="rId3"/>
    <p:sldId id="294" r:id="rId4"/>
    <p:sldId id="295" r:id="rId5"/>
    <p:sldId id="296" r:id="rId6"/>
    <p:sldId id="297" r:id="rId7"/>
    <p:sldId id="298" r:id="rId8"/>
    <p:sldId id="261" r:id="rId9"/>
    <p:sldId id="274" r:id="rId10"/>
    <p:sldId id="300" r:id="rId11"/>
    <p:sldId id="268" r:id="rId12"/>
    <p:sldId id="299" r:id="rId13"/>
    <p:sldId id="273" r:id="rId14"/>
    <p:sldId id="301" r:id="rId15"/>
    <p:sldId id="267" r:id="rId16"/>
    <p:sldId id="276" r:id="rId17"/>
    <p:sldId id="286" r:id="rId18"/>
    <p:sldId id="287" r:id="rId19"/>
    <p:sldId id="289" r:id="rId20"/>
    <p:sldId id="290" r:id="rId21"/>
    <p:sldId id="288" r:id="rId22"/>
    <p:sldId id="302" r:id="rId23"/>
    <p:sldId id="277" r:id="rId24"/>
    <p:sldId id="291" r:id="rId25"/>
    <p:sldId id="278" r:id="rId26"/>
    <p:sldId id="292" r:id="rId27"/>
    <p:sldId id="279" r:id="rId28"/>
    <p:sldId id="283" r:id="rId29"/>
    <p:sldId id="284" r:id="rId30"/>
    <p:sldId id="275"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735" autoAdjust="0"/>
    <p:restoredTop sz="94660"/>
  </p:normalViewPr>
  <p:slideViewPr>
    <p:cSldViewPr>
      <p:cViewPr varScale="1">
        <p:scale>
          <a:sx n="80" d="100"/>
          <a:sy n="80" d="100"/>
        </p:scale>
        <p:origin x="-1080" y="-78"/>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A0828C-E1F9-4ECC-AED5-42A7AE31890A}" type="datetimeFigureOut">
              <a:rPr lang="en-US" smtClean="0"/>
              <a:pPr/>
              <a:t>8/15/2024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51545A-E104-4CD7-9953-EBEAAEF9E415}" type="slidenum">
              <a:rPr lang="en-US" smtClean="0"/>
              <a:pPr/>
              <a:t>‹#›</a:t>
            </a:fld>
            <a:endParaRPr lang="en-US"/>
          </a:p>
        </p:txBody>
      </p:sp>
    </p:spTree>
    <p:extLst>
      <p:ext uri="{BB962C8B-B14F-4D97-AF65-F5344CB8AC3E}">
        <p14:creationId xmlns:p14="http://schemas.microsoft.com/office/powerpoint/2010/main" xmlns="" val="394844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69952581-7755-4726-BC7A-8630A82742B5}" type="slidenum">
              <a:rPr lang="en-US" smtClean="0"/>
              <a:pPr>
                <a:defRPr/>
              </a:pPr>
              <a:t>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eaLnBrk="0" hangingPunct="0">
              <a:defRPr sz="2400">
                <a:solidFill>
                  <a:srgbClr val="000000"/>
                </a:solidFill>
                <a:latin typeface="Arial" charset="0"/>
              </a:defRPr>
            </a:lvl1pPr>
            <a:lvl2pPr marL="742950" indent="-285750" eaLnBrk="0" hangingPunct="0">
              <a:defRPr sz="2400">
                <a:solidFill>
                  <a:srgbClr val="000000"/>
                </a:solidFill>
                <a:latin typeface="Arial" charset="0"/>
              </a:defRPr>
            </a:lvl2pPr>
            <a:lvl3pPr marL="1143000" indent="-228600" eaLnBrk="0" hangingPunct="0">
              <a:defRPr sz="2400">
                <a:solidFill>
                  <a:srgbClr val="000000"/>
                </a:solidFill>
                <a:latin typeface="Arial" charset="0"/>
              </a:defRPr>
            </a:lvl3pPr>
            <a:lvl4pPr marL="1600200" indent="-228600" eaLnBrk="0" hangingPunct="0">
              <a:defRPr sz="2400">
                <a:solidFill>
                  <a:srgbClr val="000000"/>
                </a:solidFill>
                <a:latin typeface="Arial" charset="0"/>
              </a:defRPr>
            </a:lvl4pPr>
            <a:lvl5pPr marL="2057400" indent="-228600" eaLnBrk="0" hangingPunct="0">
              <a:defRPr sz="2400">
                <a:solidFill>
                  <a:srgbClr val="000000"/>
                </a:solidFill>
                <a:latin typeface="Arial" charset="0"/>
              </a:defRPr>
            </a:lvl5pPr>
            <a:lvl6pPr marL="2514600" indent="-228600" algn="ctr" eaLnBrk="0" fontAlgn="base" hangingPunct="0">
              <a:spcBef>
                <a:spcPct val="0"/>
              </a:spcBef>
              <a:spcAft>
                <a:spcPct val="0"/>
              </a:spcAft>
              <a:defRPr sz="2400">
                <a:solidFill>
                  <a:srgbClr val="000000"/>
                </a:solidFill>
                <a:latin typeface="Arial" charset="0"/>
              </a:defRPr>
            </a:lvl6pPr>
            <a:lvl7pPr marL="2971800" indent="-228600" algn="ctr" eaLnBrk="0" fontAlgn="base" hangingPunct="0">
              <a:spcBef>
                <a:spcPct val="0"/>
              </a:spcBef>
              <a:spcAft>
                <a:spcPct val="0"/>
              </a:spcAft>
              <a:defRPr sz="2400">
                <a:solidFill>
                  <a:srgbClr val="000000"/>
                </a:solidFill>
                <a:latin typeface="Arial" charset="0"/>
              </a:defRPr>
            </a:lvl7pPr>
            <a:lvl8pPr marL="3429000" indent="-228600" algn="ctr" eaLnBrk="0" fontAlgn="base" hangingPunct="0">
              <a:spcBef>
                <a:spcPct val="0"/>
              </a:spcBef>
              <a:spcAft>
                <a:spcPct val="0"/>
              </a:spcAft>
              <a:defRPr sz="2400">
                <a:solidFill>
                  <a:srgbClr val="000000"/>
                </a:solidFill>
                <a:latin typeface="Arial" charset="0"/>
              </a:defRPr>
            </a:lvl8pPr>
            <a:lvl9pPr marL="3886200" indent="-228600" algn="ctr" eaLnBrk="0" fontAlgn="base" hangingPunct="0">
              <a:spcBef>
                <a:spcPct val="0"/>
              </a:spcBef>
              <a:spcAft>
                <a:spcPct val="0"/>
              </a:spcAft>
              <a:defRPr sz="2400">
                <a:solidFill>
                  <a:srgbClr val="000000"/>
                </a:solidFill>
                <a:latin typeface="Arial" charset="0"/>
              </a:defRPr>
            </a:lvl9pPr>
          </a:lstStyle>
          <a:p>
            <a:pPr eaLnBrk="1" hangingPunct="1"/>
            <a:fld id="{648AB0DC-11BE-4532-BED6-78C509B47F2B}" type="slidenum">
              <a:rPr lang="en-US" sz="1200" smtClean="0">
                <a:solidFill>
                  <a:schemeClr val="tx1"/>
                </a:solidFill>
              </a:rPr>
              <a:pPr eaLnBrk="1" hangingPunct="1"/>
              <a:t>9</a:t>
            </a:fld>
            <a:endParaRPr lang="en-US" sz="1200" smtClean="0">
              <a:solidFill>
                <a:schemeClr val="tx1"/>
              </a:solidFill>
            </a:endParaRPr>
          </a:p>
        </p:txBody>
      </p:sp>
      <p:sp>
        <p:nvSpPr>
          <p:cNvPr id="4198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rgbClr val="000000"/>
                </a:solidFill>
                <a:latin typeface="Arial" charset="0"/>
              </a:defRPr>
            </a:lvl1pPr>
            <a:lvl2pPr marL="742950" indent="-285750" eaLnBrk="0" hangingPunct="0">
              <a:defRPr sz="2400">
                <a:solidFill>
                  <a:srgbClr val="000000"/>
                </a:solidFill>
                <a:latin typeface="Arial" charset="0"/>
              </a:defRPr>
            </a:lvl2pPr>
            <a:lvl3pPr marL="1143000" indent="-228600" eaLnBrk="0" hangingPunct="0">
              <a:defRPr sz="2400">
                <a:solidFill>
                  <a:srgbClr val="000000"/>
                </a:solidFill>
                <a:latin typeface="Arial" charset="0"/>
              </a:defRPr>
            </a:lvl3pPr>
            <a:lvl4pPr marL="1600200" indent="-228600" eaLnBrk="0" hangingPunct="0">
              <a:defRPr sz="2400">
                <a:solidFill>
                  <a:srgbClr val="000000"/>
                </a:solidFill>
                <a:latin typeface="Arial" charset="0"/>
              </a:defRPr>
            </a:lvl4pPr>
            <a:lvl5pPr marL="2057400" indent="-228600" eaLnBrk="0" hangingPunct="0">
              <a:defRPr sz="2400">
                <a:solidFill>
                  <a:srgbClr val="000000"/>
                </a:solidFill>
                <a:latin typeface="Arial" charset="0"/>
              </a:defRPr>
            </a:lvl5pPr>
            <a:lvl6pPr marL="2514600" indent="-228600" algn="ctr" eaLnBrk="0" fontAlgn="base" hangingPunct="0">
              <a:spcBef>
                <a:spcPct val="0"/>
              </a:spcBef>
              <a:spcAft>
                <a:spcPct val="0"/>
              </a:spcAft>
              <a:defRPr sz="2400">
                <a:solidFill>
                  <a:srgbClr val="000000"/>
                </a:solidFill>
                <a:latin typeface="Arial" charset="0"/>
              </a:defRPr>
            </a:lvl6pPr>
            <a:lvl7pPr marL="2971800" indent="-228600" algn="ctr" eaLnBrk="0" fontAlgn="base" hangingPunct="0">
              <a:spcBef>
                <a:spcPct val="0"/>
              </a:spcBef>
              <a:spcAft>
                <a:spcPct val="0"/>
              </a:spcAft>
              <a:defRPr sz="2400">
                <a:solidFill>
                  <a:srgbClr val="000000"/>
                </a:solidFill>
                <a:latin typeface="Arial" charset="0"/>
              </a:defRPr>
            </a:lvl7pPr>
            <a:lvl8pPr marL="3429000" indent="-228600" algn="ctr" eaLnBrk="0" fontAlgn="base" hangingPunct="0">
              <a:spcBef>
                <a:spcPct val="0"/>
              </a:spcBef>
              <a:spcAft>
                <a:spcPct val="0"/>
              </a:spcAft>
              <a:defRPr sz="2400">
                <a:solidFill>
                  <a:srgbClr val="000000"/>
                </a:solidFill>
                <a:latin typeface="Arial" charset="0"/>
              </a:defRPr>
            </a:lvl8pPr>
            <a:lvl9pPr marL="3886200" indent="-228600" algn="ctr" eaLnBrk="0" fontAlgn="base" hangingPunct="0">
              <a:spcBef>
                <a:spcPct val="0"/>
              </a:spcBef>
              <a:spcAft>
                <a:spcPct val="0"/>
              </a:spcAft>
              <a:defRPr sz="2400">
                <a:solidFill>
                  <a:srgbClr val="000000"/>
                </a:solidFill>
                <a:latin typeface="Arial" charset="0"/>
              </a:defRPr>
            </a:lvl9pPr>
          </a:lstStyle>
          <a:p>
            <a:pPr algn="r" eaLnBrk="1" hangingPunct="1"/>
            <a:fld id="{03E865FE-491C-4D5C-BE4D-4E416FD1A4B3}" type="slidenum">
              <a:rPr lang="en-US" sz="1200">
                <a:solidFill>
                  <a:schemeClr val="tx1"/>
                </a:solidFill>
                <a:latin typeface=".VnTime" pitchFamily="34" charset="0"/>
              </a:rPr>
              <a:pPr algn="r" eaLnBrk="1" hangingPunct="1"/>
              <a:t>9</a:t>
            </a:fld>
            <a:endParaRPr lang="en-US" sz="1200">
              <a:solidFill>
                <a:schemeClr val="tx1"/>
              </a:solidFill>
              <a:latin typeface=".VnTime" pitchFamily="34" charset="0"/>
            </a:endParaRPr>
          </a:p>
        </p:txBody>
      </p:sp>
      <p:sp>
        <p:nvSpPr>
          <p:cNvPr id="41988" name="Rectangle 2"/>
          <p:cNvSpPr>
            <a:spLocks noGrp="1" noRot="1" noChangeAspect="1" noChangeArrowheads="1" noTextEdit="1"/>
          </p:cNvSpPr>
          <p:nvPr>
            <p:ph type="sldImg"/>
          </p:nvPr>
        </p:nvSpPr>
        <p:spPr>
          <a:ln/>
        </p:spPr>
      </p:sp>
      <p:sp>
        <p:nvSpPr>
          <p:cNvPr id="41989" name="Rectangle 3"/>
          <p:cNvSpPr>
            <a:spLocks noGrp="1" noChangeArrowheads="1"/>
          </p:cNvSpPr>
          <p:nvPr>
            <p:ph type="body" idx="1"/>
          </p:nvPr>
        </p:nvSpPr>
        <p:spPr>
          <a:noFill/>
        </p:spPr>
        <p:txBody>
          <a:bodyPr/>
          <a:lstStyle/>
          <a:p>
            <a:pPr eaLnBrk="1" hangingPunct="1">
              <a:spcBef>
                <a:spcPct val="0"/>
              </a:spcBef>
            </a:pPr>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eaLnBrk="0" hangingPunct="0">
              <a:defRPr sz="2400">
                <a:solidFill>
                  <a:srgbClr val="000000"/>
                </a:solidFill>
                <a:latin typeface="Arial" charset="0"/>
              </a:defRPr>
            </a:lvl1pPr>
            <a:lvl2pPr marL="742950" indent="-285750" eaLnBrk="0" hangingPunct="0">
              <a:defRPr sz="2400">
                <a:solidFill>
                  <a:srgbClr val="000000"/>
                </a:solidFill>
                <a:latin typeface="Arial" charset="0"/>
              </a:defRPr>
            </a:lvl2pPr>
            <a:lvl3pPr marL="1143000" indent="-228600" eaLnBrk="0" hangingPunct="0">
              <a:defRPr sz="2400">
                <a:solidFill>
                  <a:srgbClr val="000000"/>
                </a:solidFill>
                <a:latin typeface="Arial" charset="0"/>
              </a:defRPr>
            </a:lvl3pPr>
            <a:lvl4pPr marL="1600200" indent="-228600" eaLnBrk="0" hangingPunct="0">
              <a:defRPr sz="2400">
                <a:solidFill>
                  <a:srgbClr val="000000"/>
                </a:solidFill>
                <a:latin typeface="Arial" charset="0"/>
              </a:defRPr>
            </a:lvl4pPr>
            <a:lvl5pPr marL="2057400" indent="-228600" eaLnBrk="0" hangingPunct="0">
              <a:defRPr sz="2400">
                <a:solidFill>
                  <a:srgbClr val="000000"/>
                </a:solidFill>
                <a:latin typeface="Arial" charset="0"/>
              </a:defRPr>
            </a:lvl5pPr>
            <a:lvl6pPr marL="2514600" indent="-228600" algn="ctr" eaLnBrk="0" fontAlgn="base" hangingPunct="0">
              <a:spcBef>
                <a:spcPct val="0"/>
              </a:spcBef>
              <a:spcAft>
                <a:spcPct val="0"/>
              </a:spcAft>
              <a:defRPr sz="2400">
                <a:solidFill>
                  <a:srgbClr val="000000"/>
                </a:solidFill>
                <a:latin typeface="Arial" charset="0"/>
              </a:defRPr>
            </a:lvl6pPr>
            <a:lvl7pPr marL="2971800" indent="-228600" algn="ctr" eaLnBrk="0" fontAlgn="base" hangingPunct="0">
              <a:spcBef>
                <a:spcPct val="0"/>
              </a:spcBef>
              <a:spcAft>
                <a:spcPct val="0"/>
              </a:spcAft>
              <a:defRPr sz="2400">
                <a:solidFill>
                  <a:srgbClr val="000000"/>
                </a:solidFill>
                <a:latin typeface="Arial" charset="0"/>
              </a:defRPr>
            </a:lvl7pPr>
            <a:lvl8pPr marL="3429000" indent="-228600" algn="ctr" eaLnBrk="0" fontAlgn="base" hangingPunct="0">
              <a:spcBef>
                <a:spcPct val="0"/>
              </a:spcBef>
              <a:spcAft>
                <a:spcPct val="0"/>
              </a:spcAft>
              <a:defRPr sz="2400">
                <a:solidFill>
                  <a:srgbClr val="000000"/>
                </a:solidFill>
                <a:latin typeface="Arial" charset="0"/>
              </a:defRPr>
            </a:lvl8pPr>
            <a:lvl9pPr marL="3886200" indent="-228600" algn="ctr" eaLnBrk="0" fontAlgn="base" hangingPunct="0">
              <a:spcBef>
                <a:spcPct val="0"/>
              </a:spcBef>
              <a:spcAft>
                <a:spcPct val="0"/>
              </a:spcAft>
              <a:defRPr sz="2400">
                <a:solidFill>
                  <a:srgbClr val="000000"/>
                </a:solidFill>
                <a:latin typeface="Arial" charset="0"/>
              </a:defRPr>
            </a:lvl9pPr>
          </a:lstStyle>
          <a:p>
            <a:pPr eaLnBrk="1" hangingPunct="1"/>
            <a:fld id="{648AB0DC-11BE-4532-BED6-78C509B47F2B}" type="slidenum">
              <a:rPr lang="en-US" sz="1200" smtClean="0">
                <a:solidFill>
                  <a:schemeClr val="tx1"/>
                </a:solidFill>
              </a:rPr>
              <a:pPr eaLnBrk="1" hangingPunct="1"/>
              <a:t>10</a:t>
            </a:fld>
            <a:endParaRPr lang="en-US" sz="1200" smtClean="0">
              <a:solidFill>
                <a:schemeClr val="tx1"/>
              </a:solidFill>
            </a:endParaRPr>
          </a:p>
        </p:txBody>
      </p:sp>
      <p:sp>
        <p:nvSpPr>
          <p:cNvPr id="4198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rgbClr val="000000"/>
                </a:solidFill>
                <a:latin typeface="Arial" charset="0"/>
              </a:defRPr>
            </a:lvl1pPr>
            <a:lvl2pPr marL="742950" indent="-285750" eaLnBrk="0" hangingPunct="0">
              <a:defRPr sz="2400">
                <a:solidFill>
                  <a:srgbClr val="000000"/>
                </a:solidFill>
                <a:latin typeface="Arial" charset="0"/>
              </a:defRPr>
            </a:lvl2pPr>
            <a:lvl3pPr marL="1143000" indent="-228600" eaLnBrk="0" hangingPunct="0">
              <a:defRPr sz="2400">
                <a:solidFill>
                  <a:srgbClr val="000000"/>
                </a:solidFill>
                <a:latin typeface="Arial" charset="0"/>
              </a:defRPr>
            </a:lvl3pPr>
            <a:lvl4pPr marL="1600200" indent="-228600" eaLnBrk="0" hangingPunct="0">
              <a:defRPr sz="2400">
                <a:solidFill>
                  <a:srgbClr val="000000"/>
                </a:solidFill>
                <a:latin typeface="Arial" charset="0"/>
              </a:defRPr>
            </a:lvl4pPr>
            <a:lvl5pPr marL="2057400" indent="-228600" eaLnBrk="0" hangingPunct="0">
              <a:defRPr sz="2400">
                <a:solidFill>
                  <a:srgbClr val="000000"/>
                </a:solidFill>
                <a:latin typeface="Arial" charset="0"/>
              </a:defRPr>
            </a:lvl5pPr>
            <a:lvl6pPr marL="2514600" indent="-228600" algn="ctr" eaLnBrk="0" fontAlgn="base" hangingPunct="0">
              <a:spcBef>
                <a:spcPct val="0"/>
              </a:spcBef>
              <a:spcAft>
                <a:spcPct val="0"/>
              </a:spcAft>
              <a:defRPr sz="2400">
                <a:solidFill>
                  <a:srgbClr val="000000"/>
                </a:solidFill>
                <a:latin typeface="Arial" charset="0"/>
              </a:defRPr>
            </a:lvl6pPr>
            <a:lvl7pPr marL="2971800" indent="-228600" algn="ctr" eaLnBrk="0" fontAlgn="base" hangingPunct="0">
              <a:spcBef>
                <a:spcPct val="0"/>
              </a:spcBef>
              <a:spcAft>
                <a:spcPct val="0"/>
              </a:spcAft>
              <a:defRPr sz="2400">
                <a:solidFill>
                  <a:srgbClr val="000000"/>
                </a:solidFill>
                <a:latin typeface="Arial" charset="0"/>
              </a:defRPr>
            </a:lvl7pPr>
            <a:lvl8pPr marL="3429000" indent="-228600" algn="ctr" eaLnBrk="0" fontAlgn="base" hangingPunct="0">
              <a:spcBef>
                <a:spcPct val="0"/>
              </a:spcBef>
              <a:spcAft>
                <a:spcPct val="0"/>
              </a:spcAft>
              <a:defRPr sz="2400">
                <a:solidFill>
                  <a:srgbClr val="000000"/>
                </a:solidFill>
                <a:latin typeface="Arial" charset="0"/>
              </a:defRPr>
            </a:lvl8pPr>
            <a:lvl9pPr marL="3886200" indent="-228600" algn="ctr" eaLnBrk="0" fontAlgn="base" hangingPunct="0">
              <a:spcBef>
                <a:spcPct val="0"/>
              </a:spcBef>
              <a:spcAft>
                <a:spcPct val="0"/>
              </a:spcAft>
              <a:defRPr sz="2400">
                <a:solidFill>
                  <a:srgbClr val="000000"/>
                </a:solidFill>
                <a:latin typeface="Arial" charset="0"/>
              </a:defRPr>
            </a:lvl9pPr>
          </a:lstStyle>
          <a:p>
            <a:pPr algn="r" eaLnBrk="1" hangingPunct="1"/>
            <a:fld id="{03E865FE-491C-4D5C-BE4D-4E416FD1A4B3}" type="slidenum">
              <a:rPr lang="en-US" sz="1200">
                <a:solidFill>
                  <a:schemeClr val="tx1"/>
                </a:solidFill>
                <a:latin typeface=".VnTime" pitchFamily="34" charset="0"/>
              </a:rPr>
              <a:pPr algn="r" eaLnBrk="1" hangingPunct="1"/>
              <a:t>10</a:t>
            </a:fld>
            <a:endParaRPr lang="en-US" sz="1200">
              <a:solidFill>
                <a:schemeClr val="tx1"/>
              </a:solidFill>
              <a:latin typeface=".VnTime" pitchFamily="34" charset="0"/>
            </a:endParaRPr>
          </a:p>
        </p:txBody>
      </p:sp>
      <p:sp>
        <p:nvSpPr>
          <p:cNvPr id="41988" name="Rectangle 2"/>
          <p:cNvSpPr>
            <a:spLocks noGrp="1" noRot="1" noChangeAspect="1" noChangeArrowheads="1" noTextEdit="1"/>
          </p:cNvSpPr>
          <p:nvPr>
            <p:ph type="sldImg"/>
          </p:nvPr>
        </p:nvSpPr>
        <p:spPr>
          <a:ln/>
        </p:spPr>
      </p:sp>
      <p:sp>
        <p:nvSpPr>
          <p:cNvPr id="41989" name="Rectangle 3"/>
          <p:cNvSpPr>
            <a:spLocks noGrp="1" noChangeArrowheads="1"/>
          </p:cNvSpPr>
          <p:nvPr>
            <p:ph type="body" idx="1"/>
          </p:nvPr>
        </p:nvSpPr>
        <p:spPr>
          <a:noFill/>
        </p:spPr>
        <p:txBody>
          <a:bodyPr/>
          <a:lstStyle/>
          <a:p>
            <a:pPr eaLnBrk="1" hangingPunct="1">
              <a:spcBef>
                <a:spcPct val="0"/>
              </a:spcBef>
            </a:pPr>
            <a:endParaRPr lang="en-GB" smtClean="0"/>
          </a:p>
        </p:txBody>
      </p:sp>
    </p:spTree>
    <p:extLst>
      <p:ext uri="{BB962C8B-B14F-4D97-AF65-F5344CB8AC3E}">
        <p14:creationId xmlns:p14="http://schemas.microsoft.com/office/powerpoint/2010/main" xmlns="" val="1750939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eaLnBrk="0" hangingPunct="0">
              <a:defRPr sz="2400">
                <a:solidFill>
                  <a:srgbClr val="000000"/>
                </a:solidFill>
                <a:latin typeface="Arial" charset="0"/>
              </a:defRPr>
            </a:lvl1pPr>
            <a:lvl2pPr marL="742950" indent="-285750" eaLnBrk="0" hangingPunct="0">
              <a:defRPr sz="2400">
                <a:solidFill>
                  <a:srgbClr val="000000"/>
                </a:solidFill>
                <a:latin typeface="Arial" charset="0"/>
              </a:defRPr>
            </a:lvl2pPr>
            <a:lvl3pPr marL="1143000" indent="-228600" eaLnBrk="0" hangingPunct="0">
              <a:defRPr sz="2400">
                <a:solidFill>
                  <a:srgbClr val="000000"/>
                </a:solidFill>
                <a:latin typeface="Arial" charset="0"/>
              </a:defRPr>
            </a:lvl3pPr>
            <a:lvl4pPr marL="1600200" indent="-228600" eaLnBrk="0" hangingPunct="0">
              <a:defRPr sz="2400">
                <a:solidFill>
                  <a:srgbClr val="000000"/>
                </a:solidFill>
                <a:latin typeface="Arial" charset="0"/>
              </a:defRPr>
            </a:lvl4pPr>
            <a:lvl5pPr marL="2057400" indent="-228600" eaLnBrk="0" hangingPunct="0">
              <a:defRPr sz="2400">
                <a:solidFill>
                  <a:srgbClr val="000000"/>
                </a:solidFill>
                <a:latin typeface="Arial" charset="0"/>
              </a:defRPr>
            </a:lvl5pPr>
            <a:lvl6pPr marL="2514600" indent="-228600" algn="ctr" eaLnBrk="0" fontAlgn="base" hangingPunct="0">
              <a:spcBef>
                <a:spcPct val="0"/>
              </a:spcBef>
              <a:spcAft>
                <a:spcPct val="0"/>
              </a:spcAft>
              <a:defRPr sz="2400">
                <a:solidFill>
                  <a:srgbClr val="000000"/>
                </a:solidFill>
                <a:latin typeface="Arial" charset="0"/>
              </a:defRPr>
            </a:lvl6pPr>
            <a:lvl7pPr marL="2971800" indent="-228600" algn="ctr" eaLnBrk="0" fontAlgn="base" hangingPunct="0">
              <a:spcBef>
                <a:spcPct val="0"/>
              </a:spcBef>
              <a:spcAft>
                <a:spcPct val="0"/>
              </a:spcAft>
              <a:defRPr sz="2400">
                <a:solidFill>
                  <a:srgbClr val="000000"/>
                </a:solidFill>
                <a:latin typeface="Arial" charset="0"/>
              </a:defRPr>
            </a:lvl7pPr>
            <a:lvl8pPr marL="3429000" indent="-228600" algn="ctr" eaLnBrk="0" fontAlgn="base" hangingPunct="0">
              <a:spcBef>
                <a:spcPct val="0"/>
              </a:spcBef>
              <a:spcAft>
                <a:spcPct val="0"/>
              </a:spcAft>
              <a:defRPr sz="2400">
                <a:solidFill>
                  <a:srgbClr val="000000"/>
                </a:solidFill>
                <a:latin typeface="Arial" charset="0"/>
              </a:defRPr>
            </a:lvl8pPr>
            <a:lvl9pPr marL="3886200" indent="-228600" algn="ctr" eaLnBrk="0" fontAlgn="base" hangingPunct="0">
              <a:spcBef>
                <a:spcPct val="0"/>
              </a:spcBef>
              <a:spcAft>
                <a:spcPct val="0"/>
              </a:spcAft>
              <a:defRPr sz="2400">
                <a:solidFill>
                  <a:srgbClr val="000000"/>
                </a:solidFill>
                <a:latin typeface="Arial" charset="0"/>
              </a:defRPr>
            </a:lvl9pPr>
          </a:lstStyle>
          <a:p>
            <a:pPr eaLnBrk="1" hangingPunct="1"/>
            <a:fld id="{648AB0DC-11BE-4532-BED6-78C509B47F2B}" type="slidenum">
              <a:rPr lang="en-US" sz="1200" smtClean="0">
                <a:solidFill>
                  <a:schemeClr val="tx1"/>
                </a:solidFill>
              </a:rPr>
              <a:pPr eaLnBrk="1" hangingPunct="1"/>
              <a:t>13</a:t>
            </a:fld>
            <a:endParaRPr lang="en-US" sz="1200" smtClean="0">
              <a:solidFill>
                <a:schemeClr val="tx1"/>
              </a:solidFill>
            </a:endParaRPr>
          </a:p>
        </p:txBody>
      </p:sp>
      <p:sp>
        <p:nvSpPr>
          <p:cNvPr id="4198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rgbClr val="000000"/>
                </a:solidFill>
                <a:latin typeface="Arial" charset="0"/>
              </a:defRPr>
            </a:lvl1pPr>
            <a:lvl2pPr marL="742950" indent="-285750" eaLnBrk="0" hangingPunct="0">
              <a:defRPr sz="2400">
                <a:solidFill>
                  <a:srgbClr val="000000"/>
                </a:solidFill>
                <a:latin typeface="Arial" charset="0"/>
              </a:defRPr>
            </a:lvl2pPr>
            <a:lvl3pPr marL="1143000" indent="-228600" eaLnBrk="0" hangingPunct="0">
              <a:defRPr sz="2400">
                <a:solidFill>
                  <a:srgbClr val="000000"/>
                </a:solidFill>
                <a:latin typeface="Arial" charset="0"/>
              </a:defRPr>
            </a:lvl3pPr>
            <a:lvl4pPr marL="1600200" indent="-228600" eaLnBrk="0" hangingPunct="0">
              <a:defRPr sz="2400">
                <a:solidFill>
                  <a:srgbClr val="000000"/>
                </a:solidFill>
                <a:latin typeface="Arial" charset="0"/>
              </a:defRPr>
            </a:lvl4pPr>
            <a:lvl5pPr marL="2057400" indent="-228600" eaLnBrk="0" hangingPunct="0">
              <a:defRPr sz="2400">
                <a:solidFill>
                  <a:srgbClr val="000000"/>
                </a:solidFill>
                <a:latin typeface="Arial" charset="0"/>
              </a:defRPr>
            </a:lvl5pPr>
            <a:lvl6pPr marL="2514600" indent="-228600" algn="ctr" eaLnBrk="0" fontAlgn="base" hangingPunct="0">
              <a:spcBef>
                <a:spcPct val="0"/>
              </a:spcBef>
              <a:spcAft>
                <a:spcPct val="0"/>
              </a:spcAft>
              <a:defRPr sz="2400">
                <a:solidFill>
                  <a:srgbClr val="000000"/>
                </a:solidFill>
                <a:latin typeface="Arial" charset="0"/>
              </a:defRPr>
            </a:lvl6pPr>
            <a:lvl7pPr marL="2971800" indent="-228600" algn="ctr" eaLnBrk="0" fontAlgn="base" hangingPunct="0">
              <a:spcBef>
                <a:spcPct val="0"/>
              </a:spcBef>
              <a:spcAft>
                <a:spcPct val="0"/>
              </a:spcAft>
              <a:defRPr sz="2400">
                <a:solidFill>
                  <a:srgbClr val="000000"/>
                </a:solidFill>
                <a:latin typeface="Arial" charset="0"/>
              </a:defRPr>
            </a:lvl7pPr>
            <a:lvl8pPr marL="3429000" indent="-228600" algn="ctr" eaLnBrk="0" fontAlgn="base" hangingPunct="0">
              <a:spcBef>
                <a:spcPct val="0"/>
              </a:spcBef>
              <a:spcAft>
                <a:spcPct val="0"/>
              </a:spcAft>
              <a:defRPr sz="2400">
                <a:solidFill>
                  <a:srgbClr val="000000"/>
                </a:solidFill>
                <a:latin typeface="Arial" charset="0"/>
              </a:defRPr>
            </a:lvl8pPr>
            <a:lvl9pPr marL="3886200" indent="-228600" algn="ctr" eaLnBrk="0" fontAlgn="base" hangingPunct="0">
              <a:spcBef>
                <a:spcPct val="0"/>
              </a:spcBef>
              <a:spcAft>
                <a:spcPct val="0"/>
              </a:spcAft>
              <a:defRPr sz="2400">
                <a:solidFill>
                  <a:srgbClr val="000000"/>
                </a:solidFill>
                <a:latin typeface="Arial" charset="0"/>
              </a:defRPr>
            </a:lvl9pPr>
          </a:lstStyle>
          <a:p>
            <a:pPr algn="r" eaLnBrk="1" hangingPunct="1"/>
            <a:fld id="{03E865FE-491C-4D5C-BE4D-4E416FD1A4B3}" type="slidenum">
              <a:rPr lang="en-US" sz="1200">
                <a:solidFill>
                  <a:schemeClr val="tx1"/>
                </a:solidFill>
                <a:latin typeface=".VnTime" pitchFamily="34" charset="0"/>
              </a:rPr>
              <a:pPr algn="r" eaLnBrk="1" hangingPunct="1"/>
              <a:t>13</a:t>
            </a:fld>
            <a:endParaRPr lang="en-US" sz="1200">
              <a:solidFill>
                <a:schemeClr val="tx1"/>
              </a:solidFill>
              <a:latin typeface=".VnTime" pitchFamily="34" charset="0"/>
            </a:endParaRPr>
          </a:p>
        </p:txBody>
      </p:sp>
      <p:sp>
        <p:nvSpPr>
          <p:cNvPr id="41988" name="Rectangle 2"/>
          <p:cNvSpPr>
            <a:spLocks noGrp="1" noRot="1" noChangeAspect="1" noChangeArrowheads="1" noTextEdit="1"/>
          </p:cNvSpPr>
          <p:nvPr>
            <p:ph type="sldImg"/>
          </p:nvPr>
        </p:nvSpPr>
        <p:spPr>
          <a:ln/>
        </p:spPr>
      </p:sp>
      <p:sp>
        <p:nvSpPr>
          <p:cNvPr id="41989" name="Rectangle 3"/>
          <p:cNvSpPr>
            <a:spLocks noGrp="1" noChangeArrowheads="1"/>
          </p:cNvSpPr>
          <p:nvPr>
            <p:ph type="body" idx="1"/>
          </p:nvPr>
        </p:nvSpPr>
        <p:spPr>
          <a:noFill/>
        </p:spPr>
        <p:txBody>
          <a:bodyPr/>
          <a:lstStyle/>
          <a:p>
            <a:pPr eaLnBrk="1" hangingPunct="1">
              <a:spcBef>
                <a:spcPct val="0"/>
              </a:spcBef>
            </a:pPr>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eaLnBrk="0" hangingPunct="0">
              <a:defRPr sz="2400">
                <a:solidFill>
                  <a:srgbClr val="000000"/>
                </a:solidFill>
                <a:latin typeface="Arial" charset="0"/>
              </a:defRPr>
            </a:lvl1pPr>
            <a:lvl2pPr marL="742950" indent="-285750" eaLnBrk="0" hangingPunct="0">
              <a:defRPr sz="2400">
                <a:solidFill>
                  <a:srgbClr val="000000"/>
                </a:solidFill>
                <a:latin typeface="Arial" charset="0"/>
              </a:defRPr>
            </a:lvl2pPr>
            <a:lvl3pPr marL="1143000" indent="-228600" eaLnBrk="0" hangingPunct="0">
              <a:defRPr sz="2400">
                <a:solidFill>
                  <a:srgbClr val="000000"/>
                </a:solidFill>
                <a:latin typeface="Arial" charset="0"/>
              </a:defRPr>
            </a:lvl3pPr>
            <a:lvl4pPr marL="1600200" indent="-228600" eaLnBrk="0" hangingPunct="0">
              <a:defRPr sz="2400">
                <a:solidFill>
                  <a:srgbClr val="000000"/>
                </a:solidFill>
                <a:latin typeface="Arial" charset="0"/>
              </a:defRPr>
            </a:lvl4pPr>
            <a:lvl5pPr marL="2057400" indent="-228600" eaLnBrk="0" hangingPunct="0">
              <a:defRPr sz="2400">
                <a:solidFill>
                  <a:srgbClr val="000000"/>
                </a:solidFill>
                <a:latin typeface="Arial" charset="0"/>
              </a:defRPr>
            </a:lvl5pPr>
            <a:lvl6pPr marL="2514600" indent="-228600" algn="ctr" eaLnBrk="0" fontAlgn="base" hangingPunct="0">
              <a:spcBef>
                <a:spcPct val="0"/>
              </a:spcBef>
              <a:spcAft>
                <a:spcPct val="0"/>
              </a:spcAft>
              <a:defRPr sz="2400">
                <a:solidFill>
                  <a:srgbClr val="000000"/>
                </a:solidFill>
                <a:latin typeface="Arial" charset="0"/>
              </a:defRPr>
            </a:lvl6pPr>
            <a:lvl7pPr marL="2971800" indent="-228600" algn="ctr" eaLnBrk="0" fontAlgn="base" hangingPunct="0">
              <a:spcBef>
                <a:spcPct val="0"/>
              </a:spcBef>
              <a:spcAft>
                <a:spcPct val="0"/>
              </a:spcAft>
              <a:defRPr sz="2400">
                <a:solidFill>
                  <a:srgbClr val="000000"/>
                </a:solidFill>
                <a:latin typeface="Arial" charset="0"/>
              </a:defRPr>
            </a:lvl7pPr>
            <a:lvl8pPr marL="3429000" indent="-228600" algn="ctr" eaLnBrk="0" fontAlgn="base" hangingPunct="0">
              <a:spcBef>
                <a:spcPct val="0"/>
              </a:spcBef>
              <a:spcAft>
                <a:spcPct val="0"/>
              </a:spcAft>
              <a:defRPr sz="2400">
                <a:solidFill>
                  <a:srgbClr val="000000"/>
                </a:solidFill>
                <a:latin typeface="Arial" charset="0"/>
              </a:defRPr>
            </a:lvl8pPr>
            <a:lvl9pPr marL="3886200" indent="-228600" algn="ctr" eaLnBrk="0" fontAlgn="base" hangingPunct="0">
              <a:spcBef>
                <a:spcPct val="0"/>
              </a:spcBef>
              <a:spcAft>
                <a:spcPct val="0"/>
              </a:spcAft>
              <a:defRPr sz="2400">
                <a:solidFill>
                  <a:srgbClr val="000000"/>
                </a:solidFill>
                <a:latin typeface="Arial" charset="0"/>
              </a:defRPr>
            </a:lvl9pPr>
          </a:lstStyle>
          <a:p>
            <a:pPr eaLnBrk="1" hangingPunct="1"/>
            <a:fld id="{648AB0DC-11BE-4532-BED6-78C509B47F2B}" type="slidenum">
              <a:rPr lang="en-US" sz="1200" smtClean="0">
                <a:solidFill>
                  <a:schemeClr val="tx1"/>
                </a:solidFill>
              </a:rPr>
              <a:pPr eaLnBrk="1" hangingPunct="1"/>
              <a:t>14</a:t>
            </a:fld>
            <a:endParaRPr lang="en-US" sz="1200" smtClean="0">
              <a:solidFill>
                <a:schemeClr val="tx1"/>
              </a:solidFill>
            </a:endParaRPr>
          </a:p>
        </p:txBody>
      </p:sp>
      <p:sp>
        <p:nvSpPr>
          <p:cNvPr id="4198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rgbClr val="000000"/>
                </a:solidFill>
                <a:latin typeface="Arial" charset="0"/>
              </a:defRPr>
            </a:lvl1pPr>
            <a:lvl2pPr marL="742950" indent="-285750" eaLnBrk="0" hangingPunct="0">
              <a:defRPr sz="2400">
                <a:solidFill>
                  <a:srgbClr val="000000"/>
                </a:solidFill>
                <a:latin typeface="Arial" charset="0"/>
              </a:defRPr>
            </a:lvl2pPr>
            <a:lvl3pPr marL="1143000" indent="-228600" eaLnBrk="0" hangingPunct="0">
              <a:defRPr sz="2400">
                <a:solidFill>
                  <a:srgbClr val="000000"/>
                </a:solidFill>
                <a:latin typeface="Arial" charset="0"/>
              </a:defRPr>
            </a:lvl3pPr>
            <a:lvl4pPr marL="1600200" indent="-228600" eaLnBrk="0" hangingPunct="0">
              <a:defRPr sz="2400">
                <a:solidFill>
                  <a:srgbClr val="000000"/>
                </a:solidFill>
                <a:latin typeface="Arial" charset="0"/>
              </a:defRPr>
            </a:lvl4pPr>
            <a:lvl5pPr marL="2057400" indent="-228600" eaLnBrk="0" hangingPunct="0">
              <a:defRPr sz="2400">
                <a:solidFill>
                  <a:srgbClr val="000000"/>
                </a:solidFill>
                <a:latin typeface="Arial" charset="0"/>
              </a:defRPr>
            </a:lvl5pPr>
            <a:lvl6pPr marL="2514600" indent="-228600" algn="ctr" eaLnBrk="0" fontAlgn="base" hangingPunct="0">
              <a:spcBef>
                <a:spcPct val="0"/>
              </a:spcBef>
              <a:spcAft>
                <a:spcPct val="0"/>
              </a:spcAft>
              <a:defRPr sz="2400">
                <a:solidFill>
                  <a:srgbClr val="000000"/>
                </a:solidFill>
                <a:latin typeface="Arial" charset="0"/>
              </a:defRPr>
            </a:lvl6pPr>
            <a:lvl7pPr marL="2971800" indent="-228600" algn="ctr" eaLnBrk="0" fontAlgn="base" hangingPunct="0">
              <a:spcBef>
                <a:spcPct val="0"/>
              </a:spcBef>
              <a:spcAft>
                <a:spcPct val="0"/>
              </a:spcAft>
              <a:defRPr sz="2400">
                <a:solidFill>
                  <a:srgbClr val="000000"/>
                </a:solidFill>
                <a:latin typeface="Arial" charset="0"/>
              </a:defRPr>
            </a:lvl7pPr>
            <a:lvl8pPr marL="3429000" indent="-228600" algn="ctr" eaLnBrk="0" fontAlgn="base" hangingPunct="0">
              <a:spcBef>
                <a:spcPct val="0"/>
              </a:spcBef>
              <a:spcAft>
                <a:spcPct val="0"/>
              </a:spcAft>
              <a:defRPr sz="2400">
                <a:solidFill>
                  <a:srgbClr val="000000"/>
                </a:solidFill>
                <a:latin typeface="Arial" charset="0"/>
              </a:defRPr>
            </a:lvl8pPr>
            <a:lvl9pPr marL="3886200" indent="-228600" algn="ctr" eaLnBrk="0" fontAlgn="base" hangingPunct="0">
              <a:spcBef>
                <a:spcPct val="0"/>
              </a:spcBef>
              <a:spcAft>
                <a:spcPct val="0"/>
              </a:spcAft>
              <a:defRPr sz="2400">
                <a:solidFill>
                  <a:srgbClr val="000000"/>
                </a:solidFill>
                <a:latin typeface="Arial" charset="0"/>
              </a:defRPr>
            </a:lvl9pPr>
          </a:lstStyle>
          <a:p>
            <a:pPr algn="r" eaLnBrk="1" hangingPunct="1"/>
            <a:fld id="{03E865FE-491C-4D5C-BE4D-4E416FD1A4B3}" type="slidenum">
              <a:rPr lang="en-US" sz="1200">
                <a:solidFill>
                  <a:schemeClr val="tx1"/>
                </a:solidFill>
                <a:latin typeface=".VnTime" pitchFamily="34" charset="0"/>
              </a:rPr>
              <a:pPr algn="r" eaLnBrk="1" hangingPunct="1"/>
              <a:t>14</a:t>
            </a:fld>
            <a:endParaRPr lang="en-US" sz="1200">
              <a:solidFill>
                <a:schemeClr val="tx1"/>
              </a:solidFill>
              <a:latin typeface=".VnTime" pitchFamily="34" charset="0"/>
            </a:endParaRPr>
          </a:p>
        </p:txBody>
      </p:sp>
      <p:sp>
        <p:nvSpPr>
          <p:cNvPr id="41988" name="Rectangle 2"/>
          <p:cNvSpPr>
            <a:spLocks noGrp="1" noRot="1" noChangeAspect="1" noChangeArrowheads="1" noTextEdit="1"/>
          </p:cNvSpPr>
          <p:nvPr>
            <p:ph type="sldImg"/>
          </p:nvPr>
        </p:nvSpPr>
        <p:spPr>
          <a:ln/>
        </p:spPr>
      </p:sp>
      <p:sp>
        <p:nvSpPr>
          <p:cNvPr id="41989" name="Rectangle 3"/>
          <p:cNvSpPr>
            <a:spLocks noGrp="1" noChangeArrowheads="1"/>
          </p:cNvSpPr>
          <p:nvPr>
            <p:ph type="body" idx="1"/>
          </p:nvPr>
        </p:nvSpPr>
        <p:spPr>
          <a:noFill/>
        </p:spPr>
        <p:txBody>
          <a:bodyPr/>
          <a:lstStyle/>
          <a:p>
            <a:pPr eaLnBrk="1" hangingPunct="1">
              <a:spcBef>
                <a:spcPct val="0"/>
              </a:spcBef>
            </a:pPr>
            <a:endParaRPr lang="en-GB" smtClean="0"/>
          </a:p>
        </p:txBody>
      </p:sp>
    </p:spTree>
    <p:extLst>
      <p:ext uri="{BB962C8B-B14F-4D97-AF65-F5344CB8AC3E}">
        <p14:creationId xmlns:p14="http://schemas.microsoft.com/office/powerpoint/2010/main" xmlns="" val="9148203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9665D821-11D7-4B18-852D-966BA877F972}" type="datetimeFigureOut">
              <a:rPr lang="en-US" smtClean="0"/>
              <a:pPr/>
              <a:t>8/15/2024</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9228A017-9E1C-404F-A2D8-A2872B046EA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665D821-11D7-4B18-852D-966BA877F972}" type="datetimeFigureOut">
              <a:rPr lang="en-US" smtClean="0"/>
              <a:pPr/>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28A017-9E1C-404F-A2D8-A2872B046EA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665D821-11D7-4B18-852D-966BA877F972}" type="datetimeFigureOut">
              <a:rPr lang="en-US" smtClean="0"/>
              <a:pPr/>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28A017-9E1C-404F-A2D8-A2872B046EA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6629400" cy="868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447800"/>
            <a:ext cx="41529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762500" y="1447800"/>
            <a:ext cx="4152900" cy="47244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endParaRPr lang="en-US">
              <a:solidFill>
                <a:srgbClr val="1D528D"/>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1D528D"/>
              </a:solidFill>
            </a:endParaRPr>
          </a:p>
        </p:txBody>
      </p:sp>
      <p:sp>
        <p:nvSpPr>
          <p:cNvPr id="7" name="Rectangle 6"/>
          <p:cNvSpPr>
            <a:spLocks noGrp="1" noChangeArrowheads="1"/>
          </p:cNvSpPr>
          <p:nvPr>
            <p:ph type="sldNum" sz="quarter" idx="12"/>
          </p:nvPr>
        </p:nvSpPr>
        <p:spPr>
          <a:ln/>
        </p:spPr>
        <p:txBody>
          <a:bodyPr/>
          <a:lstStyle>
            <a:lvl1pPr>
              <a:defRPr/>
            </a:lvl1pPr>
          </a:lstStyle>
          <a:p>
            <a:fld id="{31EF802D-FE66-4C17-ABE2-802349016273}" type="slidenum">
              <a:rPr lang="en-US" altLang="vi-VN">
                <a:solidFill>
                  <a:srgbClr val="1D528D"/>
                </a:solidFill>
              </a:rPr>
              <a:pPr/>
              <a:t>‹#›</a:t>
            </a:fld>
            <a:endParaRPr lang="en-US" altLang="vi-VN">
              <a:solidFill>
                <a:srgbClr val="1D528D"/>
              </a:solidFill>
            </a:endParaRPr>
          </a:p>
        </p:txBody>
      </p:sp>
    </p:spTree>
    <p:extLst>
      <p:ext uri="{BB962C8B-B14F-4D97-AF65-F5344CB8AC3E}">
        <p14:creationId xmlns:p14="http://schemas.microsoft.com/office/powerpoint/2010/main" xmlns="" val="1404273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665D821-11D7-4B18-852D-966BA877F972}" type="datetimeFigureOut">
              <a:rPr lang="en-US" smtClean="0"/>
              <a:pPr/>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28A017-9E1C-404F-A2D8-A2872B046EA6}" type="slidenum">
              <a:rPr lang="en-US" smtClean="0"/>
              <a:pPr/>
              <a:t>‹#›</a:t>
            </a:fld>
            <a:endParaRPr lang="en-US"/>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665D821-11D7-4B18-852D-966BA877F972}" type="datetimeFigureOut">
              <a:rPr lang="en-US" smtClean="0"/>
              <a:pPr/>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28A017-9E1C-404F-A2D8-A2872B046EA6}"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665D821-11D7-4B18-852D-966BA877F972}" type="datetimeFigureOut">
              <a:rPr lang="en-US" smtClean="0"/>
              <a:pPr/>
              <a:t>8/15/2024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28A017-9E1C-404F-A2D8-A2872B046EA6}" type="slidenum">
              <a:rPr lang="en-US" smtClean="0"/>
              <a:pPr/>
              <a:t>‹#›</a:t>
            </a:fld>
            <a:endParaRPr lang="en-US"/>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665D821-11D7-4B18-852D-966BA877F972}" type="datetimeFigureOut">
              <a:rPr lang="en-US" smtClean="0"/>
              <a:pPr/>
              <a:t>8/15/2024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28A017-9E1C-404F-A2D8-A2872B046EA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665D821-11D7-4B18-852D-966BA877F972}" type="datetimeFigureOut">
              <a:rPr lang="en-US" smtClean="0"/>
              <a:pPr/>
              <a:t>8/15/2024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28A017-9E1C-404F-A2D8-A2872B046EA6}" type="slidenum">
              <a:rPr lang="en-US" smtClean="0"/>
              <a:pPr/>
              <a:t>‹#›</a:t>
            </a:fld>
            <a:endParaRPr lang="en-US"/>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65D821-11D7-4B18-852D-966BA877F972}" type="datetimeFigureOut">
              <a:rPr lang="en-US" smtClean="0"/>
              <a:pPr/>
              <a:t>8/15/2024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28A017-9E1C-404F-A2D8-A2872B046EA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9665D821-11D7-4B18-852D-966BA877F972}" type="datetimeFigureOut">
              <a:rPr lang="en-US" smtClean="0"/>
              <a:pPr/>
              <a:t>8/15/2024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28A017-9E1C-404F-A2D8-A2872B046EA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9665D821-11D7-4B18-852D-966BA877F972}" type="datetimeFigureOut">
              <a:rPr lang="en-US" smtClean="0"/>
              <a:pPr/>
              <a:t>8/15/2024</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9228A017-9E1C-404F-A2D8-A2872B046EA6}"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665D821-11D7-4B18-852D-966BA877F972}" type="datetimeFigureOut">
              <a:rPr lang="en-US" smtClean="0"/>
              <a:pPr/>
              <a:t>8/15/2024</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9228A017-9E1C-404F-A2D8-A2872B046EA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slide" Target="slide8.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slide" Target="slide8.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slide" Target="slide8.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slide" Target="slide8.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 Target="slide9.xml"/><Relationship Id="rId1" Type="http://schemas.openxmlformats.org/officeDocument/2006/relationships/slideLayout" Target="../slideLayouts/slideLayout7.xml"/><Relationship Id="rId6" Type="http://schemas.openxmlformats.org/officeDocument/2006/relationships/slide" Target="slide16.xml"/><Relationship Id="rId5" Type="http://schemas.openxmlformats.org/officeDocument/2006/relationships/slide" Target="slide15.xml"/><Relationship Id="rId4" Type="http://schemas.openxmlformats.org/officeDocument/2006/relationships/slide" Target="slide1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slide" Target="slide8.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p:cNvPicPr>
            <a:picLocks noChangeAspect="1" noChangeArrowheads="1"/>
          </p:cNvPicPr>
          <p:nvPr/>
        </p:nvPicPr>
        <p:blipFill>
          <a:blip r:embed="rId2">
            <a:extLst>
              <a:ext uri="{28A0092B-C50C-407E-A947-70E740481C1C}">
                <a14:useLocalDpi xmlns:a14="http://schemas.microsoft.com/office/drawing/2010/main" xmlns="" val="0"/>
              </a:ext>
            </a:extLst>
          </a:blip>
          <a:srcRect b="22221"/>
          <a:stretch>
            <a:fillRect/>
          </a:stretch>
        </p:blipFill>
        <p:spPr bwMode="auto">
          <a:xfrm>
            <a:off x="0" y="0"/>
            <a:ext cx="9174163"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p:nvPr/>
        </p:nvSpPr>
        <p:spPr>
          <a:xfrm>
            <a:off x="1752600" y="1828800"/>
            <a:ext cx="6735763" cy="1200150"/>
          </a:xfrm>
          <a:prstGeom prst="rect">
            <a:avLst/>
          </a:prstGeom>
          <a:noFill/>
        </p:spPr>
        <p:txBody>
          <a:bodyPr wrap="square">
            <a:spAutoFit/>
          </a:bodyPr>
          <a:lstStyle/>
          <a:p>
            <a:pPr algn="ctr" eaLnBrk="1" hangingPunct="1">
              <a:defRPr/>
            </a:pPr>
            <a:r>
              <a:rPr lang="vi-VN" sz="7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Tràng giang</a:t>
            </a:r>
            <a:endParaRPr lang="en-US" sz="7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052" name="TextBox 5"/>
          <p:cNvSpPr txBox="1">
            <a:spLocks noChangeArrowheads="1"/>
          </p:cNvSpPr>
          <p:nvPr/>
        </p:nvSpPr>
        <p:spPr bwMode="auto">
          <a:xfrm>
            <a:off x="4419601" y="3200400"/>
            <a:ext cx="32004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4800" smtClean="0">
                <a:solidFill>
                  <a:srgbClr val="292934"/>
                </a:solidFill>
                <a:latin typeface="Times New Roman" panose="02020603050405020304" pitchFamily="18" charset="0"/>
                <a:cs typeface="Times New Roman" panose="02020603050405020304" pitchFamily="18" charset="0"/>
              </a:rPr>
              <a:t>(</a:t>
            </a:r>
            <a:r>
              <a:rPr lang="vi-VN" altLang="en-US" sz="4800" smtClean="0">
                <a:solidFill>
                  <a:srgbClr val="292934"/>
                </a:solidFill>
                <a:latin typeface="Times New Roman" panose="02020603050405020304" pitchFamily="18" charset="0"/>
                <a:cs typeface="Times New Roman" panose="02020603050405020304" pitchFamily="18" charset="0"/>
              </a:rPr>
              <a:t>Huy Cận</a:t>
            </a:r>
            <a:r>
              <a:rPr lang="en-US" altLang="en-US" sz="4800" smtClean="0">
                <a:solidFill>
                  <a:srgbClr val="292934"/>
                </a:solidFill>
                <a:latin typeface="Times New Roman" panose="02020603050405020304" pitchFamily="18" charset="0"/>
                <a:cs typeface="Times New Roman" panose="02020603050405020304" pitchFamily="18" charset="0"/>
              </a:rPr>
              <a:t>)</a:t>
            </a:r>
            <a:endParaRPr lang="en-US" altLang="en-US" sz="4800">
              <a:latin typeface="Times New Roman" panose="02020603050405020304" pitchFamily="18" charset="0"/>
              <a:cs typeface="Times New Roman" panose="02020603050405020304" pitchFamily="18" charset="0"/>
            </a:endParaRPr>
          </a:p>
        </p:txBody>
      </p:sp>
      <p:sp>
        <p:nvSpPr>
          <p:cNvPr id="2053" name="TextBox 1"/>
          <p:cNvSpPr txBox="1">
            <a:spLocks noChangeArrowheads="1"/>
          </p:cNvSpPr>
          <p:nvPr/>
        </p:nvSpPr>
        <p:spPr bwMode="auto">
          <a:xfrm>
            <a:off x="1447800" y="676275"/>
            <a:ext cx="3589338"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 </a:t>
            </a:r>
            <a:r>
              <a:rPr lang="en-US" altLang="en-US" sz="3600">
                <a:latin typeface="Times New Roman" panose="02020603050405020304" pitchFamily="18" charset="0"/>
                <a:cs typeface="Times New Roman" panose="02020603050405020304" pitchFamily="18" charset="0"/>
              </a:rPr>
              <a:t>Bài 6:Tự đánh giá</a:t>
            </a:r>
          </a:p>
        </p:txBody>
      </p:sp>
    </p:spTree>
    <p:extLst>
      <p:ext uri="{BB962C8B-B14F-4D97-AF65-F5344CB8AC3E}">
        <p14:creationId xmlns:p14="http://schemas.microsoft.com/office/powerpoint/2010/main" xmlns="" val="3975296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p:cNvGrpSpPr>
            <a:grpSpLocks/>
          </p:cNvGrpSpPr>
          <p:nvPr/>
        </p:nvGrpSpPr>
        <p:grpSpPr bwMode="auto">
          <a:xfrm>
            <a:off x="1" y="-914400"/>
            <a:ext cx="9143999" cy="7772400"/>
            <a:chOff x="0" y="2938463"/>
            <a:chExt cx="9384546" cy="3919537"/>
          </a:xfrm>
        </p:grpSpPr>
        <p:sp>
          <p:nvSpPr>
            <p:cNvPr id="38" name="Text Box 8"/>
            <p:cNvSpPr txBox="1">
              <a:spLocks noChangeArrowheads="1"/>
            </p:cNvSpPr>
            <p:nvPr/>
          </p:nvSpPr>
          <p:spPr bwMode="auto">
            <a:xfrm>
              <a:off x="1227138" y="2938463"/>
              <a:ext cx="8001000" cy="519112"/>
            </a:xfrm>
            <a:prstGeom prst="rect">
              <a:avLst/>
            </a:prstGeom>
            <a:noFill/>
            <a:ln>
              <a:noFill/>
            </a:ln>
            <a:effectLst/>
          </p:spPr>
          <p:txBody>
            <a:bodyP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spcBef>
                  <a:spcPct val="50000"/>
                </a:spcBef>
                <a:buFontTx/>
                <a:buNone/>
                <a:defRPr/>
              </a:pPr>
              <a:r>
                <a:rPr lang="en-US" altLang="en-US" sz="2800" b="1" dirty="0">
                  <a:solidFill>
                    <a:schemeClr val="accent2">
                      <a:lumMod val="50000"/>
                    </a:schemeClr>
                  </a:solidFill>
                  <a:latin typeface="Times New Roman" panose="02020603050405020304" pitchFamily="18" charset="0"/>
                  <a:cs typeface="Times New Roman" panose="02020603050405020304" pitchFamily="18" charset="0"/>
                </a:rPr>
                <a:t> </a:t>
              </a:r>
              <a:endParaRPr lang="en-US" altLang="en-US" sz="2800" b="1" dirty="0">
                <a:solidFill>
                  <a:srgbClr val="C00000"/>
                </a:solidFill>
                <a:latin typeface="Times New Roman" panose="02020603050405020304" pitchFamily="18" charset="0"/>
                <a:cs typeface="Times New Roman" panose="02020603050405020304" pitchFamily="18" charset="0"/>
              </a:endParaRPr>
            </a:p>
          </p:txBody>
        </p:sp>
        <p:pic>
          <p:nvPicPr>
            <p:cNvPr id="39" name="Picture 38"/>
            <p:cNvPicPr>
              <a:picLocks noChangeAspect="1" noChangeArrowheads="1"/>
            </p:cNvPicPr>
            <p:nvPr/>
          </p:nvPicPr>
          <p:blipFill>
            <a:blip r:embed="rId3">
              <a:extLst>
                <a:ext uri="{28A0092B-C50C-407E-A947-70E740481C1C}">
                  <a14:useLocalDpi xmlns:a14="http://schemas.microsoft.com/office/drawing/2010/main" xmlns="" val="0"/>
                </a:ext>
              </a:extLst>
            </a:blip>
            <a:srcRect t="41388"/>
            <a:stretch>
              <a:fillRect/>
            </a:stretch>
          </p:blipFill>
          <p:spPr bwMode="auto">
            <a:xfrm>
              <a:off x="0" y="3570288"/>
              <a:ext cx="9384546" cy="3287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48" name="Picture 2" descr="Câu hỏi Yes/ No Question - Tech12h"/>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989618" y="331575"/>
            <a:ext cx="2133600" cy="1196975"/>
          </a:xfrm>
          <a:prstGeom prst="rect">
            <a:avLst/>
          </a:prstGeom>
          <a:noFill/>
          <a:extLst>
            <a:ext uri="{909E8E84-426E-40DD-AFC4-6F175D3DCCD1}">
              <a14:hiddenFill xmlns:a14="http://schemas.microsoft.com/office/drawing/2010/main" xmlns="">
                <a:solidFill>
                  <a:srgbClr val="FFFFFF"/>
                </a:solidFill>
              </a14:hiddenFill>
            </a:ext>
          </a:extLst>
        </p:spPr>
      </p:pic>
      <p:sp>
        <p:nvSpPr>
          <p:cNvPr id="49" name="Rectangle 20"/>
          <p:cNvSpPr>
            <a:spLocks noChangeArrowheads="1"/>
          </p:cNvSpPr>
          <p:nvPr/>
        </p:nvSpPr>
        <p:spPr bwMode="auto">
          <a:xfrm>
            <a:off x="1" y="668452"/>
            <a:ext cx="1213794"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l"/>
            <a:r>
              <a:rPr lang="en-US" sz="2800" b="1" u="sng" dirty="0" err="1" smtClean="0">
                <a:solidFill>
                  <a:srgbClr val="FF0066"/>
                </a:solidFill>
                <a:latin typeface="Times New Roman" pitchFamily="18" charset="0"/>
                <a:cs typeface="Times New Roman" pitchFamily="18" charset="0"/>
              </a:rPr>
              <a:t>Câu</a:t>
            </a:r>
            <a:r>
              <a:rPr lang="en-US" sz="2800" b="1" u="sng" dirty="0" smtClean="0">
                <a:solidFill>
                  <a:srgbClr val="FF0066"/>
                </a:solidFill>
                <a:latin typeface="Times New Roman" pitchFamily="18" charset="0"/>
                <a:cs typeface="Times New Roman" pitchFamily="18" charset="0"/>
              </a:rPr>
              <a:t> 1:</a:t>
            </a:r>
            <a:endParaRPr lang="en-US" sz="2800" u="sng" dirty="0">
              <a:solidFill>
                <a:srgbClr val="FF0066"/>
              </a:solidFill>
              <a:latin typeface="Times New Roman" pitchFamily="18" charset="0"/>
              <a:cs typeface="Times New Roman" pitchFamily="18" charset="0"/>
            </a:endParaRPr>
          </a:p>
        </p:txBody>
      </p:sp>
      <p:sp>
        <p:nvSpPr>
          <p:cNvPr id="50" name="Text Box 6"/>
          <p:cNvSpPr txBox="1">
            <a:spLocks noChangeArrowheads="1"/>
          </p:cNvSpPr>
          <p:nvPr/>
        </p:nvSpPr>
        <p:spPr bwMode="auto">
          <a:xfrm>
            <a:off x="606898" y="1191672"/>
            <a:ext cx="6917071"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rgbClr val="000000"/>
                </a:solidFill>
                <a:latin typeface="Arial" charset="0"/>
              </a:defRPr>
            </a:lvl1pPr>
            <a:lvl2pPr marL="742950" indent="-285750" eaLnBrk="0" hangingPunct="0">
              <a:defRPr sz="2400">
                <a:solidFill>
                  <a:srgbClr val="000000"/>
                </a:solidFill>
                <a:latin typeface="Arial" charset="0"/>
              </a:defRPr>
            </a:lvl2pPr>
            <a:lvl3pPr marL="1143000" indent="-228600" eaLnBrk="0" hangingPunct="0">
              <a:defRPr sz="2400">
                <a:solidFill>
                  <a:srgbClr val="000000"/>
                </a:solidFill>
                <a:latin typeface="Arial" charset="0"/>
              </a:defRPr>
            </a:lvl3pPr>
            <a:lvl4pPr marL="1600200" indent="-228600" eaLnBrk="0" hangingPunct="0">
              <a:defRPr sz="2400">
                <a:solidFill>
                  <a:srgbClr val="000000"/>
                </a:solidFill>
                <a:latin typeface="Arial" charset="0"/>
              </a:defRPr>
            </a:lvl4pPr>
            <a:lvl5pPr marL="2057400" indent="-228600" eaLnBrk="0" hangingPunct="0">
              <a:defRPr sz="2400">
                <a:solidFill>
                  <a:srgbClr val="000000"/>
                </a:solidFill>
                <a:latin typeface="Arial" charset="0"/>
              </a:defRPr>
            </a:lvl5pPr>
            <a:lvl6pPr marL="2514600" indent="-228600" algn="ctr" eaLnBrk="0" fontAlgn="base" hangingPunct="0">
              <a:spcBef>
                <a:spcPct val="0"/>
              </a:spcBef>
              <a:spcAft>
                <a:spcPct val="0"/>
              </a:spcAft>
              <a:defRPr sz="2400">
                <a:solidFill>
                  <a:srgbClr val="000000"/>
                </a:solidFill>
                <a:latin typeface="Arial" charset="0"/>
              </a:defRPr>
            </a:lvl6pPr>
            <a:lvl7pPr marL="2971800" indent="-228600" algn="ctr" eaLnBrk="0" fontAlgn="base" hangingPunct="0">
              <a:spcBef>
                <a:spcPct val="0"/>
              </a:spcBef>
              <a:spcAft>
                <a:spcPct val="0"/>
              </a:spcAft>
              <a:defRPr sz="2400">
                <a:solidFill>
                  <a:srgbClr val="000000"/>
                </a:solidFill>
                <a:latin typeface="Arial" charset="0"/>
              </a:defRPr>
            </a:lvl7pPr>
            <a:lvl8pPr marL="3429000" indent="-228600" algn="ctr" eaLnBrk="0" fontAlgn="base" hangingPunct="0">
              <a:spcBef>
                <a:spcPct val="0"/>
              </a:spcBef>
              <a:spcAft>
                <a:spcPct val="0"/>
              </a:spcAft>
              <a:defRPr sz="2400">
                <a:solidFill>
                  <a:srgbClr val="000000"/>
                </a:solidFill>
                <a:latin typeface="Arial" charset="0"/>
              </a:defRPr>
            </a:lvl8pPr>
            <a:lvl9pPr marL="3886200" indent="-228600" algn="ctr" eaLnBrk="0" fontAlgn="base" hangingPunct="0">
              <a:spcBef>
                <a:spcPct val="0"/>
              </a:spcBef>
              <a:spcAft>
                <a:spcPct val="0"/>
              </a:spcAft>
              <a:defRPr sz="2400">
                <a:solidFill>
                  <a:srgbClr val="000000"/>
                </a:solidFill>
                <a:latin typeface="Arial" charset="0"/>
              </a:defRPr>
            </a:lvl9pPr>
          </a:lstStyle>
          <a:p>
            <a:pPr algn="l" eaLnBrk="1" hangingPunct="1">
              <a:spcBef>
                <a:spcPct val="50000"/>
              </a:spcBef>
            </a:pPr>
            <a:r>
              <a:rPr lang="en-US" sz="2800" b="1" dirty="0" err="1" smtClean="0">
                <a:solidFill>
                  <a:schemeClr val="bg1"/>
                </a:solidFill>
                <a:latin typeface="Times New Roman" pitchFamily="18" charset="0"/>
                <a:cs typeface="Times New Roman" pitchFamily="18" charset="0"/>
              </a:rPr>
              <a:t>Phương</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án</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nào</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thể</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hiện</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đúng</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và</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đầy</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đủ</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nhất</a:t>
            </a:r>
            <a:r>
              <a:rPr lang="en-US" sz="2800" b="1" dirty="0" smtClean="0">
                <a:solidFill>
                  <a:schemeClr val="bg1"/>
                </a:solidFill>
                <a:latin typeface="Times New Roman" pitchFamily="18" charset="0"/>
                <a:cs typeface="Times New Roman" pitchFamily="18" charset="0"/>
              </a:rPr>
              <a:t> ý </a:t>
            </a:r>
            <a:r>
              <a:rPr lang="en-US" sz="2800" b="1" dirty="0" err="1" smtClean="0">
                <a:solidFill>
                  <a:schemeClr val="bg1"/>
                </a:solidFill>
                <a:latin typeface="Times New Roman" pitchFamily="18" charset="0"/>
                <a:cs typeface="Times New Roman" pitchFamily="18" charset="0"/>
              </a:rPr>
              <a:t>nghĩa</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của</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nhan</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đề</a:t>
            </a:r>
            <a:r>
              <a:rPr lang="en-US" sz="2800" b="1" dirty="0" smtClean="0">
                <a:solidFill>
                  <a:schemeClr val="bg1"/>
                </a:solidFill>
                <a:latin typeface="Times New Roman" pitchFamily="18" charset="0"/>
                <a:cs typeface="Times New Roman" pitchFamily="18" charset="0"/>
              </a:rPr>
              <a:t> “ </a:t>
            </a:r>
            <a:r>
              <a:rPr lang="en-US" sz="2800" b="1" dirty="0" err="1" smtClean="0">
                <a:solidFill>
                  <a:schemeClr val="bg1"/>
                </a:solidFill>
                <a:latin typeface="Times New Roman" pitchFamily="18" charset="0"/>
                <a:cs typeface="Times New Roman" pitchFamily="18" charset="0"/>
              </a:rPr>
              <a:t>Tràng</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giang</a:t>
            </a:r>
            <a:r>
              <a:rPr lang="en-US" sz="2800" b="1" dirty="0" smtClean="0">
                <a:solidFill>
                  <a:schemeClr val="bg1"/>
                </a:solidFill>
                <a:latin typeface="Times New Roman" pitchFamily="18" charset="0"/>
                <a:cs typeface="Times New Roman" pitchFamily="18" charset="0"/>
              </a:rPr>
              <a:t>”</a:t>
            </a:r>
            <a:r>
              <a:rPr lang="vi-VN" sz="2800" b="1" dirty="0" smtClean="0">
                <a:solidFill>
                  <a:schemeClr val="bg1"/>
                </a:solidFill>
                <a:latin typeface="Times New Roman" pitchFamily="18" charset="0"/>
                <a:cs typeface="Times New Roman" pitchFamily="18" charset="0"/>
              </a:rPr>
              <a:t>?</a:t>
            </a:r>
            <a:endParaRPr lang="en-US" sz="2800" b="1" dirty="0">
              <a:solidFill>
                <a:schemeClr val="bg1"/>
              </a:solidFill>
              <a:latin typeface=".VnTime" pitchFamily="34" charset="0"/>
            </a:endParaRPr>
          </a:p>
        </p:txBody>
      </p:sp>
      <p:sp>
        <p:nvSpPr>
          <p:cNvPr id="51" name="Action Button: Home 50">
            <a:hlinkClick r:id="rId5" action="ppaction://hlinksldjump" highlightClick="1"/>
          </p:cNvPr>
          <p:cNvSpPr/>
          <p:nvPr/>
        </p:nvSpPr>
        <p:spPr>
          <a:xfrm>
            <a:off x="8458201" y="6324600"/>
            <a:ext cx="609600" cy="533400"/>
          </a:xfrm>
          <a:prstGeom prst="actionButtonHom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2151660" y="2363272"/>
            <a:ext cx="2732479" cy="369332"/>
          </a:xfrm>
          <a:prstGeom prst="rect">
            <a:avLst/>
          </a:prstGeom>
          <a:solidFill>
            <a:srgbClr val="FFFF00"/>
          </a:solidFill>
        </p:spPr>
        <p:txBody>
          <a:bodyPr wrap="none">
            <a:spAutoFit/>
          </a:bodyPr>
          <a:lstStyle/>
          <a:p>
            <a:r>
              <a:rPr lang="en-US" b="1" dirty="0">
                <a:latin typeface="Times New Roman" panose="02020603050405020304" pitchFamily="18" charset="0"/>
                <a:cs typeface="Times New Roman" panose="02020603050405020304" pitchFamily="18" charset="0"/>
              </a:rPr>
              <a:t>A. </a:t>
            </a:r>
            <a:r>
              <a:rPr lang="en-US" b="1" dirty="0" err="1">
                <a:latin typeface="Times New Roman" panose="02020603050405020304" pitchFamily="18" charset="0"/>
                <a:cs typeface="Times New Roman" panose="02020603050405020304" pitchFamily="18" charset="0"/>
              </a:rPr>
              <a:t>Tên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riêng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của</a:t>
            </a:r>
            <a:r>
              <a:rPr lang="en-US" b="1" dirty="0">
                <a:latin typeface="Times New Roman" panose="02020603050405020304" pitchFamily="18" charset="0"/>
                <a:cs typeface="Times New Roman" panose="02020603050405020304" pitchFamily="18" charset="0"/>
              </a:rPr>
              <a:t> con </a:t>
            </a:r>
            <a:r>
              <a:rPr lang="en-US" b="1" dirty="0" err="1">
                <a:latin typeface="Times New Roman" panose="02020603050405020304" pitchFamily="18" charset="0"/>
                <a:cs typeface="Times New Roman" panose="02020603050405020304" pitchFamily="18" charset="0"/>
              </a:rPr>
              <a:t>sông</a:t>
            </a:r>
            <a:endParaRPr lang="en-US" b="1" dirty="0">
              <a:latin typeface="Times New Roman" panose="02020603050405020304" pitchFamily="18" charset="0"/>
              <a:cs typeface="Times New Roman" panose="02020603050405020304" pitchFamily="18" charset="0"/>
            </a:endParaRPr>
          </a:p>
        </p:txBody>
      </p:sp>
      <p:sp>
        <p:nvSpPr>
          <p:cNvPr id="54" name="TextBox 53"/>
          <p:cNvSpPr txBox="1"/>
          <p:nvPr/>
        </p:nvSpPr>
        <p:spPr>
          <a:xfrm>
            <a:off x="2151660" y="3046991"/>
            <a:ext cx="1570542" cy="369332"/>
          </a:xfrm>
          <a:prstGeom prst="rect">
            <a:avLst/>
          </a:prstGeom>
          <a:solidFill>
            <a:srgbClr val="FFFF00"/>
          </a:solidFill>
        </p:spPr>
        <p:txBody>
          <a:bodyPr wrap="square" rtlCol="0">
            <a:spAutoFit/>
          </a:bodyPr>
          <a:lstStyle/>
          <a:p>
            <a:r>
              <a:rPr lang="en-US" b="1" dirty="0" smtClean="0">
                <a:latin typeface="Times New Roman" panose="02020603050405020304" pitchFamily="18" charset="0"/>
                <a:cs typeface="Times New Roman" panose="02020603050405020304" pitchFamily="18" charset="0"/>
              </a:rPr>
              <a:t>B. </a:t>
            </a:r>
            <a:r>
              <a:rPr lang="en-US" b="1" dirty="0" err="1" smtClean="0">
                <a:latin typeface="Times New Roman" panose="02020603050405020304" pitchFamily="18" charset="0"/>
                <a:cs typeface="Times New Roman" panose="02020603050405020304" pitchFamily="18" charset="0"/>
              </a:rPr>
              <a:t>Sông</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dài</a:t>
            </a:r>
            <a:endParaRPr lang="en-US" b="1"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2151660" y="3740170"/>
            <a:ext cx="2303115" cy="369332"/>
          </a:xfrm>
          <a:prstGeom prst="rect">
            <a:avLst/>
          </a:prstGeom>
          <a:solidFill>
            <a:srgbClr val="FFFF00"/>
          </a:solidFill>
        </p:spPr>
        <p:txBody>
          <a:bodyPr wrap="square" rtlCol="0">
            <a:spAutoFit/>
          </a:bodyPr>
          <a:lstStyle/>
          <a:p>
            <a:r>
              <a:rPr lang="en-US" b="1" dirty="0" smtClean="0">
                <a:latin typeface="Times New Roman" panose="02020603050405020304" pitchFamily="18" charset="0"/>
                <a:cs typeface="Times New Roman" panose="02020603050405020304" pitchFamily="18" charset="0"/>
              </a:rPr>
              <a:t>C. </a:t>
            </a:r>
            <a:r>
              <a:rPr lang="en-US" b="1" dirty="0" err="1" smtClean="0">
                <a:latin typeface="Times New Roman" panose="02020603050405020304" pitchFamily="18" charset="0"/>
                <a:cs typeface="Times New Roman" panose="02020603050405020304" pitchFamily="18" charset="0"/>
              </a:rPr>
              <a:t>Sông</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rộng</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lớn</a:t>
            </a:r>
            <a:endParaRPr lang="en-US" b="1" dirty="0">
              <a:latin typeface="Times New Roman" panose="02020603050405020304" pitchFamily="18" charset="0"/>
              <a:cs typeface="Times New Roman" panose="02020603050405020304" pitchFamily="18" charset="0"/>
            </a:endParaRPr>
          </a:p>
        </p:txBody>
      </p:sp>
      <p:sp>
        <p:nvSpPr>
          <p:cNvPr id="22" name="TextBox 21"/>
          <p:cNvSpPr txBox="1"/>
          <p:nvPr/>
        </p:nvSpPr>
        <p:spPr>
          <a:xfrm>
            <a:off x="2151660" y="4530243"/>
            <a:ext cx="3053320" cy="369332"/>
          </a:xfrm>
          <a:prstGeom prst="rect">
            <a:avLst/>
          </a:prstGeom>
          <a:solidFill>
            <a:srgbClr val="FF0000"/>
          </a:solidFill>
        </p:spPr>
        <p:txBody>
          <a:bodyPr wrap="square" rtlCol="0">
            <a:spAutoFit/>
          </a:bodyPr>
          <a:lstStyle/>
          <a:p>
            <a:r>
              <a:rPr lang="en-US" b="1" dirty="0" smtClean="0">
                <a:latin typeface="Times New Roman" panose="02020603050405020304" pitchFamily="18" charset="0"/>
                <a:cs typeface="Times New Roman" panose="02020603050405020304" pitchFamily="18" charset="0"/>
              </a:rPr>
              <a:t>D. </a:t>
            </a:r>
            <a:r>
              <a:rPr lang="en-US" b="1" dirty="0" err="1" smtClean="0">
                <a:latin typeface="Times New Roman" panose="02020603050405020304" pitchFamily="18" charset="0"/>
                <a:cs typeface="Times New Roman" panose="02020603050405020304" pitchFamily="18" charset="0"/>
              </a:rPr>
              <a:t>Sông</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dài</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và</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rộng</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lớn</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23810373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fontAlgn="base"/>
            <a:r>
              <a:rPr lang="en-US" sz="3200" i="1" dirty="0">
                <a:latin typeface="Times New Roman" panose="02020603050405020304" pitchFamily="18" charset="0"/>
                <a:cs typeface="Times New Roman" panose="02020603050405020304" pitchFamily="18" charset="0"/>
              </a:rPr>
              <a:t/>
            </a:r>
            <a:br>
              <a:rPr lang="en-US" sz="3200" i="1" dirty="0">
                <a:latin typeface="Times New Roman" panose="02020603050405020304" pitchFamily="18" charset="0"/>
                <a:cs typeface="Times New Roman" panose="02020603050405020304" pitchFamily="18" charset="0"/>
              </a:rPr>
            </a:br>
            <a:r>
              <a:rPr lang="en-US" sz="3200" i="1" dirty="0">
                <a:latin typeface="Times New Roman" panose="02020603050405020304" pitchFamily="18" charset="0"/>
                <a:cs typeface="Times New Roman" panose="02020603050405020304" pitchFamily="18" charset="0"/>
              </a:rPr>
              <a:t/>
            </a:r>
            <a:br>
              <a:rPr lang="en-US" sz="3200" i="1" dirty="0">
                <a:latin typeface="Times New Roman" panose="02020603050405020304" pitchFamily="18" charset="0"/>
                <a:cs typeface="Times New Roman" panose="02020603050405020304" pitchFamily="18" charset="0"/>
              </a:rPr>
            </a:br>
            <a:r>
              <a:rPr lang="en-US" sz="3200" i="1" dirty="0">
                <a:latin typeface="Times New Roman" panose="02020603050405020304" pitchFamily="18" charset="0"/>
                <a:cs typeface="Times New Roman" panose="02020603050405020304" pitchFamily="18" charset="0"/>
              </a:rPr>
              <a:t/>
            </a:r>
            <a:br>
              <a:rPr lang="en-US" sz="3200" i="1" dirty="0">
                <a:latin typeface="Times New Roman" panose="02020603050405020304" pitchFamily="18" charset="0"/>
                <a:cs typeface="Times New Roman" panose="02020603050405020304" pitchFamily="18" charset="0"/>
              </a:rPr>
            </a:br>
            <a:r>
              <a:rPr lang="en-US" sz="3200" i="1" dirty="0">
                <a:latin typeface="Times New Roman" panose="02020603050405020304" pitchFamily="18" charset="0"/>
                <a:cs typeface="Times New Roman" panose="02020603050405020304" pitchFamily="18" charset="0"/>
              </a:rPr>
              <a:t/>
            </a:r>
            <a:br>
              <a:rPr lang="en-US" sz="3200" i="1" dirty="0">
                <a:latin typeface="Times New Roman" panose="02020603050405020304" pitchFamily="18" charset="0"/>
                <a:cs typeface="Times New Roman" panose="02020603050405020304" pitchFamily="18" charset="0"/>
              </a:rPr>
            </a:br>
            <a:r>
              <a:rPr lang="en-US" sz="3200" i="1" dirty="0">
                <a:latin typeface="Times New Roman" panose="02020603050405020304" pitchFamily="18" charset="0"/>
                <a:cs typeface="Times New Roman" panose="02020603050405020304" pitchFamily="18" charset="0"/>
              </a:rPr>
              <a:t/>
            </a:r>
            <a:br>
              <a:rPr lang="en-US" sz="3200" i="1" dirty="0">
                <a:latin typeface="Times New Roman" panose="02020603050405020304" pitchFamily="18" charset="0"/>
                <a:cs typeface="Times New Roman" panose="02020603050405020304" pitchFamily="18" charset="0"/>
              </a:rPr>
            </a:br>
            <a:r>
              <a:rPr lang="en-US" sz="3200" i="1" dirty="0">
                <a:latin typeface="Times New Roman" panose="02020603050405020304" pitchFamily="18" charset="0"/>
                <a:cs typeface="Times New Roman" panose="02020603050405020304" pitchFamily="18" charset="0"/>
              </a:rPr>
              <a:t/>
            </a:r>
            <a:br>
              <a:rPr lang="en-US" sz="3200" i="1" dirty="0">
                <a:latin typeface="Times New Roman" panose="02020603050405020304" pitchFamily="18" charset="0"/>
                <a:cs typeface="Times New Roman" panose="02020603050405020304" pitchFamily="18" charset="0"/>
              </a:rPr>
            </a:br>
            <a:r>
              <a:rPr lang="en-US" sz="3200" i="1" dirty="0">
                <a:latin typeface="Times New Roman" panose="02020603050405020304" pitchFamily="18" charset="0"/>
                <a:cs typeface="Times New Roman" panose="02020603050405020304" pitchFamily="18" charset="0"/>
              </a:rPr>
              <a:t>	</a:t>
            </a:r>
            <a:br>
              <a:rPr lang="en-US" sz="3200" i="1" dirty="0">
                <a:latin typeface="Times New Roman" panose="02020603050405020304" pitchFamily="18" charset="0"/>
                <a:cs typeface="Times New Roman" panose="02020603050405020304" pitchFamily="18" charset="0"/>
              </a:rPr>
            </a:br>
            <a:r>
              <a:rPr lang="en-US" sz="3200" i="1" dirty="0">
                <a:latin typeface="Times New Roman" panose="02020603050405020304" pitchFamily="18" charset="0"/>
                <a:cs typeface="Times New Roman" panose="02020603050405020304" pitchFamily="18" charset="0"/>
              </a:rPr>
              <a:t/>
            </a:r>
            <a:br>
              <a:rPr lang="en-US" sz="3200" i="1" dirty="0">
                <a:latin typeface="Times New Roman" panose="02020603050405020304" pitchFamily="18" charset="0"/>
                <a:cs typeface="Times New Roman" panose="02020603050405020304" pitchFamily="18" charset="0"/>
              </a:rPr>
            </a:br>
            <a:r>
              <a:rPr lang="en-US" sz="3200" i="1" dirty="0">
                <a:latin typeface="Times New Roman" panose="02020603050405020304" pitchFamily="18" charset="0"/>
                <a:cs typeface="Times New Roman" panose="02020603050405020304" pitchFamily="18" charset="0"/>
              </a:rPr>
              <a:t/>
            </a:r>
            <a:br>
              <a:rPr lang="en-US" sz="3200" i="1" dirty="0">
                <a:latin typeface="Times New Roman" panose="02020603050405020304" pitchFamily="18" charset="0"/>
                <a:cs typeface="Times New Roman" panose="02020603050405020304" pitchFamily="18" charset="0"/>
              </a:rPr>
            </a:br>
            <a:r>
              <a:rPr lang="en-US" sz="3200" i="1" dirty="0">
                <a:latin typeface="Times New Roman" panose="02020603050405020304" pitchFamily="18" charset="0"/>
                <a:cs typeface="Times New Roman" panose="02020603050405020304" pitchFamily="18" charset="0"/>
              </a:rPr>
              <a:t>	</a:t>
            </a:r>
            <a:br>
              <a:rPr lang="en-US" sz="3200" i="1" dirty="0">
                <a:latin typeface="Times New Roman" panose="02020603050405020304" pitchFamily="18" charset="0"/>
                <a:cs typeface="Times New Roman" panose="02020603050405020304" pitchFamily="18" charset="0"/>
              </a:rPr>
            </a:br>
            <a:r>
              <a:rPr lang="en-US" sz="3200" i="1" dirty="0">
                <a:latin typeface="Times New Roman" panose="02020603050405020304" pitchFamily="18" charset="0"/>
                <a:cs typeface="Times New Roman" panose="02020603050405020304" pitchFamily="18" charset="0"/>
              </a:rPr>
              <a:t/>
            </a:r>
            <a:br>
              <a:rPr lang="en-US" sz="3200" i="1" dirty="0">
                <a:latin typeface="Times New Roman" panose="02020603050405020304" pitchFamily="18" charset="0"/>
                <a:cs typeface="Times New Roman" panose="02020603050405020304" pitchFamily="18" charset="0"/>
              </a:rPr>
            </a:br>
            <a:r>
              <a:rPr lang="en-US" sz="3200" i="1" dirty="0">
                <a:latin typeface="Times New Roman" panose="02020603050405020304" pitchFamily="18" charset="0"/>
                <a:cs typeface="Times New Roman" panose="02020603050405020304" pitchFamily="18" charset="0"/>
              </a:rPr>
              <a:t/>
            </a:r>
            <a:br>
              <a:rPr lang="en-US" sz="3200" i="1" dirty="0">
                <a:latin typeface="Times New Roman" panose="02020603050405020304" pitchFamily="18" charset="0"/>
                <a:cs typeface="Times New Roman" panose="02020603050405020304" pitchFamily="18" charset="0"/>
              </a:rPr>
            </a:br>
            <a:r>
              <a:rPr lang="en-US" sz="3200" i="1" dirty="0">
                <a:latin typeface="Times New Roman" panose="02020603050405020304" pitchFamily="18" charset="0"/>
                <a:cs typeface="Times New Roman" panose="02020603050405020304" pitchFamily="18" charset="0"/>
              </a:rPr>
              <a:t/>
            </a:r>
            <a:br>
              <a:rPr lang="en-US" sz="3200" i="1" dirty="0">
                <a:latin typeface="Times New Roman" panose="02020603050405020304" pitchFamily="18" charset="0"/>
                <a:cs typeface="Times New Roman" panose="02020603050405020304" pitchFamily="18" charset="0"/>
              </a:rPr>
            </a:br>
            <a:r>
              <a:rPr lang="en-US" sz="3200" i="1" dirty="0">
                <a:latin typeface="Times New Roman" panose="02020603050405020304" pitchFamily="18" charset="0"/>
                <a:cs typeface="Times New Roman" panose="02020603050405020304" pitchFamily="18" charset="0"/>
              </a:rPr>
              <a:t/>
            </a:r>
            <a:br>
              <a:rPr lang="en-US" sz="3200" i="1" dirty="0">
                <a:latin typeface="Times New Roman" panose="02020603050405020304" pitchFamily="18" charset="0"/>
                <a:cs typeface="Times New Roman" panose="02020603050405020304" pitchFamily="18" charset="0"/>
              </a:rPr>
            </a:br>
            <a:r>
              <a:rPr lang="en-US" sz="3200" i="1" dirty="0">
                <a:latin typeface="Times New Roman" panose="02020603050405020304" pitchFamily="18" charset="0"/>
                <a:cs typeface="Times New Roman" panose="02020603050405020304" pitchFamily="18" charset="0"/>
              </a:rPr>
              <a:t/>
            </a:r>
            <a:br>
              <a:rPr lang="en-US" sz="3200" i="1" dirty="0">
                <a:latin typeface="Times New Roman" panose="02020603050405020304" pitchFamily="18" charset="0"/>
                <a:cs typeface="Times New Roman" panose="02020603050405020304" pitchFamily="18" charset="0"/>
              </a:rPr>
            </a:br>
            <a:r>
              <a:rPr lang="en-US" sz="3200" i="1" dirty="0">
                <a:latin typeface="Times New Roman" panose="02020603050405020304" pitchFamily="18" charset="0"/>
                <a:cs typeface="Times New Roman" panose="02020603050405020304" pitchFamily="18" charset="0"/>
              </a:rPr>
              <a:t>	</a:t>
            </a:r>
            <a:r>
              <a:rPr lang="vi-VN" sz="3200" i="1" dirty="0">
                <a:latin typeface="Times New Roman" panose="02020603050405020304" pitchFamily="18" charset="0"/>
                <a:cs typeface="Times New Roman" panose="02020603050405020304" pitchFamily="18" charset="0"/>
              </a:rPr>
              <a:t/>
            </a:r>
            <a:br>
              <a:rPr lang="vi-VN" sz="3200" i="1" dirty="0">
                <a:latin typeface="Times New Roman" panose="02020603050405020304" pitchFamily="18" charset="0"/>
                <a:cs typeface="Times New Roman" panose="02020603050405020304" pitchFamily="18" charset="0"/>
              </a:rPr>
            </a:br>
            <a:r>
              <a:rPr lang="en-US" sz="3200" i="1" dirty="0">
                <a:latin typeface="Times New Roman" panose="02020603050405020304" pitchFamily="18" charset="0"/>
                <a:cs typeface="Times New Roman" panose="02020603050405020304" pitchFamily="18" charset="0"/>
              </a:rPr>
              <a:t/>
            </a:r>
            <a:br>
              <a:rPr lang="en-US" sz="3200" i="1" dirty="0">
                <a:latin typeface="Times New Roman" panose="02020603050405020304" pitchFamily="18" charset="0"/>
                <a:cs typeface="Times New Roman" panose="02020603050405020304" pitchFamily="18" charset="0"/>
              </a:rPr>
            </a:br>
            <a:r>
              <a:rPr lang="en-US" sz="3200" i="1" dirty="0">
                <a:latin typeface="Times New Roman" panose="02020603050405020304" pitchFamily="18" charset="0"/>
                <a:cs typeface="Times New Roman" panose="02020603050405020304" pitchFamily="18" charset="0"/>
              </a:rPr>
              <a:t/>
            </a:r>
            <a:br>
              <a:rPr lang="en-US" sz="3200" i="1" dirty="0">
                <a:latin typeface="Times New Roman" panose="02020603050405020304" pitchFamily="18" charset="0"/>
                <a:cs typeface="Times New Roman" panose="02020603050405020304" pitchFamily="18" charset="0"/>
              </a:rPr>
            </a:br>
            <a:endParaRPr lang="en-US" sz="3200" i="1" dirty="0">
              <a:latin typeface="Times New Roman" panose="02020603050405020304" pitchFamily="18" charset="0"/>
              <a:cs typeface="Times New Roman" panose="02020603050405020304" pitchFamily="18" charset="0"/>
            </a:endParaRPr>
          </a:p>
        </p:txBody>
      </p:sp>
      <p:sp>
        <p:nvSpPr>
          <p:cNvPr id="3" name="Rectangle 2"/>
          <p:cNvSpPr/>
          <p:nvPr/>
        </p:nvSpPr>
        <p:spPr>
          <a:xfrm>
            <a:off x="685800" y="1143000"/>
            <a:ext cx="8153400" cy="1200329"/>
          </a:xfrm>
          <a:prstGeom prst="rect">
            <a:avLst/>
          </a:prstGeom>
        </p:spPr>
        <p:txBody>
          <a:bodyPr wrap="square">
            <a:spAutoFit/>
          </a:bodyPr>
          <a:lstStyle/>
          <a:p>
            <a:pPr>
              <a:spcBef>
                <a:spcPct val="50000"/>
              </a:spcBef>
            </a:pPr>
            <a:r>
              <a:rPr lang="en-US" sz="2400" b="1" dirty="0" smtClean="0">
                <a:solidFill>
                  <a:srgbClr val="FF0066"/>
                </a:solidFill>
                <a:latin typeface="Times New Roman" pitchFamily="18" charset="0"/>
                <a:cs typeface="Times New Roman" pitchFamily="18" charset="0"/>
              </a:rPr>
              <a:t>	</a:t>
            </a:r>
            <a:r>
              <a:rPr lang="vi-VN" sz="2400" b="1" dirty="0" smtClean="0">
                <a:solidFill>
                  <a:srgbClr val="FF0066"/>
                </a:solidFill>
                <a:latin typeface="Times New Roman" pitchFamily="18" charset="0"/>
                <a:cs typeface="Times New Roman" pitchFamily="18" charset="0"/>
              </a:rPr>
              <a:t>Phương </a:t>
            </a:r>
            <a:r>
              <a:rPr lang="vi-VN" sz="2400" b="1" dirty="0">
                <a:solidFill>
                  <a:srgbClr val="FF0066"/>
                </a:solidFill>
                <a:latin typeface="Times New Roman" pitchFamily="18" charset="0"/>
                <a:cs typeface="Times New Roman" pitchFamily="18" charset="0"/>
              </a:rPr>
              <a:t>án nào </a:t>
            </a:r>
            <a:r>
              <a:rPr lang="en-US" sz="2400" b="1" dirty="0" err="1" smtClean="0">
                <a:solidFill>
                  <a:srgbClr val="FF0066"/>
                </a:solidFill>
                <a:latin typeface="Times New Roman" pitchFamily="18" charset="0"/>
                <a:cs typeface="Times New Roman" pitchFamily="18" charset="0"/>
              </a:rPr>
              <a:t>sau</a:t>
            </a:r>
            <a:r>
              <a:rPr lang="en-US" sz="2400" b="1" dirty="0" smtClean="0">
                <a:solidFill>
                  <a:srgbClr val="FF0066"/>
                </a:solidFill>
                <a:latin typeface="Times New Roman" pitchFamily="18" charset="0"/>
                <a:cs typeface="Times New Roman" pitchFamily="18" charset="0"/>
              </a:rPr>
              <a:t> </a:t>
            </a:r>
            <a:r>
              <a:rPr lang="en-US" sz="2400" b="1" dirty="0" err="1" smtClean="0">
                <a:solidFill>
                  <a:srgbClr val="FF0066"/>
                </a:solidFill>
                <a:latin typeface="Times New Roman" pitchFamily="18" charset="0"/>
                <a:cs typeface="Times New Roman" pitchFamily="18" charset="0"/>
              </a:rPr>
              <a:t>đây</a:t>
            </a:r>
            <a:r>
              <a:rPr lang="en-US" sz="2400" b="1" dirty="0" smtClean="0">
                <a:solidFill>
                  <a:srgbClr val="FF0066"/>
                </a:solidFill>
                <a:latin typeface="Times New Roman" pitchFamily="18" charset="0"/>
                <a:cs typeface="Times New Roman" pitchFamily="18" charset="0"/>
              </a:rPr>
              <a:t> </a:t>
            </a:r>
            <a:r>
              <a:rPr lang="en-US" sz="2400" b="1" dirty="0" err="1" smtClean="0">
                <a:solidFill>
                  <a:srgbClr val="FF0066"/>
                </a:solidFill>
                <a:latin typeface="Times New Roman" pitchFamily="18" charset="0"/>
                <a:cs typeface="Times New Roman" pitchFamily="18" charset="0"/>
              </a:rPr>
              <a:t>diễn</a:t>
            </a:r>
            <a:r>
              <a:rPr lang="en-US" sz="2400" b="1" dirty="0" smtClean="0">
                <a:solidFill>
                  <a:srgbClr val="FF0066"/>
                </a:solidFill>
                <a:latin typeface="Times New Roman" pitchFamily="18" charset="0"/>
                <a:cs typeface="Times New Roman" pitchFamily="18" charset="0"/>
              </a:rPr>
              <a:t> </a:t>
            </a:r>
            <a:r>
              <a:rPr lang="en-US" sz="2400" b="1" dirty="0" err="1" smtClean="0">
                <a:solidFill>
                  <a:srgbClr val="FF0066"/>
                </a:solidFill>
                <a:latin typeface="Times New Roman" pitchFamily="18" charset="0"/>
                <a:cs typeface="Times New Roman" pitchFamily="18" charset="0"/>
              </a:rPr>
              <a:t>tả</a:t>
            </a:r>
            <a:r>
              <a:rPr lang="en-US" sz="2400" b="1" dirty="0" smtClean="0">
                <a:solidFill>
                  <a:srgbClr val="FF0066"/>
                </a:solidFill>
                <a:latin typeface="Times New Roman" pitchFamily="18" charset="0"/>
                <a:cs typeface="Times New Roman" pitchFamily="18" charset="0"/>
              </a:rPr>
              <a:t> </a:t>
            </a:r>
            <a:r>
              <a:rPr lang="en-US" sz="2400" b="1" dirty="0" err="1" smtClean="0">
                <a:solidFill>
                  <a:srgbClr val="FF0066"/>
                </a:solidFill>
                <a:latin typeface="Times New Roman" pitchFamily="18" charset="0"/>
                <a:cs typeface="Times New Roman" pitchFamily="18" charset="0"/>
              </a:rPr>
              <a:t>đúng</a:t>
            </a:r>
            <a:r>
              <a:rPr lang="en-US" sz="2400" b="1" dirty="0" smtClean="0">
                <a:solidFill>
                  <a:srgbClr val="FF0066"/>
                </a:solidFill>
                <a:latin typeface="Times New Roman" pitchFamily="18" charset="0"/>
                <a:cs typeface="Times New Roman" pitchFamily="18" charset="0"/>
              </a:rPr>
              <a:t> ý </a:t>
            </a:r>
            <a:r>
              <a:rPr lang="en-US" sz="2400" b="1" dirty="0" err="1" smtClean="0">
                <a:solidFill>
                  <a:srgbClr val="FF0066"/>
                </a:solidFill>
                <a:latin typeface="Times New Roman" pitchFamily="18" charset="0"/>
                <a:cs typeface="Times New Roman" pitchFamily="18" charset="0"/>
              </a:rPr>
              <a:t>nghĩa</a:t>
            </a:r>
            <a:r>
              <a:rPr lang="en-US" sz="2400" b="1" dirty="0" smtClean="0">
                <a:solidFill>
                  <a:srgbClr val="FF0066"/>
                </a:solidFill>
                <a:latin typeface="Times New Roman" pitchFamily="18" charset="0"/>
                <a:cs typeface="Times New Roman" pitchFamily="18" charset="0"/>
              </a:rPr>
              <a:t> </a:t>
            </a:r>
            <a:r>
              <a:rPr lang="en-US" sz="2400" b="1" dirty="0" err="1" smtClean="0">
                <a:solidFill>
                  <a:srgbClr val="FF0066"/>
                </a:solidFill>
                <a:latin typeface="Times New Roman" pitchFamily="18" charset="0"/>
                <a:cs typeface="Times New Roman" pitchFamily="18" charset="0"/>
              </a:rPr>
              <a:t>của</a:t>
            </a:r>
            <a:r>
              <a:rPr lang="en-US" sz="2400" b="1" dirty="0" smtClean="0">
                <a:solidFill>
                  <a:srgbClr val="FF0066"/>
                </a:solidFill>
                <a:latin typeface="Times New Roman" pitchFamily="18" charset="0"/>
                <a:cs typeface="Times New Roman" pitchFamily="18" charset="0"/>
              </a:rPr>
              <a:t> </a:t>
            </a:r>
            <a:r>
              <a:rPr lang="en-US" sz="2400" b="1" dirty="0" err="1" smtClean="0">
                <a:solidFill>
                  <a:srgbClr val="FF0066"/>
                </a:solidFill>
                <a:latin typeface="Times New Roman" pitchFamily="18" charset="0"/>
                <a:cs typeface="Times New Roman" pitchFamily="18" charset="0"/>
              </a:rPr>
              <a:t>các</a:t>
            </a:r>
            <a:r>
              <a:rPr lang="en-US" sz="2400" b="1" dirty="0" smtClean="0">
                <a:solidFill>
                  <a:srgbClr val="FF0066"/>
                </a:solidFill>
                <a:latin typeface="Times New Roman" pitchFamily="18" charset="0"/>
                <a:cs typeface="Times New Roman" pitchFamily="18" charset="0"/>
              </a:rPr>
              <a:t> </a:t>
            </a:r>
            <a:r>
              <a:rPr lang="en-US" sz="2400" b="1" dirty="0" err="1" smtClean="0">
                <a:solidFill>
                  <a:srgbClr val="FF0066"/>
                </a:solidFill>
                <a:latin typeface="Times New Roman" pitchFamily="18" charset="0"/>
                <a:cs typeface="Times New Roman" pitchFamily="18" charset="0"/>
              </a:rPr>
              <a:t>cụm</a:t>
            </a:r>
            <a:r>
              <a:rPr lang="en-US" sz="2400" b="1" dirty="0" smtClean="0">
                <a:solidFill>
                  <a:srgbClr val="FF0066"/>
                </a:solidFill>
                <a:latin typeface="Times New Roman" pitchFamily="18" charset="0"/>
                <a:cs typeface="Times New Roman" pitchFamily="18" charset="0"/>
              </a:rPr>
              <a:t> </a:t>
            </a:r>
            <a:r>
              <a:rPr lang="en-US" sz="2400" b="1" dirty="0" err="1" smtClean="0">
                <a:solidFill>
                  <a:srgbClr val="FF0066"/>
                </a:solidFill>
                <a:latin typeface="Times New Roman" pitchFamily="18" charset="0"/>
                <a:cs typeface="Times New Roman" pitchFamily="18" charset="0"/>
              </a:rPr>
              <a:t>từ</a:t>
            </a:r>
            <a:r>
              <a:rPr lang="en-US" sz="2400" b="1" dirty="0" smtClean="0">
                <a:solidFill>
                  <a:srgbClr val="FF0066"/>
                </a:solidFill>
                <a:latin typeface="Times New Roman" pitchFamily="18" charset="0"/>
                <a:cs typeface="Times New Roman" pitchFamily="18" charset="0"/>
              </a:rPr>
              <a:t> “ </a:t>
            </a:r>
            <a:r>
              <a:rPr lang="en-US" sz="2400" b="1" dirty="0" err="1" smtClean="0">
                <a:solidFill>
                  <a:srgbClr val="FF0066"/>
                </a:solidFill>
                <a:latin typeface="Times New Roman" pitchFamily="18" charset="0"/>
                <a:cs typeface="Times New Roman" pitchFamily="18" charset="0"/>
              </a:rPr>
              <a:t>không</a:t>
            </a:r>
            <a:r>
              <a:rPr lang="en-US" sz="2400" b="1" dirty="0" smtClean="0">
                <a:solidFill>
                  <a:srgbClr val="FF0066"/>
                </a:solidFill>
                <a:latin typeface="Times New Roman" pitchFamily="18" charset="0"/>
                <a:cs typeface="Times New Roman" pitchFamily="18" charset="0"/>
              </a:rPr>
              <a:t> </a:t>
            </a:r>
            <a:r>
              <a:rPr lang="en-US" sz="2400" b="1" dirty="0" err="1" smtClean="0">
                <a:solidFill>
                  <a:srgbClr val="FF0066"/>
                </a:solidFill>
                <a:latin typeface="Times New Roman" pitchFamily="18" charset="0"/>
                <a:cs typeface="Times New Roman" pitchFamily="18" charset="0"/>
              </a:rPr>
              <a:t>một</a:t>
            </a:r>
            <a:r>
              <a:rPr lang="en-US" sz="2400" b="1" dirty="0" smtClean="0">
                <a:solidFill>
                  <a:srgbClr val="FF0066"/>
                </a:solidFill>
                <a:latin typeface="Times New Roman" pitchFamily="18" charset="0"/>
                <a:cs typeface="Times New Roman" pitchFamily="18" charset="0"/>
              </a:rPr>
              <a:t> </a:t>
            </a:r>
            <a:r>
              <a:rPr lang="en-US" sz="2400" b="1" dirty="0" err="1" smtClean="0">
                <a:solidFill>
                  <a:srgbClr val="FF0066"/>
                </a:solidFill>
                <a:latin typeface="Times New Roman" pitchFamily="18" charset="0"/>
                <a:cs typeface="Times New Roman" pitchFamily="18" charset="0"/>
              </a:rPr>
              <a:t>chuyến</a:t>
            </a:r>
            <a:r>
              <a:rPr lang="en-US" sz="2400" b="1" dirty="0" smtClean="0">
                <a:solidFill>
                  <a:srgbClr val="FF0066"/>
                </a:solidFill>
                <a:latin typeface="Times New Roman" pitchFamily="18" charset="0"/>
                <a:cs typeface="Times New Roman" pitchFamily="18" charset="0"/>
              </a:rPr>
              <a:t> </a:t>
            </a:r>
            <a:r>
              <a:rPr lang="en-US" sz="2400" b="1" dirty="0" err="1" smtClean="0">
                <a:solidFill>
                  <a:srgbClr val="FF0066"/>
                </a:solidFill>
                <a:latin typeface="Times New Roman" pitchFamily="18" charset="0"/>
                <a:cs typeface="Times New Roman" pitchFamily="18" charset="0"/>
              </a:rPr>
              <a:t>đò</a:t>
            </a:r>
            <a:r>
              <a:rPr lang="en-US" sz="2400" b="1" dirty="0" smtClean="0">
                <a:solidFill>
                  <a:srgbClr val="FF0066"/>
                </a:solidFill>
                <a:latin typeface="Times New Roman" pitchFamily="18" charset="0"/>
                <a:cs typeface="Times New Roman" pitchFamily="18" charset="0"/>
              </a:rPr>
              <a:t> </a:t>
            </a:r>
            <a:r>
              <a:rPr lang="en-US" sz="2400" b="1" dirty="0" err="1" smtClean="0">
                <a:solidFill>
                  <a:srgbClr val="FF0066"/>
                </a:solidFill>
                <a:latin typeface="Times New Roman" pitchFamily="18" charset="0"/>
                <a:cs typeface="Times New Roman" pitchFamily="18" charset="0"/>
              </a:rPr>
              <a:t>ngang</a:t>
            </a:r>
            <a:r>
              <a:rPr lang="en-US" sz="2400" b="1" dirty="0" smtClean="0">
                <a:solidFill>
                  <a:srgbClr val="FF0066"/>
                </a:solidFill>
                <a:latin typeface="Times New Roman" pitchFamily="18" charset="0"/>
                <a:cs typeface="Times New Roman" pitchFamily="18" charset="0"/>
              </a:rPr>
              <a:t>”, “ </a:t>
            </a:r>
            <a:r>
              <a:rPr lang="en-US" sz="2400" b="1" dirty="0" err="1" smtClean="0">
                <a:solidFill>
                  <a:srgbClr val="FF0066"/>
                </a:solidFill>
                <a:latin typeface="Times New Roman" pitchFamily="18" charset="0"/>
                <a:cs typeface="Times New Roman" pitchFamily="18" charset="0"/>
              </a:rPr>
              <a:t>không</a:t>
            </a:r>
            <a:r>
              <a:rPr lang="en-US" sz="2400" b="1" dirty="0" smtClean="0">
                <a:solidFill>
                  <a:srgbClr val="FF0066"/>
                </a:solidFill>
                <a:latin typeface="Times New Roman" pitchFamily="18" charset="0"/>
                <a:cs typeface="Times New Roman" pitchFamily="18" charset="0"/>
              </a:rPr>
              <a:t> </a:t>
            </a:r>
            <a:r>
              <a:rPr lang="en-US" sz="2400" b="1" dirty="0" err="1" smtClean="0">
                <a:solidFill>
                  <a:srgbClr val="FF0066"/>
                </a:solidFill>
                <a:latin typeface="Times New Roman" pitchFamily="18" charset="0"/>
                <a:cs typeface="Times New Roman" pitchFamily="18" charset="0"/>
              </a:rPr>
              <a:t>cầu</a:t>
            </a:r>
            <a:r>
              <a:rPr lang="en-US" sz="2400" b="1" dirty="0" smtClean="0">
                <a:solidFill>
                  <a:srgbClr val="FF0066"/>
                </a:solidFill>
                <a:latin typeface="Times New Roman" pitchFamily="18" charset="0"/>
                <a:cs typeface="Times New Roman" pitchFamily="18" charset="0"/>
              </a:rPr>
              <a:t>” ở </a:t>
            </a:r>
            <a:r>
              <a:rPr lang="en-US" sz="2400" b="1" dirty="0" err="1" smtClean="0">
                <a:solidFill>
                  <a:srgbClr val="FF0066"/>
                </a:solidFill>
                <a:latin typeface="Times New Roman" pitchFamily="18" charset="0"/>
                <a:cs typeface="Times New Roman" pitchFamily="18" charset="0"/>
              </a:rPr>
              <a:t>khổ</a:t>
            </a:r>
            <a:r>
              <a:rPr lang="en-US" sz="2400" b="1" dirty="0" smtClean="0">
                <a:solidFill>
                  <a:srgbClr val="FF0066"/>
                </a:solidFill>
                <a:latin typeface="Times New Roman" pitchFamily="18" charset="0"/>
                <a:cs typeface="Times New Roman" pitchFamily="18" charset="0"/>
              </a:rPr>
              <a:t> </a:t>
            </a:r>
            <a:r>
              <a:rPr lang="vi-VN" sz="2400" b="1" dirty="0" smtClean="0">
                <a:solidFill>
                  <a:srgbClr val="FF0066"/>
                </a:solidFill>
                <a:latin typeface="Times New Roman" pitchFamily="18" charset="0"/>
                <a:cs typeface="Times New Roman" pitchFamily="18" charset="0"/>
              </a:rPr>
              <a:t>  thơ</a:t>
            </a:r>
            <a:r>
              <a:rPr lang="en-US" sz="2400" b="1" dirty="0" smtClean="0">
                <a:solidFill>
                  <a:srgbClr val="FF0066"/>
                </a:solidFill>
                <a:latin typeface="Times New Roman" pitchFamily="18" charset="0"/>
                <a:cs typeface="Times New Roman" pitchFamily="18" charset="0"/>
              </a:rPr>
              <a:t> </a:t>
            </a:r>
            <a:r>
              <a:rPr lang="en-US" sz="2400" b="1" dirty="0" err="1" smtClean="0">
                <a:solidFill>
                  <a:srgbClr val="FF0066"/>
                </a:solidFill>
                <a:latin typeface="Times New Roman" pitchFamily="18" charset="0"/>
                <a:cs typeface="Times New Roman" pitchFamily="18" charset="0"/>
              </a:rPr>
              <a:t>thứ</a:t>
            </a:r>
            <a:r>
              <a:rPr lang="en-US" sz="2400" b="1" dirty="0" smtClean="0">
                <a:solidFill>
                  <a:srgbClr val="FF0066"/>
                </a:solidFill>
                <a:latin typeface="Times New Roman" pitchFamily="18" charset="0"/>
                <a:cs typeface="Times New Roman" pitchFamily="18" charset="0"/>
              </a:rPr>
              <a:t> </a:t>
            </a:r>
            <a:r>
              <a:rPr lang="en-US" sz="2400" b="1" dirty="0" err="1" smtClean="0">
                <a:solidFill>
                  <a:srgbClr val="FF0066"/>
                </a:solidFill>
                <a:latin typeface="Times New Roman" pitchFamily="18" charset="0"/>
                <a:cs typeface="Times New Roman" pitchFamily="18" charset="0"/>
              </a:rPr>
              <a:t>ba</a:t>
            </a:r>
            <a:r>
              <a:rPr lang="en-US" sz="2400" b="1" dirty="0" smtClean="0">
                <a:solidFill>
                  <a:srgbClr val="FF0066"/>
                </a:solidFill>
                <a:latin typeface="Times New Roman" pitchFamily="18" charset="0"/>
                <a:cs typeface="Times New Roman" pitchFamily="18" charset="0"/>
              </a:rPr>
              <a:t> </a:t>
            </a:r>
            <a:r>
              <a:rPr lang="vi-VN" sz="2400" b="1" dirty="0" smtClean="0">
                <a:solidFill>
                  <a:srgbClr val="FF0066"/>
                </a:solidFill>
                <a:latin typeface="Times New Roman" pitchFamily="18" charset="0"/>
                <a:cs typeface="Times New Roman" pitchFamily="18" charset="0"/>
              </a:rPr>
              <a:t>?</a:t>
            </a:r>
            <a:r>
              <a:rPr lang="en-US" sz="2400" b="1" dirty="0" smtClean="0">
                <a:solidFill>
                  <a:srgbClr val="FF0066"/>
                </a:solidFill>
                <a:latin typeface=".VnTime" pitchFamily="34" charset="0"/>
              </a:rPr>
              <a:t> </a:t>
            </a:r>
            <a:endParaRPr lang="en-US" sz="2400" b="1" dirty="0">
              <a:solidFill>
                <a:srgbClr val="FF0066"/>
              </a:solidFill>
              <a:latin typeface=".VnTime" pitchFamily="34" charset="0"/>
            </a:endParaRPr>
          </a:p>
        </p:txBody>
      </p:sp>
      <p:sp>
        <p:nvSpPr>
          <p:cNvPr id="7" name="Rectangle 6"/>
          <p:cNvSpPr/>
          <p:nvPr/>
        </p:nvSpPr>
        <p:spPr>
          <a:xfrm>
            <a:off x="1143000" y="2369403"/>
            <a:ext cx="7772400" cy="830997"/>
          </a:xfrm>
          <a:prstGeom prst="rect">
            <a:avLst/>
          </a:prstGeom>
        </p:spPr>
        <p:txBody>
          <a:bodyPr wrap="square">
            <a:spAutoFit/>
          </a:bodyPr>
          <a:lstStyle/>
          <a:p>
            <a:pPr eaLnBrk="0" hangingPunct="0"/>
            <a:r>
              <a:rPr lang="vi-VN" sz="2400" b="1" dirty="0" smtClean="0">
                <a:solidFill>
                  <a:srgbClr val="FF0000"/>
                </a:solidFill>
                <a:latin typeface="Times New Roman" pitchFamily="18" charset="0"/>
                <a:cs typeface="Times New Roman" pitchFamily="18" charset="0"/>
              </a:rPr>
              <a:t>A</a:t>
            </a:r>
            <a:r>
              <a:rPr lang="vi-VN" sz="2400"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Diễn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tả</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mối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giao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cảm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của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nhân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vật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trữ</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tình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với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thế</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giới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ngoài</a:t>
            </a:r>
            <a:endParaRPr lang="en-US" sz="2400" dirty="0">
              <a:latin typeface="Times New Roman" pitchFamily="18" charset="0"/>
              <a:cs typeface="Times New Roman" pitchFamily="18" charset="0"/>
            </a:endParaRPr>
          </a:p>
        </p:txBody>
      </p:sp>
      <p:sp>
        <p:nvSpPr>
          <p:cNvPr id="8" name="Rectangle 7"/>
          <p:cNvSpPr/>
          <p:nvPr/>
        </p:nvSpPr>
        <p:spPr>
          <a:xfrm>
            <a:off x="1143000" y="3131403"/>
            <a:ext cx="7080441" cy="830997"/>
          </a:xfrm>
          <a:prstGeom prst="rect">
            <a:avLst/>
          </a:prstGeom>
        </p:spPr>
        <p:txBody>
          <a:bodyPr wrap="square">
            <a:spAutoFit/>
          </a:bodyPr>
          <a:lstStyle/>
          <a:p>
            <a:pPr eaLnBrk="0" hangingPunct="0"/>
            <a:r>
              <a:rPr lang="vi-VN" sz="2400" b="1" dirty="0" smtClean="0">
                <a:solidFill>
                  <a:srgbClr val="FF0000"/>
                </a:solidFill>
                <a:latin typeface="Times New Roman" pitchFamily="18" charset="0"/>
                <a:cs typeface="Times New Roman" pitchFamily="18" charset="0"/>
              </a:rPr>
              <a:t>B</a:t>
            </a:r>
            <a:r>
              <a:rPr lang="vi-VN" sz="2400"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Diễn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tả</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sự</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lõng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bị</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cô</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lập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của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nhân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vật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trữ</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tình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với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thế</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giới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ngoài</a:t>
            </a: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
        <p:nvSpPr>
          <p:cNvPr id="9" name="Rectangle 8"/>
          <p:cNvSpPr/>
          <p:nvPr/>
        </p:nvSpPr>
        <p:spPr>
          <a:xfrm>
            <a:off x="1143000" y="3969603"/>
            <a:ext cx="7239000" cy="830997"/>
          </a:xfrm>
          <a:prstGeom prst="rect">
            <a:avLst/>
          </a:prstGeom>
        </p:spPr>
        <p:txBody>
          <a:bodyPr wrap="square">
            <a:spAutoFit/>
          </a:bodyPr>
          <a:lstStyle/>
          <a:p>
            <a:pPr eaLnBrk="0" hangingPunct="0"/>
            <a:r>
              <a:rPr lang="vi-VN" sz="2400" b="1" dirty="0" smtClean="0">
                <a:solidFill>
                  <a:srgbClr val="FF0000"/>
                </a:solidFill>
                <a:latin typeface="Times New Roman" pitchFamily="18" charset="0"/>
                <a:cs typeface="Times New Roman" pitchFamily="18" charset="0"/>
              </a:rPr>
              <a:t>C</a:t>
            </a:r>
            <a:r>
              <a:rPr lang="vi-VN" sz="2400"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Diễn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tả</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vẻ</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đẹp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của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dòng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với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những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chuyến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đò</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cây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cầu</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10" name="Rectangle 9"/>
          <p:cNvSpPr/>
          <p:nvPr/>
        </p:nvSpPr>
        <p:spPr>
          <a:xfrm>
            <a:off x="1143000" y="4884003"/>
            <a:ext cx="7467600" cy="830997"/>
          </a:xfrm>
          <a:prstGeom prst="rect">
            <a:avLst/>
          </a:prstGeom>
        </p:spPr>
        <p:txBody>
          <a:bodyPr wrap="square">
            <a:spAutoFit/>
          </a:bodyPr>
          <a:lstStyle/>
          <a:p>
            <a:pPr eaLnBrk="0" hangingPunct="0"/>
            <a:r>
              <a:rPr lang="vi-VN" sz="2400" b="1" dirty="0" smtClean="0">
                <a:solidFill>
                  <a:srgbClr val="FF0000"/>
                </a:solidFill>
                <a:latin typeface="Times New Roman" pitchFamily="18" charset="0"/>
                <a:cs typeface="Times New Roman" pitchFamily="18" charset="0"/>
              </a:rPr>
              <a:t>D</a:t>
            </a:r>
            <a:r>
              <a:rPr lang="vi-VN"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Diễn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tả</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sự</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giãn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nở</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liên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tục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cùng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của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bầu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trời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dòng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sông</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15" name="Rectangle 14"/>
          <p:cNvSpPr/>
          <p:nvPr/>
        </p:nvSpPr>
        <p:spPr>
          <a:xfrm>
            <a:off x="457200" y="533400"/>
            <a:ext cx="963725" cy="461665"/>
          </a:xfrm>
          <a:prstGeom prst="rect">
            <a:avLst/>
          </a:prstGeom>
        </p:spPr>
        <p:txBody>
          <a:bodyPr wrap="none">
            <a:spAutoFit/>
          </a:bodyPr>
          <a:lstStyle/>
          <a:p>
            <a:r>
              <a:rPr lang="en-US" sz="2400" b="1" u="sng" dirty="0" err="1" smtClean="0">
                <a:solidFill>
                  <a:srgbClr val="FF0066"/>
                </a:solidFill>
                <a:latin typeface="Times New Roman" pitchFamily="18" charset="0"/>
                <a:cs typeface="Times New Roman" pitchFamily="18" charset="0"/>
              </a:rPr>
              <a:t>Câu</a:t>
            </a:r>
            <a:r>
              <a:rPr lang="en-US" sz="2400" b="1" u="sng" dirty="0" smtClean="0">
                <a:solidFill>
                  <a:srgbClr val="FF0066"/>
                </a:solidFill>
                <a:latin typeface="Times New Roman" pitchFamily="18" charset="0"/>
                <a:cs typeface="Times New Roman" pitchFamily="18" charset="0"/>
              </a:rPr>
              <a:t> 2</a:t>
            </a:r>
            <a:endParaRPr lang="en-US" sz="2400" u="sng" dirty="0">
              <a:solidFill>
                <a:srgbClr val="FF0066"/>
              </a:solidFill>
              <a:latin typeface="Times New Roman" pitchFamily="18" charset="0"/>
              <a:cs typeface="Times New Roman" pitchFamily="18" charset="0"/>
            </a:endParaRPr>
          </a:p>
        </p:txBody>
      </p:sp>
      <p:pic>
        <p:nvPicPr>
          <p:cNvPr id="11" name="Picture 2" descr="Câu hỏi Yes/ No Question - Tech12h"/>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834187" y="0"/>
            <a:ext cx="2309813" cy="1228233"/>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Action Button: Home 12">
            <a:hlinkClick r:id="rId3" action="ppaction://hlinksldjump" highlightClick="1"/>
          </p:cNvPr>
          <p:cNvSpPr/>
          <p:nvPr/>
        </p:nvSpPr>
        <p:spPr>
          <a:xfrm>
            <a:off x="8458201" y="6324600"/>
            <a:ext cx="609600" cy="533400"/>
          </a:xfrm>
          <a:prstGeom prst="actionButtonHom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068695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heel(1)">
                                      <p:cBhvr>
                                        <p:cTn id="29" dur="20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arn(inVertical)">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9" grpId="0"/>
      <p:bldP spid="10"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fontAlgn="base"/>
            <a:r>
              <a:rPr lang="en-US" sz="3200" i="1" dirty="0">
                <a:latin typeface="Times New Roman" panose="02020603050405020304" pitchFamily="18" charset="0"/>
                <a:cs typeface="Times New Roman" panose="02020603050405020304" pitchFamily="18" charset="0"/>
              </a:rPr>
              <a:t/>
            </a:r>
            <a:br>
              <a:rPr lang="en-US" sz="3200" i="1" dirty="0">
                <a:latin typeface="Times New Roman" panose="02020603050405020304" pitchFamily="18" charset="0"/>
                <a:cs typeface="Times New Roman" panose="02020603050405020304" pitchFamily="18" charset="0"/>
              </a:rPr>
            </a:br>
            <a:r>
              <a:rPr lang="en-US" sz="3200" i="1" dirty="0">
                <a:latin typeface="Times New Roman" panose="02020603050405020304" pitchFamily="18" charset="0"/>
                <a:cs typeface="Times New Roman" panose="02020603050405020304" pitchFamily="18" charset="0"/>
              </a:rPr>
              <a:t/>
            </a:r>
            <a:br>
              <a:rPr lang="en-US" sz="3200" i="1" dirty="0">
                <a:latin typeface="Times New Roman" panose="02020603050405020304" pitchFamily="18" charset="0"/>
                <a:cs typeface="Times New Roman" panose="02020603050405020304" pitchFamily="18" charset="0"/>
              </a:rPr>
            </a:br>
            <a:r>
              <a:rPr lang="en-US" sz="3200" i="1" dirty="0">
                <a:latin typeface="Times New Roman" panose="02020603050405020304" pitchFamily="18" charset="0"/>
                <a:cs typeface="Times New Roman" panose="02020603050405020304" pitchFamily="18" charset="0"/>
              </a:rPr>
              <a:t/>
            </a:r>
            <a:br>
              <a:rPr lang="en-US" sz="3200" i="1" dirty="0">
                <a:latin typeface="Times New Roman" panose="02020603050405020304" pitchFamily="18" charset="0"/>
                <a:cs typeface="Times New Roman" panose="02020603050405020304" pitchFamily="18" charset="0"/>
              </a:rPr>
            </a:br>
            <a:r>
              <a:rPr lang="en-US" sz="3200" i="1" dirty="0">
                <a:latin typeface="Times New Roman" panose="02020603050405020304" pitchFamily="18" charset="0"/>
                <a:cs typeface="Times New Roman" panose="02020603050405020304" pitchFamily="18" charset="0"/>
              </a:rPr>
              <a:t/>
            </a:r>
            <a:br>
              <a:rPr lang="en-US" sz="3200" i="1" dirty="0">
                <a:latin typeface="Times New Roman" panose="02020603050405020304" pitchFamily="18" charset="0"/>
                <a:cs typeface="Times New Roman" panose="02020603050405020304" pitchFamily="18" charset="0"/>
              </a:rPr>
            </a:br>
            <a:r>
              <a:rPr lang="en-US" sz="3200" i="1" dirty="0">
                <a:latin typeface="Times New Roman" panose="02020603050405020304" pitchFamily="18" charset="0"/>
                <a:cs typeface="Times New Roman" panose="02020603050405020304" pitchFamily="18" charset="0"/>
              </a:rPr>
              <a:t/>
            </a:r>
            <a:br>
              <a:rPr lang="en-US" sz="3200" i="1" dirty="0">
                <a:latin typeface="Times New Roman" panose="02020603050405020304" pitchFamily="18" charset="0"/>
                <a:cs typeface="Times New Roman" panose="02020603050405020304" pitchFamily="18" charset="0"/>
              </a:rPr>
            </a:br>
            <a:r>
              <a:rPr lang="en-US" sz="3200" i="1" dirty="0">
                <a:latin typeface="Times New Roman" panose="02020603050405020304" pitchFamily="18" charset="0"/>
                <a:cs typeface="Times New Roman" panose="02020603050405020304" pitchFamily="18" charset="0"/>
              </a:rPr>
              <a:t/>
            </a:r>
            <a:br>
              <a:rPr lang="en-US" sz="3200" i="1" dirty="0">
                <a:latin typeface="Times New Roman" panose="02020603050405020304" pitchFamily="18" charset="0"/>
                <a:cs typeface="Times New Roman" panose="02020603050405020304" pitchFamily="18" charset="0"/>
              </a:rPr>
            </a:br>
            <a:r>
              <a:rPr lang="en-US" sz="3200" i="1" dirty="0">
                <a:latin typeface="Times New Roman" panose="02020603050405020304" pitchFamily="18" charset="0"/>
                <a:cs typeface="Times New Roman" panose="02020603050405020304" pitchFamily="18" charset="0"/>
              </a:rPr>
              <a:t>	</a:t>
            </a:r>
            <a:br>
              <a:rPr lang="en-US" sz="3200" i="1" dirty="0">
                <a:latin typeface="Times New Roman" panose="02020603050405020304" pitchFamily="18" charset="0"/>
                <a:cs typeface="Times New Roman" panose="02020603050405020304" pitchFamily="18" charset="0"/>
              </a:rPr>
            </a:br>
            <a:r>
              <a:rPr lang="en-US" sz="3200" i="1" dirty="0">
                <a:latin typeface="Times New Roman" panose="02020603050405020304" pitchFamily="18" charset="0"/>
                <a:cs typeface="Times New Roman" panose="02020603050405020304" pitchFamily="18" charset="0"/>
              </a:rPr>
              <a:t/>
            </a:r>
            <a:br>
              <a:rPr lang="en-US" sz="3200" i="1" dirty="0">
                <a:latin typeface="Times New Roman" panose="02020603050405020304" pitchFamily="18" charset="0"/>
                <a:cs typeface="Times New Roman" panose="02020603050405020304" pitchFamily="18" charset="0"/>
              </a:rPr>
            </a:br>
            <a:r>
              <a:rPr lang="en-US" sz="3200" i="1" dirty="0">
                <a:latin typeface="Times New Roman" panose="02020603050405020304" pitchFamily="18" charset="0"/>
                <a:cs typeface="Times New Roman" panose="02020603050405020304" pitchFamily="18" charset="0"/>
              </a:rPr>
              <a:t/>
            </a:r>
            <a:br>
              <a:rPr lang="en-US" sz="3200" i="1" dirty="0">
                <a:latin typeface="Times New Roman" panose="02020603050405020304" pitchFamily="18" charset="0"/>
                <a:cs typeface="Times New Roman" panose="02020603050405020304" pitchFamily="18" charset="0"/>
              </a:rPr>
            </a:br>
            <a:r>
              <a:rPr lang="en-US" sz="3200" i="1" dirty="0">
                <a:latin typeface="Times New Roman" panose="02020603050405020304" pitchFamily="18" charset="0"/>
                <a:cs typeface="Times New Roman" panose="02020603050405020304" pitchFamily="18" charset="0"/>
              </a:rPr>
              <a:t>	</a:t>
            </a:r>
            <a:br>
              <a:rPr lang="en-US" sz="3200" i="1" dirty="0">
                <a:latin typeface="Times New Roman" panose="02020603050405020304" pitchFamily="18" charset="0"/>
                <a:cs typeface="Times New Roman" panose="02020603050405020304" pitchFamily="18" charset="0"/>
              </a:rPr>
            </a:br>
            <a:r>
              <a:rPr lang="en-US" sz="3200" i="1" dirty="0">
                <a:latin typeface="Times New Roman" panose="02020603050405020304" pitchFamily="18" charset="0"/>
                <a:cs typeface="Times New Roman" panose="02020603050405020304" pitchFamily="18" charset="0"/>
              </a:rPr>
              <a:t/>
            </a:r>
            <a:br>
              <a:rPr lang="en-US" sz="3200" i="1" dirty="0">
                <a:latin typeface="Times New Roman" panose="02020603050405020304" pitchFamily="18" charset="0"/>
                <a:cs typeface="Times New Roman" panose="02020603050405020304" pitchFamily="18" charset="0"/>
              </a:rPr>
            </a:br>
            <a:r>
              <a:rPr lang="en-US" sz="3200" i="1" dirty="0">
                <a:latin typeface="Times New Roman" panose="02020603050405020304" pitchFamily="18" charset="0"/>
                <a:cs typeface="Times New Roman" panose="02020603050405020304" pitchFamily="18" charset="0"/>
              </a:rPr>
              <a:t/>
            </a:r>
            <a:br>
              <a:rPr lang="en-US" sz="3200" i="1" dirty="0">
                <a:latin typeface="Times New Roman" panose="02020603050405020304" pitchFamily="18" charset="0"/>
                <a:cs typeface="Times New Roman" panose="02020603050405020304" pitchFamily="18" charset="0"/>
              </a:rPr>
            </a:br>
            <a:r>
              <a:rPr lang="en-US" sz="3200" i="1" dirty="0">
                <a:latin typeface="Times New Roman" panose="02020603050405020304" pitchFamily="18" charset="0"/>
                <a:cs typeface="Times New Roman" panose="02020603050405020304" pitchFamily="18" charset="0"/>
              </a:rPr>
              <a:t/>
            </a:r>
            <a:br>
              <a:rPr lang="en-US" sz="3200" i="1" dirty="0">
                <a:latin typeface="Times New Roman" panose="02020603050405020304" pitchFamily="18" charset="0"/>
                <a:cs typeface="Times New Roman" panose="02020603050405020304" pitchFamily="18" charset="0"/>
              </a:rPr>
            </a:br>
            <a:r>
              <a:rPr lang="en-US" sz="3200" i="1" dirty="0">
                <a:latin typeface="Times New Roman" panose="02020603050405020304" pitchFamily="18" charset="0"/>
                <a:cs typeface="Times New Roman" panose="02020603050405020304" pitchFamily="18" charset="0"/>
              </a:rPr>
              <a:t/>
            </a:r>
            <a:br>
              <a:rPr lang="en-US" sz="3200" i="1" dirty="0">
                <a:latin typeface="Times New Roman" panose="02020603050405020304" pitchFamily="18" charset="0"/>
                <a:cs typeface="Times New Roman" panose="02020603050405020304" pitchFamily="18" charset="0"/>
              </a:rPr>
            </a:br>
            <a:r>
              <a:rPr lang="en-US" sz="3200" i="1" dirty="0">
                <a:latin typeface="Times New Roman" panose="02020603050405020304" pitchFamily="18" charset="0"/>
                <a:cs typeface="Times New Roman" panose="02020603050405020304" pitchFamily="18" charset="0"/>
              </a:rPr>
              <a:t/>
            </a:r>
            <a:br>
              <a:rPr lang="en-US" sz="3200" i="1" dirty="0">
                <a:latin typeface="Times New Roman" panose="02020603050405020304" pitchFamily="18" charset="0"/>
                <a:cs typeface="Times New Roman" panose="02020603050405020304" pitchFamily="18" charset="0"/>
              </a:rPr>
            </a:br>
            <a:r>
              <a:rPr lang="en-US" sz="3200" i="1" dirty="0">
                <a:latin typeface="Times New Roman" panose="02020603050405020304" pitchFamily="18" charset="0"/>
                <a:cs typeface="Times New Roman" panose="02020603050405020304" pitchFamily="18" charset="0"/>
              </a:rPr>
              <a:t>	</a:t>
            </a:r>
            <a:r>
              <a:rPr lang="vi-VN" sz="3200" i="1" dirty="0">
                <a:latin typeface="Times New Roman" panose="02020603050405020304" pitchFamily="18" charset="0"/>
                <a:cs typeface="Times New Roman" panose="02020603050405020304" pitchFamily="18" charset="0"/>
              </a:rPr>
              <a:t/>
            </a:r>
            <a:br>
              <a:rPr lang="vi-VN" sz="3200" i="1" dirty="0">
                <a:latin typeface="Times New Roman" panose="02020603050405020304" pitchFamily="18" charset="0"/>
                <a:cs typeface="Times New Roman" panose="02020603050405020304" pitchFamily="18" charset="0"/>
              </a:rPr>
            </a:br>
            <a:r>
              <a:rPr lang="en-US" sz="3200" i="1" dirty="0">
                <a:latin typeface="Times New Roman" panose="02020603050405020304" pitchFamily="18" charset="0"/>
                <a:cs typeface="Times New Roman" panose="02020603050405020304" pitchFamily="18" charset="0"/>
              </a:rPr>
              <a:t/>
            </a:r>
            <a:br>
              <a:rPr lang="en-US" sz="3200" i="1" dirty="0">
                <a:latin typeface="Times New Roman" panose="02020603050405020304" pitchFamily="18" charset="0"/>
                <a:cs typeface="Times New Roman" panose="02020603050405020304" pitchFamily="18" charset="0"/>
              </a:rPr>
            </a:br>
            <a:r>
              <a:rPr lang="en-US" sz="3200" i="1" dirty="0">
                <a:latin typeface="Times New Roman" panose="02020603050405020304" pitchFamily="18" charset="0"/>
                <a:cs typeface="Times New Roman" panose="02020603050405020304" pitchFamily="18" charset="0"/>
              </a:rPr>
              <a:t/>
            </a:r>
            <a:br>
              <a:rPr lang="en-US" sz="3200" i="1" dirty="0">
                <a:latin typeface="Times New Roman" panose="02020603050405020304" pitchFamily="18" charset="0"/>
                <a:cs typeface="Times New Roman" panose="02020603050405020304" pitchFamily="18" charset="0"/>
              </a:rPr>
            </a:br>
            <a:endParaRPr lang="en-US" sz="3200" i="1" dirty="0">
              <a:latin typeface="Times New Roman" panose="02020603050405020304" pitchFamily="18" charset="0"/>
              <a:cs typeface="Times New Roman" panose="02020603050405020304" pitchFamily="18" charset="0"/>
            </a:endParaRPr>
          </a:p>
        </p:txBody>
      </p:sp>
      <p:sp>
        <p:nvSpPr>
          <p:cNvPr id="3" name="Rectangle 2"/>
          <p:cNvSpPr/>
          <p:nvPr/>
        </p:nvSpPr>
        <p:spPr>
          <a:xfrm>
            <a:off x="685800" y="1143000"/>
            <a:ext cx="8153400" cy="1200329"/>
          </a:xfrm>
          <a:prstGeom prst="rect">
            <a:avLst/>
          </a:prstGeom>
        </p:spPr>
        <p:txBody>
          <a:bodyPr wrap="square">
            <a:spAutoFit/>
          </a:bodyPr>
          <a:lstStyle/>
          <a:p>
            <a:pPr>
              <a:spcBef>
                <a:spcPct val="50000"/>
              </a:spcBef>
            </a:pPr>
            <a:r>
              <a:rPr lang="en-US" sz="2400" b="1" dirty="0" smtClean="0">
                <a:solidFill>
                  <a:srgbClr val="FF0066"/>
                </a:solidFill>
                <a:latin typeface="Times New Roman" pitchFamily="18" charset="0"/>
                <a:cs typeface="Times New Roman" pitchFamily="18" charset="0"/>
              </a:rPr>
              <a:t>	</a:t>
            </a:r>
            <a:r>
              <a:rPr lang="vi-VN" sz="2400" b="1" dirty="0" smtClean="0">
                <a:solidFill>
                  <a:srgbClr val="FF0066"/>
                </a:solidFill>
                <a:latin typeface="Times New Roman" pitchFamily="18" charset="0"/>
                <a:cs typeface="Times New Roman" pitchFamily="18" charset="0"/>
              </a:rPr>
              <a:t>Phương </a:t>
            </a:r>
            <a:r>
              <a:rPr lang="vi-VN" sz="2400" b="1" dirty="0">
                <a:solidFill>
                  <a:srgbClr val="FF0066"/>
                </a:solidFill>
                <a:latin typeface="Times New Roman" pitchFamily="18" charset="0"/>
                <a:cs typeface="Times New Roman" pitchFamily="18" charset="0"/>
              </a:rPr>
              <a:t>án nào </a:t>
            </a:r>
            <a:r>
              <a:rPr lang="en-US" sz="2400" b="1" dirty="0" err="1" smtClean="0">
                <a:solidFill>
                  <a:srgbClr val="FF0066"/>
                </a:solidFill>
                <a:latin typeface="Times New Roman" pitchFamily="18" charset="0"/>
                <a:cs typeface="Times New Roman" pitchFamily="18" charset="0"/>
              </a:rPr>
              <a:t>sau</a:t>
            </a:r>
            <a:r>
              <a:rPr lang="en-US" sz="2400" b="1" dirty="0" smtClean="0">
                <a:solidFill>
                  <a:srgbClr val="FF0066"/>
                </a:solidFill>
                <a:latin typeface="Times New Roman" pitchFamily="18" charset="0"/>
                <a:cs typeface="Times New Roman" pitchFamily="18" charset="0"/>
              </a:rPr>
              <a:t> </a:t>
            </a:r>
            <a:r>
              <a:rPr lang="en-US" sz="2400" b="1" dirty="0" err="1" smtClean="0">
                <a:solidFill>
                  <a:srgbClr val="FF0066"/>
                </a:solidFill>
                <a:latin typeface="Times New Roman" pitchFamily="18" charset="0"/>
                <a:cs typeface="Times New Roman" pitchFamily="18" charset="0"/>
              </a:rPr>
              <a:t>đây</a:t>
            </a:r>
            <a:r>
              <a:rPr lang="en-US" sz="2400" b="1" dirty="0" smtClean="0">
                <a:solidFill>
                  <a:srgbClr val="FF0066"/>
                </a:solidFill>
                <a:latin typeface="Times New Roman" pitchFamily="18" charset="0"/>
                <a:cs typeface="Times New Roman" pitchFamily="18" charset="0"/>
              </a:rPr>
              <a:t> </a:t>
            </a:r>
            <a:r>
              <a:rPr lang="en-US" sz="2400" b="1" dirty="0" err="1" smtClean="0">
                <a:solidFill>
                  <a:srgbClr val="FF0066"/>
                </a:solidFill>
                <a:latin typeface="Times New Roman" pitchFamily="18" charset="0"/>
                <a:cs typeface="Times New Roman" pitchFamily="18" charset="0"/>
              </a:rPr>
              <a:t>diễn</a:t>
            </a:r>
            <a:r>
              <a:rPr lang="en-US" sz="2400" b="1" dirty="0" smtClean="0">
                <a:solidFill>
                  <a:srgbClr val="FF0066"/>
                </a:solidFill>
                <a:latin typeface="Times New Roman" pitchFamily="18" charset="0"/>
                <a:cs typeface="Times New Roman" pitchFamily="18" charset="0"/>
              </a:rPr>
              <a:t> </a:t>
            </a:r>
            <a:r>
              <a:rPr lang="en-US" sz="2400" b="1" dirty="0" err="1" smtClean="0">
                <a:solidFill>
                  <a:srgbClr val="FF0066"/>
                </a:solidFill>
                <a:latin typeface="Times New Roman" pitchFamily="18" charset="0"/>
                <a:cs typeface="Times New Roman" pitchFamily="18" charset="0"/>
              </a:rPr>
              <a:t>tả</a:t>
            </a:r>
            <a:r>
              <a:rPr lang="en-US" sz="2400" b="1" dirty="0" smtClean="0">
                <a:solidFill>
                  <a:srgbClr val="FF0066"/>
                </a:solidFill>
                <a:latin typeface="Times New Roman" pitchFamily="18" charset="0"/>
                <a:cs typeface="Times New Roman" pitchFamily="18" charset="0"/>
              </a:rPr>
              <a:t> </a:t>
            </a:r>
            <a:r>
              <a:rPr lang="en-US" sz="2400" b="1" dirty="0" err="1" smtClean="0">
                <a:solidFill>
                  <a:srgbClr val="FF0066"/>
                </a:solidFill>
                <a:latin typeface="Times New Roman" pitchFamily="18" charset="0"/>
                <a:cs typeface="Times New Roman" pitchFamily="18" charset="0"/>
              </a:rPr>
              <a:t>đúng</a:t>
            </a:r>
            <a:r>
              <a:rPr lang="en-US" sz="2400" b="1" dirty="0" smtClean="0">
                <a:solidFill>
                  <a:srgbClr val="FF0066"/>
                </a:solidFill>
                <a:latin typeface="Times New Roman" pitchFamily="18" charset="0"/>
                <a:cs typeface="Times New Roman" pitchFamily="18" charset="0"/>
              </a:rPr>
              <a:t> ý </a:t>
            </a:r>
            <a:r>
              <a:rPr lang="en-US" sz="2400" b="1" dirty="0" err="1" smtClean="0">
                <a:solidFill>
                  <a:srgbClr val="FF0066"/>
                </a:solidFill>
                <a:latin typeface="Times New Roman" pitchFamily="18" charset="0"/>
                <a:cs typeface="Times New Roman" pitchFamily="18" charset="0"/>
              </a:rPr>
              <a:t>nghĩa</a:t>
            </a:r>
            <a:r>
              <a:rPr lang="en-US" sz="2400" b="1" dirty="0" smtClean="0">
                <a:solidFill>
                  <a:srgbClr val="FF0066"/>
                </a:solidFill>
                <a:latin typeface="Times New Roman" pitchFamily="18" charset="0"/>
                <a:cs typeface="Times New Roman" pitchFamily="18" charset="0"/>
              </a:rPr>
              <a:t> </a:t>
            </a:r>
            <a:r>
              <a:rPr lang="en-US" sz="2400" b="1" dirty="0" err="1" smtClean="0">
                <a:solidFill>
                  <a:srgbClr val="FF0066"/>
                </a:solidFill>
                <a:latin typeface="Times New Roman" pitchFamily="18" charset="0"/>
                <a:cs typeface="Times New Roman" pitchFamily="18" charset="0"/>
              </a:rPr>
              <a:t>của</a:t>
            </a:r>
            <a:r>
              <a:rPr lang="en-US" sz="2400" b="1" dirty="0" smtClean="0">
                <a:solidFill>
                  <a:srgbClr val="FF0066"/>
                </a:solidFill>
                <a:latin typeface="Times New Roman" pitchFamily="18" charset="0"/>
                <a:cs typeface="Times New Roman" pitchFamily="18" charset="0"/>
              </a:rPr>
              <a:t> </a:t>
            </a:r>
            <a:r>
              <a:rPr lang="en-US" sz="2400" b="1" dirty="0" err="1" smtClean="0">
                <a:solidFill>
                  <a:srgbClr val="FF0066"/>
                </a:solidFill>
                <a:latin typeface="Times New Roman" pitchFamily="18" charset="0"/>
                <a:cs typeface="Times New Roman" pitchFamily="18" charset="0"/>
              </a:rPr>
              <a:t>các</a:t>
            </a:r>
            <a:r>
              <a:rPr lang="en-US" sz="2400" b="1" dirty="0" smtClean="0">
                <a:solidFill>
                  <a:srgbClr val="FF0066"/>
                </a:solidFill>
                <a:latin typeface="Times New Roman" pitchFamily="18" charset="0"/>
                <a:cs typeface="Times New Roman" pitchFamily="18" charset="0"/>
              </a:rPr>
              <a:t> </a:t>
            </a:r>
            <a:r>
              <a:rPr lang="en-US" sz="2400" b="1" dirty="0" err="1" smtClean="0">
                <a:solidFill>
                  <a:srgbClr val="FF0066"/>
                </a:solidFill>
                <a:latin typeface="Times New Roman" pitchFamily="18" charset="0"/>
                <a:cs typeface="Times New Roman" pitchFamily="18" charset="0"/>
              </a:rPr>
              <a:t>cụm</a:t>
            </a:r>
            <a:r>
              <a:rPr lang="en-US" sz="2400" b="1" dirty="0" smtClean="0">
                <a:solidFill>
                  <a:srgbClr val="FF0066"/>
                </a:solidFill>
                <a:latin typeface="Times New Roman" pitchFamily="18" charset="0"/>
                <a:cs typeface="Times New Roman" pitchFamily="18" charset="0"/>
              </a:rPr>
              <a:t> </a:t>
            </a:r>
            <a:r>
              <a:rPr lang="en-US" sz="2400" b="1" dirty="0" err="1" smtClean="0">
                <a:solidFill>
                  <a:srgbClr val="FF0066"/>
                </a:solidFill>
                <a:latin typeface="Times New Roman" pitchFamily="18" charset="0"/>
                <a:cs typeface="Times New Roman" pitchFamily="18" charset="0"/>
              </a:rPr>
              <a:t>từ</a:t>
            </a:r>
            <a:r>
              <a:rPr lang="en-US" sz="2400" b="1" dirty="0" smtClean="0">
                <a:solidFill>
                  <a:srgbClr val="FF0066"/>
                </a:solidFill>
                <a:latin typeface="Times New Roman" pitchFamily="18" charset="0"/>
                <a:cs typeface="Times New Roman" pitchFamily="18" charset="0"/>
              </a:rPr>
              <a:t> “ </a:t>
            </a:r>
            <a:r>
              <a:rPr lang="en-US" sz="2400" b="1" dirty="0" err="1" smtClean="0">
                <a:solidFill>
                  <a:srgbClr val="FF0066"/>
                </a:solidFill>
                <a:latin typeface="Times New Roman" pitchFamily="18" charset="0"/>
                <a:cs typeface="Times New Roman" pitchFamily="18" charset="0"/>
              </a:rPr>
              <a:t>không</a:t>
            </a:r>
            <a:r>
              <a:rPr lang="en-US" sz="2400" b="1" dirty="0" smtClean="0">
                <a:solidFill>
                  <a:srgbClr val="FF0066"/>
                </a:solidFill>
                <a:latin typeface="Times New Roman" pitchFamily="18" charset="0"/>
                <a:cs typeface="Times New Roman" pitchFamily="18" charset="0"/>
              </a:rPr>
              <a:t> </a:t>
            </a:r>
            <a:r>
              <a:rPr lang="en-US" sz="2400" b="1" dirty="0" err="1" smtClean="0">
                <a:solidFill>
                  <a:srgbClr val="FF0066"/>
                </a:solidFill>
                <a:latin typeface="Times New Roman" pitchFamily="18" charset="0"/>
                <a:cs typeface="Times New Roman" pitchFamily="18" charset="0"/>
              </a:rPr>
              <a:t>một</a:t>
            </a:r>
            <a:r>
              <a:rPr lang="en-US" sz="2400" b="1" dirty="0" smtClean="0">
                <a:solidFill>
                  <a:srgbClr val="FF0066"/>
                </a:solidFill>
                <a:latin typeface="Times New Roman" pitchFamily="18" charset="0"/>
                <a:cs typeface="Times New Roman" pitchFamily="18" charset="0"/>
              </a:rPr>
              <a:t> </a:t>
            </a:r>
            <a:r>
              <a:rPr lang="en-US" sz="2400" b="1" dirty="0" err="1" smtClean="0">
                <a:solidFill>
                  <a:srgbClr val="FF0066"/>
                </a:solidFill>
                <a:latin typeface="Times New Roman" pitchFamily="18" charset="0"/>
                <a:cs typeface="Times New Roman" pitchFamily="18" charset="0"/>
              </a:rPr>
              <a:t>chuyến</a:t>
            </a:r>
            <a:r>
              <a:rPr lang="en-US" sz="2400" b="1" dirty="0" smtClean="0">
                <a:solidFill>
                  <a:srgbClr val="FF0066"/>
                </a:solidFill>
                <a:latin typeface="Times New Roman" pitchFamily="18" charset="0"/>
                <a:cs typeface="Times New Roman" pitchFamily="18" charset="0"/>
              </a:rPr>
              <a:t> </a:t>
            </a:r>
            <a:r>
              <a:rPr lang="en-US" sz="2400" b="1" dirty="0" err="1" smtClean="0">
                <a:solidFill>
                  <a:srgbClr val="FF0066"/>
                </a:solidFill>
                <a:latin typeface="Times New Roman" pitchFamily="18" charset="0"/>
                <a:cs typeface="Times New Roman" pitchFamily="18" charset="0"/>
              </a:rPr>
              <a:t>đò</a:t>
            </a:r>
            <a:r>
              <a:rPr lang="en-US" sz="2400" b="1" dirty="0" smtClean="0">
                <a:solidFill>
                  <a:srgbClr val="FF0066"/>
                </a:solidFill>
                <a:latin typeface="Times New Roman" pitchFamily="18" charset="0"/>
                <a:cs typeface="Times New Roman" pitchFamily="18" charset="0"/>
              </a:rPr>
              <a:t> </a:t>
            </a:r>
            <a:r>
              <a:rPr lang="en-US" sz="2400" b="1" dirty="0" err="1" smtClean="0">
                <a:solidFill>
                  <a:srgbClr val="FF0066"/>
                </a:solidFill>
                <a:latin typeface="Times New Roman" pitchFamily="18" charset="0"/>
                <a:cs typeface="Times New Roman" pitchFamily="18" charset="0"/>
              </a:rPr>
              <a:t>ngang</a:t>
            </a:r>
            <a:r>
              <a:rPr lang="en-US" sz="2400" b="1" dirty="0" smtClean="0">
                <a:solidFill>
                  <a:srgbClr val="FF0066"/>
                </a:solidFill>
                <a:latin typeface="Times New Roman" pitchFamily="18" charset="0"/>
                <a:cs typeface="Times New Roman" pitchFamily="18" charset="0"/>
              </a:rPr>
              <a:t>”, “ </a:t>
            </a:r>
            <a:r>
              <a:rPr lang="en-US" sz="2400" b="1" dirty="0" err="1" smtClean="0">
                <a:solidFill>
                  <a:srgbClr val="FF0066"/>
                </a:solidFill>
                <a:latin typeface="Times New Roman" pitchFamily="18" charset="0"/>
                <a:cs typeface="Times New Roman" pitchFamily="18" charset="0"/>
              </a:rPr>
              <a:t>không</a:t>
            </a:r>
            <a:r>
              <a:rPr lang="en-US" sz="2400" b="1" dirty="0" smtClean="0">
                <a:solidFill>
                  <a:srgbClr val="FF0066"/>
                </a:solidFill>
                <a:latin typeface="Times New Roman" pitchFamily="18" charset="0"/>
                <a:cs typeface="Times New Roman" pitchFamily="18" charset="0"/>
              </a:rPr>
              <a:t> </a:t>
            </a:r>
            <a:r>
              <a:rPr lang="en-US" sz="2400" b="1" dirty="0" err="1" smtClean="0">
                <a:solidFill>
                  <a:srgbClr val="FF0066"/>
                </a:solidFill>
                <a:latin typeface="Times New Roman" pitchFamily="18" charset="0"/>
                <a:cs typeface="Times New Roman" pitchFamily="18" charset="0"/>
              </a:rPr>
              <a:t>cầu</a:t>
            </a:r>
            <a:r>
              <a:rPr lang="en-US" sz="2400" b="1" dirty="0" smtClean="0">
                <a:solidFill>
                  <a:srgbClr val="FF0066"/>
                </a:solidFill>
                <a:latin typeface="Times New Roman" pitchFamily="18" charset="0"/>
                <a:cs typeface="Times New Roman" pitchFamily="18" charset="0"/>
              </a:rPr>
              <a:t>” ở </a:t>
            </a:r>
            <a:r>
              <a:rPr lang="en-US" sz="2400" b="1" dirty="0" err="1" smtClean="0">
                <a:solidFill>
                  <a:srgbClr val="FF0066"/>
                </a:solidFill>
                <a:latin typeface="Times New Roman" pitchFamily="18" charset="0"/>
                <a:cs typeface="Times New Roman" pitchFamily="18" charset="0"/>
              </a:rPr>
              <a:t>khổ</a:t>
            </a:r>
            <a:r>
              <a:rPr lang="en-US" sz="2400" b="1" dirty="0" smtClean="0">
                <a:solidFill>
                  <a:srgbClr val="FF0066"/>
                </a:solidFill>
                <a:latin typeface="Times New Roman" pitchFamily="18" charset="0"/>
                <a:cs typeface="Times New Roman" pitchFamily="18" charset="0"/>
              </a:rPr>
              <a:t> </a:t>
            </a:r>
            <a:r>
              <a:rPr lang="vi-VN" sz="2400" b="1" dirty="0" smtClean="0">
                <a:solidFill>
                  <a:srgbClr val="FF0066"/>
                </a:solidFill>
                <a:latin typeface="Times New Roman" pitchFamily="18" charset="0"/>
                <a:cs typeface="Times New Roman" pitchFamily="18" charset="0"/>
              </a:rPr>
              <a:t>  thơ</a:t>
            </a:r>
            <a:r>
              <a:rPr lang="en-US" sz="2400" b="1" dirty="0" smtClean="0">
                <a:solidFill>
                  <a:srgbClr val="FF0066"/>
                </a:solidFill>
                <a:latin typeface="Times New Roman" pitchFamily="18" charset="0"/>
                <a:cs typeface="Times New Roman" pitchFamily="18" charset="0"/>
              </a:rPr>
              <a:t> </a:t>
            </a:r>
            <a:r>
              <a:rPr lang="en-US" sz="2400" b="1" dirty="0" err="1" smtClean="0">
                <a:solidFill>
                  <a:srgbClr val="FF0066"/>
                </a:solidFill>
                <a:latin typeface="Times New Roman" pitchFamily="18" charset="0"/>
                <a:cs typeface="Times New Roman" pitchFamily="18" charset="0"/>
              </a:rPr>
              <a:t>thứ</a:t>
            </a:r>
            <a:r>
              <a:rPr lang="en-US" sz="2400" b="1" dirty="0" smtClean="0">
                <a:solidFill>
                  <a:srgbClr val="FF0066"/>
                </a:solidFill>
                <a:latin typeface="Times New Roman" pitchFamily="18" charset="0"/>
                <a:cs typeface="Times New Roman" pitchFamily="18" charset="0"/>
              </a:rPr>
              <a:t> </a:t>
            </a:r>
            <a:r>
              <a:rPr lang="en-US" sz="2400" b="1" dirty="0" err="1" smtClean="0">
                <a:solidFill>
                  <a:srgbClr val="FF0066"/>
                </a:solidFill>
                <a:latin typeface="Times New Roman" pitchFamily="18" charset="0"/>
                <a:cs typeface="Times New Roman" pitchFamily="18" charset="0"/>
              </a:rPr>
              <a:t>ba</a:t>
            </a:r>
            <a:r>
              <a:rPr lang="en-US" sz="2400" b="1" dirty="0" smtClean="0">
                <a:solidFill>
                  <a:srgbClr val="FF0066"/>
                </a:solidFill>
                <a:latin typeface="Times New Roman" pitchFamily="18" charset="0"/>
                <a:cs typeface="Times New Roman" pitchFamily="18" charset="0"/>
              </a:rPr>
              <a:t> </a:t>
            </a:r>
            <a:r>
              <a:rPr lang="vi-VN" sz="2400" b="1" dirty="0" smtClean="0">
                <a:solidFill>
                  <a:srgbClr val="FF0066"/>
                </a:solidFill>
                <a:latin typeface="Times New Roman" pitchFamily="18" charset="0"/>
                <a:cs typeface="Times New Roman" pitchFamily="18" charset="0"/>
              </a:rPr>
              <a:t>?</a:t>
            </a:r>
            <a:r>
              <a:rPr lang="en-US" sz="2400" b="1" dirty="0" smtClean="0">
                <a:solidFill>
                  <a:srgbClr val="FF0066"/>
                </a:solidFill>
                <a:latin typeface=".VnTime" pitchFamily="34" charset="0"/>
              </a:rPr>
              <a:t> </a:t>
            </a:r>
            <a:endParaRPr lang="en-US" sz="2400" b="1" dirty="0">
              <a:solidFill>
                <a:srgbClr val="FF0066"/>
              </a:solidFill>
              <a:latin typeface=".VnTime" pitchFamily="34" charset="0"/>
            </a:endParaRPr>
          </a:p>
        </p:txBody>
      </p:sp>
      <p:sp>
        <p:nvSpPr>
          <p:cNvPr id="7" name="Rectangle 6"/>
          <p:cNvSpPr/>
          <p:nvPr/>
        </p:nvSpPr>
        <p:spPr>
          <a:xfrm>
            <a:off x="1143000" y="2369403"/>
            <a:ext cx="7772400" cy="830997"/>
          </a:xfrm>
          <a:prstGeom prst="rect">
            <a:avLst/>
          </a:prstGeom>
        </p:spPr>
        <p:txBody>
          <a:bodyPr wrap="square">
            <a:spAutoFit/>
          </a:bodyPr>
          <a:lstStyle/>
          <a:p>
            <a:pPr eaLnBrk="0" hangingPunct="0"/>
            <a:r>
              <a:rPr lang="vi-VN" sz="2400" b="1" dirty="0" smtClean="0">
                <a:solidFill>
                  <a:srgbClr val="FF0000"/>
                </a:solidFill>
                <a:latin typeface="Times New Roman" pitchFamily="18" charset="0"/>
                <a:cs typeface="Times New Roman" pitchFamily="18" charset="0"/>
              </a:rPr>
              <a:t>A</a:t>
            </a:r>
            <a:r>
              <a:rPr lang="vi-VN" sz="2400"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Diễn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tả</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mối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giao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cảm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của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nhân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vật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trữ</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tình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với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thế</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giới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ngoài</a:t>
            </a:r>
            <a:endParaRPr lang="en-US" sz="2400" dirty="0">
              <a:latin typeface="Times New Roman" pitchFamily="18" charset="0"/>
              <a:cs typeface="Times New Roman" pitchFamily="18" charset="0"/>
            </a:endParaRPr>
          </a:p>
        </p:txBody>
      </p:sp>
      <p:sp>
        <p:nvSpPr>
          <p:cNvPr id="8" name="Rectangle 7"/>
          <p:cNvSpPr/>
          <p:nvPr/>
        </p:nvSpPr>
        <p:spPr>
          <a:xfrm>
            <a:off x="1143000" y="3131403"/>
            <a:ext cx="7080441" cy="830997"/>
          </a:xfrm>
          <a:prstGeom prst="rect">
            <a:avLst/>
          </a:prstGeom>
          <a:solidFill>
            <a:srgbClr val="FFC000"/>
          </a:solidFill>
        </p:spPr>
        <p:txBody>
          <a:bodyPr wrap="square">
            <a:spAutoFit/>
          </a:bodyPr>
          <a:lstStyle/>
          <a:p>
            <a:pPr eaLnBrk="0" hangingPunct="0"/>
            <a:r>
              <a:rPr lang="vi-VN" sz="2400" b="1" dirty="0" smtClean="0">
                <a:solidFill>
                  <a:srgbClr val="FF0000"/>
                </a:solidFill>
                <a:latin typeface="Times New Roman" pitchFamily="18" charset="0"/>
                <a:cs typeface="Times New Roman" pitchFamily="18" charset="0"/>
              </a:rPr>
              <a:t>B</a:t>
            </a:r>
            <a:r>
              <a:rPr lang="vi-VN" sz="2400"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Diễn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tả</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sự</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lõng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bị</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cô</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lập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của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nhân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vật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trữ</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tình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với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thế</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giới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ngoài</a:t>
            </a: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
        <p:nvSpPr>
          <p:cNvPr id="9" name="Rectangle 8"/>
          <p:cNvSpPr/>
          <p:nvPr/>
        </p:nvSpPr>
        <p:spPr>
          <a:xfrm>
            <a:off x="1143000" y="3969603"/>
            <a:ext cx="7239000" cy="830997"/>
          </a:xfrm>
          <a:prstGeom prst="rect">
            <a:avLst/>
          </a:prstGeom>
        </p:spPr>
        <p:txBody>
          <a:bodyPr wrap="square">
            <a:spAutoFit/>
          </a:bodyPr>
          <a:lstStyle/>
          <a:p>
            <a:pPr eaLnBrk="0" hangingPunct="0"/>
            <a:r>
              <a:rPr lang="vi-VN" sz="2400" b="1" dirty="0" smtClean="0">
                <a:solidFill>
                  <a:srgbClr val="FF0000"/>
                </a:solidFill>
                <a:latin typeface="Times New Roman" pitchFamily="18" charset="0"/>
                <a:cs typeface="Times New Roman" pitchFamily="18" charset="0"/>
              </a:rPr>
              <a:t>C</a:t>
            </a:r>
            <a:r>
              <a:rPr lang="vi-VN" sz="2400"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Diễn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tả</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vẻ</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đẹp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của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dòng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với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những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chuyến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đò</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cây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cầu</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10" name="Rectangle 9"/>
          <p:cNvSpPr/>
          <p:nvPr/>
        </p:nvSpPr>
        <p:spPr>
          <a:xfrm>
            <a:off x="1143000" y="4884003"/>
            <a:ext cx="7467600" cy="830997"/>
          </a:xfrm>
          <a:prstGeom prst="rect">
            <a:avLst/>
          </a:prstGeom>
        </p:spPr>
        <p:txBody>
          <a:bodyPr wrap="square">
            <a:spAutoFit/>
          </a:bodyPr>
          <a:lstStyle/>
          <a:p>
            <a:pPr eaLnBrk="0" hangingPunct="0"/>
            <a:r>
              <a:rPr lang="vi-VN" sz="2400" b="1" dirty="0" smtClean="0">
                <a:solidFill>
                  <a:srgbClr val="FF0000"/>
                </a:solidFill>
                <a:latin typeface="Times New Roman" pitchFamily="18" charset="0"/>
                <a:cs typeface="Times New Roman" pitchFamily="18" charset="0"/>
              </a:rPr>
              <a:t>D</a:t>
            </a:r>
            <a:r>
              <a:rPr lang="vi-VN"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Diễn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tả</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sự</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giãn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nở</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liên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tục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cùng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của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bầu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trời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dòng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sông</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15" name="Rectangle 14"/>
          <p:cNvSpPr/>
          <p:nvPr/>
        </p:nvSpPr>
        <p:spPr>
          <a:xfrm>
            <a:off x="457200" y="533400"/>
            <a:ext cx="963725" cy="461665"/>
          </a:xfrm>
          <a:prstGeom prst="rect">
            <a:avLst/>
          </a:prstGeom>
        </p:spPr>
        <p:txBody>
          <a:bodyPr wrap="none">
            <a:spAutoFit/>
          </a:bodyPr>
          <a:lstStyle/>
          <a:p>
            <a:r>
              <a:rPr lang="en-US" sz="2400" b="1" u="sng" dirty="0" err="1" smtClean="0">
                <a:solidFill>
                  <a:srgbClr val="FF0066"/>
                </a:solidFill>
                <a:latin typeface="Times New Roman" pitchFamily="18" charset="0"/>
                <a:cs typeface="Times New Roman" pitchFamily="18" charset="0"/>
              </a:rPr>
              <a:t>Câu</a:t>
            </a:r>
            <a:r>
              <a:rPr lang="en-US" sz="2400" b="1" u="sng" dirty="0" smtClean="0">
                <a:solidFill>
                  <a:srgbClr val="FF0066"/>
                </a:solidFill>
                <a:latin typeface="Times New Roman" pitchFamily="18" charset="0"/>
                <a:cs typeface="Times New Roman" pitchFamily="18" charset="0"/>
              </a:rPr>
              <a:t> 2</a:t>
            </a:r>
            <a:endParaRPr lang="en-US" sz="2400" u="sng" dirty="0">
              <a:solidFill>
                <a:srgbClr val="FF0066"/>
              </a:solidFill>
              <a:latin typeface="Times New Roman" pitchFamily="18" charset="0"/>
              <a:cs typeface="Times New Roman" pitchFamily="18" charset="0"/>
            </a:endParaRPr>
          </a:p>
        </p:txBody>
      </p:sp>
      <p:pic>
        <p:nvPicPr>
          <p:cNvPr id="11" name="Picture 2" descr="Câu hỏi Yes/ No Question - Tech12h"/>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834187" y="0"/>
            <a:ext cx="2309813" cy="1228233"/>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Action Button: Home 12">
            <a:hlinkClick r:id="rId3" action="ppaction://hlinksldjump" highlightClick="1"/>
          </p:cNvPr>
          <p:cNvSpPr/>
          <p:nvPr/>
        </p:nvSpPr>
        <p:spPr>
          <a:xfrm>
            <a:off x="8458201" y="6324600"/>
            <a:ext cx="609600" cy="533400"/>
          </a:xfrm>
          <a:prstGeom prst="actionButtonHom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376860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6"/>
          <p:cNvSpPr txBox="1">
            <a:spLocks noChangeArrowheads="1"/>
          </p:cNvSpPr>
          <p:nvPr/>
        </p:nvSpPr>
        <p:spPr bwMode="auto">
          <a:xfrm>
            <a:off x="152402" y="468312"/>
            <a:ext cx="7696199" cy="22467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rgbClr val="000000"/>
                </a:solidFill>
                <a:latin typeface="Arial" charset="0"/>
              </a:defRPr>
            </a:lvl1pPr>
            <a:lvl2pPr marL="742950" indent="-285750" eaLnBrk="0" hangingPunct="0">
              <a:defRPr sz="2400">
                <a:solidFill>
                  <a:srgbClr val="000000"/>
                </a:solidFill>
                <a:latin typeface="Arial" charset="0"/>
              </a:defRPr>
            </a:lvl2pPr>
            <a:lvl3pPr marL="1143000" indent="-228600" eaLnBrk="0" hangingPunct="0">
              <a:defRPr sz="2400">
                <a:solidFill>
                  <a:srgbClr val="000000"/>
                </a:solidFill>
                <a:latin typeface="Arial" charset="0"/>
              </a:defRPr>
            </a:lvl3pPr>
            <a:lvl4pPr marL="1600200" indent="-228600" eaLnBrk="0" hangingPunct="0">
              <a:defRPr sz="2400">
                <a:solidFill>
                  <a:srgbClr val="000000"/>
                </a:solidFill>
                <a:latin typeface="Arial" charset="0"/>
              </a:defRPr>
            </a:lvl4pPr>
            <a:lvl5pPr marL="2057400" indent="-228600" eaLnBrk="0" hangingPunct="0">
              <a:defRPr sz="2400">
                <a:solidFill>
                  <a:srgbClr val="000000"/>
                </a:solidFill>
                <a:latin typeface="Arial" charset="0"/>
              </a:defRPr>
            </a:lvl5pPr>
            <a:lvl6pPr marL="2514600" indent="-228600" algn="ctr" eaLnBrk="0" fontAlgn="base" hangingPunct="0">
              <a:spcBef>
                <a:spcPct val="0"/>
              </a:spcBef>
              <a:spcAft>
                <a:spcPct val="0"/>
              </a:spcAft>
              <a:defRPr sz="2400">
                <a:solidFill>
                  <a:srgbClr val="000000"/>
                </a:solidFill>
                <a:latin typeface="Arial" charset="0"/>
              </a:defRPr>
            </a:lvl6pPr>
            <a:lvl7pPr marL="2971800" indent="-228600" algn="ctr" eaLnBrk="0" fontAlgn="base" hangingPunct="0">
              <a:spcBef>
                <a:spcPct val="0"/>
              </a:spcBef>
              <a:spcAft>
                <a:spcPct val="0"/>
              </a:spcAft>
              <a:defRPr sz="2400">
                <a:solidFill>
                  <a:srgbClr val="000000"/>
                </a:solidFill>
                <a:latin typeface="Arial" charset="0"/>
              </a:defRPr>
            </a:lvl7pPr>
            <a:lvl8pPr marL="3429000" indent="-228600" algn="ctr" eaLnBrk="0" fontAlgn="base" hangingPunct="0">
              <a:spcBef>
                <a:spcPct val="0"/>
              </a:spcBef>
              <a:spcAft>
                <a:spcPct val="0"/>
              </a:spcAft>
              <a:defRPr sz="2400">
                <a:solidFill>
                  <a:srgbClr val="000000"/>
                </a:solidFill>
                <a:latin typeface="Arial" charset="0"/>
              </a:defRPr>
            </a:lvl8pPr>
            <a:lvl9pPr marL="3886200" indent="-228600" algn="ctr" eaLnBrk="0" fontAlgn="base" hangingPunct="0">
              <a:spcBef>
                <a:spcPct val="0"/>
              </a:spcBef>
              <a:spcAft>
                <a:spcPct val="0"/>
              </a:spcAft>
              <a:defRPr sz="2400">
                <a:solidFill>
                  <a:srgbClr val="000000"/>
                </a:solidFill>
                <a:latin typeface="Arial" charset="0"/>
              </a:defRPr>
            </a:lvl9pPr>
          </a:lstStyle>
          <a:p>
            <a:pPr algn="l" eaLnBrk="1" hangingPunct="1">
              <a:spcBef>
                <a:spcPct val="50000"/>
              </a:spcBef>
            </a:pP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Mối</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quan</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hệ</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giữa</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các</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hình</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ảnh</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trong</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dòng</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thơ</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nào</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dưới</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đây</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của</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bài</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Tràng</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giang</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có</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sự</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tương</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đồng</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với</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dòng</a:t>
            </a:r>
            <a:r>
              <a:rPr lang="en-US" sz="2800" b="1" dirty="0" smtClean="0">
                <a:solidFill>
                  <a:srgbClr val="FF0066"/>
                </a:solidFill>
                <a:latin typeface="Times New Roman" pitchFamily="18" charset="0"/>
                <a:cs typeface="Times New Roman" pitchFamily="18" charset="0"/>
              </a:rPr>
              <a:t> </a:t>
            </a:r>
            <a:r>
              <a:rPr lang="en-US" sz="2800" b="1" err="1" smtClean="0">
                <a:solidFill>
                  <a:srgbClr val="FF0066"/>
                </a:solidFill>
                <a:latin typeface="Times New Roman" pitchFamily="18" charset="0"/>
                <a:cs typeface="Times New Roman" pitchFamily="18" charset="0"/>
              </a:rPr>
              <a:t>thơ</a:t>
            </a:r>
            <a:r>
              <a:rPr lang="en-US" sz="2800" b="1" smtClean="0">
                <a:solidFill>
                  <a:srgbClr val="FF0066"/>
                </a:solidFill>
                <a:latin typeface="Times New Roman" pitchFamily="18" charset="0"/>
                <a:cs typeface="Times New Roman" pitchFamily="18" charset="0"/>
              </a:rPr>
              <a:t>  “Gió </a:t>
            </a:r>
            <a:r>
              <a:rPr lang="en-US" sz="2800" b="1" dirty="0" err="1" smtClean="0">
                <a:solidFill>
                  <a:srgbClr val="FF0066"/>
                </a:solidFill>
                <a:latin typeface="Times New Roman" pitchFamily="18" charset="0"/>
                <a:cs typeface="Times New Roman" pitchFamily="18" charset="0"/>
              </a:rPr>
              <a:t>theo</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lối</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gió</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mây</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đường</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mây</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trong</a:t>
            </a:r>
            <a:r>
              <a:rPr lang="en-US" sz="2800" b="1" dirty="0" smtClean="0">
                <a:solidFill>
                  <a:srgbClr val="FF0066"/>
                </a:solidFill>
                <a:latin typeface="Times New Roman" pitchFamily="18" charset="0"/>
                <a:cs typeface="Times New Roman" pitchFamily="18" charset="0"/>
              </a:rPr>
              <a:t> </a:t>
            </a:r>
            <a:r>
              <a:rPr lang="en-US" sz="2800" b="1" err="1" smtClean="0">
                <a:solidFill>
                  <a:srgbClr val="FF0066"/>
                </a:solidFill>
                <a:latin typeface="Times New Roman" pitchFamily="18" charset="0"/>
                <a:cs typeface="Times New Roman" pitchFamily="18" charset="0"/>
              </a:rPr>
              <a:t>bài</a:t>
            </a:r>
            <a:r>
              <a:rPr lang="en-US" sz="2800" b="1" smtClean="0">
                <a:solidFill>
                  <a:srgbClr val="FF0066"/>
                </a:solidFill>
                <a:latin typeface="Times New Roman" pitchFamily="18" charset="0"/>
                <a:cs typeface="Times New Roman" pitchFamily="18" charset="0"/>
              </a:rPr>
              <a:t> “Đây </a:t>
            </a:r>
            <a:r>
              <a:rPr lang="en-US" sz="2800" b="1" dirty="0" err="1" smtClean="0">
                <a:solidFill>
                  <a:srgbClr val="FF0066"/>
                </a:solidFill>
                <a:latin typeface="Times New Roman" pitchFamily="18" charset="0"/>
                <a:cs typeface="Times New Roman" pitchFamily="18" charset="0"/>
              </a:rPr>
              <a:t>thôn</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Vĩ</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Dạ</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của</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Hàn</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Mặc</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Tử</a:t>
            </a:r>
            <a:r>
              <a:rPr lang="en-US" sz="2800" b="1" dirty="0" smtClean="0">
                <a:solidFill>
                  <a:srgbClr val="FF0066"/>
                </a:solidFill>
                <a:latin typeface="Times New Roman" pitchFamily="18" charset="0"/>
                <a:cs typeface="Times New Roman" pitchFamily="18" charset="0"/>
              </a:rPr>
              <a:t>?</a:t>
            </a:r>
            <a:endParaRPr lang="en-US" sz="2800" b="1" dirty="0">
              <a:solidFill>
                <a:srgbClr val="FF0066"/>
              </a:solidFill>
              <a:latin typeface="Times New Roman" pitchFamily="18" charset="0"/>
              <a:cs typeface="Times New Roman" pitchFamily="18" charset="0"/>
            </a:endParaRPr>
          </a:p>
        </p:txBody>
      </p:sp>
      <p:sp>
        <p:nvSpPr>
          <p:cNvPr id="10257" name="Rectangle 20"/>
          <p:cNvSpPr>
            <a:spLocks noChangeArrowheads="1"/>
          </p:cNvSpPr>
          <p:nvPr/>
        </p:nvSpPr>
        <p:spPr bwMode="auto">
          <a:xfrm>
            <a:off x="34925" y="468312"/>
            <a:ext cx="1093569"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l"/>
            <a:r>
              <a:rPr lang="en-US" sz="2800" b="1" u="sng" dirty="0" err="1" smtClean="0">
                <a:solidFill>
                  <a:srgbClr val="FF0066"/>
                </a:solidFill>
                <a:latin typeface="Times New Roman" pitchFamily="18" charset="0"/>
                <a:cs typeface="Times New Roman" pitchFamily="18" charset="0"/>
              </a:rPr>
              <a:t>Câu</a:t>
            </a:r>
            <a:r>
              <a:rPr lang="en-US" sz="2800" b="1" u="sng" dirty="0" smtClean="0">
                <a:solidFill>
                  <a:srgbClr val="FF0066"/>
                </a:solidFill>
                <a:latin typeface="Times New Roman" pitchFamily="18" charset="0"/>
                <a:cs typeface="Times New Roman" pitchFamily="18" charset="0"/>
              </a:rPr>
              <a:t> 3</a:t>
            </a:r>
            <a:endParaRPr lang="en-US" sz="2800" u="sng" dirty="0">
              <a:solidFill>
                <a:srgbClr val="FF0066"/>
              </a:solidFill>
              <a:latin typeface="Times New Roman" pitchFamily="18" charset="0"/>
              <a:cs typeface="Times New Roman" pitchFamily="18" charset="0"/>
            </a:endParaRPr>
          </a:p>
        </p:txBody>
      </p:sp>
      <p:pic>
        <p:nvPicPr>
          <p:cNvPr id="30" name="Picture 2" descr="Câu hỏi Yes/ No Question - Tech12h"/>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620000" y="0"/>
            <a:ext cx="1447800" cy="1331893"/>
          </a:xfrm>
          <a:prstGeom prst="rect">
            <a:avLst/>
          </a:prstGeom>
          <a:noFill/>
          <a:extLst>
            <a:ext uri="{909E8E84-426E-40DD-AFC4-6F175D3DCCD1}">
              <a14:hiddenFill xmlns:a14="http://schemas.microsoft.com/office/drawing/2010/main" xmlns="">
                <a:solidFill>
                  <a:srgbClr val="FFFFFF"/>
                </a:solidFill>
              </a14:hiddenFill>
            </a:ext>
          </a:extLst>
        </p:spPr>
      </p:pic>
      <p:sp>
        <p:nvSpPr>
          <p:cNvPr id="31" name="Action Button: Home 30">
            <a:hlinkClick r:id="rId4" action="ppaction://hlinksldjump" highlightClick="1"/>
          </p:cNvPr>
          <p:cNvSpPr/>
          <p:nvPr/>
        </p:nvSpPr>
        <p:spPr>
          <a:xfrm>
            <a:off x="8458201" y="6324600"/>
            <a:ext cx="609600" cy="533400"/>
          </a:xfrm>
          <a:prstGeom prst="actionButtonHom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419505" y="2998727"/>
            <a:ext cx="4551246" cy="369332"/>
          </a:xfrm>
          <a:prstGeom prst="rect">
            <a:avLst/>
          </a:prstGeom>
          <a:solidFill>
            <a:srgbClr val="FFC000"/>
          </a:solidFill>
        </p:spPr>
        <p:txBody>
          <a:bodyPr wrap="none" rtlCol="0">
            <a:spAutoFit/>
          </a:bodyPr>
          <a:lstStyle/>
          <a:p>
            <a:r>
              <a:rPr lang="en-US" b="1" dirty="0" smtClean="0">
                <a:latin typeface="Times New Roman" panose="02020603050405020304" pitchFamily="18" charset="0"/>
                <a:cs typeface="Times New Roman" panose="02020603050405020304" pitchFamily="18" charset="0"/>
              </a:rPr>
              <a:t>A. </a:t>
            </a:r>
            <a:r>
              <a:rPr lang="en-US" b="1" dirty="0" err="1" smtClean="0">
                <a:latin typeface="Times New Roman" panose="02020603050405020304" pitchFamily="18" charset="0"/>
                <a:cs typeface="Times New Roman" panose="02020603050405020304" pitchFamily="18" charset="0"/>
              </a:rPr>
              <a:t>Mênh</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mông</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không</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một</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chuyến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đò</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ngang</a:t>
            </a:r>
            <a:r>
              <a:rPr lang="en-US" b="1" dirty="0" smtClean="0">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419505" y="3669496"/>
            <a:ext cx="3748783" cy="369332"/>
          </a:xfrm>
          <a:prstGeom prst="rect">
            <a:avLst/>
          </a:prstGeom>
          <a:solidFill>
            <a:srgbClr val="FFC000"/>
          </a:solidFill>
        </p:spPr>
        <p:txBody>
          <a:bodyPr wrap="none" rtlCol="0">
            <a:spAutoFit/>
          </a:bodyPr>
          <a:lstStyle/>
          <a:p>
            <a:r>
              <a:rPr lang="en-US" b="1" dirty="0" smtClean="0">
                <a:latin typeface="Times New Roman" panose="02020603050405020304" pitchFamily="18" charset="0"/>
                <a:cs typeface="Times New Roman" panose="02020603050405020304" pitchFamily="18" charset="0"/>
              </a:rPr>
              <a:t>B. </a:t>
            </a:r>
            <a:r>
              <a:rPr lang="en-US" b="1" dirty="0" err="1" smtClean="0">
                <a:latin typeface="Times New Roman" panose="02020603050405020304" pitchFamily="18" charset="0"/>
                <a:cs typeface="Times New Roman" panose="02020603050405020304" pitchFamily="18" charset="0"/>
              </a:rPr>
              <a:t>Thuyền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về</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nước</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lại</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sầu</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trăm</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ngả</a:t>
            </a:r>
            <a:endParaRPr lang="en-US"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419505" y="4331369"/>
            <a:ext cx="3082895" cy="369332"/>
          </a:xfrm>
          <a:prstGeom prst="rect">
            <a:avLst/>
          </a:prstGeom>
          <a:solidFill>
            <a:srgbClr val="FFC000"/>
          </a:solidFill>
        </p:spPr>
        <p:txBody>
          <a:bodyPr wrap="none" rtlCol="0">
            <a:spAutoFit/>
          </a:bodyPr>
          <a:lstStyle/>
          <a:p>
            <a:r>
              <a:rPr lang="en-US" b="1" dirty="0" smtClean="0">
                <a:latin typeface="Times New Roman" panose="02020603050405020304" pitchFamily="18" charset="0"/>
                <a:cs typeface="Times New Roman" panose="02020603050405020304" pitchFamily="18" charset="0"/>
              </a:rPr>
              <a:t>C. </a:t>
            </a:r>
            <a:r>
              <a:rPr lang="en-US" b="1" dirty="0" err="1" smtClean="0">
                <a:latin typeface="Times New Roman" panose="02020603050405020304" pitchFamily="18" charset="0"/>
                <a:cs typeface="Times New Roman" panose="02020603050405020304" pitchFamily="18" charset="0"/>
              </a:rPr>
              <a:t>Lơ</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thơ</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cồn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nhỏ</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gió</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đìu</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hiu</a:t>
            </a:r>
            <a:endParaRPr lang="en-US"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1419505" y="4993243"/>
            <a:ext cx="3871997" cy="369332"/>
          </a:xfrm>
          <a:prstGeom prst="rect">
            <a:avLst/>
          </a:prstGeom>
          <a:solidFill>
            <a:srgbClr val="FFC000"/>
          </a:solidFill>
        </p:spPr>
        <p:txBody>
          <a:bodyPr wrap="square" rtlCol="0">
            <a:spAutoFit/>
          </a:bodyPr>
          <a:lstStyle/>
          <a:p>
            <a:r>
              <a:rPr lang="en-US" b="1" dirty="0" smtClean="0">
                <a:latin typeface="Times New Roman" panose="02020603050405020304" pitchFamily="18" charset="0"/>
                <a:cs typeface="Times New Roman" panose="02020603050405020304" pitchFamily="18" charset="0"/>
              </a:rPr>
              <a:t>D. </a:t>
            </a:r>
            <a:r>
              <a:rPr lang="en-US" b="1" dirty="0" err="1" smtClean="0">
                <a:latin typeface="Times New Roman" panose="02020603050405020304" pitchFamily="18" charset="0"/>
                <a:cs typeface="Times New Roman" panose="02020603050405020304" pitchFamily="18" charset="0"/>
              </a:rPr>
              <a:t>Lớp</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lớp</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mây</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cao</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đùn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núi</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bạc</a:t>
            </a:r>
            <a:r>
              <a:rPr lang="en-US" b="1"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xmlns="" val="204036330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0257"/>
                                        </p:tgtEl>
                                        <p:attrNameLst>
                                          <p:attrName>style.visibility</p:attrName>
                                        </p:attrNameLst>
                                      </p:cBhvr>
                                      <p:to>
                                        <p:strVal val="visible"/>
                                      </p:to>
                                    </p:set>
                                    <p:anim calcmode="discrete" valueType="clr">
                                      <p:cBhvr override="childStyle">
                                        <p:cTn id="7" dur="80"/>
                                        <p:tgtEl>
                                          <p:spTgt spid="1025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257"/>
                                        </p:tgtEl>
                                        <p:attrNameLst>
                                          <p:attrName>fillcolor</p:attrName>
                                        </p:attrNameLst>
                                      </p:cBhvr>
                                      <p:tavLst>
                                        <p:tav tm="0">
                                          <p:val>
                                            <p:clrVal>
                                              <a:schemeClr val="accent2"/>
                                            </p:clrVal>
                                          </p:val>
                                        </p:tav>
                                        <p:tav tm="50000">
                                          <p:val>
                                            <p:clrVal>
                                              <a:schemeClr val="hlink"/>
                                            </p:clrVal>
                                          </p:val>
                                        </p:tav>
                                      </p:tavLst>
                                    </p:anim>
                                    <p:set>
                                      <p:cBhvr>
                                        <p:cTn id="9" dur="80"/>
                                        <p:tgtEl>
                                          <p:spTgt spid="1025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ircle(in)">
                                      <p:cBhvr>
                                        <p:cTn id="19" dur="20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circle(in)">
                                      <p:cBhvr>
                                        <p:cTn id="24" dur="20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circle(in)">
                                      <p:cBhvr>
                                        <p:cTn id="29" dur="20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circle(in)">
                                      <p:cBhvr>
                                        <p:cTn id="3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257" grpId="0"/>
      <p:bldP spid="2" grpId="0" animBg="1"/>
      <p:bldP spid="3" grpId="0" animBg="1"/>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6"/>
          <p:cNvSpPr txBox="1">
            <a:spLocks noChangeArrowheads="1"/>
          </p:cNvSpPr>
          <p:nvPr/>
        </p:nvSpPr>
        <p:spPr bwMode="auto">
          <a:xfrm>
            <a:off x="152402" y="468312"/>
            <a:ext cx="7696199" cy="22467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rgbClr val="000000"/>
                </a:solidFill>
                <a:latin typeface="Arial" charset="0"/>
              </a:defRPr>
            </a:lvl1pPr>
            <a:lvl2pPr marL="742950" indent="-285750" eaLnBrk="0" hangingPunct="0">
              <a:defRPr sz="2400">
                <a:solidFill>
                  <a:srgbClr val="000000"/>
                </a:solidFill>
                <a:latin typeface="Arial" charset="0"/>
              </a:defRPr>
            </a:lvl2pPr>
            <a:lvl3pPr marL="1143000" indent="-228600" eaLnBrk="0" hangingPunct="0">
              <a:defRPr sz="2400">
                <a:solidFill>
                  <a:srgbClr val="000000"/>
                </a:solidFill>
                <a:latin typeface="Arial" charset="0"/>
              </a:defRPr>
            </a:lvl3pPr>
            <a:lvl4pPr marL="1600200" indent="-228600" eaLnBrk="0" hangingPunct="0">
              <a:defRPr sz="2400">
                <a:solidFill>
                  <a:srgbClr val="000000"/>
                </a:solidFill>
                <a:latin typeface="Arial" charset="0"/>
              </a:defRPr>
            </a:lvl4pPr>
            <a:lvl5pPr marL="2057400" indent="-228600" eaLnBrk="0" hangingPunct="0">
              <a:defRPr sz="2400">
                <a:solidFill>
                  <a:srgbClr val="000000"/>
                </a:solidFill>
                <a:latin typeface="Arial" charset="0"/>
              </a:defRPr>
            </a:lvl5pPr>
            <a:lvl6pPr marL="2514600" indent="-228600" algn="ctr" eaLnBrk="0" fontAlgn="base" hangingPunct="0">
              <a:spcBef>
                <a:spcPct val="0"/>
              </a:spcBef>
              <a:spcAft>
                <a:spcPct val="0"/>
              </a:spcAft>
              <a:defRPr sz="2400">
                <a:solidFill>
                  <a:srgbClr val="000000"/>
                </a:solidFill>
                <a:latin typeface="Arial" charset="0"/>
              </a:defRPr>
            </a:lvl6pPr>
            <a:lvl7pPr marL="2971800" indent="-228600" algn="ctr" eaLnBrk="0" fontAlgn="base" hangingPunct="0">
              <a:spcBef>
                <a:spcPct val="0"/>
              </a:spcBef>
              <a:spcAft>
                <a:spcPct val="0"/>
              </a:spcAft>
              <a:defRPr sz="2400">
                <a:solidFill>
                  <a:srgbClr val="000000"/>
                </a:solidFill>
                <a:latin typeface="Arial" charset="0"/>
              </a:defRPr>
            </a:lvl7pPr>
            <a:lvl8pPr marL="3429000" indent="-228600" algn="ctr" eaLnBrk="0" fontAlgn="base" hangingPunct="0">
              <a:spcBef>
                <a:spcPct val="0"/>
              </a:spcBef>
              <a:spcAft>
                <a:spcPct val="0"/>
              </a:spcAft>
              <a:defRPr sz="2400">
                <a:solidFill>
                  <a:srgbClr val="000000"/>
                </a:solidFill>
                <a:latin typeface="Arial" charset="0"/>
              </a:defRPr>
            </a:lvl8pPr>
            <a:lvl9pPr marL="3886200" indent="-228600" algn="ctr" eaLnBrk="0" fontAlgn="base" hangingPunct="0">
              <a:spcBef>
                <a:spcPct val="0"/>
              </a:spcBef>
              <a:spcAft>
                <a:spcPct val="0"/>
              </a:spcAft>
              <a:defRPr sz="2400">
                <a:solidFill>
                  <a:srgbClr val="000000"/>
                </a:solidFill>
                <a:latin typeface="Arial" charset="0"/>
              </a:defRPr>
            </a:lvl9pPr>
          </a:lstStyle>
          <a:p>
            <a:pPr algn="l" eaLnBrk="1" hangingPunct="1">
              <a:spcBef>
                <a:spcPct val="50000"/>
              </a:spcBef>
            </a:pP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Mối</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quan</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hệ</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giữa</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các</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hình</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ảnh</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trong</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dòng</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thơ</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nào</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dưới</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đây</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của</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bài</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Tràng</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giang</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có</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sự</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tương</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đồng</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với</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dòng</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thơ</a:t>
            </a:r>
            <a:r>
              <a:rPr lang="en-US" sz="2800" b="1" dirty="0" smtClean="0">
                <a:solidFill>
                  <a:srgbClr val="FF0066"/>
                </a:solidFill>
                <a:latin typeface="Times New Roman" pitchFamily="18" charset="0"/>
                <a:cs typeface="Times New Roman" pitchFamily="18" charset="0"/>
              </a:rPr>
              <a:t> “ </a:t>
            </a:r>
            <a:r>
              <a:rPr lang="en-US" sz="2800" b="1" dirty="0" err="1" smtClean="0">
                <a:solidFill>
                  <a:srgbClr val="FF0066"/>
                </a:solidFill>
                <a:latin typeface="Times New Roman" pitchFamily="18" charset="0"/>
                <a:cs typeface="Times New Roman" pitchFamily="18" charset="0"/>
              </a:rPr>
              <a:t>Gió</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theo</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lối</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gió</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mây</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đường</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mây</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trong</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bài</a:t>
            </a:r>
            <a:r>
              <a:rPr lang="en-US" sz="2800" b="1" dirty="0" smtClean="0">
                <a:solidFill>
                  <a:srgbClr val="FF0066"/>
                </a:solidFill>
                <a:latin typeface="Times New Roman" pitchFamily="18" charset="0"/>
                <a:cs typeface="Times New Roman" pitchFamily="18" charset="0"/>
              </a:rPr>
              <a:t> “ </a:t>
            </a:r>
            <a:r>
              <a:rPr lang="en-US" sz="2800" b="1" dirty="0" err="1" smtClean="0">
                <a:solidFill>
                  <a:srgbClr val="FF0066"/>
                </a:solidFill>
                <a:latin typeface="Times New Roman" pitchFamily="18" charset="0"/>
                <a:cs typeface="Times New Roman" pitchFamily="18" charset="0"/>
              </a:rPr>
              <a:t>Đây</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thôn</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Vĩ</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Dạ</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của</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Hàn</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Mặc</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Tử</a:t>
            </a:r>
            <a:r>
              <a:rPr lang="en-US" sz="2800" b="1" dirty="0" smtClean="0">
                <a:solidFill>
                  <a:srgbClr val="FF0066"/>
                </a:solidFill>
                <a:latin typeface="Times New Roman" pitchFamily="18" charset="0"/>
                <a:cs typeface="Times New Roman" pitchFamily="18" charset="0"/>
              </a:rPr>
              <a:t>?</a:t>
            </a:r>
            <a:endParaRPr lang="en-US" sz="2800" b="1" dirty="0">
              <a:solidFill>
                <a:srgbClr val="FF0066"/>
              </a:solidFill>
              <a:latin typeface="Times New Roman" pitchFamily="18" charset="0"/>
              <a:cs typeface="Times New Roman" pitchFamily="18" charset="0"/>
            </a:endParaRPr>
          </a:p>
        </p:txBody>
      </p:sp>
      <p:sp>
        <p:nvSpPr>
          <p:cNvPr id="10257" name="Rectangle 20"/>
          <p:cNvSpPr>
            <a:spLocks noChangeArrowheads="1"/>
          </p:cNvSpPr>
          <p:nvPr/>
        </p:nvSpPr>
        <p:spPr bwMode="auto">
          <a:xfrm>
            <a:off x="34925" y="468312"/>
            <a:ext cx="1093569"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l"/>
            <a:r>
              <a:rPr lang="en-US" sz="2800" b="1" u="sng" dirty="0" err="1" smtClean="0">
                <a:solidFill>
                  <a:srgbClr val="FF0066"/>
                </a:solidFill>
                <a:latin typeface="Times New Roman" pitchFamily="18" charset="0"/>
                <a:cs typeface="Times New Roman" pitchFamily="18" charset="0"/>
              </a:rPr>
              <a:t>Câu</a:t>
            </a:r>
            <a:r>
              <a:rPr lang="en-US" sz="2800" b="1" u="sng" dirty="0" smtClean="0">
                <a:solidFill>
                  <a:srgbClr val="FF0066"/>
                </a:solidFill>
                <a:latin typeface="Times New Roman" pitchFamily="18" charset="0"/>
                <a:cs typeface="Times New Roman" pitchFamily="18" charset="0"/>
              </a:rPr>
              <a:t> 3</a:t>
            </a:r>
            <a:endParaRPr lang="en-US" sz="2800" u="sng" dirty="0">
              <a:solidFill>
                <a:srgbClr val="FF0066"/>
              </a:solidFill>
              <a:latin typeface="Times New Roman" pitchFamily="18" charset="0"/>
              <a:cs typeface="Times New Roman" pitchFamily="18" charset="0"/>
            </a:endParaRPr>
          </a:p>
        </p:txBody>
      </p:sp>
      <p:pic>
        <p:nvPicPr>
          <p:cNvPr id="30" name="Picture 2" descr="Câu hỏi Yes/ No Question - Tech12h"/>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620000" y="0"/>
            <a:ext cx="1447800" cy="1331893"/>
          </a:xfrm>
          <a:prstGeom prst="rect">
            <a:avLst/>
          </a:prstGeom>
          <a:noFill/>
          <a:extLst>
            <a:ext uri="{909E8E84-426E-40DD-AFC4-6F175D3DCCD1}">
              <a14:hiddenFill xmlns:a14="http://schemas.microsoft.com/office/drawing/2010/main" xmlns="">
                <a:solidFill>
                  <a:srgbClr val="FFFFFF"/>
                </a:solidFill>
              </a14:hiddenFill>
            </a:ext>
          </a:extLst>
        </p:spPr>
      </p:pic>
      <p:sp>
        <p:nvSpPr>
          <p:cNvPr id="31" name="Action Button: Home 30">
            <a:hlinkClick r:id="rId4" action="ppaction://hlinksldjump" highlightClick="1"/>
          </p:cNvPr>
          <p:cNvSpPr/>
          <p:nvPr/>
        </p:nvSpPr>
        <p:spPr>
          <a:xfrm>
            <a:off x="8458201" y="6324600"/>
            <a:ext cx="609600" cy="533400"/>
          </a:xfrm>
          <a:prstGeom prst="actionButtonHom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419505" y="2998727"/>
            <a:ext cx="4551246" cy="369332"/>
          </a:xfrm>
          <a:prstGeom prst="rect">
            <a:avLst/>
          </a:prstGeom>
          <a:solidFill>
            <a:srgbClr val="FFC000"/>
          </a:solidFill>
        </p:spPr>
        <p:txBody>
          <a:bodyPr wrap="none" rtlCol="0">
            <a:spAutoFit/>
          </a:bodyPr>
          <a:lstStyle/>
          <a:p>
            <a:r>
              <a:rPr lang="en-US" b="1" dirty="0" smtClean="0">
                <a:latin typeface="Times New Roman" panose="02020603050405020304" pitchFamily="18" charset="0"/>
                <a:cs typeface="Times New Roman" panose="02020603050405020304" pitchFamily="18" charset="0"/>
              </a:rPr>
              <a:t>A. </a:t>
            </a:r>
            <a:r>
              <a:rPr lang="en-US" b="1" dirty="0" err="1" smtClean="0">
                <a:latin typeface="Times New Roman" panose="02020603050405020304" pitchFamily="18" charset="0"/>
                <a:cs typeface="Times New Roman" panose="02020603050405020304" pitchFamily="18" charset="0"/>
              </a:rPr>
              <a:t>Mênh</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mông</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không</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một</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chuyến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đò</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ngang</a:t>
            </a:r>
            <a:r>
              <a:rPr lang="en-US" b="1" dirty="0" smtClean="0">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419505" y="3669496"/>
            <a:ext cx="3748783" cy="369332"/>
          </a:xfrm>
          <a:prstGeom prst="rect">
            <a:avLst/>
          </a:prstGeom>
          <a:solidFill>
            <a:srgbClr val="FF0000"/>
          </a:solidFill>
        </p:spPr>
        <p:txBody>
          <a:bodyPr wrap="none" rtlCol="0">
            <a:spAutoFit/>
          </a:bodyPr>
          <a:lstStyle/>
          <a:p>
            <a:r>
              <a:rPr lang="en-US" b="1" dirty="0" smtClean="0">
                <a:latin typeface="Times New Roman" panose="02020603050405020304" pitchFamily="18" charset="0"/>
                <a:cs typeface="Times New Roman" panose="02020603050405020304" pitchFamily="18" charset="0"/>
              </a:rPr>
              <a:t>B. </a:t>
            </a:r>
            <a:r>
              <a:rPr lang="en-US" b="1" dirty="0" err="1" smtClean="0">
                <a:latin typeface="Times New Roman" panose="02020603050405020304" pitchFamily="18" charset="0"/>
                <a:cs typeface="Times New Roman" panose="02020603050405020304" pitchFamily="18" charset="0"/>
              </a:rPr>
              <a:t>Thuyền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về</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nước</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lại</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sầu</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trăm</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ngả</a:t>
            </a:r>
            <a:endParaRPr lang="en-US"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419505" y="4331369"/>
            <a:ext cx="3082895" cy="369332"/>
          </a:xfrm>
          <a:prstGeom prst="rect">
            <a:avLst/>
          </a:prstGeom>
          <a:solidFill>
            <a:srgbClr val="FFC000"/>
          </a:solidFill>
        </p:spPr>
        <p:txBody>
          <a:bodyPr wrap="none" rtlCol="0">
            <a:spAutoFit/>
          </a:bodyPr>
          <a:lstStyle/>
          <a:p>
            <a:r>
              <a:rPr lang="en-US" b="1" dirty="0" smtClean="0">
                <a:latin typeface="Times New Roman" panose="02020603050405020304" pitchFamily="18" charset="0"/>
                <a:cs typeface="Times New Roman" panose="02020603050405020304" pitchFamily="18" charset="0"/>
              </a:rPr>
              <a:t>C. </a:t>
            </a:r>
            <a:r>
              <a:rPr lang="en-US" b="1" dirty="0" err="1" smtClean="0">
                <a:latin typeface="Times New Roman" panose="02020603050405020304" pitchFamily="18" charset="0"/>
                <a:cs typeface="Times New Roman" panose="02020603050405020304" pitchFamily="18" charset="0"/>
              </a:rPr>
              <a:t>Lơ</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thơ</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cồn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nhỏ</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gió</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đìu</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hiu</a:t>
            </a:r>
            <a:endParaRPr lang="en-US"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1419505" y="4993243"/>
            <a:ext cx="3871997" cy="369332"/>
          </a:xfrm>
          <a:prstGeom prst="rect">
            <a:avLst/>
          </a:prstGeom>
          <a:solidFill>
            <a:srgbClr val="FFC000"/>
          </a:solidFill>
        </p:spPr>
        <p:txBody>
          <a:bodyPr wrap="square" rtlCol="0">
            <a:spAutoFit/>
          </a:bodyPr>
          <a:lstStyle/>
          <a:p>
            <a:r>
              <a:rPr lang="en-US" b="1" dirty="0" smtClean="0">
                <a:latin typeface="Times New Roman" panose="02020603050405020304" pitchFamily="18" charset="0"/>
                <a:cs typeface="Times New Roman" panose="02020603050405020304" pitchFamily="18" charset="0"/>
              </a:rPr>
              <a:t>D. </a:t>
            </a:r>
            <a:r>
              <a:rPr lang="en-US" b="1" dirty="0" err="1" smtClean="0">
                <a:latin typeface="Times New Roman" panose="02020603050405020304" pitchFamily="18" charset="0"/>
                <a:cs typeface="Times New Roman" panose="02020603050405020304" pitchFamily="18" charset="0"/>
              </a:rPr>
              <a:t>Lớp</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lớp</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mây</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cao</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đùn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núi</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bạc</a:t>
            </a:r>
            <a:r>
              <a:rPr lang="en-US" b="1"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xmlns="" val="258703719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1" y="675620"/>
            <a:ext cx="5333999" cy="2600980"/>
          </a:xfrm>
        </p:spPr>
        <p:txBody>
          <a:bodyPr>
            <a:noAutofit/>
          </a:bodyPr>
          <a:lstStyle/>
          <a:p>
            <a:pPr marL="0" indent="0" algn="just">
              <a:buNone/>
            </a:pPr>
            <a:r>
              <a:rPr lang="en-US" sz="2400" dirty="0" err="1" smtClean="0">
                <a:latin typeface="Times New Roman" panose="02020603050405020304" pitchFamily="18" charset="0"/>
                <a:cs typeface="Times New Roman" panose="02020603050405020304" pitchFamily="18" charset="0"/>
              </a:rPr>
              <a:t>Cảm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xúc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chủ</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đạo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bài</a:t>
            </a:r>
            <a:r>
              <a:rPr lang="en-US" sz="2400" dirty="0" smtClean="0">
                <a:latin typeface="Times New Roman" panose="02020603050405020304" pitchFamily="18" charset="0"/>
                <a:cs typeface="Times New Roman" panose="02020603050405020304" pitchFamily="18" charset="0"/>
              </a:rPr>
              <a:t> </a:t>
            </a:r>
            <a:r>
              <a:rPr lang="en-US" sz="2400" err="1" smtClean="0">
                <a:latin typeface="Times New Roman" panose="02020603050405020304" pitchFamily="18" charset="0"/>
                <a:cs typeface="Times New Roman" panose="02020603050405020304" pitchFamily="18" charset="0"/>
              </a:rPr>
              <a:t>thơ</a:t>
            </a:r>
            <a:r>
              <a:rPr lang="en-US" sz="2400" smtClean="0">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 </a:t>
            </a:r>
            <a:r>
              <a:rPr lang="en-US" sz="2400" i="1" smtClean="0">
                <a:latin typeface="Times New Roman" panose="02020603050405020304" pitchFamily="18" charset="0"/>
                <a:cs typeface="Times New Roman" panose="02020603050405020304" pitchFamily="18" charset="0"/>
              </a:rPr>
              <a:t>Tràng </a:t>
            </a:r>
            <a:r>
              <a:rPr lang="en-US" sz="2400" i="1" dirty="0" err="1" smtClean="0">
                <a:latin typeface="Times New Roman" panose="02020603050405020304" pitchFamily="18" charset="0"/>
                <a:cs typeface="Times New Roman" panose="02020603050405020304" pitchFamily="18" charset="0"/>
              </a:rPr>
              <a:t>giang</a:t>
            </a:r>
            <a:r>
              <a:rPr lang="en-US" sz="2400" i="1"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a:t>
            </a:r>
            <a:r>
              <a:rPr lang="en-US" sz="2400" err="1" smtClean="0">
                <a:latin typeface="Times New Roman" panose="02020603050405020304" pitchFamily="18" charset="0"/>
                <a:cs typeface="Times New Roman" panose="02020603050405020304" pitchFamily="18" charset="0"/>
              </a:rPr>
              <a:t>gì</a:t>
            </a:r>
            <a:r>
              <a:rPr lang="en-US" sz="2400" smtClean="0">
                <a:latin typeface="Times New Roman" panose="02020603050405020304" pitchFamily="18" charset="0"/>
                <a:cs typeface="Times New Roman" panose="02020603050405020304" pitchFamily="18" charset="0"/>
              </a:rPr>
              <a:t>?</a:t>
            </a:r>
            <a:endParaRPr lang="vi-VN" sz="2400" dirty="0" smtClean="0">
              <a:solidFill>
                <a:srgbClr val="FF0000"/>
              </a:solidFill>
              <a:latin typeface="Times New Roman" panose="02020603050405020304" pitchFamily="18" charset="0"/>
              <a:cs typeface="Times New Roman" panose="02020603050405020304" pitchFamily="18" charset="0"/>
            </a:endParaRPr>
          </a:p>
          <a:p>
            <a:pPr marL="0" indent="0" algn="just">
              <a:buNone/>
            </a:pPr>
            <a:r>
              <a:rPr lang="vi-VN" sz="2400" b="1" smtClean="0">
                <a:solidFill>
                  <a:srgbClr val="FF0000"/>
                </a:solidFill>
                <a:latin typeface="Times New Roman" panose="02020603050405020304" pitchFamily="18" charset="0"/>
                <a:cs typeface="Times New Roman" panose="02020603050405020304" pitchFamily="18" charset="0"/>
              </a:rPr>
              <a:t>A</a:t>
            </a:r>
            <a:r>
              <a:rPr lang="en-US" sz="2400" smtClean="0">
                <a:latin typeface="Times New Roman" panose="02020603050405020304" pitchFamily="18" charset="0"/>
                <a:cs typeface="Times New Roman" panose="02020603050405020304" pitchFamily="18" charset="0"/>
              </a:rPr>
              <a:t>. Nỗi </a:t>
            </a:r>
            <a:r>
              <a:rPr lang="en-US" sz="2400" dirty="0" err="1" smtClean="0">
                <a:latin typeface="Times New Roman" panose="02020603050405020304" pitchFamily="18" charset="0"/>
                <a:cs typeface="Times New Roman" panose="02020603050405020304" pitchFamily="18" charset="0"/>
              </a:rPr>
              <a:t>tuyệt</a:t>
            </a:r>
            <a:r>
              <a:rPr lang="en-US" sz="2400" dirty="0" smtClean="0">
                <a:latin typeface="Times New Roman" panose="02020603050405020304" pitchFamily="18" charset="0"/>
                <a:cs typeface="Times New Roman" panose="02020603050405020304" pitchFamily="18" charset="0"/>
              </a:rPr>
              <a:t> </a:t>
            </a:r>
            <a:r>
              <a:rPr lang="en-US" sz="2400" err="1" smtClean="0">
                <a:latin typeface="Times New Roman" panose="02020603050405020304" pitchFamily="18" charset="0"/>
                <a:cs typeface="Times New Roman" panose="02020603050405020304" pitchFamily="18" charset="0"/>
              </a:rPr>
              <a:t>vọng</a:t>
            </a:r>
            <a:r>
              <a:rPr lang="en-US" sz="2400">
                <a:latin typeface="Times New Roman" panose="02020603050405020304" pitchFamily="18" charset="0"/>
                <a:cs typeface="Times New Roman" panose="02020603050405020304" pitchFamily="18" charset="0"/>
              </a:rPr>
              <a:t> </a:t>
            </a:r>
            <a:r>
              <a:rPr lang="en-US" sz="2400" smtClean="0">
                <a:latin typeface="Times New Roman" panose="02020603050405020304" pitchFamily="18" charset="0"/>
                <a:cs typeface="Times New Roman" panose="02020603050405020304" pitchFamily="18" charset="0"/>
              </a:rPr>
              <a:t>  </a:t>
            </a:r>
          </a:p>
          <a:p>
            <a:pPr marL="0" indent="0" algn="just">
              <a:buNone/>
            </a:pPr>
            <a:r>
              <a:rPr lang="vi-VN" sz="2400" b="1" smtClean="0">
                <a:solidFill>
                  <a:srgbClr val="FF0000"/>
                </a:solidFill>
                <a:latin typeface="Times New Roman" panose="02020603050405020304" pitchFamily="18" charset="0"/>
                <a:cs typeface="Times New Roman" panose="02020603050405020304" pitchFamily="18" charset="0"/>
              </a:rPr>
              <a:t>B</a:t>
            </a:r>
            <a:r>
              <a:rPr lang="en-US" sz="2400" smtClean="0">
                <a:latin typeface="Times New Roman" panose="02020603050405020304" pitchFamily="18" charset="0"/>
                <a:cs typeface="Times New Roman" panose="02020603050405020304" pitchFamily="18" charset="0"/>
              </a:rPr>
              <a:t>. Nỗi </a:t>
            </a:r>
            <a:r>
              <a:rPr lang="en-US" sz="2400" dirty="0" smtClean="0">
                <a:latin typeface="Times New Roman" panose="02020603050405020304" pitchFamily="18" charset="0"/>
                <a:cs typeface="Times New Roman" panose="02020603050405020304" pitchFamily="18" charset="0"/>
              </a:rPr>
              <a:t>cay </a:t>
            </a:r>
            <a:r>
              <a:rPr lang="en-US" sz="2400" dirty="0" err="1" smtClean="0">
                <a:latin typeface="Times New Roman" panose="02020603050405020304" pitchFamily="18" charset="0"/>
                <a:cs typeface="Times New Roman" panose="02020603050405020304" pitchFamily="18" charset="0"/>
              </a:rPr>
              <a:t>đắng</a:t>
            </a:r>
            <a:r>
              <a:rPr lang="vi-VN" sz="2400" dirty="0" smtClean="0">
                <a:latin typeface="Times New Roman" panose="02020603050405020304" pitchFamily="18" charset="0"/>
                <a:cs typeface="Times New Roman" panose="02020603050405020304" pitchFamily="18" charset="0"/>
              </a:rPr>
              <a:t>.</a:t>
            </a:r>
          </a:p>
          <a:p>
            <a:pPr marL="0" indent="0" algn="just">
              <a:buNone/>
            </a:pPr>
            <a:r>
              <a:rPr lang="vi-VN" sz="2400" b="1" smtClean="0">
                <a:solidFill>
                  <a:srgbClr val="FF0000"/>
                </a:solidFill>
                <a:latin typeface="Times New Roman" panose="02020603050405020304" pitchFamily="18" charset="0"/>
                <a:cs typeface="Times New Roman" panose="02020603050405020304" pitchFamily="18" charset="0"/>
              </a:rPr>
              <a:t>C</a:t>
            </a:r>
            <a:r>
              <a:rPr lang="en-US" sz="2400" smtClean="0">
                <a:latin typeface="Times New Roman" panose="02020603050405020304" pitchFamily="18" charset="0"/>
                <a:cs typeface="Times New Roman" panose="02020603050405020304" pitchFamily="18" charset="0"/>
              </a:rPr>
              <a:t>. Nỗi </a:t>
            </a:r>
            <a:r>
              <a:rPr lang="en-US" sz="2400" dirty="0" err="1" smtClean="0">
                <a:latin typeface="Times New Roman" panose="02020603050405020304" pitchFamily="18" charset="0"/>
                <a:cs typeface="Times New Roman" panose="02020603050405020304" pitchFamily="18" charset="0"/>
              </a:rPr>
              <a:t>băn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khoăn</a:t>
            </a:r>
            <a:r>
              <a:rPr lang="vi-VN" sz="2400" smtClean="0">
                <a:latin typeface="Times New Roman" panose="02020603050405020304" pitchFamily="18" charset="0"/>
                <a:cs typeface="Times New Roman" panose="02020603050405020304" pitchFamily="18" charset="0"/>
              </a:rPr>
              <a:t>.</a:t>
            </a:r>
            <a:r>
              <a:rPr lang="en-US" sz="2400" smtClean="0">
                <a:latin typeface="Times New Roman" panose="02020603050405020304" pitchFamily="18" charset="0"/>
                <a:cs typeface="Times New Roman" panose="02020603050405020304" pitchFamily="18" charset="0"/>
              </a:rPr>
              <a:t>  </a:t>
            </a:r>
            <a:endParaRPr lang="en-US" sz="2400">
              <a:latin typeface="Times New Roman" panose="02020603050405020304" pitchFamily="18" charset="0"/>
              <a:cs typeface="Times New Roman" panose="02020603050405020304" pitchFamily="18" charset="0"/>
            </a:endParaRPr>
          </a:p>
          <a:p>
            <a:pPr marL="0" indent="0" algn="just">
              <a:buNone/>
            </a:pPr>
            <a:r>
              <a:rPr lang="vi-VN" sz="2400" b="1" smtClean="0">
                <a:solidFill>
                  <a:srgbClr val="FF0000"/>
                </a:solidFill>
                <a:latin typeface="Times New Roman" panose="02020603050405020304" pitchFamily="18" charset="0"/>
                <a:cs typeface="Times New Roman" panose="02020603050405020304" pitchFamily="18" charset="0"/>
              </a:rPr>
              <a:t>D</a:t>
            </a:r>
            <a:r>
              <a:rPr lang="en-US" sz="2400" smtClean="0">
                <a:latin typeface="Times New Roman" panose="02020603050405020304" pitchFamily="18" charset="0"/>
                <a:cs typeface="Times New Roman" panose="02020603050405020304" pitchFamily="18" charset="0"/>
              </a:rPr>
              <a:t>. Nỗi </a:t>
            </a:r>
            <a:r>
              <a:rPr lang="en-US" sz="2400" dirty="0" err="1" smtClean="0">
                <a:latin typeface="Times New Roman" panose="02020603050405020304" pitchFamily="18" charset="0"/>
                <a:cs typeface="Times New Roman" panose="02020603050405020304" pitchFamily="18" charset="0"/>
              </a:rPr>
              <a:t>buồn</a:t>
            </a:r>
            <a:r>
              <a:rPr lang="vi-VN"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2" name="Rectangle 1"/>
          <p:cNvSpPr/>
          <p:nvPr/>
        </p:nvSpPr>
        <p:spPr>
          <a:xfrm>
            <a:off x="304800" y="152400"/>
            <a:ext cx="1371599" cy="523220"/>
          </a:xfrm>
          <a:prstGeom prst="rect">
            <a:avLst/>
          </a:prstGeom>
        </p:spPr>
        <p:txBody>
          <a:bodyPr wrap="square">
            <a:spAutoFit/>
          </a:bodyPr>
          <a:lstStyle/>
          <a:p>
            <a:r>
              <a:rPr lang="en-US" sz="2800" b="1" u="sng" dirty="0" err="1" smtClean="0">
                <a:solidFill>
                  <a:srgbClr val="FF0066"/>
                </a:solidFill>
                <a:latin typeface="Times New Roman" pitchFamily="18" charset="0"/>
                <a:cs typeface="Times New Roman" pitchFamily="18" charset="0"/>
              </a:rPr>
              <a:t>Câu</a:t>
            </a:r>
            <a:r>
              <a:rPr lang="en-US" sz="2800" b="1" u="sng" dirty="0" smtClean="0">
                <a:solidFill>
                  <a:srgbClr val="FF0066"/>
                </a:solidFill>
                <a:latin typeface="Times New Roman" pitchFamily="18" charset="0"/>
                <a:cs typeface="Times New Roman" pitchFamily="18" charset="0"/>
              </a:rPr>
              <a:t> 4</a:t>
            </a:r>
            <a:endParaRPr lang="en-US" sz="2800" u="sng" dirty="0">
              <a:solidFill>
                <a:srgbClr val="FF0066"/>
              </a:solidFill>
              <a:latin typeface="Times New Roman" pitchFamily="18" charset="0"/>
              <a:cs typeface="Times New Roman" pitchFamily="18" charset="0"/>
            </a:endParaRPr>
          </a:p>
        </p:txBody>
      </p:sp>
      <p:pic>
        <p:nvPicPr>
          <p:cNvPr id="6" name="Picture 2" descr="Câu hỏi Yes/ No Question - Tech12h"/>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543800" y="1"/>
            <a:ext cx="1524000" cy="1219199"/>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9"/>
          <p:cNvPicPr>
            <a:picLocks noChangeAspect="1" noChangeArrowheads="1"/>
          </p:cNvPicPr>
          <p:nvPr/>
        </p:nvPicPr>
        <p:blipFill>
          <a:blip r:embed="rId3">
            <a:extLst>
              <a:ext uri="{28A0092B-C50C-407E-A947-70E740481C1C}">
                <a14:useLocalDpi xmlns:a14="http://schemas.microsoft.com/office/drawing/2010/main" xmlns="" val="0"/>
              </a:ext>
            </a:extLst>
          </a:blip>
          <a:srcRect t="41388"/>
          <a:stretch>
            <a:fillRect/>
          </a:stretch>
        </p:blipFill>
        <p:spPr bwMode="auto">
          <a:xfrm>
            <a:off x="2971800" y="3477789"/>
            <a:ext cx="5656942" cy="2999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Rectangle: Rounded Corners 4">
            <a:hlinkClick r:id="rId4" action="ppaction://hlinksldjump"/>
          </p:cNvPr>
          <p:cNvSpPr/>
          <p:nvPr/>
        </p:nvSpPr>
        <p:spPr>
          <a:xfrm>
            <a:off x="4275809" y="5486400"/>
            <a:ext cx="597477" cy="72930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b="1" dirty="0">
                <a:latin typeface="Times New Roman" panose="02020603050405020304" pitchFamily="18" charset="0"/>
                <a:cs typeface="Times New Roman" panose="02020603050405020304" pitchFamily="18" charset="0"/>
              </a:rPr>
              <a:t>D</a:t>
            </a:r>
            <a:endParaRPr lang="en-US" sz="2800" b="1" dirty="0">
              <a:latin typeface="Times New Roman" panose="02020603050405020304" pitchFamily="18" charset="0"/>
              <a:cs typeface="Times New Roman" panose="02020603050405020304" pitchFamily="18" charset="0"/>
            </a:endParaRPr>
          </a:p>
        </p:txBody>
      </p:sp>
      <p:sp>
        <p:nvSpPr>
          <p:cNvPr id="14" name="Action Button: Home 13">
            <a:hlinkClick r:id="rId4" action="ppaction://hlinksldjump" highlightClick="1"/>
          </p:cNvPr>
          <p:cNvSpPr/>
          <p:nvPr/>
        </p:nvSpPr>
        <p:spPr>
          <a:xfrm>
            <a:off x="8458201" y="6324600"/>
            <a:ext cx="609600" cy="533400"/>
          </a:xfrm>
          <a:prstGeom prst="actionButtonHom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423682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circle(in)">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circle(in)">
                                      <p:cBhvr>
                                        <p:cTn id="27" dur="20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wheel(1)">
                                      <p:cBhvr>
                                        <p:cTn id="32" dur="20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wheel(1)">
                                      <p:cBhvr>
                                        <p:cTn id="37" dur="2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circle(in)">
                                      <p:cBhvr>
                                        <p:cTn id="4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IN 8 | THCS Âu Lạc"/>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2400" y="2133600"/>
            <a:ext cx="3661211" cy="394737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228600" y="1143000"/>
            <a:ext cx="4911922" cy="492443"/>
          </a:xfrm>
          <a:prstGeom prst="rect">
            <a:avLst/>
          </a:prstGeom>
        </p:spPr>
        <p:txBody>
          <a:bodyPr wrap="none">
            <a:spAutoFit/>
          </a:bodyPr>
          <a:lstStyle/>
          <a:p>
            <a:r>
              <a:rPr lang="vi-VN" sz="2600" b="1" i="1">
                <a:solidFill>
                  <a:srgbClr val="000000"/>
                </a:solidFill>
                <a:latin typeface="Times New Roman" pitchFamily="18" charset="0"/>
                <a:cs typeface="Times New Roman" pitchFamily="18" charset="0"/>
              </a:rPr>
              <a:t>Câu </a:t>
            </a:r>
            <a:r>
              <a:rPr lang="en-US" sz="2600" b="1" i="1" smtClean="0">
                <a:solidFill>
                  <a:srgbClr val="000000"/>
                </a:solidFill>
                <a:latin typeface="Times New Roman" pitchFamily="18" charset="0"/>
                <a:cs typeface="Times New Roman" pitchFamily="18" charset="0"/>
              </a:rPr>
              <a:t>5. </a:t>
            </a:r>
            <a:r>
              <a:rPr lang="en-US" sz="2600" b="1" i="1" dirty="0" err="1" smtClean="0">
                <a:solidFill>
                  <a:srgbClr val="000000"/>
                </a:solidFill>
                <a:latin typeface="Times New Roman" pitchFamily="18" charset="0"/>
                <a:cs typeface="Times New Roman" pitchFamily="18" charset="0"/>
              </a:rPr>
              <a:t>Nhóm</a:t>
            </a:r>
            <a:r>
              <a:rPr lang="en-US" sz="2600" b="1" i="1" dirty="0" smtClean="0">
                <a:solidFill>
                  <a:srgbClr val="000000"/>
                </a:solidFill>
                <a:latin typeface="Times New Roman" pitchFamily="18" charset="0"/>
                <a:cs typeface="Times New Roman" pitchFamily="18" charset="0"/>
              </a:rPr>
              <a:t> </a:t>
            </a:r>
            <a:r>
              <a:rPr lang="vi-VN" sz="2600" b="1" i="1" dirty="0" smtClean="0">
                <a:solidFill>
                  <a:srgbClr val="000000"/>
                </a:solidFill>
                <a:latin typeface="Times New Roman" pitchFamily="18" charset="0"/>
                <a:cs typeface="Times New Roman" pitchFamily="18" charset="0"/>
              </a:rPr>
              <a:t>1</a:t>
            </a:r>
            <a:r>
              <a:rPr lang="en-US" sz="2600" b="1" i="1" dirty="0" smtClean="0">
                <a:solidFill>
                  <a:srgbClr val="000000"/>
                </a:solidFill>
                <a:latin typeface="Times New Roman" pitchFamily="18" charset="0"/>
                <a:cs typeface="Times New Roman" pitchFamily="18" charset="0"/>
              </a:rPr>
              <a:t> </a:t>
            </a:r>
            <a:r>
              <a:rPr lang="en-US" sz="2600" b="1" i="1" dirty="0" err="1" smtClean="0">
                <a:solidFill>
                  <a:srgbClr val="000000"/>
                </a:solidFill>
                <a:latin typeface="Times New Roman" pitchFamily="18" charset="0"/>
                <a:cs typeface="Times New Roman" pitchFamily="18" charset="0"/>
              </a:rPr>
              <a:t>đại</a:t>
            </a:r>
            <a:r>
              <a:rPr lang="en-US" sz="2600" b="1" i="1" dirty="0" smtClean="0">
                <a:solidFill>
                  <a:srgbClr val="000000"/>
                </a:solidFill>
                <a:latin typeface="Times New Roman" pitchFamily="18" charset="0"/>
                <a:cs typeface="Times New Roman" pitchFamily="18" charset="0"/>
              </a:rPr>
              <a:t> </a:t>
            </a:r>
            <a:r>
              <a:rPr lang="en-US" sz="2600" b="1" i="1" dirty="0" err="1" smtClean="0">
                <a:solidFill>
                  <a:srgbClr val="000000"/>
                </a:solidFill>
                <a:latin typeface="Times New Roman" pitchFamily="18" charset="0"/>
                <a:cs typeface="Times New Roman" pitchFamily="18" charset="0"/>
              </a:rPr>
              <a:t>diện</a:t>
            </a:r>
            <a:r>
              <a:rPr lang="en-US" sz="2600" b="1" i="1" dirty="0" smtClean="0">
                <a:solidFill>
                  <a:srgbClr val="000000"/>
                </a:solidFill>
                <a:latin typeface="Times New Roman" pitchFamily="18" charset="0"/>
                <a:cs typeface="Times New Roman" pitchFamily="18" charset="0"/>
              </a:rPr>
              <a:t> </a:t>
            </a:r>
            <a:r>
              <a:rPr lang="en-US" sz="2600" b="1" i="1" dirty="0" err="1" smtClean="0">
                <a:solidFill>
                  <a:srgbClr val="000000"/>
                </a:solidFill>
                <a:latin typeface="Times New Roman" pitchFamily="18" charset="0"/>
                <a:cs typeface="Times New Roman" pitchFamily="18" charset="0"/>
              </a:rPr>
              <a:t>trình</a:t>
            </a:r>
            <a:r>
              <a:rPr lang="en-US" sz="2600" b="1" i="1" dirty="0" smtClean="0">
                <a:solidFill>
                  <a:srgbClr val="000000"/>
                </a:solidFill>
                <a:latin typeface="Times New Roman" pitchFamily="18" charset="0"/>
                <a:cs typeface="Times New Roman" pitchFamily="18" charset="0"/>
              </a:rPr>
              <a:t> </a:t>
            </a:r>
            <a:r>
              <a:rPr lang="en-US" sz="2600" b="1" i="1" dirty="0" err="1" smtClean="0">
                <a:solidFill>
                  <a:srgbClr val="000000"/>
                </a:solidFill>
                <a:latin typeface="Times New Roman" pitchFamily="18" charset="0"/>
                <a:cs typeface="Times New Roman" pitchFamily="18" charset="0"/>
              </a:rPr>
              <a:t>bày</a:t>
            </a:r>
            <a:r>
              <a:rPr lang="en-US" sz="2600" b="1" i="1" dirty="0" smtClean="0">
                <a:solidFill>
                  <a:srgbClr val="000000"/>
                </a:solidFill>
                <a:latin typeface="Times New Roman" pitchFamily="18" charset="0"/>
                <a:cs typeface="Times New Roman" pitchFamily="18" charset="0"/>
              </a:rPr>
              <a:t> </a:t>
            </a:r>
            <a:endParaRPr lang="en-US" dirty="0">
              <a:solidFill>
                <a:srgbClr val="000000"/>
              </a:solidFill>
            </a:endParaRPr>
          </a:p>
        </p:txBody>
      </p:sp>
      <p:sp>
        <p:nvSpPr>
          <p:cNvPr id="5" name="Rectangle 4"/>
          <p:cNvSpPr/>
          <p:nvPr/>
        </p:nvSpPr>
        <p:spPr>
          <a:xfrm>
            <a:off x="1191611" y="177225"/>
            <a:ext cx="4294789" cy="5847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spcBef>
                <a:spcPts val="1000"/>
              </a:spcBef>
            </a:pPr>
            <a:r>
              <a:rPr lang="en-US" sz="3200" b="1" i="1" kern="0" smtClean="0">
                <a:solidFill>
                  <a:srgbClr val="C00000"/>
                </a:solidFill>
                <a:latin typeface="Times New Roman" pitchFamily="18" charset="0"/>
                <a:cs typeface="Times New Roman" pitchFamily="18" charset="0"/>
              </a:rPr>
              <a:t>III.</a:t>
            </a:r>
            <a:r>
              <a:rPr lang="vi-VN" sz="3200" b="1" i="1" kern="0" smtClean="0">
                <a:solidFill>
                  <a:srgbClr val="C00000"/>
                </a:solidFill>
                <a:latin typeface="Times New Roman" pitchFamily="18" charset="0"/>
                <a:cs typeface="Times New Roman" pitchFamily="18" charset="0"/>
              </a:rPr>
              <a:t> </a:t>
            </a:r>
            <a:r>
              <a:rPr lang="vi-VN" sz="3200" b="1" i="1" kern="0" dirty="0" smtClean="0">
                <a:solidFill>
                  <a:srgbClr val="C00000"/>
                </a:solidFill>
                <a:latin typeface="Times New Roman" pitchFamily="18" charset="0"/>
                <a:cs typeface="Times New Roman" pitchFamily="18" charset="0"/>
              </a:rPr>
              <a:t>Bài tập tự luận</a:t>
            </a:r>
            <a:endParaRPr lang="en-US" sz="3200" b="1" i="1" kern="0" dirty="0">
              <a:solidFill>
                <a:srgbClr val="C00000"/>
              </a:solidFill>
              <a:latin typeface="Times New Roman" pitchFamily="18" charset="0"/>
              <a:cs typeface="Times New Roman" pitchFamily="18" charset="0"/>
            </a:endParaRPr>
          </a:p>
        </p:txBody>
      </p:sp>
      <p:sp>
        <p:nvSpPr>
          <p:cNvPr id="3" name="Rectangle 2"/>
          <p:cNvSpPr/>
          <p:nvPr/>
        </p:nvSpPr>
        <p:spPr>
          <a:xfrm>
            <a:off x="5029200" y="2554069"/>
            <a:ext cx="3505200" cy="369332"/>
          </a:xfrm>
          <a:prstGeom prst="rect">
            <a:avLst/>
          </a:prstGeom>
        </p:spPr>
        <p:txBody>
          <a:bodyPr wrap="square">
            <a:spAutoFit/>
          </a:bodyPr>
          <a:lstStyle/>
          <a:p>
            <a:r>
              <a:rPr lang="vi-VN" i="1" dirty="0" smtClean="0"/>
              <a:t>.</a:t>
            </a:r>
            <a:endParaRPr lang="en-US" dirty="0"/>
          </a:p>
        </p:txBody>
      </p:sp>
      <p:sp>
        <p:nvSpPr>
          <p:cNvPr id="6" name="Cloud 5"/>
          <p:cNvSpPr/>
          <p:nvPr/>
        </p:nvSpPr>
        <p:spPr>
          <a:xfrm>
            <a:off x="4648200" y="762000"/>
            <a:ext cx="4343400" cy="3886200"/>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nhiều</a:t>
            </a:r>
            <a:r>
              <a:rPr lang="en-US" sz="2400" dirty="0">
                <a:latin typeface="Times New Roman" panose="02020603050405020304" pitchFamily="18" charset="0"/>
                <a:cs typeface="Times New Roman" panose="02020603050405020304" pitchFamily="18" charset="0"/>
              </a:rPr>
              <a:t> rung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a:t>
            </a:r>
          </a:p>
          <a:p>
            <a:pPr algn="ctr"/>
            <a:endParaRPr lang="en-US" sz="2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388616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IN 8 | THCS Âu Lạc"/>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2400" y="2133600"/>
            <a:ext cx="3661211" cy="394737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228600" y="1143000"/>
            <a:ext cx="4911922" cy="492443"/>
          </a:xfrm>
          <a:prstGeom prst="rect">
            <a:avLst/>
          </a:prstGeom>
        </p:spPr>
        <p:txBody>
          <a:bodyPr wrap="none">
            <a:spAutoFit/>
          </a:bodyPr>
          <a:lstStyle/>
          <a:p>
            <a:r>
              <a:rPr lang="vi-VN" sz="2600" b="1" i="1" dirty="0">
                <a:solidFill>
                  <a:srgbClr val="000000"/>
                </a:solidFill>
                <a:latin typeface="Times New Roman" pitchFamily="18" charset="0"/>
                <a:cs typeface="Times New Roman" pitchFamily="18" charset="0"/>
              </a:rPr>
              <a:t>Câu </a:t>
            </a:r>
            <a:r>
              <a:rPr lang="en-US" sz="2600" b="1" i="1" dirty="0" smtClean="0">
                <a:solidFill>
                  <a:srgbClr val="000000"/>
                </a:solidFill>
                <a:latin typeface="Times New Roman" pitchFamily="18" charset="0"/>
                <a:cs typeface="Times New Roman" pitchFamily="18" charset="0"/>
              </a:rPr>
              <a:t>5: </a:t>
            </a:r>
            <a:r>
              <a:rPr lang="en-US" sz="2600" b="1" i="1" dirty="0" err="1" smtClean="0">
                <a:solidFill>
                  <a:srgbClr val="000000"/>
                </a:solidFill>
                <a:latin typeface="Times New Roman" pitchFamily="18" charset="0"/>
                <a:cs typeface="Times New Roman" pitchFamily="18" charset="0"/>
              </a:rPr>
              <a:t>Nhóm</a:t>
            </a:r>
            <a:r>
              <a:rPr lang="en-US" sz="2600" b="1" i="1" dirty="0" smtClean="0">
                <a:solidFill>
                  <a:srgbClr val="000000"/>
                </a:solidFill>
                <a:latin typeface="Times New Roman" pitchFamily="18" charset="0"/>
                <a:cs typeface="Times New Roman" pitchFamily="18" charset="0"/>
              </a:rPr>
              <a:t> </a:t>
            </a:r>
            <a:r>
              <a:rPr lang="vi-VN" sz="2600" b="1" i="1" dirty="0" smtClean="0">
                <a:solidFill>
                  <a:srgbClr val="000000"/>
                </a:solidFill>
                <a:latin typeface="Times New Roman" pitchFamily="18" charset="0"/>
                <a:cs typeface="Times New Roman" pitchFamily="18" charset="0"/>
              </a:rPr>
              <a:t>1</a:t>
            </a:r>
            <a:r>
              <a:rPr lang="en-US" sz="2600" b="1" i="1" dirty="0" smtClean="0">
                <a:solidFill>
                  <a:srgbClr val="000000"/>
                </a:solidFill>
                <a:latin typeface="Times New Roman" pitchFamily="18" charset="0"/>
                <a:cs typeface="Times New Roman" pitchFamily="18" charset="0"/>
              </a:rPr>
              <a:t> </a:t>
            </a:r>
            <a:r>
              <a:rPr lang="en-US" sz="2600" b="1" i="1" dirty="0" err="1" smtClean="0">
                <a:solidFill>
                  <a:srgbClr val="000000"/>
                </a:solidFill>
                <a:latin typeface="Times New Roman" pitchFamily="18" charset="0"/>
                <a:cs typeface="Times New Roman" pitchFamily="18" charset="0"/>
              </a:rPr>
              <a:t>đại</a:t>
            </a:r>
            <a:r>
              <a:rPr lang="en-US" sz="2600" b="1" i="1" dirty="0" smtClean="0">
                <a:solidFill>
                  <a:srgbClr val="000000"/>
                </a:solidFill>
                <a:latin typeface="Times New Roman" pitchFamily="18" charset="0"/>
                <a:cs typeface="Times New Roman" pitchFamily="18" charset="0"/>
              </a:rPr>
              <a:t> </a:t>
            </a:r>
            <a:r>
              <a:rPr lang="en-US" sz="2600" b="1" i="1" dirty="0" err="1" smtClean="0">
                <a:solidFill>
                  <a:srgbClr val="000000"/>
                </a:solidFill>
                <a:latin typeface="Times New Roman" pitchFamily="18" charset="0"/>
                <a:cs typeface="Times New Roman" pitchFamily="18" charset="0"/>
              </a:rPr>
              <a:t>diện</a:t>
            </a:r>
            <a:r>
              <a:rPr lang="en-US" sz="2600" b="1" i="1" dirty="0" smtClean="0">
                <a:solidFill>
                  <a:srgbClr val="000000"/>
                </a:solidFill>
                <a:latin typeface="Times New Roman" pitchFamily="18" charset="0"/>
                <a:cs typeface="Times New Roman" pitchFamily="18" charset="0"/>
              </a:rPr>
              <a:t> </a:t>
            </a:r>
            <a:r>
              <a:rPr lang="en-US" sz="2600" b="1" i="1" dirty="0" err="1" smtClean="0">
                <a:solidFill>
                  <a:srgbClr val="000000"/>
                </a:solidFill>
                <a:latin typeface="Times New Roman" pitchFamily="18" charset="0"/>
                <a:cs typeface="Times New Roman" pitchFamily="18" charset="0"/>
              </a:rPr>
              <a:t>trình</a:t>
            </a:r>
            <a:r>
              <a:rPr lang="en-US" sz="2600" b="1" i="1" dirty="0" smtClean="0">
                <a:solidFill>
                  <a:srgbClr val="000000"/>
                </a:solidFill>
                <a:latin typeface="Times New Roman" pitchFamily="18" charset="0"/>
                <a:cs typeface="Times New Roman" pitchFamily="18" charset="0"/>
              </a:rPr>
              <a:t> </a:t>
            </a:r>
            <a:r>
              <a:rPr lang="en-US" sz="2600" b="1" i="1" dirty="0" err="1" smtClean="0">
                <a:solidFill>
                  <a:srgbClr val="000000"/>
                </a:solidFill>
                <a:latin typeface="Times New Roman" pitchFamily="18" charset="0"/>
                <a:cs typeface="Times New Roman" pitchFamily="18" charset="0"/>
              </a:rPr>
              <a:t>bày</a:t>
            </a:r>
            <a:r>
              <a:rPr lang="en-US" sz="2600" b="1" i="1" dirty="0" smtClean="0">
                <a:solidFill>
                  <a:srgbClr val="000000"/>
                </a:solidFill>
                <a:latin typeface="Times New Roman" pitchFamily="18" charset="0"/>
                <a:cs typeface="Times New Roman" pitchFamily="18" charset="0"/>
              </a:rPr>
              <a:t> </a:t>
            </a:r>
            <a:endParaRPr lang="en-US" dirty="0">
              <a:solidFill>
                <a:srgbClr val="000000"/>
              </a:solidFill>
            </a:endParaRPr>
          </a:p>
        </p:txBody>
      </p:sp>
      <p:sp>
        <p:nvSpPr>
          <p:cNvPr id="5" name="Rectangle 4"/>
          <p:cNvSpPr/>
          <p:nvPr/>
        </p:nvSpPr>
        <p:spPr>
          <a:xfrm>
            <a:off x="1191611" y="177225"/>
            <a:ext cx="3948911" cy="5847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spcBef>
                <a:spcPts val="1000"/>
              </a:spcBef>
            </a:pPr>
            <a:r>
              <a:rPr lang="en-US" sz="3200" b="1" i="1" kern="0" dirty="0" smtClean="0">
                <a:solidFill>
                  <a:srgbClr val="C00000"/>
                </a:solidFill>
                <a:latin typeface="Times New Roman" pitchFamily="18" charset="0"/>
                <a:cs typeface="Times New Roman" pitchFamily="18" charset="0"/>
              </a:rPr>
              <a:t>III:</a:t>
            </a:r>
            <a:r>
              <a:rPr lang="vi-VN" sz="3200" b="1" i="1" kern="0" dirty="0" smtClean="0">
                <a:solidFill>
                  <a:srgbClr val="C00000"/>
                </a:solidFill>
                <a:latin typeface="Times New Roman" pitchFamily="18" charset="0"/>
                <a:cs typeface="Times New Roman" pitchFamily="18" charset="0"/>
              </a:rPr>
              <a:t> Bài tập tự luận</a:t>
            </a:r>
            <a:endParaRPr lang="en-US" sz="3200" b="1" i="1" kern="0" dirty="0">
              <a:solidFill>
                <a:srgbClr val="C00000"/>
              </a:solidFill>
              <a:latin typeface="Times New Roman" pitchFamily="18" charset="0"/>
              <a:cs typeface="Times New Roman" pitchFamily="18" charset="0"/>
            </a:endParaRPr>
          </a:p>
        </p:txBody>
      </p:sp>
      <p:sp>
        <p:nvSpPr>
          <p:cNvPr id="3" name="Rectangle 2"/>
          <p:cNvSpPr/>
          <p:nvPr/>
        </p:nvSpPr>
        <p:spPr>
          <a:xfrm>
            <a:off x="5029200" y="2554069"/>
            <a:ext cx="3505200" cy="369332"/>
          </a:xfrm>
          <a:prstGeom prst="rect">
            <a:avLst/>
          </a:prstGeom>
        </p:spPr>
        <p:txBody>
          <a:bodyPr wrap="square">
            <a:spAutoFit/>
          </a:bodyPr>
          <a:lstStyle/>
          <a:p>
            <a:r>
              <a:rPr lang="vi-VN" i="1" dirty="0" smtClean="0"/>
              <a:t>.</a:t>
            </a:r>
            <a:endParaRPr lang="en-US" dirty="0"/>
          </a:p>
        </p:txBody>
      </p:sp>
      <p:sp>
        <p:nvSpPr>
          <p:cNvPr id="7" name="Rectangle 6"/>
          <p:cNvSpPr/>
          <p:nvPr/>
        </p:nvSpPr>
        <p:spPr>
          <a:xfrm>
            <a:off x="1600200" y="1635443"/>
            <a:ext cx="7315200" cy="5146357"/>
          </a:xfrm>
          <a:prstGeom prst="rect">
            <a:avLst/>
          </a:prstGeom>
          <a:solidFill>
            <a:schemeClr val="tx2">
              <a:lumMod val="40000"/>
              <a:lumOff val="60000"/>
            </a:schemeClr>
          </a:solidFill>
        </p:spPr>
        <p:style>
          <a:lnRef idx="2">
            <a:schemeClr val="accent1"/>
          </a:lnRef>
          <a:fillRef idx="1">
            <a:schemeClr val="lt1"/>
          </a:fillRef>
          <a:effectRef idx="0">
            <a:schemeClr val="accent1"/>
          </a:effectRef>
          <a:fontRef idx="minor">
            <a:schemeClr val="dk1"/>
          </a:fontRef>
        </p:style>
        <p:txBody>
          <a:bodyPr rtlCol="0" anchor="ctr"/>
          <a:lstStyle/>
          <a:p>
            <a:r>
              <a:rPr lang="en-US" smtClean="0"/>
              <a:t>- </a:t>
            </a:r>
            <a:r>
              <a:rPr lang="en-US" sz="2000" smtClean="0">
                <a:latin typeface="Times New Roman" panose="02020603050405020304" pitchFamily="18" charset="0"/>
                <a:cs typeface="Times New Roman" panose="02020603050405020304" pitchFamily="18" charset="0"/>
              </a:rPr>
              <a:t>Một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pháp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tiêu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biểu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tương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phản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hệ</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thống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láy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cảnh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ngụ</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ẩn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dụ,đảo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ngữ</a:t>
            </a:r>
            <a:r>
              <a:rPr lang="en-US" sz="2000" dirty="0">
                <a:latin typeface="Times New Roman" panose="02020603050405020304" pitchFamily="18" charset="0"/>
                <a:cs typeface="Times New Roman" panose="02020603050405020304" pitchFamily="18" charset="0"/>
              </a:rPr>
              <a:t>… </a:t>
            </a:r>
            <a:endParaRPr lang="en-US" sz="2000" dirty="0" smtClean="0">
              <a:latin typeface="Times New Roman" panose="02020603050405020304" pitchFamily="18" charset="0"/>
              <a:cs typeface="Times New Roman" panose="02020603050405020304" pitchFamily="18" charset="0"/>
            </a:endParaRPr>
          </a:p>
          <a:p>
            <a:pPr marL="285750" indent="-285750">
              <a:buFontTx/>
              <a:buChar char="-"/>
            </a:pP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dụ</a:t>
            </a:r>
            <a:r>
              <a:rPr lang="en-US" sz="2000" dirty="0">
                <a:latin typeface="Times New Roman" panose="02020603050405020304" pitchFamily="18" charset="0"/>
                <a:cs typeface="Times New Roman" panose="02020603050405020304" pitchFamily="18" charset="0"/>
              </a:rPr>
              <a:t>:  BPTT </a:t>
            </a:r>
            <a:r>
              <a:rPr lang="en-US" sz="2000" dirty="0" err="1">
                <a:latin typeface="Times New Roman" panose="02020603050405020304" pitchFamily="18" charset="0"/>
                <a:cs typeface="Times New Roman" panose="02020603050405020304" pitchFamily="18" charset="0"/>
              </a:rPr>
              <a:t>ẩn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dụ</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đảo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ngữ</a:t>
            </a:r>
            <a:r>
              <a:rPr lang="en-US" sz="2000">
                <a:latin typeface="Times New Roman" panose="02020603050405020304" pitchFamily="18" charset="0"/>
                <a:cs typeface="Times New Roman" panose="02020603050405020304" pitchFamily="18" charset="0"/>
              </a:rPr>
              <a:t>: </a:t>
            </a:r>
            <a:r>
              <a:rPr lang="en-US" sz="2000" smtClean="0">
                <a:latin typeface="Times New Roman" panose="02020603050405020304" pitchFamily="18" charset="0"/>
                <a:cs typeface="Times New Roman" panose="02020603050405020304" pitchFamily="18" charset="0"/>
              </a:rPr>
              <a:t>“Củi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cành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mấy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dòng</a:t>
            </a:r>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kiếp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nhỏ</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bé</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sức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sống</a:t>
            </a:r>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cành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cành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củi</a:t>
            </a:r>
            <a:r>
              <a:rPr lang="en-US" sz="2000" dirty="0">
                <a:latin typeface="Times New Roman" panose="02020603050405020304" pitchFamily="18" charset="0"/>
                <a:cs typeface="Times New Roman" panose="02020603050405020304" pitchFamily="18" charset="0"/>
              </a:rPr>
              <a:t>.</a:t>
            </a:r>
          </a:p>
          <a:p>
            <a:pPr lvl="0"/>
            <a:r>
              <a:rPr lang="en-US" sz="2000" dirty="0" err="1">
                <a:latin typeface="Times New Roman" panose="02020603050405020304" pitchFamily="18" charset="0"/>
                <a:cs typeface="Times New Roman" panose="02020603050405020304" pitchFamily="18" charset="0"/>
              </a:rPr>
              <a:t>Tác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dụng</a:t>
            </a:r>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Câu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sinh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giàu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ảnh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tăng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sức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cảm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tăng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sức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biểu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cảm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diễn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đạt</a:t>
            </a:r>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Nhấn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mạnh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ảnh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cành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cành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cây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còn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nguồn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kiệt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sức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còn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năng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hồi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sinh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còn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mấy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dòng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lõng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đâu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đâu</a:t>
            </a:r>
            <a:r>
              <a:rPr lang="en-US" sz="2000" dirty="0">
                <a:latin typeface="Times New Roman" panose="02020603050405020304" pitchFamily="18" charset="0"/>
                <a:cs typeface="Times New Roman" panose="02020603050405020304" pitchFamily="18" charset="0"/>
              </a:rPr>
              <a:t>=&gt; </a:t>
            </a:r>
            <a:r>
              <a:rPr lang="en-US" sz="2000" dirty="0" err="1">
                <a:latin typeface="Times New Roman" panose="02020603050405020304" pitchFamily="18" charset="0"/>
                <a:cs typeface="Times New Roman" panose="02020603050405020304" pitchFamily="18" charset="0"/>
              </a:rPr>
              <a:t>Nhỏ</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bé</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vơ,lạc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lõng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con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lúc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bấy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giờ</a:t>
            </a:r>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Bộc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lộ</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tâm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buồn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sầu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trước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khung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cảnh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trước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hoàn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cảnh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thực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nước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bế</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tắc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những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thức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lúc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bấy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giờ</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yêu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nước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lực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trước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hoàn</a:t>
            </a:r>
            <a:r>
              <a:rPr lang="en-US" sz="2000" dirty="0">
                <a:latin typeface="Times New Roman" panose="02020603050405020304" pitchFamily="18" charset="0"/>
                <a:cs typeface="Times New Roman" panose="02020603050405020304" pitchFamily="18" charset="0"/>
              </a:rPr>
              <a:t> </a:t>
            </a:r>
            <a:r>
              <a:rPr lang="en-US" sz="2000" err="1">
                <a:latin typeface="Times New Roman" panose="02020603050405020304" pitchFamily="18" charset="0"/>
                <a:cs typeface="Times New Roman" panose="02020603050405020304" pitchFamily="18" charset="0"/>
              </a:rPr>
              <a:t>cảnh</a:t>
            </a:r>
            <a:r>
              <a:rPr lang="en-US" sz="200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404873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IN 8 | THCS Âu Lạc"/>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2400" y="2133600"/>
            <a:ext cx="3661211" cy="394737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228600" y="1143000"/>
            <a:ext cx="4911922" cy="492443"/>
          </a:xfrm>
          <a:prstGeom prst="rect">
            <a:avLst/>
          </a:prstGeom>
        </p:spPr>
        <p:txBody>
          <a:bodyPr wrap="none">
            <a:spAutoFit/>
          </a:bodyPr>
          <a:lstStyle/>
          <a:p>
            <a:r>
              <a:rPr lang="vi-VN" sz="2600" b="1" i="1" dirty="0">
                <a:solidFill>
                  <a:srgbClr val="000000"/>
                </a:solidFill>
                <a:latin typeface="Times New Roman" pitchFamily="18" charset="0"/>
                <a:cs typeface="Times New Roman" pitchFamily="18" charset="0"/>
              </a:rPr>
              <a:t>Câu </a:t>
            </a:r>
            <a:r>
              <a:rPr lang="en-US" sz="2600" b="1" i="1" dirty="0">
                <a:solidFill>
                  <a:srgbClr val="000000"/>
                </a:solidFill>
                <a:latin typeface="Times New Roman" pitchFamily="18" charset="0"/>
                <a:cs typeface="Times New Roman" pitchFamily="18" charset="0"/>
              </a:rPr>
              <a:t>6</a:t>
            </a:r>
            <a:r>
              <a:rPr lang="en-US" sz="2600" b="1" i="1" dirty="0" smtClean="0">
                <a:solidFill>
                  <a:srgbClr val="000000"/>
                </a:solidFill>
                <a:latin typeface="Times New Roman" pitchFamily="18" charset="0"/>
                <a:cs typeface="Times New Roman" pitchFamily="18" charset="0"/>
              </a:rPr>
              <a:t>: </a:t>
            </a:r>
            <a:r>
              <a:rPr lang="en-US" sz="2600" b="1" i="1" dirty="0" err="1" smtClean="0">
                <a:solidFill>
                  <a:srgbClr val="000000"/>
                </a:solidFill>
                <a:latin typeface="Times New Roman" pitchFamily="18" charset="0"/>
                <a:cs typeface="Times New Roman" pitchFamily="18" charset="0"/>
              </a:rPr>
              <a:t>Nhóm</a:t>
            </a:r>
            <a:r>
              <a:rPr lang="en-US" sz="2600" b="1" i="1" dirty="0" smtClean="0">
                <a:solidFill>
                  <a:srgbClr val="000000"/>
                </a:solidFill>
                <a:latin typeface="Times New Roman" pitchFamily="18" charset="0"/>
                <a:cs typeface="Times New Roman" pitchFamily="18" charset="0"/>
              </a:rPr>
              <a:t> </a:t>
            </a:r>
            <a:r>
              <a:rPr lang="en-US" sz="2600" b="1" i="1" dirty="0">
                <a:solidFill>
                  <a:srgbClr val="000000"/>
                </a:solidFill>
                <a:latin typeface="Times New Roman" pitchFamily="18" charset="0"/>
                <a:cs typeface="Times New Roman" pitchFamily="18" charset="0"/>
              </a:rPr>
              <a:t>2</a:t>
            </a:r>
            <a:r>
              <a:rPr lang="en-US" sz="2600" b="1" i="1" dirty="0" smtClean="0">
                <a:solidFill>
                  <a:srgbClr val="000000"/>
                </a:solidFill>
                <a:latin typeface="Times New Roman" pitchFamily="18" charset="0"/>
                <a:cs typeface="Times New Roman" pitchFamily="18" charset="0"/>
              </a:rPr>
              <a:t> </a:t>
            </a:r>
            <a:r>
              <a:rPr lang="en-US" sz="2600" b="1" i="1" dirty="0" err="1" smtClean="0">
                <a:solidFill>
                  <a:srgbClr val="000000"/>
                </a:solidFill>
                <a:latin typeface="Times New Roman" pitchFamily="18" charset="0"/>
                <a:cs typeface="Times New Roman" pitchFamily="18" charset="0"/>
              </a:rPr>
              <a:t>đại</a:t>
            </a:r>
            <a:r>
              <a:rPr lang="en-US" sz="2600" b="1" i="1" dirty="0" smtClean="0">
                <a:solidFill>
                  <a:srgbClr val="000000"/>
                </a:solidFill>
                <a:latin typeface="Times New Roman" pitchFamily="18" charset="0"/>
                <a:cs typeface="Times New Roman" pitchFamily="18" charset="0"/>
              </a:rPr>
              <a:t> </a:t>
            </a:r>
            <a:r>
              <a:rPr lang="en-US" sz="2600" b="1" i="1" dirty="0" err="1" smtClean="0">
                <a:solidFill>
                  <a:srgbClr val="000000"/>
                </a:solidFill>
                <a:latin typeface="Times New Roman" pitchFamily="18" charset="0"/>
                <a:cs typeface="Times New Roman" pitchFamily="18" charset="0"/>
              </a:rPr>
              <a:t>diện</a:t>
            </a:r>
            <a:r>
              <a:rPr lang="en-US" sz="2600" b="1" i="1" dirty="0" smtClean="0">
                <a:solidFill>
                  <a:srgbClr val="000000"/>
                </a:solidFill>
                <a:latin typeface="Times New Roman" pitchFamily="18" charset="0"/>
                <a:cs typeface="Times New Roman" pitchFamily="18" charset="0"/>
              </a:rPr>
              <a:t> </a:t>
            </a:r>
            <a:r>
              <a:rPr lang="en-US" sz="2600" b="1" i="1" dirty="0" err="1" smtClean="0">
                <a:solidFill>
                  <a:srgbClr val="000000"/>
                </a:solidFill>
                <a:latin typeface="Times New Roman" pitchFamily="18" charset="0"/>
                <a:cs typeface="Times New Roman" pitchFamily="18" charset="0"/>
              </a:rPr>
              <a:t>trình</a:t>
            </a:r>
            <a:r>
              <a:rPr lang="en-US" sz="2600" b="1" i="1" dirty="0" smtClean="0">
                <a:solidFill>
                  <a:srgbClr val="000000"/>
                </a:solidFill>
                <a:latin typeface="Times New Roman" pitchFamily="18" charset="0"/>
                <a:cs typeface="Times New Roman" pitchFamily="18" charset="0"/>
              </a:rPr>
              <a:t> </a:t>
            </a:r>
            <a:r>
              <a:rPr lang="en-US" sz="2600" b="1" i="1" dirty="0" err="1" smtClean="0">
                <a:solidFill>
                  <a:srgbClr val="000000"/>
                </a:solidFill>
                <a:latin typeface="Times New Roman" pitchFamily="18" charset="0"/>
                <a:cs typeface="Times New Roman" pitchFamily="18" charset="0"/>
              </a:rPr>
              <a:t>bày</a:t>
            </a:r>
            <a:r>
              <a:rPr lang="en-US" sz="2600" b="1" i="1" dirty="0" smtClean="0">
                <a:solidFill>
                  <a:srgbClr val="000000"/>
                </a:solidFill>
                <a:latin typeface="Times New Roman" pitchFamily="18" charset="0"/>
                <a:cs typeface="Times New Roman" pitchFamily="18" charset="0"/>
              </a:rPr>
              <a:t> </a:t>
            </a:r>
            <a:endParaRPr lang="en-US" dirty="0">
              <a:solidFill>
                <a:srgbClr val="000000"/>
              </a:solidFill>
            </a:endParaRPr>
          </a:p>
        </p:txBody>
      </p:sp>
      <p:sp>
        <p:nvSpPr>
          <p:cNvPr id="5" name="Rectangle 4"/>
          <p:cNvSpPr/>
          <p:nvPr/>
        </p:nvSpPr>
        <p:spPr>
          <a:xfrm>
            <a:off x="1191611" y="177225"/>
            <a:ext cx="3837589" cy="5847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spcBef>
                <a:spcPts val="1000"/>
              </a:spcBef>
            </a:pPr>
            <a:r>
              <a:rPr lang="en-US" sz="3200" b="1" i="1" kern="0" smtClean="0">
                <a:solidFill>
                  <a:srgbClr val="C00000"/>
                </a:solidFill>
                <a:latin typeface="Times New Roman" pitchFamily="18" charset="0"/>
                <a:cs typeface="Times New Roman" pitchFamily="18" charset="0"/>
              </a:rPr>
              <a:t>III.</a:t>
            </a:r>
            <a:r>
              <a:rPr lang="vi-VN" sz="3200" b="1" i="1" kern="0" smtClean="0">
                <a:solidFill>
                  <a:srgbClr val="C00000"/>
                </a:solidFill>
                <a:latin typeface="Times New Roman" pitchFamily="18" charset="0"/>
                <a:cs typeface="Times New Roman" pitchFamily="18" charset="0"/>
              </a:rPr>
              <a:t> </a:t>
            </a:r>
            <a:r>
              <a:rPr lang="vi-VN" sz="3200" b="1" i="1" kern="0" dirty="0" smtClean="0">
                <a:solidFill>
                  <a:srgbClr val="C00000"/>
                </a:solidFill>
                <a:latin typeface="Times New Roman" pitchFamily="18" charset="0"/>
                <a:cs typeface="Times New Roman" pitchFamily="18" charset="0"/>
              </a:rPr>
              <a:t>Bài tập tự luận</a:t>
            </a:r>
            <a:endParaRPr lang="en-US" sz="3200" b="1" i="1" kern="0" dirty="0">
              <a:solidFill>
                <a:srgbClr val="C00000"/>
              </a:solidFill>
              <a:latin typeface="Times New Roman" pitchFamily="18" charset="0"/>
              <a:cs typeface="Times New Roman" pitchFamily="18" charset="0"/>
            </a:endParaRPr>
          </a:p>
        </p:txBody>
      </p:sp>
      <p:sp>
        <p:nvSpPr>
          <p:cNvPr id="3" name="Rectangle 2"/>
          <p:cNvSpPr/>
          <p:nvPr/>
        </p:nvSpPr>
        <p:spPr>
          <a:xfrm>
            <a:off x="5029200" y="2554069"/>
            <a:ext cx="3505200" cy="369332"/>
          </a:xfrm>
          <a:prstGeom prst="rect">
            <a:avLst/>
          </a:prstGeom>
        </p:spPr>
        <p:txBody>
          <a:bodyPr wrap="square">
            <a:spAutoFit/>
          </a:bodyPr>
          <a:lstStyle/>
          <a:p>
            <a:r>
              <a:rPr lang="vi-VN" i="1" dirty="0" smtClean="0"/>
              <a:t>.</a:t>
            </a:r>
            <a:endParaRPr lang="en-US" dirty="0"/>
          </a:p>
        </p:txBody>
      </p:sp>
      <p:sp>
        <p:nvSpPr>
          <p:cNvPr id="6" name="Cloud 5"/>
          <p:cNvSpPr/>
          <p:nvPr/>
        </p:nvSpPr>
        <p:spPr>
          <a:xfrm>
            <a:off x="4648200" y="1066800"/>
            <a:ext cx="4343400" cy="2895600"/>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b="1" dirty="0" smtClean="0"/>
              <a:t> </a:t>
            </a:r>
            <a:r>
              <a:rPr lang="en-US" sz="2400" dirty="0" err="1">
                <a:latin typeface="Times New Roman" panose="02020603050405020304" pitchFamily="18" charset="0"/>
                <a:cs typeface="Times New Roman" panose="02020603050405020304" pitchFamily="18" charset="0"/>
              </a:rPr>
              <a:t>Nỗi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buồn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ngấm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khổ</a:t>
            </a: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Vì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sao</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xmlns="" val="4127158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IN 8 | THCS Âu Lạc"/>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2400" y="2133600"/>
            <a:ext cx="3661211" cy="394737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228600" y="1143000"/>
            <a:ext cx="4911922" cy="492443"/>
          </a:xfrm>
          <a:prstGeom prst="rect">
            <a:avLst/>
          </a:prstGeom>
        </p:spPr>
        <p:txBody>
          <a:bodyPr wrap="none">
            <a:spAutoFit/>
          </a:bodyPr>
          <a:lstStyle/>
          <a:p>
            <a:r>
              <a:rPr lang="vi-VN" sz="2600" b="1" i="1" dirty="0">
                <a:solidFill>
                  <a:srgbClr val="000000"/>
                </a:solidFill>
                <a:latin typeface="Times New Roman" pitchFamily="18" charset="0"/>
                <a:cs typeface="Times New Roman" pitchFamily="18" charset="0"/>
              </a:rPr>
              <a:t>Câu </a:t>
            </a:r>
            <a:r>
              <a:rPr lang="en-US" sz="2600" b="1" i="1" dirty="0">
                <a:solidFill>
                  <a:srgbClr val="000000"/>
                </a:solidFill>
                <a:latin typeface="Times New Roman" pitchFamily="18" charset="0"/>
                <a:cs typeface="Times New Roman" pitchFamily="18" charset="0"/>
              </a:rPr>
              <a:t>6</a:t>
            </a:r>
            <a:r>
              <a:rPr lang="en-US" sz="2600" b="1" i="1" dirty="0" smtClean="0">
                <a:solidFill>
                  <a:srgbClr val="000000"/>
                </a:solidFill>
                <a:latin typeface="Times New Roman" pitchFamily="18" charset="0"/>
                <a:cs typeface="Times New Roman" pitchFamily="18" charset="0"/>
              </a:rPr>
              <a:t>: </a:t>
            </a:r>
            <a:r>
              <a:rPr lang="en-US" sz="2600" b="1" i="1" dirty="0" err="1" smtClean="0">
                <a:solidFill>
                  <a:srgbClr val="000000"/>
                </a:solidFill>
                <a:latin typeface="Times New Roman" pitchFamily="18" charset="0"/>
                <a:cs typeface="Times New Roman" pitchFamily="18" charset="0"/>
              </a:rPr>
              <a:t>Nhóm</a:t>
            </a:r>
            <a:r>
              <a:rPr lang="en-US" sz="2600" b="1" i="1" dirty="0" smtClean="0">
                <a:solidFill>
                  <a:srgbClr val="000000"/>
                </a:solidFill>
                <a:latin typeface="Times New Roman" pitchFamily="18" charset="0"/>
                <a:cs typeface="Times New Roman" pitchFamily="18" charset="0"/>
              </a:rPr>
              <a:t> </a:t>
            </a:r>
            <a:r>
              <a:rPr lang="en-US" sz="2600" b="1" i="1" dirty="0">
                <a:solidFill>
                  <a:srgbClr val="000000"/>
                </a:solidFill>
                <a:latin typeface="Times New Roman" pitchFamily="18" charset="0"/>
                <a:cs typeface="Times New Roman" pitchFamily="18" charset="0"/>
              </a:rPr>
              <a:t>2</a:t>
            </a:r>
            <a:r>
              <a:rPr lang="en-US" sz="2600" b="1" i="1" dirty="0" smtClean="0">
                <a:solidFill>
                  <a:srgbClr val="000000"/>
                </a:solidFill>
                <a:latin typeface="Times New Roman" pitchFamily="18" charset="0"/>
                <a:cs typeface="Times New Roman" pitchFamily="18" charset="0"/>
              </a:rPr>
              <a:t> </a:t>
            </a:r>
            <a:r>
              <a:rPr lang="en-US" sz="2600" b="1" i="1" dirty="0" err="1" smtClean="0">
                <a:solidFill>
                  <a:srgbClr val="000000"/>
                </a:solidFill>
                <a:latin typeface="Times New Roman" pitchFamily="18" charset="0"/>
                <a:cs typeface="Times New Roman" pitchFamily="18" charset="0"/>
              </a:rPr>
              <a:t>đại</a:t>
            </a:r>
            <a:r>
              <a:rPr lang="en-US" sz="2600" b="1" i="1" dirty="0" smtClean="0">
                <a:solidFill>
                  <a:srgbClr val="000000"/>
                </a:solidFill>
                <a:latin typeface="Times New Roman" pitchFamily="18" charset="0"/>
                <a:cs typeface="Times New Roman" pitchFamily="18" charset="0"/>
              </a:rPr>
              <a:t> </a:t>
            </a:r>
            <a:r>
              <a:rPr lang="en-US" sz="2600" b="1" i="1" dirty="0" err="1" smtClean="0">
                <a:solidFill>
                  <a:srgbClr val="000000"/>
                </a:solidFill>
                <a:latin typeface="Times New Roman" pitchFamily="18" charset="0"/>
                <a:cs typeface="Times New Roman" pitchFamily="18" charset="0"/>
              </a:rPr>
              <a:t>diện</a:t>
            </a:r>
            <a:r>
              <a:rPr lang="en-US" sz="2600" b="1" i="1" dirty="0" smtClean="0">
                <a:solidFill>
                  <a:srgbClr val="000000"/>
                </a:solidFill>
                <a:latin typeface="Times New Roman" pitchFamily="18" charset="0"/>
                <a:cs typeface="Times New Roman" pitchFamily="18" charset="0"/>
              </a:rPr>
              <a:t> </a:t>
            </a:r>
            <a:r>
              <a:rPr lang="en-US" sz="2600" b="1" i="1" dirty="0" err="1" smtClean="0">
                <a:solidFill>
                  <a:srgbClr val="000000"/>
                </a:solidFill>
                <a:latin typeface="Times New Roman" pitchFamily="18" charset="0"/>
                <a:cs typeface="Times New Roman" pitchFamily="18" charset="0"/>
              </a:rPr>
              <a:t>trình</a:t>
            </a:r>
            <a:r>
              <a:rPr lang="en-US" sz="2600" b="1" i="1" dirty="0" smtClean="0">
                <a:solidFill>
                  <a:srgbClr val="000000"/>
                </a:solidFill>
                <a:latin typeface="Times New Roman" pitchFamily="18" charset="0"/>
                <a:cs typeface="Times New Roman" pitchFamily="18" charset="0"/>
              </a:rPr>
              <a:t> </a:t>
            </a:r>
            <a:r>
              <a:rPr lang="en-US" sz="2600" b="1" i="1" dirty="0" err="1" smtClean="0">
                <a:solidFill>
                  <a:srgbClr val="000000"/>
                </a:solidFill>
                <a:latin typeface="Times New Roman" pitchFamily="18" charset="0"/>
                <a:cs typeface="Times New Roman" pitchFamily="18" charset="0"/>
              </a:rPr>
              <a:t>bày</a:t>
            </a:r>
            <a:r>
              <a:rPr lang="en-US" sz="2600" b="1" i="1" dirty="0" smtClean="0">
                <a:solidFill>
                  <a:srgbClr val="000000"/>
                </a:solidFill>
                <a:latin typeface="Times New Roman" pitchFamily="18" charset="0"/>
                <a:cs typeface="Times New Roman" pitchFamily="18" charset="0"/>
              </a:rPr>
              <a:t> </a:t>
            </a:r>
            <a:endParaRPr lang="en-US" dirty="0">
              <a:solidFill>
                <a:srgbClr val="000000"/>
              </a:solidFill>
            </a:endParaRPr>
          </a:p>
        </p:txBody>
      </p:sp>
      <p:sp>
        <p:nvSpPr>
          <p:cNvPr id="5" name="Rectangle 4"/>
          <p:cNvSpPr/>
          <p:nvPr/>
        </p:nvSpPr>
        <p:spPr>
          <a:xfrm>
            <a:off x="1191611" y="177225"/>
            <a:ext cx="4370989" cy="5847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spcBef>
                <a:spcPts val="1000"/>
              </a:spcBef>
            </a:pPr>
            <a:r>
              <a:rPr lang="en-US" sz="3200" b="1" i="1" kern="0" dirty="0" smtClean="0">
                <a:solidFill>
                  <a:srgbClr val="C00000"/>
                </a:solidFill>
                <a:latin typeface="Times New Roman" pitchFamily="18" charset="0"/>
                <a:cs typeface="Times New Roman" pitchFamily="18" charset="0"/>
              </a:rPr>
              <a:t>III:</a:t>
            </a:r>
            <a:r>
              <a:rPr lang="vi-VN" sz="3200" b="1" i="1" kern="0" dirty="0" smtClean="0">
                <a:solidFill>
                  <a:srgbClr val="C00000"/>
                </a:solidFill>
                <a:latin typeface="Times New Roman" pitchFamily="18" charset="0"/>
                <a:cs typeface="Times New Roman" pitchFamily="18" charset="0"/>
              </a:rPr>
              <a:t> Bài tập tự luận</a:t>
            </a:r>
            <a:endParaRPr lang="en-US" sz="3200" b="1" i="1" kern="0" dirty="0">
              <a:solidFill>
                <a:srgbClr val="C00000"/>
              </a:solidFill>
              <a:latin typeface="Times New Roman" pitchFamily="18" charset="0"/>
              <a:cs typeface="Times New Roman" pitchFamily="18" charset="0"/>
            </a:endParaRPr>
          </a:p>
        </p:txBody>
      </p:sp>
      <p:sp>
        <p:nvSpPr>
          <p:cNvPr id="3" name="Rectangle 2"/>
          <p:cNvSpPr/>
          <p:nvPr/>
        </p:nvSpPr>
        <p:spPr>
          <a:xfrm>
            <a:off x="5029200" y="2554069"/>
            <a:ext cx="3505200" cy="369332"/>
          </a:xfrm>
          <a:prstGeom prst="rect">
            <a:avLst/>
          </a:prstGeom>
        </p:spPr>
        <p:txBody>
          <a:bodyPr wrap="square">
            <a:spAutoFit/>
          </a:bodyPr>
          <a:lstStyle/>
          <a:p>
            <a:r>
              <a:rPr lang="vi-VN" i="1" dirty="0" smtClean="0"/>
              <a:t>.</a:t>
            </a:r>
            <a:endParaRPr lang="en-US" dirty="0"/>
          </a:p>
        </p:txBody>
      </p:sp>
      <p:sp>
        <p:nvSpPr>
          <p:cNvPr id="7" name="TextBox 6"/>
          <p:cNvSpPr txBox="1"/>
          <p:nvPr/>
        </p:nvSpPr>
        <p:spPr>
          <a:xfrm>
            <a:off x="3778975" y="1635443"/>
            <a:ext cx="5257800" cy="4708981"/>
          </a:xfrm>
          <a:prstGeom prst="rect">
            <a:avLst/>
          </a:prstGeom>
          <a:solidFill>
            <a:schemeClr val="accent2">
              <a:lumMod val="20000"/>
              <a:lumOff val="80000"/>
            </a:schemeClr>
          </a:solidFill>
        </p:spPr>
        <p:txBody>
          <a:bodyPr wrap="square" rtlCol="0">
            <a:spAutoFit/>
          </a:bodyPr>
          <a:lstStyle/>
          <a:p>
            <a:r>
              <a:rPr lang="it-IT" sz="2000" dirty="0">
                <a:latin typeface="Times New Roman" panose="02020603050405020304" pitchFamily="18" charset="0"/>
                <a:cs typeface="Times New Roman" panose="02020603050405020304" pitchFamily="18" charset="0"/>
              </a:rPr>
              <a:t>*Từ chỉ tâm trạng:buồn điệp điệp</a:t>
            </a:r>
            <a:r>
              <a:rPr lang="en-US" sz="2000" dirty="0">
                <a:latin typeface="Times New Roman" panose="02020603050405020304" pitchFamily="18" charset="0"/>
                <a:cs typeface="Times New Roman" panose="02020603050405020304" pitchFamily="18" charset="0"/>
                <a:sym typeface="Wingdings" panose="05000000000000000000" pitchFamily="2" charset="2"/>
              </a:rPr>
              <a:t></a:t>
            </a:r>
            <a:r>
              <a:rPr lang="it-IT" sz="2000" dirty="0">
                <a:latin typeface="Times New Roman" panose="02020603050405020304" pitchFamily="18" charset="0"/>
                <a:cs typeface="Times New Roman" panose="02020603050405020304" pitchFamily="18" charset="0"/>
              </a:rPr>
              <a:t> từ láy gợi nỗi buồn thương da </a:t>
            </a:r>
            <a:r>
              <a:rPr lang="it-IT" sz="2000">
                <a:latin typeface="Times New Roman" panose="02020603050405020304" pitchFamily="18" charset="0"/>
                <a:cs typeface="Times New Roman" panose="02020603050405020304" pitchFamily="18" charset="0"/>
              </a:rPr>
              <a:t>diết</a:t>
            </a:r>
            <a:r>
              <a:rPr lang="it-IT" sz="2000" smtClean="0">
                <a:latin typeface="Times New Roman" panose="02020603050405020304" pitchFamily="18" charset="0"/>
                <a:cs typeface="Times New Roman" panose="02020603050405020304" pitchFamily="18" charset="0"/>
              </a:rPr>
              <a:t>, miên </a:t>
            </a:r>
            <a:r>
              <a:rPr lang="it-IT" sz="2000" dirty="0">
                <a:latin typeface="Times New Roman" panose="02020603050405020304" pitchFamily="18" charset="0"/>
                <a:cs typeface="Times New Roman" panose="02020603050405020304" pitchFamily="18" charset="0"/>
              </a:rPr>
              <a:t>man không dứt trước không gian dòng sông</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 </a:t>
            </a:r>
            <a:r>
              <a:rPr lang="it-IT" sz="2000" dirty="0">
                <a:latin typeface="Times New Roman" panose="02020603050405020304" pitchFamily="18" charset="0"/>
                <a:cs typeface="Times New Roman" panose="02020603050405020304" pitchFamily="18" charset="0"/>
              </a:rPr>
              <a:t>Hình ảnh :</a:t>
            </a:r>
            <a:endParaRPr lang="en-US" sz="2000" dirty="0">
              <a:latin typeface="Times New Roman" panose="02020603050405020304" pitchFamily="18" charset="0"/>
              <a:cs typeface="Times New Roman" panose="02020603050405020304" pitchFamily="18" charset="0"/>
            </a:endParaRPr>
          </a:p>
          <a:p>
            <a:r>
              <a:rPr lang="it-IT" sz="2000" dirty="0">
                <a:latin typeface="Times New Roman" panose="02020603050405020304" pitchFamily="18" charset="0"/>
                <a:cs typeface="Times New Roman" panose="02020603050405020304" pitchFamily="18" charset="0"/>
              </a:rPr>
              <a:t>-  Sóng gợn, thuyền xuôi mái, nước song song </a:t>
            </a:r>
            <a:r>
              <a:rPr lang="en-US" sz="2000" dirty="0">
                <a:latin typeface="Times New Roman" panose="02020603050405020304" pitchFamily="18" charset="0"/>
                <a:cs typeface="Times New Roman" panose="02020603050405020304" pitchFamily="18" charset="0"/>
                <a:sym typeface="Wingdings" panose="05000000000000000000" pitchFamily="2" charset="2"/>
              </a:rPr>
              <a:t></a:t>
            </a:r>
            <a:r>
              <a:rPr lang="it-IT" sz="2000" dirty="0">
                <a:latin typeface="Times New Roman" panose="02020603050405020304" pitchFamily="18" charset="0"/>
                <a:cs typeface="Times New Roman" panose="02020603050405020304" pitchFamily="18" charset="0"/>
              </a:rPr>
              <a:t> cảnh sông nước im ắng, mênh mông,vô tận,bóng con thuyền xuất hiện càng làm cho nó hoang vắng hơn</a:t>
            </a:r>
            <a:endParaRPr lang="en-US" sz="2000" dirty="0">
              <a:latin typeface="Times New Roman" panose="02020603050405020304" pitchFamily="18" charset="0"/>
              <a:cs typeface="Times New Roman" panose="02020603050405020304" pitchFamily="18" charset="0"/>
            </a:endParaRPr>
          </a:p>
          <a:p>
            <a:r>
              <a:rPr lang="it-IT" sz="2000" dirty="0">
                <a:latin typeface="Times New Roman" panose="02020603050405020304" pitchFamily="18" charset="0"/>
                <a:cs typeface="Times New Roman" panose="02020603050405020304" pitchFamily="18" charset="0"/>
              </a:rPr>
              <a:t>-   Củi 1 cành khô&gt;&lt; lạc trên mấy dòng nước</a:t>
            </a:r>
            <a:r>
              <a:rPr lang="en-US" sz="2000" dirty="0">
                <a:latin typeface="Times New Roman" panose="02020603050405020304" pitchFamily="18" charset="0"/>
                <a:cs typeface="Times New Roman" panose="02020603050405020304" pitchFamily="18" charset="0"/>
                <a:sym typeface="Wingdings" panose="05000000000000000000" pitchFamily="2" charset="2"/>
              </a:rPr>
              <a:t></a:t>
            </a:r>
            <a:r>
              <a:rPr lang="it-IT" sz="2000" dirty="0">
                <a:latin typeface="Times New Roman" panose="02020603050405020304" pitchFamily="18" charset="0"/>
                <a:cs typeface="Times New Roman" panose="02020603050405020304" pitchFamily="18" charset="0"/>
              </a:rPr>
              <a:t>sự chìm nổi </a:t>
            </a:r>
            <a:r>
              <a:rPr lang="it-IT" sz="2000">
                <a:latin typeface="Times New Roman" panose="02020603050405020304" pitchFamily="18" charset="0"/>
                <a:cs typeface="Times New Roman" panose="02020603050405020304" pitchFamily="18" charset="0"/>
              </a:rPr>
              <a:t>cô </a:t>
            </a:r>
            <a:r>
              <a:rPr lang="it-IT" sz="2000" smtClean="0">
                <a:latin typeface="Times New Roman" panose="02020603050405020304" pitchFamily="18" charset="0"/>
                <a:cs typeface="Times New Roman" panose="02020603050405020304" pitchFamily="18" charset="0"/>
              </a:rPr>
              <a:t>đơn, biểu </a:t>
            </a:r>
            <a:r>
              <a:rPr lang="it-IT" sz="2000" dirty="0">
                <a:latin typeface="Times New Roman" panose="02020603050405020304" pitchFamily="18" charset="0"/>
                <a:cs typeface="Times New Roman" panose="02020603050405020304" pitchFamily="18" charset="0"/>
              </a:rPr>
              <a:t>tượng về thân phận con người lênh </a:t>
            </a:r>
            <a:r>
              <a:rPr lang="it-IT" sz="2000">
                <a:latin typeface="Times New Roman" panose="02020603050405020304" pitchFamily="18" charset="0"/>
                <a:cs typeface="Times New Roman" panose="02020603050405020304" pitchFamily="18" charset="0"/>
              </a:rPr>
              <a:t>đênh</a:t>
            </a:r>
            <a:r>
              <a:rPr lang="it-IT" sz="2000" smtClean="0">
                <a:latin typeface="Times New Roman" panose="02020603050405020304" pitchFamily="18" charset="0"/>
                <a:cs typeface="Times New Roman" panose="02020603050405020304" pitchFamily="18" charset="0"/>
              </a:rPr>
              <a:t>, lạc </a:t>
            </a:r>
            <a:r>
              <a:rPr lang="it-IT" sz="2000" dirty="0">
                <a:latin typeface="Times New Roman" panose="02020603050405020304" pitchFamily="18" charset="0"/>
                <a:cs typeface="Times New Roman" panose="02020603050405020304" pitchFamily="18" charset="0"/>
              </a:rPr>
              <a:t>loài giữa dòng đời</a:t>
            </a:r>
            <a:endParaRPr lang="en-US" sz="2000" dirty="0">
              <a:latin typeface="Times New Roman" panose="02020603050405020304" pitchFamily="18" charset="0"/>
              <a:cs typeface="Times New Roman" panose="02020603050405020304" pitchFamily="18" charset="0"/>
            </a:endParaRPr>
          </a:p>
          <a:p>
            <a:r>
              <a:rPr lang="en-US" sz="2000" b="1" i="1" dirty="0">
                <a:latin typeface="Times New Roman" panose="02020603050405020304" pitchFamily="18" charset="0"/>
                <a:cs typeface="Times New Roman" panose="02020603050405020304" pitchFamily="18" charset="0"/>
                <a:sym typeface="Wingdings 3" panose="05040102010807070707" pitchFamily="18" charset="2"/>
              </a:rPr>
              <a:t></a:t>
            </a:r>
            <a:r>
              <a:rPr lang="it-IT" sz="2000" i="1" dirty="0">
                <a:latin typeface="Times New Roman" panose="02020603050405020304" pitchFamily="18" charset="0"/>
                <a:cs typeface="Times New Roman" panose="02020603050405020304" pitchFamily="18" charset="0"/>
              </a:rPr>
              <a:t>Với khổ thơ giàu hình ảnh,nhạc điệu và cách gieo vần nhịp nhàng và dùng nhiếu từ láy,khổ thơ đã diễn tả nỗi buồn trầm lắng của tg trước </a:t>
            </a:r>
            <a:r>
              <a:rPr lang="it-IT" sz="2000" i="1">
                <a:latin typeface="Times New Roman" panose="02020603050405020304" pitchFamily="18" charset="0"/>
                <a:cs typeface="Times New Roman" panose="02020603050405020304" pitchFamily="18" charset="0"/>
              </a:rPr>
              <a:t>thiên </a:t>
            </a:r>
            <a:r>
              <a:rPr lang="it-IT" sz="2000" i="1" smtClean="0">
                <a:latin typeface="Times New Roman" panose="02020603050405020304" pitchFamily="18" charset="0"/>
                <a:cs typeface="Times New Roman" panose="02020603050405020304" pitchFamily="18" charset="0"/>
              </a:rPr>
              <a:t>nhiên</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0383714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9987" name="Group 46"/>
          <p:cNvGrpSpPr>
            <a:grpSpLocks/>
          </p:cNvGrpSpPr>
          <p:nvPr/>
        </p:nvGrpSpPr>
        <p:grpSpPr bwMode="auto">
          <a:xfrm>
            <a:off x="1346200" y="1828800"/>
            <a:ext cx="6654800" cy="685800"/>
            <a:chOff x="1296" y="1824"/>
            <a:chExt cx="2976" cy="432"/>
          </a:xfrm>
        </p:grpSpPr>
        <p:sp>
          <p:nvSpPr>
            <p:cNvPr id="5" name="AutoShape 47"/>
            <p:cNvSpPr>
              <a:spLocks noChangeArrowheads="1"/>
            </p:cNvSpPr>
            <p:nvPr/>
          </p:nvSpPr>
          <p:spPr bwMode="gray">
            <a:xfrm>
              <a:off x="1536" y="1899"/>
              <a:ext cx="2736" cy="288"/>
            </a:xfrm>
            <a:prstGeom prst="roundRect">
              <a:avLst>
                <a:gd name="adj" fmla="val 16667"/>
              </a:avLst>
            </a:prstGeom>
            <a:gradFill rotWithShape="1">
              <a:gsLst>
                <a:gs pos="0">
                  <a:schemeClr val="accent2">
                    <a:gamma/>
                    <a:tint val="21176"/>
                    <a:invGamma/>
                  </a:schemeClr>
                </a:gs>
                <a:gs pos="100000">
                  <a:schemeClr val="accent2"/>
                </a:gs>
              </a:gsLst>
              <a:lin ang="0" scaled="1"/>
            </a:gradFill>
            <a:ln w="12700" algn="ctr">
              <a:solidFill>
                <a:schemeClr val="bg1"/>
              </a:solidFill>
              <a:round/>
            </a:ln>
            <a:effectLst>
              <a:outerShdw dist="99190" dir="2388334" algn="ctr" rotWithShape="0">
                <a:srgbClr val="333333">
                  <a:alpha val="50000"/>
                </a:srgbClr>
              </a:outerShdw>
            </a:effectLst>
          </p:spPr>
          <p:txBody>
            <a:bodyPr wrap="none" anchor="ctr"/>
            <a:lstStyle/>
            <a:p>
              <a:pPr>
                <a:defRPr/>
              </a:pPr>
              <a:endParaRPr lang="en-US" b="1">
                <a:solidFill>
                  <a:srgbClr val="4D4D4D"/>
                </a:solidFill>
                <a:latin typeface="Arial" panose="020B0604020202020204" pitchFamily="34" charset="0"/>
              </a:endParaRPr>
            </a:p>
          </p:txBody>
        </p:sp>
        <p:sp>
          <p:nvSpPr>
            <p:cNvPr id="69659" name="AutoShape 48"/>
            <p:cNvSpPr>
              <a:spLocks noChangeArrowheads="1"/>
            </p:cNvSpPr>
            <p:nvPr/>
          </p:nvSpPr>
          <p:spPr bwMode="gray">
            <a:xfrm>
              <a:off x="1296" y="1824"/>
              <a:ext cx="432" cy="432"/>
            </a:xfrm>
            <a:prstGeom prst="diamond">
              <a:avLst/>
            </a:prstGeom>
            <a:solidFill>
              <a:schemeClr val="accent2"/>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endParaRPr lang="en-US" b="1">
                <a:solidFill>
                  <a:srgbClr val="4D4D4D"/>
                </a:solidFill>
                <a:latin typeface="Arial" pitchFamily="34" charset="0"/>
              </a:endParaRPr>
            </a:p>
          </p:txBody>
        </p:sp>
        <p:sp>
          <p:nvSpPr>
            <p:cNvPr id="69661" name="Text Box 50"/>
            <p:cNvSpPr txBox="1">
              <a:spLocks noChangeArrowheads="1"/>
            </p:cNvSpPr>
            <p:nvPr/>
          </p:nvSpPr>
          <p:spPr bwMode="gray">
            <a:xfrm>
              <a:off x="1384" y="1886"/>
              <a:ext cx="242"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92457" dir="9843276" algn="ctr" rotWithShape="0">
                      <a:schemeClr val="bg2"/>
                    </a:outerShdw>
                  </a:effectLst>
                </a14:hiddenEffects>
              </a:ext>
            </a:extLst>
          </p:spPr>
          <p:txBody>
            <a:bodyPr wrap="none">
              <a:spAutoFit/>
            </a:bodyPr>
            <a:lstStyle>
              <a:lvl1pPr eaLnBrk="0" hangingPunct="0">
                <a:defRPr>
                  <a:solidFill>
                    <a:schemeClr val="tx1"/>
                  </a:solidFill>
                  <a:latin typeface="Bell Gothic Std Black"/>
                  <a:cs typeface="Arial" pitchFamily="34" charset="0"/>
                </a:defRPr>
              </a:lvl1pPr>
              <a:lvl2pPr marL="742950" indent="-285750" eaLnBrk="0" hangingPunct="0">
                <a:defRPr>
                  <a:solidFill>
                    <a:schemeClr val="tx1"/>
                  </a:solidFill>
                  <a:latin typeface="Bell Gothic Std Black"/>
                  <a:cs typeface="Arial" pitchFamily="34" charset="0"/>
                </a:defRPr>
              </a:lvl2pPr>
              <a:lvl3pPr marL="1143000" indent="-228600" eaLnBrk="0" hangingPunct="0">
                <a:defRPr>
                  <a:solidFill>
                    <a:schemeClr val="tx1"/>
                  </a:solidFill>
                  <a:latin typeface="Bell Gothic Std Black"/>
                  <a:cs typeface="Arial" pitchFamily="34" charset="0"/>
                </a:defRPr>
              </a:lvl3pPr>
              <a:lvl4pPr marL="1600200" indent="-228600" eaLnBrk="0" hangingPunct="0">
                <a:defRPr>
                  <a:solidFill>
                    <a:schemeClr val="tx1"/>
                  </a:solidFill>
                  <a:latin typeface="Bell Gothic Std Black"/>
                  <a:cs typeface="Arial" pitchFamily="34" charset="0"/>
                </a:defRPr>
              </a:lvl4pPr>
              <a:lvl5pPr marL="2057400" indent="-228600" eaLnBrk="0" hangingPunct="0">
                <a:defRPr>
                  <a:solidFill>
                    <a:schemeClr val="tx1"/>
                  </a:solidFill>
                  <a:latin typeface="Bell Gothic Std Black"/>
                  <a:cs typeface="Arial" pitchFamily="34" charset="0"/>
                </a:defRPr>
              </a:lvl5pPr>
              <a:lvl6pPr marL="2514600" indent="-228600" eaLnBrk="0" fontAlgn="base" hangingPunct="0">
                <a:spcBef>
                  <a:spcPct val="0"/>
                </a:spcBef>
                <a:spcAft>
                  <a:spcPct val="0"/>
                </a:spcAft>
                <a:defRPr>
                  <a:solidFill>
                    <a:schemeClr val="tx1"/>
                  </a:solidFill>
                  <a:latin typeface="Bell Gothic Std Black"/>
                  <a:cs typeface="Arial" pitchFamily="34" charset="0"/>
                </a:defRPr>
              </a:lvl6pPr>
              <a:lvl7pPr marL="2971800" indent="-228600" eaLnBrk="0" fontAlgn="base" hangingPunct="0">
                <a:spcBef>
                  <a:spcPct val="0"/>
                </a:spcBef>
                <a:spcAft>
                  <a:spcPct val="0"/>
                </a:spcAft>
                <a:defRPr>
                  <a:solidFill>
                    <a:schemeClr val="tx1"/>
                  </a:solidFill>
                  <a:latin typeface="Bell Gothic Std Black"/>
                  <a:cs typeface="Arial" pitchFamily="34" charset="0"/>
                </a:defRPr>
              </a:lvl7pPr>
              <a:lvl8pPr marL="3429000" indent="-228600" eaLnBrk="0" fontAlgn="base" hangingPunct="0">
                <a:spcBef>
                  <a:spcPct val="0"/>
                </a:spcBef>
                <a:spcAft>
                  <a:spcPct val="0"/>
                </a:spcAft>
                <a:defRPr>
                  <a:solidFill>
                    <a:schemeClr val="tx1"/>
                  </a:solidFill>
                  <a:latin typeface="Bell Gothic Std Black"/>
                  <a:cs typeface="Arial" pitchFamily="34" charset="0"/>
                </a:defRPr>
              </a:lvl8pPr>
              <a:lvl9pPr marL="3886200" indent="-228600" eaLnBrk="0" fontAlgn="base" hangingPunct="0">
                <a:spcBef>
                  <a:spcPct val="0"/>
                </a:spcBef>
                <a:spcAft>
                  <a:spcPct val="0"/>
                </a:spcAft>
                <a:defRPr>
                  <a:solidFill>
                    <a:schemeClr val="tx1"/>
                  </a:solidFill>
                  <a:latin typeface="Bell Gothic Std Black"/>
                  <a:cs typeface="Arial" pitchFamily="34" charset="0"/>
                </a:defRPr>
              </a:lvl9pPr>
            </a:lstStyle>
            <a:p>
              <a:pPr algn="ctr"/>
              <a:r>
                <a:rPr lang="en-US" sz="2400" b="1" dirty="0">
                  <a:solidFill>
                    <a:schemeClr val="tx2"/>
                  </a:solidFill>
                  <a:latin typeface="Times New Roman" panose="02020603050405020304" pitchFamily="18" charset="0"/>
                  <a:cs typeface="Times New Roman" panose="02020603050405020304" pitchFamily="18" charset="0"/>
                </a:rPr>
                <a:t>P.I</a:t>
              </a:r>
            </a:p>
          </p:txBody>
        </p:sp>
      </p:grpSp>
      <p:grpSp>
        <p:nvGrpSpPr>
          <p:cNvPr id="169988" name="Group 66"/>
          <p:cNvGrpSpPr>
            <a:grpSpLocks/>
          </p:cNvGrpSpPr>
          <p:nvPr/>
        </p:nvGrpSpPr>
        <p:grpSpPr bwMode="auto">
          <a:xfrm>
            <a:off x="1346199" y="2667000"/>
            <a:ext cx="966019" cy="685800"/>
            <a:chOff x="1296" y="1824"/>
            <a:chExt cx="432" cy="432"/>
          </a:xfrm>
        </p:grpSpPr>
        <p:sp>
          <p:nvSpPr>
            <p:cNvPr id="69655" name="AutoShape 68"/>
            <p:cNvSpPr>
              <a:spLocks noChangeArrowheads="1"/>
            </p:cNvSpPr>
            <p:nvPr/>
          </p:nvSpPr>
          <p:spPr bwMode="gray">
            <a:xfrm>
              <a:off x="1296" y="1824"/>
              <a:ext cx="432" cy="432"/>
            </a:xfrm>
            <a:prstGeom prst="diamond">
              <a:avLst/>
            </a:prstGeom>
            <a:solidFill>
              <a:schemeClr val="accent1"/>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endParaRPr lang="en-US" b="1">
                <a:solidFill>
                  <a:srgbClr val="4D4D4D"/>
                </a:solidFill>
                <a:latin typeface="Arial" pitchFamily="34" charset="0"/>
              </a:endParaRPr>
            </a:p>
          </p:txBody>
        </p:sp>
        <p:sp>
          <p:nvSpPr>
            <p:cNvPr id="69657" name="Text Box 70"/>
            <p:cNvSpPr txBox="1">
              <a:spLocks noChangeArrowheads="1"/>
            </p:cNvSpPr>
            <p:nvPr/>
          </p:nvSpPr>
          <p:spPr bwMode="gray">
            <a:xfrm>
              <a:off x="1356" y="1886"/>
              <a:ext cx="296"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92457" dir="9843276" algn="ctr" rotWithShape="0">
                      <a:schemeClr val="bg2"/>
                    </a:outerShdw>
                  </a:effectLst>
                </a14:hiddenEffects>
              </a:ext>
            </a:extLst>
          </p:spPr>
          <p:txBody>
            <a:bodyPr wrap="none">
              <a:spAutoFit/>
            </a:bodyPr>
            <a:lstStyle>
              <a:lvl1pPr eaLnBrk="0" hangingPunct="0">
                <a:defRPr>
                  <a:solidFill>
                    <a:schemeClr val="tx1"/>
                  </a:solidFill>
                  <a:latin typeface="Bell Gothic Std Black"/>
                  <a:cs typeface="Arial" pitchFamily="34" charset="0"/>
                </a:defRPr>
              </a:lvl1pPr>
              <a:lvl2pPr marL="742950" indent="-285750" eaLnBrk="0" hangingPunct="0">
                <a:defRPr>
                  <a:solidFill>
                    <a:schemeClr val="tx1"/>
                  </a:solidFill>
                  <a:latin typeface="Bell Gothic Std Black"/>
                  <a:cs typeface="Arial" pitchFamily="34" charset="0"/>
                </a:defRPr>
              </a:lvl2pPr>
              <a:lvl3pPr marL="1143000" indent="-228600" eaLnBrk="0" hangingPunct="0">
                <a:defRPr>
                  <a:solidFill>
                    <a:schemeClr val="tx1"/>
                  </a:solidFill>
                  <a:latin typeface="Bell Gothic Std Black"/>
                  <a:cs typeface="Arial" pitchFamily="34" charset="0"/>
                </a:defRPr>
              </a:lvl3pPr>
              <a:lvl4pPr marL="1600200" indent="-228600" eaLnBrk="0" hangingPunct="0">
                <a:defRPr>
                  <a:solidFill>
                    <a:schemeClr val="tx1"/>
                  </a:solidFill>
                  <a:latin typeface="Bell Gothic Std Black"/>
                  <a:cs typeface="Arial" pitchFamily="34" charset="0"/>
                </a:defRPr>
              </a:lvl4pPr>
              <a:lvl5pPr marL="2057400" indent="-228600" eaLnBrk="0" hangingPunct="0">
                <a:defRPr>
                  <a:solidFill>
                    <a:schemeClr val="tx1"/>
                  </a:solidFill>
                  <a:latin typeface="Bell Gothic Std Black"/>
                  <a:cs typeface="Arial" pitchFamily="34" charset="0"/>
                </a:defRPr>
              </a:lvl5pPr>
              <a:lvl6pPr marL="2514600" indent="-228600" eaLnBrk="0" fontAlgn="base" hangingPunct="0">
                <a:spcBef>
                  <a:spcPct val="0"/>
                </a:spcBef>
                <a:spcAft>
                  <a:spcPct val="0"/>
                </a:spcAft>
                <a:defRPr>
                  <a:solidFill>
                    <a:schemeClr val="tx1"/>
                  </a:solidFill>
                  <a:latin typeface="Bell Gothic Std Black"/>
                  <a:cs typeface="Arial" pitchFamily="34" charset="0"/>
                </a:defRPr>
              </a:lvl6pPr>
              <a:lvl7pPr marL="2971800" indent="-228600" eaLnBrk="0" fontAlgn="base" hangingPunct="0">
                <a:spcBef>
                  <a:spcPct val="0"/>
                </a:spcBef>
                <a:spcAft>
                  <a:spcPct val="0"/>
                </a:spcAft>
                <a:defRPr>
                  <a:solidFill>
                    <a:schemeClr val="tx1"/>
                  </a:solidFill>
                  <a:latin typeface="Bell Gothic Std Black"/>
                  <a:cs typeface="Arial" pitchFamily="34" charset="0"/>
                </a:defRPr>
              </a:lvl7pPr>
              <a:lvl8pPr marL="3429000" indent="-228600" eaLnBrk="0" fontAlgn="base" hangingPunct="0">
                <a:spcBef>
                  <a:spcPct val="0"/>
                </a:spcBef>
                <a:spcAft>
                  <a:spcPct val="0"/>
                </a:spcAft>
                <a:defRPr>
                  <a:solidFill>
                    <a:schemeClr val="tx1"/>
                  </a:solidFill>
                  <a:latin typeface="Bell Gothic Std Black"/>
                  <a:cs typeface="Arial" pitchFamily="34" charset="0"/>
                </a:defRPr>
              </a:lvl8pPr>
              <a:lvl9pPr marL="3886200" indent="-228600" eaLnBrk="0" fontAlgn="base" hangingPunct="0">
                <a:spcBef>
                  <a:spcPct val="0"/>
                </a:spcBef>
                <a:spcAft>
                  <a:spcPct val="0"/>
                </a:spcAft>
                <a:defRPr>
                  <a:solidFill>
                    <a:schemeClr val="tx1"/>
                  </a:solidFill>
                  <a:latin typeface="Bell Gothic Std Black"/>
                  <a:cs typeface="Arial" pitchFamily="34" charset="0"/>
                </a:defRPr>
              </a:lvl9pPr>
            </a:lstStyle>
            <a:p>
              <a:pPr algn="ctr"/>
              <a:r>
                <a:rPr lang="en-US" sz="2400" b="1" dirty="0">
                  <a:solidFill>
                    <a:schemeClr val="tx2"/>
                  </a:solidFill>
                  <a:latin typeface="Times New Roman" panose="02020603050405020304" pitchFamily="18" charset="0"/>
                  <a:cs typeface="Times New Roman" panose="02020603050405020304" pitchFamily="18" charset="0"/>
                </a:rPr>
                <a:t>P.II</a:t>
              </a:r>
            </a:p>
          </p:txBody>
        </p:sp>
      </p:grpSp>
      <p:grpSp>
        <p:nvGrpSpPr>
          <p:cNvPr id="169989" name="Group 71"/>
          <p:cNvGrpSpPr>
            <a:grpSpLocks/>
          </p:cNvGrpSpPr>
          <p:nvPr/>
        </p:nvGrpSpPr>
        <p:grpSpPr bwMode="auto">
          <a:xfrm>
            <a:off x="1366964" y="3662363"/>
            <a:ext cx="6786436" cy="685800"/>
            <a:chOff x="1296" y="1824"/>
            <a:chExt cx="2976" cy="432"/>
          </a:xfrm>
        </p:grpSpPr>
        <p:sp>
          <p:nvSpPr>
            <p:cNvPr id="15" name="AutoShape 72"/>
            <p:cNvSpPr>
              <a:spLocks noChangeArrowheads="1"/>
            </p:cNvSpPr>
            <p:nvPr/>
          </p:nvSpPr>
          <p:spPr bwMode="gray">
            <a:xfrm>
              <a:off x="1536" y="1899"/>
              <a:ext cx="2736" cy="288"/>
            </a:xfrm>
            <a:prstGeom prst="roundRect">
              <a:avLst>
                <a:gd name="adj" fmla="val 16667"/>
              </a:avLst>
            </a:prstGeom>
            <a:gradFill rotWithShape="1">
              <a:gsLst>
                <a:gs pos="0">
                  <a:schemeClr val="tx2">
                    <a:gamma/>
                    <a:tint val="21176"/>
                    <a:invGamma/>
                  </a:schemeClr>
                </a:gs>
                <a:gs pos="100000">
                  <a:schemeClr val="tx2"/>
                </a:gs>
              </a:gsLst>
              <a:lin ang="0" scaled="1"/>
            </a:gradFill>
            <a:ln w="12700" algn="ctr">
              <a:solidFill>
                <a:schemeClr val="bg1"/>
              </a:solidFill>
              <a:round/>
            </a:ln>
            <a:effectLst>
              <a:outerShdw dist="99190" dir="2388334" algn="ctr" rotWithShape="0">
                <a:srgbClr val="333333">
                  <a:alpha val="50000"/>
                </a:srgbClr>
              </a:outerShdw>
            </a:effectLst>
          </p:spPr>
          <p:txBody>
            <a:bodyPr wrap="none" anchor="ctr"/>
            <a:lstStyle/>
            <a:p>
              <a:pPr>
                <a:defRPr/>
              </a:pPr>
              <a:endParaRPr lang="en-US" b="1">
                <a:solidFill>
                  <a:srgbClr val="4D4D4D"/>
                </a:solidFill>
                <a:latin typeface="Arial" panose="020B0604020202020204" pitchFamily="34" charset="0"/>
              </a:endParaRPr>
            </a:p>
          </p:txBody>
        </p:sp>
        <p:sp>
          <p:nvSpPr>
            <p:cNvPr id="69651" name="AutoShape 73"/>
            <p:cNvSpPr>
              <a:spLocks noChangeArrowheads="1"/>
            </p:cNvSpPr>
            <p:nvPr/>
          </p:nvSpPr>
          <p:spPr bwMode="gray">
            <a:xfrm>
              <a:off x="1296" y="1824"/>
              <a:ext cx="432" cy="432"/>
            </a:xfrm>
            <a:prstGeom prst="diamond">
              <a:avLst/>
            </a:prstGeom>
            <a:solidFill>
              <a:schemeClr val="hlink"/>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endParaRPr lang="en-US" b="1">
                <a:solidFill>
                  <a:srgbClr val="4D4D4D"/>
                </a:solidFill>
                <a:latin typeface="Arial" pitchFamily="34" charset="0"/>
              </a:endParaRPr>
            </a:p>
          </p:txBody>
        </p:sp>
        <p:sp>
          <p:nvSpPr>
            <p:cNvPr id="69653" name="Text Box 75"/>
            <p:cNvSpPr txBox="1">
              <a:spLocks noChangeArrowheads="1"/>
            </p:cNvSpPr>
            <p:nvPr/>
          </p:nvSpPr>
          <p:spPr bwMode="gray">
            <a:xfrm>
              <a:off x="1333" y="1886"/>
              <a:ext cx="343"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92457" dir="9843276" algn="ctr" rotWithShape="0">
                      <a:schemeClr val="bg2"/>
                    </a:outerShdw>
                  </a:effectLst>
                </a14:hiddenEffects>
              </a:ext>
            </a:extLst>
          </p:spPr>
          <p:txBody>
            <a:bodyPr wrap="none">
              <a:spAutoFit/>
            </a:bodyPr>
            <a:lstStyle>
              <a:lvl1pPr eaLnBrk="0" hangingPunct="0">
                <a:defRPr>
                  <a:solidFill>
                    <a:schemeClr val="tx1"/>
                  </a:solidFill>
                  <a:latin typeface="Bell Gothic Std Black"/>
                  <a:cs typeface="Arial" pitchFamily="34" charset="0"/>
                </a:defRPr>
              </a:lvl1pPr>
              <a:lvl2pPr marL="742950" indent="-285750" eaLnBrk="0" hangingPunct="0">
                <a:defRPr>
                  <a:solidFill>
                    <a:schemeClr val="tx1"/>
                  </a:solidFill>
                  <a:latin typeface="Bell Gothic Std Black"/>
                  <a:cs typeface="Arial" pitchFamily="34" charset="0"/>
                </a:defRPr>
              </a:lvl2pPr>
              <a:lvl3pPr marL="1143000" indent="-228600" eaLnBrk="0" hangingPunct="0">
                <a:defRPr>
                  <a:solidFill>
                    <a:schemeClr val="tx1"/>
                  </a:solidFill>
                  <a:latin typeface="Bell Gothic Std Black"/>
                  <a:cs typeface="Arial" pitchFamily="34" charset="0"/>
                </a:defRPr>
              </a:lvl3pPr>
              <a:lvl4pPr marL="1600200" indent="-228600" eaLnBrk="0" hangingPunct="0">
                <a:defRPr>
                  <a:solidFill>
                    <a:schemeClr val="tx1"/>
                  </a:solidFill>
                  <a:latin typeface="Bell Gothic Std Black"/>
                  <a:cs typeface="Arial" pitchFamily="34" charset="0"/>
                </a:defRPr>
              </a:lvl4pPr>
              <a:lvl5pPr marL="2057400" indent="-228600" eaLnBrk="0" hangingPunct="0">
                <a:defRPr>
                  <a:solidFill>
                    <a:schemeClr val="tx1"/>
                  </a:solidFill>
                  <a:latin typeface="Bell Gothic Std Black"/>
                  <a:cs typeface="Arial" pitchFamily="34" charset="0"/>
                </a:defRPr>
              </a:lvl5pPr>
              <a:lvl6pPr marL="2514600" indent="-228600" eaLnBrk="0" fontAlgn="base" hangingPunct="0">
                <a:spcBef>
                  <a:spcPct val="0"/>
                </a:spcBef>
                <a:spcAft>
                  <a:spcPct val="0"/>
                </a:spcAft>
                <a:defRPr>
                  <a:solidFill>
                    <a:schemeClr val="tx1"/>
                  </a:solidFill>
                  <a:latin typeface="Bell Gothic Std Black"/>
                  <a:cs typeface="Arial" pitchFamily="34" charset="0"/>
                </a:defRPr>
              </a:lvl6pPr>
              <a:lvl7pPr marL="2971800" indent="-228600" eaLnBrk="0" fontAlgn="base" hangingPunct="0">
                <a:spcBef>
                  <a:spcPct val="0"/>
                </a:spcBef>
                <a:spcAft>
                  <a:spcPct val="0"/>
                </a:spcAft>
                <a:defRPr>
                  <a:solidFill>
                    <a:schemeClr val="tx1"/>
                  </a:solidFill>
                  <a:latin typeface="Bell Gothic Std Black"/>
                  <a:cs typeface="Arial" pitchFamily="34" charset="0"/>
                </a:defRPr>
              </a:lvl7pPr>
              <a:lvl8pPr marL="3429000" indent="-228600" eaLnBrk="0" fontAlgn="base" hangingPunct="0">
                <a:spcBef>
                  <a:spcPct val="0"/>
                </a:spcBef>
                <a:spcAft>
                  <a:spcPct val="0"/>
                </a:spcAft>
                <a:defRPr>
                  <a:solidFill>
                    <a:schemeClr val="tx1"/>
                  </a:solidFill>
                  <a:latin typeface="Bell Gothic Std Black"/>
                  <a:cs typeface="Arial" pitchFamily="34" charset="0"/>
                </a:defRPr>
              </a:lvl8pPr>
              <a:lvl9pPr marL="3886200" indent="-228600" eaLnBrk="0" fontAlgn="base" hangingPunct="0">
                <a:spcBef>
                  <a:spcPct val="0"/>
                </a:spcBef>
                <a:spcAft>
                  <a:spcPct val="0"/>
                </a:spcAft>
                <a:defRPr>
                  <a:solidFill>
                    <a:schemeClr val="tx1"/>
                  </a:solidFill>
                  <a:latin typeface="Bell Gothic Std Black"/>
                  <a:cs typeface="Arial" pitchFamily="34" charset="0"/>
                </a:defRPr>
              </a:lvl9pPr>
            </a:lstStyle>
            <a:p>
              <a:pPr algn="ctr"/>
              <a:r>
                <a:rPr lang="en-US" sz="2400" b="1" dirty="0">
                  <a:solidFill>
                    <a:schemeClr val="tx2"/>
                  </a:solidFill>
                  <a:latin typeface="Times New Roman" panose="02020603050405020304" pitchFamily="18" charset="0"/>
                  <a:cs typeface="Times New Roman" panose="02020603050405020304" pitchFamily="18" charset="0"/>
                </a:rPr>
                <a:t>P.III</a:t>
              </a:r>
            </a:p>
          </p:txBody>
        </p:sp>
      </p:grpSp>
      <p:grpSp>
        <p:nvGrpSpPr>
          <p:cNvPr id="169990" name="Group 76"/>
          <p:cNvGrpSpPr>
            <a:grpSpLocks/>
          </p:cNvGrpSpPr>
          <p:nvPr/>
        </p:nvGrpSpPr>
        <p:grpSpPr bwMode="auto">
          <a:xfrm>
            <a:off x="1366327" y="4630211"/>
            <a:ext cx="6706232" cy="703175"/>
            <a:chOff x="1273" y="1860"/>
            <a:chExt cx="2999" cy="357"/>
          </a:xfrm>
        </p:grpSpPr>
        <p:sp>
          <p:nvSpPr>
            <p:cNvPr id="20" name="AutoShape 77"/>
            <p:cNvSpPr>
              <a:spLocks noChangeArrowheads="1"/>
            </p:cNvSpPr>
            <p:nvPr/>
          </p:nvSpPr>
          <p:spPr bwMode="gray">
            <a:xfrm>
              <a:off x="1536" y="1934"/>
              <a:ext cx="2736" cy="253"/>
            </a:xfrm>
            <a:prstGeom prst="roundRect">
              <a:avLst>
                <a:gd name="adj" fmla="val 16667"/>
              </a:avLst>
            </a:prstGeom>
            <a:gradFill rotWithShape="1">
              <a:gsLst>
                <a:gs pos="0">
                  <a:schemeClr val="folHlink">
                    <a:gamma/>
                    <a:tint val="21176"/>
                    <a:invGamma/>
                    <a:lumMod val="95000"/>
                  </a:schemeClr>
                </a:gs>
                <a:gs pos="100000">
                  <a:schemeClr val="folHlink"/>
                </a:gs>
              </a:gsLst>
              <a:lin ang="0" scaled="1"/>
            </a:gradFill>
            <a:ln w="12700" algn="ctr">
              <a:solidFill>
                <a:schemeClr val="bg1"/>
              </a:solidFill>
              <a:round/>
            </a:ln>
            <a:effectLst>
              <a:outerShdw dist="99190" dir="2388334" algn="ctr" rotWithShape="0">
                <a:srgbClr val="333333">
                  <a:alpha val="50000"/>
                </a:srgbClr>
              </a:outerShdw>
            </a:effectLst>
          </p:spPr>
          <p:txBody>
            <a:bodyPr wrap="none" anchor="ctr"/>
            <a:lstStyle/>
            <a:p>
              <a:pPr>
                <a:defRPr/>
              </a:pPr>
              <a:endParaRPr lang="en-US" b="1">
                <a:solidFill>
                  <a:srgbClr val="4D4D4D"/>
                </a:solidFill>
                <a:latin typeface="Arial" panose="020B0604020202020204" pitchFamily="34" charset="0"/>
              </a:endParaRPr>
            </a:p>
          </p:txBody>
        </p:sp>
        <p:sp>
          <p:nvSpPr>
            <p:cNvPr id="21" name="AutoShape 78"/>
            <p:cNvSpPr>
              <a:spLocks noChangeArrowheads="1"/>
            </p:cNvSpPr>
            <p:nvPr/>
          </p:nvSpPr>
          <p:spPr bwMode="gray">
            <a:xfrm>
              <a:off x="1273" y="1860"/>
              <a:ext cx="418" cy="357"/>
            </a:xfrm>
            <a:prstGeom prst="diamond">
              <a:avLst/>
            </a:prstGeom>
            <a:ln/>
          </p:spPr>
          <p:style>
            <a:lnRef idx="3">
              <a:schemeClr val="lt1"/>
            </a:lnRef>
            <a:fillRef idx="1">
              <a:schemeClr val="accent3"/>
            </a:fillRef>
            <a:effectRef idx="1">
              <a:schemeClr val="accent3"/>
            </a:effectRef>
            <a:fontRef idx="minor">
              <a:schemeClr val="lt1"/>
            </a:fontRef>
          </p:style>
          <p:txBody>
            <a:bodyPr wrap="none" anchor="ctr"/>
            <a:lstStyle/>
            <a:p>
              <a:pPr>
                <a:defRPr/>
              </a:pPr>
              <a:endParaRPr lang="en-US" b="1">
                <a:solidFill>
                  <a:srgbClr val="4D4D4D"/>
                </a:solidFill>
                <a:latin typeface="Arial" panose="020B0604020202020204" pitchFamily="34" charset="0"/>
              </a:endParaRPr>
            </a:p>
          </p:txBody>
        </p:sp>
        <p:sp>
          <p:nvSpPr>
            <p:cNvPr id="69648" name="Text Box 79"/>
            <p:cNvSpPr txBox="1">
              <a:spLocks noChangeArrowheads="1"/>
            </p:cNvSpPr>
            <p:nvPr/>
          </p:nvSpPr>
          <p:spPr bwMode="gray">
            <a:xfrm>
              <a:off x="1680" y="1934"/>
              <a:ext cx="2160" cy="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Bell Gothic Std Black"/>
                  <a:cs typeface="Arial" pitchFamily="34" charset="0"/>
                </a:defRPr>
              </a:lvl1pPr>
              <a:lvl2pPr marL="742950" indent="-285750" eaLnBrk="0" hangingPunct="0">
                <a:defRPr>
                  <a:solidFill>
                    <a:schemeClr val="tx1"/>
                  </a:solidFill>
                  <a:latin typeface="Bell Gothic Std Black"/>
                  <a:cs typeface="Arial" pitchFamily="34" charset="0"/>
                </a:defRPr>
              </a:lvl2pPr>
              <a:lvl3pPr marL="1143000" indent="-228600" eaLnBrk="0" hangingPunct="0">
                <a:defRPr>
                  <a:solidFill>
                    <a:schemeClr val="tx1"/>
                  </a:solidFill>
                  <a:latin typeface="Bell Gothic Std Black"/>
                  <a:cs typeface="Arial" pitchFamily="34" charset="0"/>
                </a:defRPr>
              </a:lvl3pPr>
              <a:lvl4pPr marL="1600200" indent="-228600" eaLnBrk="0" hangingPunct="0">
                <a:defRPr>
                  <a:solidFill>
                    <a:schemeClr val="tx1"/>
                  </a:solidFill>
                  <a:latin typeface="Bell Gothic Std Black"/>
                  <a:cs typeface="Arial" pitchFamily="34" charset="0"/>
                </a:defRPr>
              </a:lvl4pPr>
              <a:lvl5pPr marL="2057400" indent="-228600" eaLnBrk="0" hangingPunct="0">
                <a:defRPr>
                  <a:solidFill>
                    <a:schemeClr val="tx1"/>
                  </a:solidFill>
                  <a:latin typeface="Bell Gothic Std Black"/>
                  <a:cs typeface="Arial" pitchFamily="34" charset="0"/>
                </a:defRPr>
              </a:lvl5pPr>
              <a:lvl6pPr marL="2514600" indent="-228600" eaLnBrk="0" fontAlgn="base" hangingPunct="0">
                <a:spcBef>
                  <a:spcPct val="0"/>
                </a:spcBef>
                <a:spcAft>
                  <a:spcPct val="0"/>
                </a:spcAft>
                <a:defRPr>
                  <a:solidFill>
                    <a:schemeClr val="tx1"/>
                  </a:solidFill>
                  <a:latin typeface="Bell Gothic Std Black"/>
                  <a:cs typeface="Arial" pitchFamily="34" charset="0"/>
                </a:defRPr>
              </a:lvl6pPr>
              <a:lvl7pPr marL="2971800" indent="-228600" eaLnBrk="0" fontAlgn="base" hangingPunct="0">
                <a:spcBef>
                  <a:spcPct val="0"/>
                </a:spcBef>
                <a:spcAft>
                  <a:spcPct val="0"/>
                </a:spcAft>
                <a:defRPr>
                  <a:solidFill>
                    <a:schemeClr val="tx1"/>
                  </a:solidFill>
                  <a:latin typeface="Bell Gothic Std Black"/>
                  <a:cs typeface="Arial" pitchFamily="34" charset="0"/>
                </a:defRPr>
              </a:lvl7pPr>
              <a:lvl8pPr marL="3429000" indent="-228600" eaLnBrk="0" fontAlgn="base" hangingPunct="0">
                <a:spcBef>
                  <a:spcPct val="0"/>
                </a:spcBef>
                <a:spcAft>
                  <a:spcPct val="0"/>
                </a:spcAft>
                <a:defRPr>
                  <a:solidFill>
                    <a:schemeClr val="tx1"/>
                  </a:solidFill>
                  <a:latin typeface="Bell Gothic Std Black"/>
                  <a:cs typeface="Arial" pitchFamily="34" charset="0"/>
                </a:defRPr>
              </a:lvl8pPr>
              <a:lvl9pPr marL="3886200" indent="-228600" eaLnBrk="0" fontAlgn="base" hangingPunct="0">
                <a:spcBef>
                  <a:spcPct val="0"/>
                </a:spcBef>
                <a:spcAft>
                  <a:spcPct val="0"/>
                </a:spcAft>
                <a:defRPr>
                  <a:solidFill>
                    <a:schemeClr val="tx1"/>
                  </a:solidFill>
                  <a:latin typeface="Bell Gothic Std Black"/>
                  <a:cs typeface="Arial" pitchFamily="34" charset="0"/>
                </a:defRPr>
              </a:lvl9pPr>
            </a:lstStyle>
            <a:p>
              <a:pPr algn="ctr"/>
              <a:endParaRPr lang="en-US" b="1">
                <a:solidFill>
                  <a:srgbClr val="000000"/>
                </a:solidFill>
                <a:latin typeface="Arial" pitchFamily="34" charset="0"/>
              </a:endParaRPr>
            </a:p>
          </p:txBody>
        </p:sp>
        <p:sp>
          <p:nvSpPr>
            <p:cNvPr id="69649" name="Text Box 80"/>
            <p:cNvSpPr txBox="1">
              <a:spLocks noChangeArrowheads="1"/>
            </p:cNvSpPr>
            <p:nvPr/>
          </p:nvSpPr>
          <p:spPr bwMode="gray">
            <a:xfrm>
              <a:off x="1286" y="1908"/>
              <a:ext cx="364" cy="2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92457" dir="9843276" algn="ctr" rotWithShape="0">
                      <a:schemeClr val="bg2"/>
                    </a:outerShdw>
                  </a:effectLst>
                </a14:hiddenEffects>
              </a:ext>
            </a:extLst>
          </p:spPr>
          <p:txBody>
            <a:bodyPr wrap="square">
              <a:spAutoFit/>
            </a:bodyPr>
            <a:lstStyle>
              <a:lvl1pPr eaLnBrk="0" hangingPunct="0">
                <a:defRPr>
                  <a:solidFill>
                    <a:schemeClr val="tx1"/>
                  </a:solidFill>
                  <a:latin typeface="Bell Gothic Std Black"/>
                  <a:cs typeface="Arial" pitchFamily="34" charset="0"/>
                </a:defRPr>
              </a:lvl1pPr>
              <a:lvl2pPr marL="742950" indent="-285750" eaLnBrk="0" hangingPunct="0">
                <a:defRPr>
                  <a:solidFill>
                    <a:schemeClr val="tx1"/>
                  </a:solidFill>
                  <a:latin typeface="Bell Gothic Std Black"/>
                  <a:cs typeface="Arial" pitchFamily="34" charset="0"/>
                </a:defRPr>
              </a:lvl2pPr>
              <a:lvl3pPr marL="1143000" indent="-228600" eaLnBrk="0" hangingPunct="0">
                <a:defRPr>
                  <a:solidFill>
                    <a:schemeClr val="tx1"/>
                  </a:solidFill>
                  <a:latin typeface="Bell Gothic Std Black"/>
                  <a:cs typeface="Arial" pitchFamily="34" charset="0"/>
                </a:defRPr>
              </a:lvl3pPr>
              <a:lvl4pPr marL="1600200" indent="-228600" eaLnBrk="0" hangingPunct="0">
                <a:defRPr>
                  <a:solidFill>
                    <a:schemeClr val="tx1"/>
                  </a:solidFill>
                  <a:latin typeface="Bell Gothic Std Black"/>
                  <a:cs typeface="Arial" pitchFamily="34" charset="0"/>
                </a:defRPr>
              </a:lvl4pPr>
              <a:lvl5pPr marL="2057400" indent="-228600" eaLnBrk="0" hangingPunct="0">
                <a:defRPr>
                  <a:solidFill>
                    <a:schemeClr val="tx1"/>
                  </a:solidFill>
                  <a:latin typeface="Bell Gothic Std Black"/>
                  <a:cs typeface="Arial" pitchFamily="34" charset="0"/>
                </a:defRPr>
              </a:lvl5pPr>
              <a:lvl6pPr marL="2514600" indent="-228600" eaLnBrk="0" fontAlgn="base" hangingPunct="0">
                <a:spcBef>
                  <a:spcPct val="0"/>
                </a:spcBef>
                <a:spcAft>
                  <a:spcPct val="0"/>
                </a:spcAft>
                <a:defRPr>
                  <a:solidFill>
                    <a:schemeClr val="tx1"/>
                  </a:solidFill>
                  <a:latin typeface="Bell Gothic Std Black"/>
                  <a:cs typeface="Arial" pitchFamily="34" charset="0"/>
                </a:defRPr>
              </a:lvl6pPr>
              <a:lvl7pPr marL="2971800" indent="-228600" eaLnBrk="0" fontAlgn="base" hangingPunct="0">
                <a:spcBef>
                  <a:spcPct val="0"/>
                </a:spcBef>
                <a:spcAft>
                  <a:spcPct val="0"/>
                </a:spcAft>
                <a:defRPr>
                  <a:solidFill>
                    <a:schemeClr val="tx1"/>
                  </a:solidFill>
                  <a:latin typeface="Bell Gothic Std Black"/>
                  <a:cs typeface="Arial" pitchFamily="34" charset="0"/>
                </a:defRPr>
              </a:lvl7pPr>
              <a:lvl8pPr marL="3429000" indent="-228600" eaLnBrk="0" fontAlgn="base" hangingPunct="0">
                <a:spcBef>
                  <a:spcPct val="0"/>
                </a:spcBef>
                <a:spcAft>
                  <a:spcPct val="0"/>
                </a:spcAft>
                <a:defRPr>
                  <a:solidFill>
                    <a:schemeClr val="tx1"/>
                  </a:solidFill>
                  <a:latin typeface="Bell Gothic Std Black"/>
                  <a:cs typeface="Arial" pitchFamily="34" charset="0"/>
                </a:defRPr>
              </a:lvl8pPr>
              <a:lvl9pPr marL="3886200" indent="-228600" eaLnBrk="0" fontAlgn="base" hangingPunct="0">
                <a:spcBef>
                  <a:spcPct val="0"/>
                </a:spcBef>
                <a:spcAft>
                  <a:spcPct val="0"/>
                </a:spcAft>
                <a:defRPr>
                  <a:solidFill>
                    <a:schemeClr val="tx1"/>
                  </a:solidFill>
                  <a:latin typeface="Bell Gothic Std Black"/>
                  <a:cs typeface="Arial" pitchFamily="34" charset="0"/>
                </a:defRPr>
              </a:lvl9pPr>
            </a:lstStyle>
            <a:p>
              <a:pPr algn="ctr"/>
              <a:r>
                <a:rPr lang="en-US" sz="2400" b="1" dirty="0">
                  <a:solidFill>
                    <a:schemeClr val="tx2"/>
                  </a:solidFill>
                  <a:latin typeface="Times New Roman" panose="02020603050405020304" pitchFamily="18" charset="0"/>
                  <a:cs typeface="Times New Roman" panose="02020603050405020304" pitchFamily="18" charset="0"/>
                </a:rPr>
                <a:t>P.IV</a:t>
              </a:r>
            </a:p>
          </p:txBody>
        </p:sp>
      </p:grpSp>
      <p:sp>
        <p:nvSpPr>
          <p:cNvPr id="69639" name="Rectangle 2"/>
          <p:cNvSpPr>
            <a:spLocks noGrp="1" noChangeArrowheads="1"/>
          </p:cNvSpPr>
          <p:nvPr>
            <p:ph type="title"/>
          </p:nvPr>
        </p:nvSpPr>
        <p:spPr>
          <a:xfrm>
            <a:off x="2113200" y="409573"/>
            <a:ext cx="5354400" cy="980015"/>
          </a:xfrm>
        </p:spPr>
        <p:txBody>
          <a:bodyPr>
            <a:normAutofit/>
          </a:bodyPr>
          <a:lstStyle/>
          <a:p>
            <a:pPr algn="ctr" eaLnBrk="1" hangingPunct="1"/>
            <a:r>
              <a:rPr lang="en-US" sz="3200" b="1" smtClean="0">
                <a:solidFill>
                  <a:srgbClr val="0070C0"/>
                </a:solidFill>
                <a:latin typeface="Times New Roman" pitchFamily="18" charset="0"/>
                <a:cs typeface="Times New Roman" pitchFamily="18" charset="0"/>
              </a:rPr>
              <a:t>CẤU </a:t>
            </a:r>
            <a:r>
              <a:rPr lang="en-US" sz="3200" b="1" dirty="0" smtClean="0">
                <a:solidFill>
                  <a:srgbClr val="0070C0"/>
                </a:solidFill>
                <a:latin typeface="Times New Roman" pitchFamily="18" charset="0"/>
                <a:cs typeface="Times New Roman" pitchFamily="18" charset="0"/>
              </a:rPr>
              <a:t>TRÚC BÀI HỌC</a:t>
            </a:r>
          </a:p>
        </p:txBody>
      </p:sp>
      <p:sp>
        <p:nvSpPr>
          <p:cNvPr id="3" name="Rectangle 2"/>
          <p:cNvSpPr/>
          <p:nvPr/>
        </p:nvSpPr>
        <p:spPr>
          <a:xfrm>
            <a:off x="2643170" y="1900535"/>
            <a:ext cx="4463370" cy="461665"/>
          </a:xfrm>
          <a:prstGeom prst="rect">
            <a:avLst/>
          </a:prstGeom>
        </p:spPr>
        <p:txBody>
          <a:bodyPr wrap="square">
            <a:spAutoFit/>
          </a:bodyPr>
          <a:lstStyle/>
          <a:p>
            <a:pPr lvl="2">
              <a:defRPr/>
            </a:pPr>
            <a:r>
              <a:rPr lang="vi-VN" sz="2400" b="1" dirty="0" smtClean="0">
                <a:solidFill>
                  <a:srgbClr val="222222"/>
                </a:solidFill>
                <a:latin typeface="Times New Roman" pitchFamily="18" charset="0"/>
                <a:cs typeface="Times New Roman" panose="02020603050405020304" pitchFamily="18" charset="0"/>
              </a:rPr>
              <a:t>GIỚI THIỆU VÀO BÀI</a:t>
            </a:r>
            <a:endParaRPr lang="en-US" sz="2400" b="1" dirty="0">
              <a:solidFill>
                <a:srgbClr val="222222"/>
              </a:solidFill>
              <a:latin typeface="Times New Roman" pitchFamily="18" charset="0"/>
              <a:cs typeface="Times New Roman" panose="02020603050405020304" pitchFamily="18" charset="0"/>
            </a:endParaRPr>
          </a:p>
        </p:txBody>
      </p:sp>
      <p:sp>
        <p:nvSpPr>
          <p:cNvPr id="4" name="Rectangle 3"/>
          <p:cNvSpPr/>
          <p:nvPr/>
        </p:nvSpPr>
        <p:spPr>
          <a:xfrm>
            <a:off x="2352092" y="2814935"/>
            <a:ext cx="5420307" cy="461665"/>
          </a:xfrm>
          <a:prstGeom prst="rect">
            <a:avLst/>
          </a:prstGeom>
          <a:solidFill>
            <a:schemeClr val="accent2"/>
          </a:solidFill>
        </p:spPr>
        <p:txBody>
          <a:bodyPr wrap="square">
            <a:spAutoFit/>
          </a:bodyPr>
          <a:lstStyle/>
          <a:p>
            <a:pPr>
              <a:defRPr/>
            </a:pPr>
            <a:r>
              <a:rPr lang="en-US" sz="2400" b="1" smtClean="0">
                <a:solidFill>
                  <a:srgbClr val="222222"/>
                </a:solidFill>
                <a:latin typeface="Times New Roman" panose="02020603050405020304" pitchFamily="18" charset="0"/>
                <a:cs typeface="Times New Roman" panose="02020603050405020304" pitchFamily="18" charset="0"/>
              </a:rPr>
              <a:t>               </a:t>
            </a:r>
            <a:r>
              <a:rPr lang="vi-VN" sz="2400" b="1" smtClean="0">
                <a:solidFill>
                  <a:srgbClr val="222222"/>
                </a:solidFill>
                <a:latin typeface="Times New Roman" panose="02020603050405020304" pitchFamily="18" charset="0"/>
                <a:cs typeface="Times New Roman" panose="02020603050405020304" pitchFamily="18" charset="0"/>
              </a:rPr>
              <a:t>T</a:t>
            </a:r>
            <a:r>
              <a:rPr lang="en-US" sz="2400" b="1" dirty="0" smtClean="0">
                <a:solidFill>
                  <a:srgbClr val="222222"/>
                </a:solidFill>
                <a:latin typeface="Times New Roman" panose="02020603050405020304" pitchFamily="18" charset="0"/>
                <a:cs typeface="Times New Roman" panose="02020603050405020304" pitchFamily="18" charset="0"/>
              </a:rPr>
              <a:t>Ự ĐÁNH GIÁ</a:t>
            </a:r>
            <a:endParaRPr lang="en-US" sz="2400" b="1" dirty="0">
              <a:solidFill>
                <a:srgbClr val="222222"/>
              </a:solidFill>
              <a:latin typeface="Times New Roman" panose="02020603050405020304" pitchFamily="18" charset="0"/>
              <a:cs typeface="Times New Roman" panose="02020603050405020304" pitchFamily="18" charset="0"/>
            </a:endParaRPr>
          </a:p>
        </p:txBody>
      </p:sp>
      <p:sp>
        <p:nvSpPr>
          <p:cNvPr id="6" name="Rectangle 5"/>
          <p:cNvSpPr/>
          <p:nvPr/>
        </p:nvSpPr>
        <p:spPr>
          <a:xfrm>
            <a:off x="3429000" y="3805535"/>
            <a:ext cx="4038600" cy="461665"/>
          </a:xfrm>
          <a:prstGeom prst="rect">
            <a:avLst/>
          </a:prstGeom>
        </p:spPr>
        <p:txBody>
          <a:bodyPr wrap="square">
            <a:spAutoFit/>
          </a:bodyPr>
          <a:lstStyle/>
          <a:p>
            <a:pPr>
              <a:defRPr/>
            </a:pPr>
            <a:r>
              <a:rPr lang="en-US" sz="2400" b="1" smtClean="0">
                <a:solidFill>
                  <a:srgbClr val="222222"/>
                </a:solidFill>
                <a:latin typeface="Times New Roman" panose="02020603050405020304" pitchFamily="18" charset="0"/>
                <a:cs typeface="Times New Roman" panose="02020603050405020304" pitchFamily="18" charset="0"/>
              </a:rPr>
              <a:t>  LUYỆN </a:t>
            </a:r>
            <a:r>
              <a:rPr lang="en-US" sz="2400" b="1" dirty="0" smtClean="0">
                <a:solidFill>
                  <a:srgbClr val="222222"/>
                </a:solidFill>
                <a:latin typeface="Times New Roman" panose="02020603050405020304" pitchFamily="18" charset="0"/>
                <a:cs typeface="Times New Roman" panose="02020603050405020304" pitchFamily="18" charset="0"/>
              </a:rPr>
              <a:t>TẬP, VẬN DỤNG </a:t>
            </a:r>
            <a:endParaRPr lang="en-US" sz="2400" b="1" dirty="0">
              <a:solidFill>
                <a:srgbClr val="222222"/>
              </a:solidFill>
              <a:latin typeface="Times New Roman" panose="02020603050405020304" pitchFamily="18" charset="0"/>
              <a:cs typeface="Times New Roman" panose="02020603050405020304" pitchFamily="18" charset="0"/>
            </a:endParaRPr>
          </a:p>
        </p:txBody>
      </p:sp>
      <p:sp>
        <p:nvSpPr>
          <p:cNvPr id="7" name="Rectangle 6"/>
          <p:cNvSpPr/>
          <p:nvPr/>
        </p:nvSpPr>
        <p:spPr>
          <a:xfrm>
            <a:off x="3581400" y="4796135"/>
            <a:ext cx="2934530" cy="830997"/>
          </a:xfrm>
          <a:prstGeom prst="rect">
            <a:avLst/>
          </a:prstGeom>
        </p:spPr>
        <p:txBody>
          <a:bodyPr wrap="square">
            <a:spAutoFit/>
          </a:bodyPr>
          <a:lstStyle/>
          <a:p>
            <a:pPr>
              <a:defRPr/>
            </a:pPr>
            <a:r>
              <a:rPr lang="en-US" dirty="0" smtClean="0">
                <a:solidFill>
                  <a:srgbClr val="222222"/>
                </a:solidFill>
                <a:latin typeface="Times New Roman" panose="02020603050405020304" pitchFamily="18" charset="0"/>
                <a:cs typeface="Times New Roman" panose="02020603050405020304" pitchFamily="18" charset="0"/>
              </a:rPr>
              <a:t> </a:t>
            </a:r>
            <a:r>
              <a:rPr lang="vi-VN" sz="2400" b="1" dirty="0" smtClean="0">
                <a:solidFill>
                  <a:srgbClr val="222222"/>
                </a:solidFill>
                <a:latin typeface="Times New Roman" panose="02020603050405020304" pitchFamily="18" charset="0"/>
                <a:cs typeface="Times New Roman" panose="02020603050405020304" pitchFamily="18" charset="0"/>
              </a:rPr>
              <a:t>HƯỚNG DẪN TỰ HỌC</a:t>
            </a:r>
            <a:endParaRPr lang="en-US" sz="2400" b="1" dirty="0">
              <a:solidFill>
                <a:srgbClr val="222222"/>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xmlns="" val="101018389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9639"/>
                                        </p:tgtEl>
                                        <p:attrNameLst>
                                          <p:attrName>style.visibility</p:attrName>
                                        </p:attrNameLst>
                                      </p:cBhvr>
                                      <p:to>
                                        <p:strVal val="visible"/>
                                      </p:to>
                                    </p:set>
                                    <p:animEffect transition="in" filter="fade">
                                      <p:cBhvr>
                                        <p:cTn id="7" dur="1000"/>
                                        <p:tgtEl>
                                          <p:spTgt spid="69639"/>
                                        </p:tgtEl>
                                      </p:cBhvr>
                                    </p:animEffect>
                                    <p:anim calcmode="lin" valueType="num">
                                      <p:cBhvr>
                                        <p:cTn id="8" dur="1000" fill="hold"/>
                                        <p:tgtEl>
                                          <p:spTgt spid="69639"/>
                                        </p:tgtEl>
                                        <p:attrNameLst>
                                          <p:attrName>ppt_x</p:attrName>
                                        </p:attrNameLst>
                                      </p:cBhvr>
                                      <p:tavLst>
                                        <p:tav tm="0">
                                          <p:val>
                                            <p:strVal val="#ppt_x"/>
                                          </p:val>
                                        </p:tav>
                                        <p:tav tm="100000">
                                          <p:val>
                                            <p:strVal val="#ppt_x"/>
                                          </p:val>
                                        </p:tav>
                                      </p:tavLst>
                                    </p:anim>
                                    <p:anim calcmode="lin" valueType="num">
                                      <p:cBhvr>
                                        <p:cTn id="9" dur="1000" fill="hold"/>
                                        <p:tgtEl>
                                          <p:spTgt spid="6963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9987"/>
                                        </p:tgtEl>
                                        <p:attrNameLst>
                                          <p:attrName>style.visibility</p:attrName>
                                        </p:attrNameLst>
                                      </p:cBhvr>
                                      <p:to>
                                        <p:strVal val="visible"/>
                                      </p:to>
                                    </p:set>
                                    <p:animEffect transition="in" filter="fade">
                                      <p:cBhvr>
                                        <p:cTn id="14" dur="1000"/>
                                        <p:tgtEl>
                                          <p:spTgt spid="169987"/>
                                        </p:tgtEl>
                                      </p:cBhvr>
                                    </p:animEffect>
                                    <p:anim calcmode="lin" valueType="num">
                                      <p:cBhvr>
                                        <p:cTn id="15" dur="1000" fill="hold"/>
                                        <p:tgtEl>
                                          <p:spTgt spid="169987"/>
                                        </p:tgtEl>
                                        <p:attrNameLst>
                                          <p:attrName>ppt_x</p:attrName>
                                        </p:attrNameLst>
                                      </p:cBhvr>
                                      <p:tavLst>
                                        <p:tav tm="0">
                                          <p:val>
                                            <p:strVal val="#ppt_x"/>
                                          </p:val>
                                        </p:tav>
                                        <p:tav tm="100000">
                                          <p:val>
                                            <p:strVal val="#ppt_x"/>
                                          </p:val>
                                        </p:tav>
                                      </p:tavLst>
                                    </p:anim>
                                    <p:anim calcmode="lin" valueType="num">
                                      <p:cBhvr>
                                        <p:cTn id="16" dur="1000" fill="hold"/>
                                        <p:tgtEl>
                                          <p:spTgt spid="16998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69988"/>
                                        </p:tgtEl>
                                        <p:attrNameLst>
                                          <p:attrName>style.visibility</p:attrName>
                                        </p:attrNameLst>
                                      </p:cBhvr>
                                      <p:to>
                                        <p:strVal val="visible"/>
                                      </p:to>
                                    </p:set>
                                    <p:animEffect transition="in" filter="fade">
                                      <p:cBhvr>
                                        <p:cTn id="28" dur="1000"/>
                                        <p:tgtEl>
                                          <p:spTgt spid="169988"/>
                                        </p:tgtEl>
                                      </p:cBhvr>
                                    </p:animEffect>
                                    <p:anim calcmode="lin" valueType="num">
                                      <p:cBhvr>
                                        <p:cTn id="29" dur="1000" fill="hold"/>
                                        <p:tgtEl>
                                          <p:spTgt spid="169988"/>
                                        </p:tgtEl>
                                        <p:attrNameLst>
                                          <p:attrName>ppt_x</p:attrName>
                                        </p:attrNameLst>
                                      </p:cBhvr>
                                      <p:tavLst>
                                        <p:tav tm="0">
                                          <p:val>
                                            <p:strVal val="#ppt_x"/>
                                          </p:val>
                                        </p:tav>
                                        <p:tav tm="100000">
                                          <p:val>
                                            <p:strVal val="#ppt_x"/>
                                          </p:val>
                                        </p:tav>
                                      </p:tavLst>
                                    </p:anim>
                                    <p:anim calcmode="lin" valueType="num">
                                      <p:cBhvr>
                                        <p:cTn id="30" dur="1000" fill="hold"/>
                                        <p:tgtEl>
                                          <p:spTgt spid="16998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69989"/>
                                        </p:tgtEl>
                                        <p:attrNameLst>
                                          <p:attrName>style.visibility</p:attrName>
                                        </p:attrNameLst>
                                      </p:cBhvr>
                                      <p:to>
                                        <p:strVal val="visible"/>
                                      </p:to>
                                    </p:set>
                                    <p:animEffect transition="in" filter="fade">
                                      <p:cBhvr>
                                        <p:cTn id="42" dur="1000"/>
                                        <p:tgtEl>
                                          <p:spTgt spid="169989"/>
                                        </p:tgtEl>
                                      </p:cBhvr>
                                    </p:animEffect>
                                    <p:anim calcmode="lin" valueType="num">
                                      <p:cBhvr>
                                        <p:cTn id="43" dur="1000" fill="hold"/>
                                        <p:tgtEl>
                                          <p:spTgt spid="169989"/>
                                        </p:tgtEl>
                                        <p:attrNameLst>
                                          <p:attrName>ppt_x</p:attrName>
                                        </p:attrNameLst>
                                      </p:cBhvr>
                                      <p:tavLst>
                                        <p:tav tm="0">
                                          <p:val>
                                            <p:strVal val="#ppt_x"/>
                                          </p:val>
                                        </p:tav>
                                        <p:tav tm="100000">
                                          <p:val>
                                            <p:strVal val="#ppt_x"/>
                                          </p:val>
                                        </p:tav>
                                      </p:tavLst>
                                    </p:anim>
                                    <p:anim calcmode="lin" valueType="num">
                                      <p:cBhvr>
                                        <p:cTn id="44" dur="1000" fill="hold"/>
                                        <p:tgtEl>
                                          <p:spTgt spid="16998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1000"/>
                                        <p:tgtEl>
                                          <p:spTgt spid="6"/>
                                        </p:tgtEl>
                                      </p:cBhvr>
                                    </p:animEffect>
                                    <p:anim calcmode="lin" valueType="num">
                                      <p:cBhvr>
                                        <p:cTn id="50" dur="1000" fill="hold"/>
                                        <p:tgtEl>
                                          <p:spTgt spid="6"/>
                                        </p:tgtEl>
                                        <p:attrNameLst>
                                          <p:attrName>ppt_x</p:attrName>
                                        </p:attrNameLst>
                                      </p:cBhvr>
                                      <p:tavLst>
                                        <p:tav tm="0">
                                          <p:val>
                                            <p:strVal val="#ppt_x"/>
                                          </p:val>
                                        </p:tav>
                                        <p:tav tm="100000">
                                          <p:val>
                                            <p:strVal val="#ppt_x"/>
                                          </p:val>
                                        </p:tav>
                                      </p:tavLst>
                                    </p:anim>
                                    <p:anim calcmode="lin" valueType="num">
                                      <p:cBhvr>
                                        <p:cTn id="5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69990"/>
                                        </p:tgtEl>
                                        <p:attrNameLst>
                                          <p:attrName>style.visibility</p:attrName>
                                        </p:attrNameLst>
                                      </p:cBhvr>
                                      <p:to>
                                        <p:strVal val="visible"/>
                                      </p:to>
                                    </p:set>
                                    <p:animEffect transition="in" filter="fade">
                                      <p:cBhvr>
                                        <p:cTn id="56" dur="1000"/>
                                        <p:tgtEl>
                                          <p:spTgt spid="169990"/>
                                        </p:tgtEl>
                                      </p:cBhvr>
                                    </p:animEffect>
                                    <p:anim calcmode="lin" valueType="num">
                                      <p:cBhvr>
                                        <p:cTn id="57" dur="1000" fill="hold"/>
                                        <p:tgtEl>
                                          <p:spTgt spid="169990"/>
                                        </p:tgtEl>
                                        <p:attrNameLst>
                                          <p:attrName>ppt_x</p:attrName>
                                        </p:attrNameLst>
                                      </p:cBhvr>
                                      <p:tavLst>
                                        <p:tav tm="0">
                                          <p:val>
                                            <p:strVal val="#ppt_x"/>
                                          </p:val>
                                        </p:tav>
                                        <p:tav tm="100000">
                                          <p:val>
                                            <p:strVal val="#ppt_x"/>
                                          </p:val>
                                        </p:tav>
                                      </p:tavLst>
                                    </p:anim>
                                    <p:anim calcmode="lin" valueType="num">
                                      <p:cBhvr>
                                        <p:cTn id="58" dur="1000" fill="hold"/>
                                        <p:tgtEl>
                                          <p:spTgt spid="169990"/>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fade">
                                      <p:cBhvr>
                                        <p:cTn id="63" dur="1000"/>
                                        <p:tgtEl>
                                          <p:spTgt spid="7"/>
                                        </p:tgtEl>
                                      </p:cBhvr>
                                    </p:animEffect>
                                    <p:anim calcmode="lin" valueType="num">
                                      <p:cBhvr>
                                        <p:cTn id="64" dur="1000" fill="hold"/>
                                        <p:tgtEl>
                                          <p:spTgt spid="7"/>
                                        </p:tgtEl>
                                        <p:attrNameLst>
                                          <p:attrName>ppt_x</p:attrName>
                                        </p:attrNameLst>
                                      </p:cBhvr>
                                      <p:tavLst>
                                        <p:tav tm="0">
                                          <p:val>
                                            <p:strVal val="#ppt_x"/>
                                          </p:val>
                                        </p:tav>
                                        <p:tav tm="100000">
                                          <p:val>
                                            <p:strVal val="#ppt_x"/>
                                          </p:val>
                                        </p:tav>
                                      </p:tavLst>
                                    </p:anim>
                                    <p:anim calcmode="lin" valueType="num">
                                      <p:cBhvr>
                                        <p:cTn id="6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9" grpId="0"/>
      <p:bldP spid="3" grpId="0"/>
      <p:bldP spid="4" grpId="0" animBg="1"/>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IN 8 | THCS Âu Lạc"/>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2400" y="2133600"/>
            <a:ext cx="3661211" cy="394737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228600" y="1143000"/>
            <a:ext cx="4911922" cy="492443"/>
          </a:xfrm>
          <a:prstGeom prst="rect">
            <a:avLst/>
          </a:prstGeom>
        </p:spPr>
        <p:txBody>
          <a:bodyPr wrap="none">
            <a:spAutoFit/>
          </a:bodyPr>
          <a:lstStyle/>
          <a:p>
            <a:r>
              <a:rPr lang="vi-VN" sz="2600" b="1" i="1" dirty="0">
                <a:solidFill>
                  <a:srgbClr val="000000"/>
                </a:solidFill>
                <a:latin typeface="Times New Roman" pitchFamily="18" charset="0"/>
                <a:cs typeface="Times New Roman" pitchFamily="18" charset="0"/>
              </a:rPr>
              <a:t>Câu </a:t>
            </a:r>
            <a:r>
              <a:rPr lang="en-US" sz="2600" b="1" i="1" dirty="0" smtClean="0">
                <a:solidFill>
                  <a:srgbClr val="000000"/>
                </a:solidFill>
                <a:latin typeface="Times New Roman" pitchFamily="18" charset="0"/>
                <a:cs typeface="Times New Roman" pitchFamily="18" charset="0"/>
              </a:rPr>
              <a:t>7: </a:t>
            </a:r>
            <a:r>
              <a:rPr lang="en-US" sz="2600" b="1" i="1" dirty="0" err="1" smtClean="0">
                <a:solidFill>
                  <a:srgbClr val="000000"/>
                </a:solidFill>
                <a:latin typeface="Times New Roman" pitchFamily="18" charset="0"/>
                <a:cs typeface="Times New Roman" pitchFamily="18" charset="0"/>
              </a:rPr>
              <a:t>Nhóm</a:t>
            </a:r>
            <a:r>
              <a:rPr lang="en-US" sz="2600" b="1" i="1" dirty="0" smtClean="0">
                <a:solidFill>
                  <a:srgbClr val="000000"/>
                </a:solidFill>
                <a:latin typeface="Times New Roman" pitchFamily="18" charset="0"/>
                <a:cs typeface="Times New Roman" pitchFamily="18" charset="0"/>
              </a:rPr>
              <a:t> 3 </a:t>
            </a:r>
            <a:r>
              <a:rPr lang="en-US" sz="2600" b="1" i="1" dirty="0" err="1" smtClean="0">
                <a:solidFill>
                  <a:srgbClr val="000000"/>
                </a:solidFill>
                <a:latin typeface="Times New Roman" pitchFamily="18" charset="0"/>
                <a:cs typeface="Times New Roman" pitchFamily="18" charset="0"/>
              </a:rPr>
              <a:t>đại</a:t>
            </a:r>
            <a:r>
              <a:rPr lang="en-US" sz="2600" b="1" i="1" dirty="0" smtClean="0">
                <a:solidFill>
                  <a:srgbClr val="000000"/>
                </a:solidFill>
                <a:latin typeface="Times New Roman" pitchFamily="18" charset="0"/>
                <a:cs typeface="Times New Roman" pitchFamily="18" charset="0"/>
              </a:rPr>
              <a:t> </a:t>
            </a:r>
            <a:r>
              <a:rPr lang="en-US" sz="2600" b="1" i="1" dirty="0" err="1" smtClean="0">
                <a:solidFill>
                  <a:srgbClr val="000000"/>
                </a:solidFill>
                <a:latin typeface="Times New Roman" pitchFamily="18" charset="0"/>
                <a:cs typeface="Times New Roman" pitchFamily="18" charset="0"/>
              </a:rPr>
              <a:t>diện</a:t>
            </a:r>
            <a:r>
              <a:rPr lang="en-US" sz="2600" b="1" i="1" dirty="0" smtClean="0">
                <a:solidFill>
                  <a:srgbClr val="000000"/>
                </a:solidFill>
                <a:latin typeface="Times New Roman" pitchFamily="18" charset="0"/>
                <a:cs typeface="Times New Roman" pitchFamily="18" charset="0"/>
              </a:rPr>
              <a:t> </a:t>
            </a:r>
            <a:r>
              <a:rPr lang="en-US" sz="2600" b="1" i="1" dirty="0" err="1" smtClean="0">
                <a:solidFill>
                  <a:srgbClr val="000000"/>
                </a:solidFill>
                <a:latin typeface="Times New Roman" pitchFamily="18" charset="0"/>
                <a:cs typeface="Times New Roman" pitchFamily="18" charset="0"/>
              </a:rPr>
              <a:t>trình</a:t>
            </a:r>
            <a:r>
              <a:rPr lang="en-US" sz="2600" b="1" i="1" dirty="0" smtClean="0">
                <a:solidFill>
                  <a:srgbClr val="000000"/>
                </a:solidFill>
                <a:latin typeface="Times New Roman" pitchFamily="18" charset="0"/>
                <a:cs typeface="Times New Roman" pitchFamily="18" charset="0"/>
              </a:rPr>
              <a:t> </a:t>
            </a:r>
            <a:r>
              <a:rPr lang="en-US" sz="2600" b="1" i="1" dirty="0" err="1" smtClean="0">
                <a:solidFill>
                  <a:srgbClr val="000000"/>
                </a:solidFill>
                <a:latin typeface="Times New Roman" pitchFamily="18" charset="0"/>
                <a:cs typeface="Times New Roman" pitchFamily="18" charset="0"/>
              </a:rPr>
              <a:t>bày</a:t>
            </a:r>
            <a:r>
              <a:rPr lang="en-US" sz="2600" b="1" i="1" dirty="0" smtClean="0">
                <a:solidFill>
                  <a:srgbClr val="000000"/>
                </a:solidFill>
                <a:latin typeface="Times New Roman" pitchFamily="18" charset="0"/>
                <a:cs typeface="Times New Roman" pitchFamily="18" charset="0"/>
              </a:rPr>
              <a:t> </a:t>
            </a:r>
            <a:endParaRPr lang="en-US" dirty="0">
              <a:solidFill>
                <a:srgbClr val="000000"/>
              </a:solidFill>
            </a:endParaRPr>
          </a:p>
        </p:txBody>
      </p:sp>
      <p:sp>
        <p:nvSpPr>
          <p:cNvPr id="5" name="Rectangle 4"/>
          <p:cNvSpPr/>
          <p:nvPr/>
        </p:nvSpPr>
        <p:spPr>
          <a:xfrm>
            <a:off x="1191611" y="177225"/>
            <a:ext cx="4066189" cy="5847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spcBef>
                <a:spcPts val="1000"/>
              </a:spcBef>
            </a:pPr>
            <a:r>
              <a:rPr lang="en-US" sz="3200" b="1" i="1" kern="0" dirty="0" smtClean="0">
                <a:solidFill>
                  <a:srgbClr val="C00000"/>
                </a:solidFill>
                <a:latin typeface="Times New Roman" pitchFamily="18" charset="0"/>
                <a:cs typeface="Times New Roman" pitchFamily="18" charset="0"/>
              </a:rPr>
              <a:t>III:</a:t>
            </a:r>
            <a:r>
              <a:rPr lang="vi-VN" sz="3200" b="1" i="1" kern="0" dirty="0" smtClean="0">
                <a:solidFill>
                  <a:srgbClr val="C00000"/>
                </a:solidFill>
                <a:latin typeface="Times New Roman" pitchFamily="18" charset="0"/>
                <a:cs typeface="Times New Roman" pitchFamily="18" charset="0"/>
              </a:rPr>
              <a:t> Bài tập tự luận</a:t>
            </a:r>
            <a:endParaRPr lang="en-US" sz="3200" b="1" i="1" kern="0" dirty="0">
              <a:solidFill>
                <a:srgbClr val="C00000"/>
              </a:solidFill>
              <a:latin typeface="Times New Roman" pitchFamily="18" charset="0"/>
              <a:cs typeface="Times New Roman" pitchFamily="18" charset="0"/>
            </a:endParaRPr>
          </a:p>
        </p:txBody>
      </p:sp>
      <p:sp>
        <p:nvSpPr>
          <p:cNvPr id="3" name="Rectangle 2"/>
          <p:cNvSpPr/>
          <p:nvPr/>
        </p:nvSpPr>
        <p:spPr>
          <a:xfrm>
            <a:off x="5029200" y="2554069"/>
            <a:ext cx="3505200" cy="369332"/>
          </a:xfrm>
          <a:prstGeom prst="rect">
            <a:avLst/>
          </a:prstGeom>
        </p:spPr>
        <p:txBody>
          <a:bodyPr wrap="square">
            <a:spAutoFit/>
          </a:bodyPr>
          <a:lstStyle/>
          <a:p>
            <a:r>
              <a:rPr lang="vi-VN" i="1" dirty="0" smtClean="0"/>
              <a:t>.</a:t>
            </a:r>
            <a:endParaRPr lang="en-US" dirty="0"/>
          </a:p>
        </p:txBody>
      </p:sp>
      <p:sp>
        <p:nvSpPr>
          <p:cNvPr id="6" name="Cloud 5"/>
          <p:cNvSpPr/>
          <p:nvPr/>
        </p:nvSpPr>
        <p:spPr>
          <a:xfrm>
            <a:off x="4610100" y="1322090"/>
            <a:ext cx="4343400" cy="2463957"/>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2400" dirty="0" err="1">
                <a:latin typeface="Times New Roman" panose="02020603050405020304" pitchFamily="18" charset="0"/>
                <a:cs typeface="Times New Roman" panose="02020603050405020304" pitchFamily="18" charset="0"/>
              </a:rPr>
              <a:t>Dòng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Đâu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sao</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xmlns="" val="728325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IN 8 | THCS Âu Lạc"/>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2400" y="2133600"/>
            <a:ext cx="3661211" cy="394737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228600" y="1143000"/>
            <a:ext cx="4911922" cy="492443"/>
          </a:xfrm>
          <a:prstGeom prst="rect">
            <a:avLst/>
          </a:prstGeom>
        </p:spPr>
        <p:txBody>
          <a:bodyPr wrap="none">
            <a:spAutoFit/>
          </a:bodyPr>
          <a:lstStyle/>
          <a:p>
            <a:r>
              <a:rPr lang="vi-VN" sz="2600" b="1" i="1" dirty="0">
                <a:solidFill>
                  <a:srgbClr val="000000"/>
                </a:solidFill>
                <a:latin typeface="Times New Roman" pitchFamily="18" charset="0"/>
                <a:cs typeface="Times New Roman" pitchFamily="18" charset="0"/>
              </a:rPr>
              <a:t>Câu </a:t>
            </a:r>
            <a:r>
              <a:rPr lang="en-US" sz="2600" b="1" i="1" dirty="0">
                <a:solidFill>
                  <a:srgbClr val="000000"/>
                </a:solidFill>
                <a:latin typeface="Times New Roman" pitchFamily="18" charset="0"/>
                <a:cs typeface="Times New Roman" pitchFamily="18" charset="0"/>
              </a:rPr>
              <a:t>7</a:t>
            </a:r>
            <a:r>
              <a:rPr lang="en-US" sz="2600" b="1" i="1" dirty="0" smtClean="0">
                <a:solidFill>
                  <a:srgbClr val="000000"/>
                </a:solidFill>
                <a:latin typeface="Times New Roman" pitchFamily="18" charset="0"/>
                <a:cs typeface="Times New Roman" pitchFamily="18" charset="0"/>
              </a:rPr>
              <a:t>: </a:t>
            </a:r>
            <a:r>
              <a:rPr lang="en-US" sz="2600" b="1" i="1" dirty="0" err="1" smtClean="0">
                <a:solidFill>
                  <a:srgbClr val="000000"/>
                </a:solidFill>
                <a:latin typeface="Times New Roman" pitchFamily="18" charset="0"/>
                <a:cs typeface="Times New Roman" pitchFamily="18" charset="0"/>
              </a:rPr>
              <a:t>Nhóm</a:t>
            </a:r>
            <a:r>
              <a:rPr lang="en-US" sz="2600" b="1" i="1" dirty="0" smtClean="0">
                <a:solidFill>
                  <a:srgbClr val="000000"/>
                </a:solidFill>
                <a:latin typeface="Times New Roman" pitchFamily="18" charset="0"/>
                <a:cs typeface="Times New Roman" pitchFamily="18" charset="0"/>
              </a:rPr>
              <a:t> </a:t>
            </a:r>
            <a:r>
              <a:rPr lang="en-US" sz="2600" b="1" i="1" dirty="0">
                <a:solidFill>
                  <a:srgbClr val="000000"/>
                </a:solidFill>
                <a:latin typeface="Times New Roman" pitchFamily="18" charset="0"/>
                <a:cs typeface="Times New Roman" pitchFamily="18" charset="0"/>
              </a:rPr>
              <a:t>3</a:t>
            </a:r>
            <a:r>
              <a:rPr lang="en-US" sz="2600" b="1" i="1" dirty="0" smtClean="0">
                <a:solidFill>
                  <a:srgbClr val="000000"/>
                </a:solidFill>
                <a:latin typeface="Times New Roman" pitchFamily="18" charset="0"/>
                <a:cs typeface="Times New Roman" pitchFamily="18" charset="0"/>
              </a:rPr>
              <a:t> </a:t>
            </a:r>
            <a:r>
              <a:rPr lang="en-US" sz="2600" b="1" i="1" dirty="0" err="1" smtClean="0">
                <a:solidFill>
                  <a:srgbClr val="000000"/>
                </a:solidFill>
                <a:latin typeface="Times New Roman" pitchFamily="18" charset="0"/>
                <a:cs typeface="Times New Roman" pitchFamily="18" charset="0"/>
              </a:rPr>
              <a:t>đại</a:t>
            </a:r>
            <a:r>
              <a:rPr lang="en-US" sz="2600" b="1" i="1" dirty="0" smtClean="0">
                <a:solidFill>
                  <a:srgbClr val="000000"/>
                </a:solidFill>
                <a:latin typeface="Times New Roman" pitchFamily="18" charset="0"/>
                <a:cs typeface="Times New Roman" pitchFamily="18" charset="0"/>
              </a:rPr>
              <a:t> </a:t>
            </a:r>
            <a:r>
              <a:rPr lang="en-US" sz="2600" b="1" i="1" dirty="0" err="1" smtClean="0">
                <a:solidFill>
                  <a:srgbClr val="000000"/>
                </a:solidFill>
                <a:latin typeface="Times New Roman" pitchFamily="18" charset="0"/>
                <a:cs typeface="Times New Roman" pitchFamily="18" charset="0"/>
              </a:rPr>
              <a:t>diện</a:t>
            </a:r>
            <a:r>
              <a:rPr lang="en-US" sz="2600" b="1" i="1" dirty="0" smtClean="0">
                <a:solidFill>
                  <a:srgbClr val="000000"/>
                </a:solidFill>
                <a:latin typeface="Times New Roman" pitchFamily="18" charset="0"/>
                <a:cs typeface="Times New Roman" pitchFamily="18" charset="0"/>
              </a:rPr>
              <a:t> </a:t>
            </a:r>
            <a:r>
              <a:rPr lang="en-US" sz="2600" b="1" i="1" dirty="0" err="1" smtClean="0">
                <a:solidFill>
                  <a:srgbClr val="000000"/>
                </a:solidFill>
                <a:latin typeface="Times New Roman" pitchFamily="18" charset="0"/>
                <a:cs typeface="Times New Roman" pitchFamily="18" charset="0"/>
              </a:rPr>
              <a:t>trình</a:t>
            </a:r>
            <a:r>
              <a:rPr lang="en-US" sz="2600" b="1" i="1" dirty="0" smtClean="0">
                <a:solidFill>
                  <a:srgbClr val="000000"/>
                </a:solidFill>
                <a:latin typeface="Times New Roman" pitchFamily="18" charset="0"/>
                <a:cs typeface="Times New Roman" pitchFamily="18" charset="0"/>
              </a:rPr>
              <a:t> </a:t>
            </a:r>
            <a:r>
              <a:rPr lang="en-US" sz="2600" b="1" i="1" dirty="0" err="1" smtClean="0">
                <a:solidFill>
                  <a:srgbClr val="000000"/>
                </a:solidFill>
                <a:latin typeface="Times New Roman" pitchFamily="18" charset="0"/>
                <a:cs typeface="Times New Roman" pitchFamily="18" charset="0"/>
              </a:rPr>
              <a:t>bày</a:t>
            </a:r>
            <a:r>
              <a:rPr lang="en-US" sz="2600" b="1" i="1" dirty="0" smtClean="0">
                <a:solidFill>
                  <a:srgbClr val="000000"/>
                </a:solidFill>
                <a:latin typeface="Times New Roman" pitchFamily="18" charset="0"/>
                <a:cs typeface="Times New Roman" pitchFamily="18" charset="0"/>
              </a:rPr>
              <a:t> </a:t>
            </a:r>
            <a:endParaRPr lang="en-US" dirty="0">
              <a:solidFill>
                <a:srgbClr val="000000"/>
              </a:solidFill>
            </a:endParaRPr>
          </a:p>
        </p:txBody>
      </p:sp>
      <p:sp>
        <p:nvSpPr>
          <p:cNvPr id="5" name="Rectangle 4"/>
          <p:cNvSpPr/>
          <p:nvPr/>
        </p:nvSpPr>
        <p:spPr>
          <a:xfrm>
            <a:off x="1191611" y="177225"/>
            <a:ext cx="3837589" cy="5847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spcBef>
                <a:spcPts val="1000"/>
              </a:spcBef>
            </a:pPr>
            <a:r>
              <a:rPr lang="en-US" sz="3200" b="1" i="1" kern="0" dirty="0" smtClean="0">
                <a:solidFill>
                  <a:srgbClr val="C00000"/>
                </a:solidFill>
                <a:latin typeface="Times New Roman" pitchFamily="18" charset="0"/>
                <a:cs typeface="Times New Roman" pitchFamily="18" charset="0"/>
              </a:rPr>
              <a:t>III:</a:t>
            </a:r>
            <a:r>
              <a:rPr lang="vi-VN" sz="3200" b="1" i="1" kern="0" dirty="0" smtClean="0">
                <a:solidFill>
                  <a:srgbClr val="C00000"/>
                </a:solidFill>
                <a:latin typeface="Times New Roman" pitchFamily="18" charset="0"/>
                <a:cs typeface="Times New Roman" pitchFamily="18" charset="0"/>
              </a:rPr>
              <a:t> Bài tập tự luận</a:t>
            </a:r>
            <a:endParaRPr lang="en-US" sz="3200" b="1" i="1" kern="0" dirty="0">
              <a:solidFill>
                <a:srgbClr val="C00000"/>
              </a:solidFill>
              <a:latin typeface="Times New Roman" pitchFamily="18" charset="0"/>
              <a:cs typeface="Times New Roman" pitchFamily="18" charset="0"/>
            </a:endParaRPr>
          </a:p>
        </p:txBody>
      </p:sp>
      <p:sp>
        <p:nvSpPr>
          <p:cNvPr id="3" name="Rectangle 2"/>
          <p:cNvSpPr/>
          <p:nvPr/>
        </p:nvSpPr>
        <p:spPr>
          <a:xfrm>
            <a:off x="5029200" y="2554069"/>
            <a:ext cx="3505200" cy="369332"/>
          </a:xfrm>
          <a:prstGeom prst="rect">
            <a:avLst/>
          </a:prstGeom>
        </p:spPr>
        <p:txBody>
          <a:bodyPr wrap="square">
            <a:spAutoFit/>
          </a:bodyPr>
          <a:lstStyle/>
          <a:p>
            <a:r>
              <a:rPr lang="vi-VN" i="1" dirty="0" smtClean="0"/>
              <a:t>.</a:t>
            </a:r>
            <a:endParaRPr lang="en-US" dirty="0"/>
          </a:p>
        </p:txBody>
      </p:sp>
      <p:sp>
        <p:nvSpPr>
          <p:cNvPr id="7" name="TextBox 6"/>
          <p:cNvSpPr txBox="1"/>
          <p:nvPr/>
        </p:nvSpPr>
        <p:spPr>
          <a:xfrm>
            <a:off x="3505201" y="1667985"/>
            <a:ext cx="5638799" cy="5016758"/>
          </a:xfrm>
          <a:prstGeom prst="rect">
            <a:avLst/>
          </a:prstGeom>
          <a:solidFill>
            <a:schemeClr val="accent2">
              <a:lumMod val="20000"/>
              <a:lumOff val="80000"/>
            </a:schemeClr>
          </a:solidFill>
        </p:spPr>
        <p:txBody>
          <a:bodyPr wrap="square" rtlCol="0">
            <a:spAutoFit/>
          </a:bodyPr>
          <a:lstStyle/>
          <a:p>
            <a:pPr lvl="0"/>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2 </a:t>
            </a:r>
            <a:r>
              <a:rPr lang="en-US" sz="2000" dirty="0" err="1">
                <a:latin typeface="Times New Roman" panose="02020603050405020304" pitchFamily="18" charset="0"/>
                <a:cs typeface="Times New Roman" panose="02020603050405020304" pitchFamily="18" charset="0"/>
              </a:rPr>
              <a:t>cách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hiểu</a:t>
            </a:r>
            <a:r>
              <a:rPr lang="en-US" sz="2000" dirty="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Đâu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phủ</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định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âm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thanh</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Đâu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nghi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vấn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âm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thanh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hồ</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định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rõ</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ràng</a:t>
            </a:r>
            <a:r>
              <a:rPr lang="en-US" sz="2000" dirty="0">
                <a:latin typeface="Times New Roman" panose="02020603050405020304" pitchFamily="18" charset="0"/>
                <a:cs typeface="Times New Roman" panose="02020603050405020304" pitchFamily="18" charset="0"/>
              </a:rPr>
              <a:t>.</a:t>
            </a:r>
          </a:p>
          <a:p>
            <a:pPr lvl="0"/>
            <a:r>
              <a:rPr lang="en-US" sz="2000" dirty="0" err="1">
                <a:latin typeface="Times New Roman" panose="02020603050405020304" pitchFamily="18" charset="0"/>
                <a:cs typeface="Times New Roman" panose="02020603050405020304" pitchFamily="18" charset="0"/>
              </a:rPr>
              <a:t>Em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chọn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cách</a:t>
            </a:r>
            <a:r>
              <a:rPr lang="en-US" sz="2000" dirty="0">
                <a:latin typeface="Times New Roman" panose="02020603050405020304" pitchFamily="18" charset="0"/>
                <a:cs typeface="Times New Roman" panose="02020603050405020304" pitchFamily="18" charset="0"/>
              </a:rPr>
              <a:t> 2. </a:t>
            </a:r>
            <a:r>
              <a:rPr lang="en-US" sz="2000" dirty="0" err="1">
                <a:latin typeface="Times New Roman" panose="02020603050405020304" pitchFamily="18" charset="0"/>
                <a:cs typeface="Times New Roman" panose="02020603050405020304" pitchFamily="18" charset="0"/>
              </a:rPr>
              <a:t>Vì</a:t>
            </a:r>
            <a:r>
              <a:rPr lang="en-US" sz="2000" dirty="0">
                <a:latin typeface="Times New Roman" panose="02020603050405020304" pitchFamily="18" charset="0"/>
                <a:cs typeface="Times New Roman" panose="02020603050405020304" pitchFamily="18" charset="0"/>
              </a:rPr>
              <a:t>:</a:t>
            </a:r>
          </a:p>
          <a:p>
            <a:r>
              <a:rPr lang="it-IT" sz="2000" dirty="0">
                <a:latin typeface="Times New Roman" panose="02020603050405020304" pitchFamily="18" charset="0"/>
                <a:cs typeface="Times New Roman" panose="02020603050405020304" pitchFamily="18" charset="0"/>
              </a:rPr>
              <a:t>+ Âm thanh:Tiếng chợ chiều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định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rõ</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ràng</a:t>
            </a:r>
            <a:r>
              <a:rPr lang="it-IT" sz="2000" dirty="0">
                <a:latin typeface="Times New Roman" panose="02020603050405020304" pitchFamily="18" charset="0"/>
                <a:cs typeface="Times New Roman" panose="02020603050405020304" pitchFamily="18" charset="0"/>
              </a:rPr>
              <a:t> gợi lên cái mơ hồ, âm thanh yếu ớt gợi thêm không khí tàn tạ,vắng vẻ tuy thoáng chút hơi người. Bộc lộ tâm trạng khao khát giao cảm với con người của thi nhân, khắ hoạ rõ nét hơn sự nhỏ bé, cô đơn lạc lõng của thế hệ trẻ- trí thức chưa tìm ra lối đi lúc bấy giờ.</a:t>
            </a:r>
            <a:endParaRPr lang="en-US" sz="2000" dirty="0">
              <a:latin typeface="Times New Roman" panose="02020603050405020304" pitchFamily="18" charset="0"/>
              <a:cs typeface="Times New Roman" panose="02020603050405020304" pitchFamily="18" charset="0"/>
            </a:endParaRPr>
          </a:p>
          <a:p>
            <a:r>
              <a:rPr lang="it-IT" sz="2000" dirty="0">
                <a:latin typeface="Times New Roman" panose="02020603050405020304" pitchFamily="18" charset="0"/>
                <a:cs typeface="Times New Roman" panose="02020603050405020304" pitchFamily="18" charset="0"/>
              </a:rPr>
              <a:t>+ Và đó cũng là nghệ thuật lấy động tả tĩnh- một bút pháp nghệ thuật phổ biến của thi pháp văn học trung đại. Từ đó góp phần tạo nên chất cổ điển đậm đặc của bài thơ trên phương diện nghệ thuật.</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8741758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IN 8 | THCS Âu Lạc"/>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2400" y="2133600"/>
            <a:ext cx="3661211" cy="394737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228600" y="1143000"/>
            <a:ext cx="4911922" cy="492443"/>
          </a:xfrm>
          <a:prstGeom prst="rect">
            <a:avLst/>
          </a:prstGeom>
        </p:spPr>
        <p:txBody>
          <a:bodyPr wrap="none">
            <a:spAutoFit/>
          </a:bodyPr>
          <a:lstStyle/>
          <a:p>
            <a:r>
              <a:rPr lang="vi-VN" sz="2600" b="1" i="1" dirty="0">
                <a:solidFill>
                  <a:srgbClr val="000000"/>
                </a:solidFill>
                <a:latin typeface="Times New Roman" pitchFamily="18" charset="0"/>
                <a:cs typeface="Times New Roman" pitchFamily="18" charset="0"/>
              </a:rPr>
              <a:t>Câu </a:t>
            </a:r>
            <a:r>
              <a:rPr lang="en-US" sz="2600" b="1" i="1" dirty="0">
                <a:solidFill>
                  <a:srgbClr val="000000"/>
                </a:solidFill>
                <a:latin typeface="Times New Roman" pitchFamily="18" charset="0"/>
                <a:cs typeface="Times New Roman" pitchFamily="18" charset="0"/>
              </a:rPr>
              <a:t>7</a:t>
            </a:r>
            <a:r>
              <a:rPr lang="en-US" sz="2600" b="1" i="1" dirty="0" smtClean="0">
                <a:solidFill>
                  <a:srgbClr val="000000"/>
                </a:solidFill>
                <a:latin typeface="Times New Roman" pitchFamily="18" charset="0"/>
                <a:cs typeface="Times New Roman" pitchFamily="18" charset="0"/>
              </a:rPr>
              <a:t>: </a:t>
            </a:r>
            <a:r>
              <a:rPr lang="en-US" sz="2600" b="1" i="1" dirty="0" err="1" smtClean="0">
                <a:solidFill>
                  <a:srgbClr val="000000"/>
                </a:solidFill>
                <a:latin typeface="Times New Roman" pitchFamily="18" charset="0"/>
                <a:cs typeface="Times New Roman" pitchFamily="18" charset="0"/>
              </a:rPr>
              <a:t>Nhóm</a:t>
            </a:r>
            <a:r>
              <a:rPr lang="en-US" sz="2600" b="1" i="1" dirty="0" smtClean="0">
                <a:solidFill>
                  <a:srgbClr val="000000"/>
                </a:solidFill>
                <a:latin typeface="Times New Roman" pitchFamily="18" charset="0"/>
                <a:cs typeface="Times New Roman" pitchFamily="18" charset="0"/>
              </a:rPr>
              <a:t> </a:t>
            </a:r>
            <a:r>
              <a:rPr lang="en-US" sz="2600" b="1" i="1" dirty="0">
                <a:solidFill>
                  <a:srgbClr val="000000"/>
                </a:solidFill>
                <a:latin typeface="Times New Roman" pitchFamily="18" charset="0"/>
                <a:cs typeface="Times New Roman" pitchFamily="18" charset="0"/>
              </a:rPr>
              <a:t>3</a:t>
            </a:r>
            <a:r>
              <a:rPr lang="en-US" sz="2600" b="1" i="1" dirty="0" smtClean="0">
                <a:solidFill>
                  <a:srgbClr val="000000"/>
                </a:solidFill>
                <a:latin typeface="Times New Roman" pitchFamily="18" charset="0"/>
                <a:cs typeface="Times New Roman" pitchFamily="18" charset="0"/>
              </a:rPr>
              <a:t> </a:t>
            </a:r>
            <a:r>
              <a:rPr lang="en-US" sz="2600" b="1" i="1" dirty="0" err="1" smtClean="0">
                <a:solidFill>
                  <a:srgbClr val="000000"/>
                </a:solidFill>
                <a:latin typeface="Times New Roman" pitchFamily="18" charset="0"/>
                <a:cs typeface="Times New Roman" pitchFamily="18" charset="0"/>
              </a:rPr>
              <a:t>đại</a:t>
            </a:r>
            <a:r>
              <a:rPr lang="en-US" sz="2600" b="1" i="1" dirty="0" smtClean="0">
                <a:solidFill>
                  <a:srgbClr val="000000"/>
                </a:solidFill>
                <a:latin typeface="Times New Roman" pitchFamily="18" charset="0"/>
                <a:cs typeface="Times New Roman" pitchFamily="18" charset="0"/>
              </a:rPr>
              <a:t> </a:t>
            </a:r>
            <a:r>
              <a:rPr lang="en-US" sz="2600" b="1" i="1" dirty="0" err="1" smtClean="0">
                <a:solidFill>
                  <a:srgbClr val="000000"/>
                </a:solidFill>
                <a:latin typeface="Times New Roman" pitchFamily="18" charset="0"/>
                <a:cs typeface="Times New Roman" pitchFamily="18" charset="0"/>
              </a:rPr>
              <a:t>diện</a:t>
            </a:r>
            <a:r>
              <a:rPr lang="en-US" sz="2600" b="1" i="1" dirty="0" smtClean="0">
                <a:solidFill>
                  <a:srgbClr val="000000"/>
                </a:solidFill>
                <a:latin typeface="Times New Roman" pitchFamily="18" charset="0"/>
                <a:cs typeface="Times New Roman" pitchFamily="18" charset="0"/>
              </a:rPr>
              <a:t> </a:t>
            </a:r>
            <a:r>
              <a:rPr lang="en-US" sz="2600" b="1" i="1" dirty="0" err="1" smtClean="0">
                <a:solidFill>
                  <a:srgbClr val="000000"/>
                </a:solidFill>
                <a:latin typeface="Times New Roman" pitchFamily="18" charset="0"/>
                <a:cs typeface="Times New Roman" pitchFamily="18" charset="0"/>
              </a:rPr>
              <a:t>trình</a:t>
            </a:r>
            <a:r>
              <a:rPr lang="en-US" sz="2600" b="1" i="1" dirty="0" smtClean="0">
                <a:solidFill>
                  <a:srgbClr val="000000"/>
                </a:solidFill>
                <a:latin typeface="Times New Roman" pitchFamily="18" charset="0"/>
                <a:cs typeface="Times New Roman" pitchFamily="18" charset="0"/>
              </a:rPr>
              <a:t> </a:t>
            </a:r>
            <a:r>
              <a:rPr lang="en-US" sz="2600" b="1" i="1" dirty="0" err="1" smtClean="0">
                <a:solidFill>
                  <a:srgbClr val="000000"/>
                </a:solidFill>
                <a:latin typeface="Times New Roman" pitchFamily="18" charset="0"/>
                <a:cs typeface="Times New Roman" pitchFamily="18" charset="0"/>
              </a:rPr>
              <a:t>bày</a:t>
            </a:r>
            <a:r>
              <a:rPr lang="en-US" sz="2600" b="1" i="1" dirty="0" smtClean="0">
                <a:solidFill>
                  <a:srgbClr val="000000"/>
                </a:solidFill>
                <a:latin typeface="Times New Roman" pitchFamily="18" charset="0"/>
                <a:cs typeface="Times New Roman" pitchFamily="18" charset="0"/>
              </a:rPr>
              <a:t> </a:t>
            </a:r>
            <a:endParaRPr lang="en-US" dirty="0">
              <a:solidFill>
                <a:srgbClr val="000000"/>
              </a:solidFill>
            </a:endParaRPr>
          </a:p>
        </p:txBody>
      </p:sp>
      <p:sp>
        <p:nvSpPr>
          <p:cNvPr id="5" name="Rectangle 4"/>
          <p:cNvSpPr/>
          <p:nvPr/>
        </p:nvSpPr>
        <p:spPr>
          <a:xfrm>
            <a:off x="1191611" y="177225"/>
            <a:ext cx="3837589" cy="5847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spcBef>
                <a:spcPts val="1000"/>
              </a:spcBef>
            </a:pPr>
            <a:r>
              <a:rPr lang="en-US" sz="3200" b="1" i="1" kern="0" dirty="0" smtClean="0">
                <a:solidFill>
                  <a:srgbClr val="C00000"/>
                </a:solidFill>
                <a:latin typeface="Times New Roman" pitchFamily="18" charset="0"/>
                <a:cs typeface="Times New Roman" pitchFamily="18" charset="0"/>
              </a:rPr>
              <a:t>III:</a:t>
            </a:r>
            <a:r>
              <a:rPr lang="vi-VN" sz="3200" b="1" i="1" kern="0" dirty="0" smtClean="0">
                <a:solidFill>
                  <a:srgbClr val="C00000"/>
                </a:solidFill>
                <a:latin typeface="Times New Roman" pitchFamily="18" charset="0"/>
                <a:cs typeface="Times New Roman" pitchFamily="18" charset="0"/>
              </a:rPr>
              <a:t> Bài tập tự luận</a:t>
            </a:r>
            <a:endParaRPr lang="en-US" sz="3200" b="1" i="1" kern="0" dirty="0">
              <a:solidFill>
                <a:srgbClr val="C00000"/>
              </a:solidFill>
              <a:latin typeface="Times New Roman" pitchFamily="18" charset="0"/>
              <a:cs typeface="Times New Roman" pitchFamily="18" charset="0"/>
            </a:endParaRPr>
          </a:p>
        </p:txBody>
      </p:sp>
      <p:sp>
        <p:nvSpPr>
          <p:cNvPr id="3" name="Rectangle 2"/>
          <p:cNvSpPr/>
          <p:nvPr/>
        </p:nvSpPr>
        <p:spPr>
          <a:xfrm>
            <a:off x="5029200" y="2554069"/>
            <a:ext cx="3505200" cy="369332"/>
          </a:xfrm>
          <a:prstGeom prst="rect">
            <a:avLst/>
          </a:prstGeom>
        </p:spPr>
        <p:txBody>
          <a:bodyPr wrap="square">
            <a:spAutoFit/>
          </a:bodyPr>
          <a:lstStyle/>
          <a:p>
            <a:r>
              <a:rPr lang="vi-VN" i="1" dirty="0" smtClean="0"/>
              <a:t>.</a:t>
            </a:r>
            <a:endParaRPr lang="en-US" dirty="0"/>
          </a:p>
        </p:txBody>
      </p:sp>
      <p:sp>
        <p:nvSpPr>
          <p:cNvPr id="7" name="TextBox 6"/>
          <p:cNvSpPr txBox="1"/>
          <p:nvPr/>
        </p:nvSpPr>
        <p:spPr>
          <a:xfrm>
            <a:off x="3581400" y="2438400"/>
            <a:ext cx="5410199" cy="3416320"/>
          </a:xfrm>
          <a:prstGeom prst="rect">
            <a:avLst/>
          </a:prstGeom>
          <a:solidFill>
            <a:schemeClr val="accent2">
              <a:lumMod val="20000"/>
              <a:lumOff val="80000"/>
            </a:schemeClr>
          </a:solidFill>
        </p:spPr>
        <p:txBody>
          <a:bodyPr wrap="square" rtlCol="0">
            <a:spAutoFit/>
          </a:bodyPr>
          <a:lstStyle/>
          <a:p>
            <a:pPr lvl="0"/>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hiểu</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Đâu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thanh</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rõ</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ràng</a:t>
            </a:r>
            <a:r>
              <a:rPr lang="en-US" sz="2400" dirty="0">
                <a:latin typeface="Times New Roman" panose="02020603050405020304" pitchFamily="18" charset="0"/>
                <a:cs typeface="Times New Roman" panose="02020603050405020304" pitchFamily="18" charset="0"/>
              </a:rPr>
              <a:t>.</a:t>
            </a:r>
          </a:p>
          <a:p>
            <a:pPr lvl="0"/>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chọn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1. </a:t>
            </a:r>
            <a:r>
              <a:rPr lang="en-US" sz="2400" dirty="0" err="1">
                <a:latin typeface="Times New Roman" panose="02020603050405020304" pitchFamily="18" charset="0"/>
                <a:cs typeface="Times New Roman" panose="02020603050405020304" pitchFamily="18" charset="0"/>
              </a:rPr>
              <a:t>Vì</a:t>
            </a:r>
            <a:r>
              <a:rPr lang="en-US" sz="2400" dirty="0">
                <a:latin typeface="Times New Roman" panose="02020603050405020304" pitchFamily="18" charset="0"/>
                <a:cs typeface="Times New Roman" panose="02020603050405020304" pitchFamily="18" charset="0"/>
              </a:rPr>
              <a:t>:</a:t>
            </a:r>
          </a:p>
          <a:p>
            <a:r>
              <a:rPr lang="it-IT" sz="2400" dirty="0" smtClean="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thống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tĩnh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lặng</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không</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dáng</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=&gt; </a:t>
            </a:r>
            <a:r>
              <a:rPr lang="en-US" sz="2400" dirty="0" err="1">
                <a:latin typeface="Times New Roman" panose="02020603050405020304" pitchFamily="18" charset="0"/>
                <a:cs typeface="Times New Roman" panose="02020603050405020304" pitchFamily="18" charset="0"/>
              </a:rPr>
              <a:t>cô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đỉnh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a:t>
            </a:r>
            <a:r>
              <a:rPr lang="en-US" sz="2400" dirty="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nhân</a:t>
            </a:r>
            <a:r>
              <a:rPr lang="en-US" sz="240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8275900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IN 8 | THCS Âu Lạc"/>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2057400"/>
            <a:ext cx="3661211" cy="394737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1752600" y="990600"/>
            <a:ext cx="4911922" cy="492443"/>
          </a:xfrm>
          <a:prstGeom prst="rect">
            <a:avLst/>
          </a:prstGeom>
        </p:spPr>
        <p:txBody>
          <a:bodyPr wrap="none">
            <a:spAutoFit/>
          </a:bodyPr>
          <a:lstStyle/>
          <a:p>
            <a:r>
              <a:rPr lang="vi-VN" sz="2600" b="1" i="1" dirty="0">
                <a:solidFill>
                  <a:srgbClr val="000000"/>
                </a:solidFill>
                <a:latin typeface="Times New Roman" pitchFamily="18" charset="0"/>
                <a:cs typeface="Times New Roman" pitchFamily="18" charset="0"/>
              </a:rPr>
              <a:t>Câu 8</a:t>
            </a:r>
            <a:r>
              <a:rPr lang="en-US" sz="2600" b="1" i="1" dirty="0" smtClean="0">
                <a:solidFill>
                  <a:srgbClr val="000000"/>
                </a:solidFill>
                <a:latin typeface="Times New Roman" pitchFamily="18" charset="0"/>
                <a:cs typeface="Times New Roman" pitchFamily="18" charset="0"/>
              </a:rPr>
              <a:t>: </a:t>
            </a:r>
            <a:r>
              <a:rPr lang="en-US" sz="2600" b="1" i="1" dirty="0" err="1" smtClean="0">
                <a:solidFill>
                  <a:srgbClr val="000000"/>
                </a:solidFill>
                <a:latin typeface="Times New Roman" pitchFamily="18" charset="0"/>
                <a:cs typeface="Times New Roman" pitchFamily="18" charset="0"/>
              </a:rPr>
              <a:t>Nhóm</a:t>
            </a:r>
            <a:r>
              <a:rPr lang="en-US" sz="2600" b="1" i="1" dirty="0" smtClean="0">
                <a:solidFill>
                  <a:srgbClr val="000000"/>
                </a:solidFill>
                <a:latin typeface="Times New Roman" pitchFamily="18" charset="0"/>
                <a:cs typeface="Times New Roman" pitchFamily="18" charset="0"/>
              </a:rPr>
              <a:t> </a:t>
            </a:r>
            <a:r>
              <a:rPr lang="en-US" sz="2600" b="1" i="1" dirty="0">
                <a:solidFill>
                  <a:srgbClr val="000000"/>
                </a:solidFill>
                <a:latin typeface="Times New Roman" pitchFamily="18" charset="0"/>
                <a:cs typeface="Times New Roman" pitchFamily="18" charset="0"/>
              </a:rPr>
              <a:t>4</a:t>
            </a:r>
            <a:r>
              <a:rPr lang="en-US" sz="2600" b="1" i="1" dirty="0" smtClean="0">
                <a:solidFill>
                  <a:srgbClr val="000000"/>
                </a:solidFill>
                <a:latin typeface="Times New Roman" pitchFamily="18" charset="0"/>
                <a:cs typeface="Times New Roman" pitchFamily="18" charset="0"/>
              </a:rPr>
              <a:t> </a:t>
            </a:r>
            <a:r>
              <a:rPr lang="en-US" sz="2600" b="1" i="1" dirty="0" err="1" smtClean="0">
                <a:solidFill>
                  <a:srgbClr val="000000"/>
                </a:solidFill>
                <a:latin typeface="Times New Roman" pitchFamily="18" charset="0"/>
                <a:cs typeface="Times New Roman" pitchFamily="18" charset="0"/>
              </a:rPr>
              <a:t>đại</a:t>
            </a:r>
            <a:r>
              <a:rPr lang="en-US" sz="2600" b="1" i="1" dirty="0" smtClean="0">
                <a:solidFill>
                  <a:srgbClr val="000000"/>
                </a:solidFill>
                <a:latin typeface="Times New Roman" pitchFamily="18" charset="0"/>
                <a:cs typeface="Times New Roman" pitchFamily="18" charset="0"/>
              </a:rPr>
              <a:t> </a:t>
            </a:r>
            <a:r>
              <a:rPr lang="en-US" sz="2600" b="1" i="1" dirty="0" err="1" smtClean="0">
                <a:solidFill>
                  <a:srgbClr val="000000"/>
                </a:solidFill>
                <a:latin typeface="Times New Roman" pitchFamily="18" charset="0"/>
                <a:cs typeface="Times New Roman" pitchFamily="18" charset="0"/>
              </a:rPr>
              <a:t>diện</a:t>
            </a:r>
            <a:r>
              <a:rPr lang="en-US" sz="2600" b="1" i="1" dirty="0" smtClean="0">
                <a:solidFill>
                  <a:srgbClr val="000000"/>
                </a:solidFill>
                <a:latin typeface="Times New Roman" pitchFamily="18" charset="0"/>
                <a:cs typeface="Times New Roman" pitchFamily="18" charset="0"/>
              </a:rPr>
              <a:t> </a:t>
            </a:r>
            <a:r>
              <a:rPr lang="en-US" sz="2600" b="1" i="1" dirty="0" err="1" smtClean="0">
                <a:solidFill>
                  <a:srgbClr val="000000"/>
                </a:solidFill>
                <a:latin typeface="Times New Roman" pitchFamily="18" charset="0"/>
                <a:cs typeface="Times New Roman" pitchFamily="18" charset="0"/>
              </a:rPr>
              <a:t>trình</a:t>
            </a:r>
            <a:r>
              <a:rPr lang="en-US" sz="2600" b="1" i="1" dirty="0" smtClean="0">
                <a:solidFill>
                  <a:srgbClr val="000000"/>
                </a:solidFill>
                <a:latin typeface="Times New Roman" pitchFamily="18" charset="0"/>
                <a:cs typeface="Times New Roman" pitchFamily="18" charset="0"/>
              </a:rPr>
              <a:t> </a:t>
            </a:r>
            <a:r>
              <a:rPr lang="en-US" sz="2600" b="1" i="1" dirty="0" err="1" smtClean="0">
                <a:solidFill>
                  <a:srgbClr val="000000"/>
                </a:solidFill>
                <a:latin typeface="Times New Roman" pitchFamily="18" charset="0"/>
                <a:cs typeface="Times New Roman" pitchFamily="18" charset="0"/>
              </a:rPr>
              <a:t>bày</a:t>
            </a:r>
            <a:r>
              <a:rPr lang="en-US" sz="2600" b="1" i="1" dirty="0" smtClean="0">
                <a:solidFill>
                  <a:srgbClr val="000000"/>
                </a:solidFill>
                <a:latin typeface="Times New Roman" pitchFamily="18" charset="0"/>
                <a:cs typeface="Times New Roman" pitchFamily="18" charset="0"/>
              </a:rPr>
              <a:t> </a:t>
            </a:r>
            <a:endParaRPr lang="en-US" dirty="0">
              <a:solidFill>
                <a:srgbClr val="000000"/>
              </a:solidFill>
            </a:endParaRPr>
          </a:p>
        </p:txBody>
      </p:sp>
      <p:sp>
        <p:nvSpPr>
          <p:cNvPr id="5" name="Rectangle 4"/>
          <p:cNvSpPr/>
          <p:nvPr/>
        </p:nvSpPr>
        <p:spPr>
          <a:xfrm>
            <a:off x="1191611" y="228600"/>
            <a:ext cx="3913789" cy="5847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spcBef>
                <a:spcPts val="1000"/>
              </a:spcBef>
            </a:pPr>
            <a:r>
              <a:rPr lang="en-US" sz="3200" b="1" i="1" kern="0" dirty="0" smtClean="0">
                <a:solidFill>
                  <a:srgbClr val="C00000"/>
                </a:solidFill>
                <a:latin typeface="Times New Roman" pitchFamily="18" charset="0"/>
                <a:cs typeface="Times New Roman" pitchFamily="18" charset="0"/>
              </a:rPr>
              <a:t>III:</a:t>
            </a:r>
            <a:r>
              <a:rPr lang="vi-VN" sz="3200" b="1" i="1" kern="0" dirty="0" smtClean="0">
                <a:solidFill>
                  <a:srgbClr val="C00000"/>
                </a:solidFill>
                <a:latin typeface="Times New Roman" pitchFamily="18" charset="0"/>
                <a:cs typeface="Times New Roman" pitchFamily="18" charset="0"/>
              </a:rPr>
              <a:t> Bài tập tự luận</a:t>
            </a:r>
            <a:endParaRPr lang="en-US" sz="3200" b="1" i="1" kern="0" dirty="0">
              <a:solidFill>
                <a:srgbClr val="C00000"/>
              </a:solidFill>
              <a:latin typeface="Times New Roman" pitchFamily="18" charset="0"/>
              <a:cs typeface="Times New Roman" pitchFamily="18" charset="0"/>
            </a:endParaRPr>
          </a:p>
        </p:txBody>
      </p:sp>
      <p:sp>
        <p:nvSpPr>
          <p:cNvPr id="3" name="Cloud 2"/>
          <p:cNvSpPr/>
          <p:nvPr/>
        </p:nvSpPr>
        <p:spPr>
          <a:xfrm>
            <a:off x="3661211" y="1524000"/>
            <a:ext cx="5177989" cy="3505200"/>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so </a:t>
            </a:r>
            <a:r>
              <a:rPr lang="en-US" sz="2400" dirty="0" err="1">
                <a:latin typeface="Times New Roman" panose="02020603050405020304" pitchFamily="18" charset="0"/>
                <a:cs typeface="Times New Roman" panose="02020603050405020304" pitchFamily="18" charset="0"/>
              </a:rPr>
              <a:t>sánh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khổ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này</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xmlns="" val="2388616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IN 8 | THCS Âu Lạc"/>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 y="2057400"/>
            <a:ext cx="3124200" cy="394737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1752600" y="990600"/>
            <a:ext cx="4911922" cy="492443"/>
          </a:xfrm>
          <a:prstGeom prst="rect">
            <a:avLst/>
          </a:prstGeom>
        </p:spPr>
        <p:txBody>
          <a:bodyPr wrap="none">
            <a:spAutoFit/>
          </a:bodyPr>
          <a:lstStyle/>
          <a:p>
            <a:r>
              <a:rPr lang="vi-VN" sz="2600" b="1" i="1" dirty="0">
                <a:solidFill>
                  <a:srgbClr val="000000"/>
                </a:solidFill>
                <a:latin typeface="Times New Roman" pitchFamily="18" charset="0"/>
                <a:cs typeface="Times New Roman" pitchFamily="18" charset="0"/>
              </a:rPr>
              <a:t>Câu 8</a:t>
            </a:r>
            <a:r>
              <a:rPr lang="en-US" sz="2600" b="1" i="1" dirty="0" smtClean="0">
                <a:solidFill>
                  <a:srgbClr val="000000"/>
                </a:solidFill>
                <a:latin typeface="Times New Roman" pitchFamily="18" charset="0"/>
                <a:cs typeface="Times New Roman" pitchFamily="18" charset="0"/>
              </a:rPr>
              <a:t>: </a:t>
            </a:r>
            <a:r>
              <a:rPr lang="en-US" sz="2600" b="1" i="1" dirty="0" err="1" smtClean="0">
                <a:solidFill>
                  <a:srgbClr val="000000"/>
                </a:solidFill>
                <a:latin typeface="Times New Roman" pitchFamily="18" charset="0"/>
                <a:cs typeface="Times New Roman" pitchFamily="18" charset="0"/>
              </a:rPr>
              <a:t>Nhóm</a:t>
            </a:r>
            <a:r>
              <a:rPr lang="en-US" sz="2600" b="1" i="1" dirty="0" smtClean="0">
                <a:solidFill>
                  <a:srgbClr val="000000"/>
                </a:solidFill>
                <a:latin typeface="Times New Roman" pitchFamily="18" charset="0"/>
                <a:cs typeface="Times New Roman" pitchFamily="18" charset="0"/>
              </a:rPr>
              <a:t> </a:t>
            </a:r>
            <a:r>
              <a:rPr lang="en-US" sz="2600" b="1" i="1" dirty="0">
                <a:solidFill>
                  <a:srgbClr val="000000"/>
                </a:solidFill>
                <a:latin typeface="Times New Roman" pitchFamily="18" charset="0"/>
                <a:cs typeface="Times New Roman" pitchFamily="18" charset="0"/>
              </a:rPr>
              <a:t>4</a:t>
            </a:r>
            <a:r>
              <a:rPr lang="en-US" sz="2600" b="1" i="1" dirty="0" smtClean="0">
                <a:solidFill>
                  <a:srgbClr val="000000"/>
                </a:solidFill>
                <a:latin typeface="Times New Roman" pitchFamily="18" charset="0"/>
                <a:cs typeface="Times New Roman" pitchFamily="18" charset="0"/>
              </a:rPr>
              <a:t> </a:t>
            </a:r>
            <a:r>
              <a:rPr lang="en-US" sz="2600" b="1" i="1" dirty="0" err="1" smtClean="0">
                <a:solidFill>
                  <a:srgbClr val="000000"/>
                </a:solidFill>
                <a:latin typeface="Times New Roman" pitchFamily="18" charset="0"/>
                <a:cs typeface="Times New Roman" pitchFamily="18" charset="0"/>
              </a:rPr>
              <a:t>đại</a:t>
            </a:r>
            <a:r>
              <a:rPr lang="en-US" sz="2600" b="1" i="1" dirty="0" smtClean="0">
                <a:solidFill>
                  <a:srgbClr val="000000"/>
                </a:solidFill>
                <a:latin typeface="Times New Roman" pitchFamily="18" charset="0"/>
                <a:cs typeface="Times New Roman" pitchFamily="18" charset="0"/>
              </a:rPr>
              <a:t> </a:t>
            </a:r>
            <a:r>
              <a:rPr lang="en-US" sz="2600" b="1" i="1" dirty="0" err="1" smtClean="0">
                <a:solidFill>
                  <a:srgbClr val="000000"/>
                </a:solidFill>
                <a:latin typeface="Times New Roman" pitchFamily="18" charset="0"/>
                <a:cs typeface="Times New Roman" pitchFamily="18" charset="0"/>
              </a:rPr>
              <a:t>diện</a:t>
            </a:r>
            <a:r>
              <a:rPr lang="en-US" sz="2600" b="1" i="1" dirty="0" smtClean="0">
                <a:solidFill>
                  <a:srgbClr val="000000"/>
                </a:solidFill>
                <a:latin typeface="Times New Roman" pitchFamily="18" charset="0"/>
                <a:cs typeface="Times New Roman" pitchFamily="18" charset="0"/>
              </a:rPr>
              <a:t> </a:t>
            </a:r>
            <a:r>
              <a:rPr lang="en-US" sz="2600" b="1" i="1" dirty="0" err="1" smtClean="0">
                <a:solidFill>
                  <a:srgbClr val="000000"/>
                </a:solidFill>
                <a:latin typeface="Times New Roman" pitchFamily="18" charset="0"/>
                <a:cs typeface="Times New Roman" pitchFamily="18" charset="0"/>
              </a:rPr>
              <a:t>trình</a:t>
            </a:r>
            <a:r>
              <a:rPr lang="en-US" sz="2600" b="1" i="1" dirty="0" smtClean="0">
                <a:solidFill>
                  <a:srgbClr val="000000"/>
                </a:solidFill>
                <a:latin typeface="Times New Roman" pitchFamily="18" charset="0"/>
                <a:cs typeface="Times New Roman" pitchFamily="18" charset="0"/>
              </a:rPr>
              <a:t> </a:t>
            </a:r>
            <a:r>
              <a:rPr lang="en-US" sz="2600" b="1" i="1" dirty="0" err="1" smtClean="0">
                <a:solidFill>
                  <a:srgbClr val="000000"/>
                </a:solidFill>
                <a:latin typeface="Times New Roman" pitchFamily="18" charset="0"/>
                <a:cs typeface="Times New Roman" pitchFamily="18" charset="0"/>
              </a:rPr>
              <a:t>bày</a:t>
            </a:r>
            <a:r>
              <a:rPr lang="en-US" sz="2600" b="1" i="1" dirty="0" smtClean="0">
                <a:solidFill>
                  <a:srgbClr val="000000"/>
                </a:solidFill>
                <a:latin typeface="Times New Roman" pitchFamily="18" charset="0"/>
                <a:cs typeface="Times New Roman" pitchFamily="18" charset="0"/>
              </a:rPr>
              <a:t> </a:t>
            </a:r>
            <a:endParaRPr lang="en-US" dirty="0">
              <a:solidFill>
                <a:srgbClr val="000000"/>
              </a:solidFill>
            </a:endParaRPr>
          </a:p>
        </p:txBody>
      </p:sp>
      <p:sp>
        <p:nvSpPr>
          <p:cNvPr id="5" name="Rectangle 4"/>
          <p:cNvSpPr/>
          <p:nvPr/>
        </p:nvSpPr>
        <p:spPr>
          <a:xfrm>
            <a:off x="1191611" y="228600"/>
            <a:ext cx="4142389" cy="5847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spcBef>
                <a:spcPts val="1000"/>
              </a:spcBef>
            </a:pPr>
            <a:r>
              <a:rPr lang="en-US" sz="3200" b="1" i="1" kern="0" dirty="0" smtClean="0">
                <a:solidFill>
                  <a:srgbClr val="C00000"/>
                </a:solidFill>
                <a:latin typeface="Times New Roman" pitchFamily="18" charset="0"/>
                <a:cs typeface="Times New Roman" pitchFamily="18" charset="0"/>
              </a:rPr>
              <a:t>III:</a:t>
            </a:r>
            <a:r>
              <a:rPr lang="vi-VN" sz="3200" b="1" i="1" kern="0" dirty="0" smtClean="0">
                <a:solidFill>
                  <a:srgbClr val="C00000"/>
                </a:solidFill>
                <a:latin typeface="Times New Roman" pitchFamily="18" charset="0"/>
                <a:cs typeface="Times New Roman" pitchFamily="18" charset="0"/>
              </a:rPr>
              <a:t> Bài tập tự luận</a:t>
            </a:r>
            <a:endParaRPr lang="en-US" sz="3200" b="1" i="1" kern="0" dirty="0">
              <a:solidFill>
                <a:srgbClr val="C00000"/>
              </a:solidFill>
              <a:latin typeface="Times New Roman" pitchFamily="18" charset="0"/>
              <a:cs typeface="Times New Roman" pitchFamily="18" charset="0"/>
            </a:endParaRPr>
          </a:p>
        </p:txBody>
      </p:sp>
      <p:sp>
        <p:nvSpPr>
          <p:cNvPr id="6" name="TextBox 5"/>
          <p:cNvSpPr txBox="1"/>
          <p:nvPr/>
        </p:nvSpPr>
        <p:spPr>
          <a:xfrm>
            <a:off x="3276600" y="1768927"/>
            <a:ext cx="5638800" cy="4893647"/>
          </a:xfrm>
          <a:prstGeom prst="rect">
            <a:avLst/>
          </a:prstGeom>
          <a:solidFill>
            <a:schemeClr val="bg2"/>
          </a:solidFill>
        </p:spPr>
        <p:txBody>
          <a:bodyPr wrap="square" rtlCol="0">
            <a:spAutoFit/>
          </a:bodyPr>
          <a:lstStyle/>
          <a:p>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Điểm</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khác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biệt</a:t>
            </a:r>
            <a:r>
              <a:rPr lang="en-US" sz="2400" b="1" i="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-Ba </a:t>
            </a:r>
            <a:r>
              <a:rPr lang="en-US" sz="2400" dirty="0" err="1">
                <a:latin typeface="Times New Roman" panose="02020603050405020304" pitchFamily="18" charset="0"/>
                <a:cs typeface="Times New Roman" panose="02020603050405020304" pitchFamily="18" charset="0"/>
              </a:rPr>
              <a:t>khổ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(1,2,4): </a:t>
            </a:r>
            <a:r>
              <a:rPr lang="en-US" sz="2400" dirty="0" err="1">
                <a:latin typeface="Times New Roman" panose="02020603050405020304" pitchFamily="18" charset="0"/>
                <a:cs typeface="Times New Roman" panose="02020603050405020304" pitchFamily="18" charset="0"/>
              </a:rPr>
              <a:t>mỗi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dấu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phẩy</a:t>
            </a:r>
            <a:r>
              <a:rPr lang="en-US" sz="2400" dirty="0">
                <a:latin typeface="Times New Roman" panose="02020603050405020304" pitchFamily="18" charset="0"/>
                <a:cs typeface="Times New Roman" panose="02020603050405020304" pitchFamily="18" charset="0"/>
              </a:rPr>
              <a:t> (;) ở 2 </a:t>
            </a:r>
            <a:r>
              <a:rPr lang="en-US" sz="2400" dirty="0" err="1">
                <a:latin typeface="Times New Roman" panose="02020603050405020304" pitchFamily="18" charset="0"/>
                <a:cs typeface="Times New Roman" panose="02020603050405020304" pitchFamily="18" charset="0"/>
              </a:rPr>
              <a:t>khổ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nằm</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cuối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 3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Còn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 3: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tới</a:t>
            </a:r>
            <a:r>
              <a:rPr lang="en-US" sz="2400" dirty="0">
                <a:latin typeface="Times New Roman" panose="02020603050405020304" pitchFamily="18" charset="0"/>
                <a:cs typeface="Times New Roman" panose="02020603050405020304" pitchFamily="18" charset="0"/>
              </a:rPr>
              <a:t> 3 </a:t>
            </a:r>
            <a:r>
              <a:rPr lang="en-US" sz="2400" dirty="0" err="1">
                <a:latin typeface="Times New Roman" panose="02020603050405020304" pitchFamily="18" charset="0"/>
                <a:cs typeface="Times New Roman" panose="02020603050405020304" pitchFamily="18" charset="0"/>
              </a:rPr>
              <a:t>dấu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3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riêng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dấu</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chấm</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phẩy</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xuất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a:t>
            </a:r>
          </a:p>
          <a:p>
            <a:r>
              <a:rPr lang="en-US" sz="2400" b="1" i="1" dirty="0">
                <a:latin typeface="Times New Roman" panose="02020603050405020304" pitchFamily="18" charset="0"/>
                <a:cs typeface="Times New Roman" panose="02020603050405020304" pitchFamily="18" charset="0"/>
              </a:rPr>
              <a:t>* Ý </a:t>
            </a:r>
            <a:r>
              <a:rPr lang="en-US" sz="2400" b="1" i="1" dirty="0" err="1">
                <a:latin typeface="Times New Roman" panose="02020603050405020304" pitchFamily="18" charset="0"/>
                <a:cs typeface="Times New Roman" panose="02020603050405020304" pitchFamily="18" charset="0"/>
              </a:rPr>
              <a:t>nghĩa</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của</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cách</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chấm</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rời</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phân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rã</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lạc</a:t>
            </a:r>
            <a:r>
              <a:rPr lang="en-US" sz="2400" dirty="0">
                <a:latin typeface="Times New Roman" panose="02020603050405020304" pitchFamily="18" charset="0"/>
                <a:cs typeface="Times New Roman" panose="02020603050405020304" pitchFamily="18" charset="0"/>
              </a:rPr>
              <a:t>=&gt; </a:t>
            </a:r>
            <a:r>
              <a:rPr lang="en-US" sz="2400" dirty="0" err="1">
                <a:latin typeface="Times New Roman" panose="02020603050405020304" pitchFamily="18" charset="0"/>
                <a:cs typeface="Times New Roman" panose="02020603050405020304" pitchFamily="18" charset="0"/>
              </a:rPr>
              <a:t>bơ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Niềm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kiếm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thoát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khỏi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bế</a:t>
            </a:r>
            <a:r>
              <a:rPr lang="en-US" sz="2400">
                <a:latin typeface="Times New Roman" panose="02020603050405020304" pitchFamily="18" charset="0"/>
                <a:cs typeface="Times New Roman" panose="02020603050405020304" pitchFamily="18" charset="0"/>
              </a:rPr>
              <a:t> </a:t>
            </a:r>
            <a:r>
              <a:rPr lang="en-US" sz="2400" smtClean="0">
                <a:latin typeface="Times New Roman" panose="02020603050405020304" pitchFamily="18" charset="0"/>
                <a:cs typeface="Times New Roman" panose="02020603050405020304" pitchFamily="18" charset="0"/>
              </a:rPr>
              <a:t>tắc</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7282131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IN 8 | THCS Âu Lạc"/>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 y="1635443"/>
            <a:ext cx="2971800" cy="5222557"/>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1113849" y="76200"/>
            <a:ext cx="3686752" cy="5847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spcBef>
                <a:spcPts val="1000"/>
              </a:spcBef>
            </a:pPr>
            <a:r>
              <a:rPr lang="en-US" sz="3200" b="1" i="1" kern="0" dirty="0" smtClean="0">
                <a:solidFill>
                  <a:srgbClr val="C00000"/>
                </a:solidFill>
                <a:latin typeface="Times New Roman" pitchFamily="18" charset="0"/>
                <a:cs typeface="Times New Roman" pitchFamily="18" charset="0"/>
              </a:rPr>
              <a:t>III:</a:t>
            </a:r>
            <a:r>
              <a:rPr lang="vi-VN" sz="3200" b="1" i="1" kern="0" dirty="0" smtClean="0">
                <a:solidFill>
                  <a:srgbClr val="C00000"/>
                </a:solidFill>
                <a:latin typeface="Times New Roman" pitchFamily="18" charset="0"/>
                <a:cs typeface="Times New Roman" pitchFamily="18" charset="0"/>
              </a:rPr>
              <a:t> Bài tập tự luận</a:t>
            </a:r>
            <a:endParaRPr lang="en-US" sz="3200" b="1" i="1" kern="0" dirty="0">
              <a:solidFill>
                <a:srgbClr val="C00000"/>
              </a:solidFill>
              <a:latin typeface="Times New Roman" pitchFamily="18" charset="0"/>
              <a:cs typeface="Times New Roman" pitchFamily="18" charset="0"/>
            </a:endParaRPr>
          </a:p>
        </p:txBody>
      </p:sp>
      <p:sp>
        <p:nvSpPr>
          <p:cNvPr id="4" name="Rectangle 3"/>
          <p:cNvSpPr/>
          <p:nvPr/>
        </p:nvSpPr>
        <p:spPr>
          <a:xfrm>
            <a:off x="152400" y="609600"/>
            <a:ext cx="4911922" cy="492443"/>
          </a:xfrm>
          <a:prstGeom prst="rect">
            <a:avLst/>
          </a:prstGeom>
        </p:spPr>
        <p:txBody>
          <a:bodyPr wrap="none">
            <a:spAutoFit/>
          </a:bodyPr>
          <a:lstStyle/>
          <a:p>
            <a:r>
              <a:rPr lang="vi-VN" sz="2600" b="1" i="1" dirty="0" smtClean="0">
                <a:solidFill>
                  <a:srgbClr val="000000"/>
                </a:solidFill>
                <a:latin typeface="Times New Roman" pitchFamily="18" charset="0"/>
                <a:cs typeface="Times New Roman" pitchFamily="18" charset="0"/>
              </a:rPr>
              <a:t>Câu</a:t>
            </a:r>
            <a:r>
              <a:rPr lang="en-US" sz="2600" b="1" i="1" dirty="0" smtClean="0">
                <a:solidFill>
                  <a:srgbClr val="000000"/>
                </a:solidFill>
                <a:latin typeface="Times New Roman" pitchFamily="18" charset="0"/>
                <a:cs typeface="Times New Roman" pitchFamily="18" charset="0"/>
              </a:rPr>
              <a:t> </a:t>
            </a:r>
            <a:r>
              <a:rPr lang="vi-VN" sz="2600" b="1" i="1" dirty="0" smtClean="0">
                <a:solidFill>
                  <a:srgbClr val="000000"/>
                </a:solidFill>
                <a:latin typeface="Times New Roman" pitchFamily="18" charset="0"/>
                <a:cs typeface="Times New Roman" pitchFamily="18" charset="0"/>
              </a:rPr>
              <a:t>9</a:t>
            </a:r>
            <a:r>
              <a:rPr lang="en-US" sz="2600" b="1" i="1" dirty="0" smtClean="0">
                <a:solidFill>
                  <a:srgbClr val="000000"/>
                </a:solidFill>
                <a:latin typeface="Times New Roman" pitchFamily="18" charset="0"/>
                <a:cs typeface="Times New Roman" pitchFamily="18" charset="0"/>
              </a:rPr>
              <a:t>: </a:t>
            </a:r>
            <a:r>
              <a:rPr lang="en-US" sz="2600" b="1" i="1" dirty="0" err="1" smtClean="0">
                <a:solidFill>
                  <a:srgbClr val="000000"/>
                </a:solidFill>
                <a:latin typeface="Times New Roman" pitchFamily="18" charset="0"/>
                <a:cs typeface="Times New Roman" pitchFamily="18" charset="0"/>
              </a:rPr>
              <a:t>Nhóm</a:t>
            </a:r>
            <a:r>
              <a:rPr lang="en-US" sz="2600" b="1" i="1" dirty="0" smtClean="0">
                <a:solidFill>
                  <a:srgbClr val="000000"/>
                </a:solidFill>
                <a:latin typeface="Times New Roman" pitchFamily="18" charset="0"/>
                <a:cs typeface="Times New Roman" pitchFamily="18" charset="0"/>
              </a:rPr>
              <a:t> </a:t>
            </a:r>
            <a:r>
              <a:rPr lang="en-US" sz="2600" b="1" i="1" dirty="0">
                <a:solidFill>
                  <a:srgbClr val="000000"/>
                </a:solidFill>
                <a:latin typeface="Times New Roman" pitchFamily="18" charset="0"/>
                <a:cs typeface="Times New Roman" pitchFamily="18" charset="0"/>
              </a:rPr>
              <a:t>5</a:t>
            </a:r>
            <a:r>
              <a:rPr lang="en-US" sz="2600" b="1" i="1" dirty="0" smtClean="0">
                <a:solidFill>
                  <a:srgbClr val="000000"/>
                </a:solidFill>
                <a:latin typeface="Times New Roman" pitchFamily="18" charset="0"/>
                <a:cs typeface="Times New Roman" pitchFamily="18" charset="0"/>
              </a:rPr>
              <a:t> </a:t>
            </a:r>
            <a:r>
              <a:rPr lang="en-US" sz="2600" b="1" i="1" dirty="0" err="1" smtClean="0">
                <a:solidFill>
                  <a:srgbClr val="000000"/>
                </a:solidFill>
                <a:latin typeface="Times New Roman" pitchFamily="18" charset="0"/>
                <a:cs typeface="Times New Roman" pitchFamily="18" charset="0"/>
              </a:rPr>
              <a:t>đại</a:t>
            </a:r>
            <a:r>
              <a:rPr lang="en-US" sz="2600" b="1" i="1" dirty="0" smtClean="0">
                <a:solidFill>
                  <a:srgbClr val="000000"/>
                </a:solidFill>
                <a:latin typeface="Times New Roman" pitchFamily="18" charset="0"/>
                <a:cs typeface="Times New Roman" pitchFamily="18" charset="0"/>
              </a:rPr>
              <a:t> </a:t>
            </a:r>
            <a:r>
              <a:rPr lang="en-US" sz="2600" b="1" i="1" dirty="0" err="1" smtClean="0">
                <a:solidFill>
                  <a:srgbClr val="000000"/>
                </a:solidFill>
                <a:latin typeface="Times New Roman" pitchFamily="18" charset="0"/>
                <a:cs typeface="Times New Roman" pitchFamily="18" charset="0"/>
              </a:rPr>
              <a:t>diện</a:t>
            </a:r>
            <a:r>
              <a:rPr lang="en-US" sz="2600" b="1" i="1" dirty="0" smtClean="0">
                <a:solidFill>
                  <a:srgbClr val="000000"/>
                </a:solidFill>
                <a:latin typeface="Times New Roman" pitchFamily="18" charset="0"/>
                <a:cs typeface="Times New Roman" pitchFamily="18" charset="0"/>
              </a:rPr>
              <a:t> </a:t>
            </a:r>
            <a:r>
              <a:rPr lang="en-US" sz="2600" b="1" i="1" dirty="0" err="1" smtClean="0">
                <a:solidFill>
                  <a:srgbClr val="000000"/>
                </a:solidFill>
                <a:latin typeface="Times New Roman" pitchFamily="18" charset="0"/>
                <a:cs typeface="Times New Roman" pitchFamily="18" charset="0"/>
              </a:rPr>
              <a:t>trình</a:t>
            </a:r>
            <a:r>
              <a:rPr lang="en-US" sz="2600" b="1" i="1" dirty="0" smtClean="0">
                <a:solidFill>
                  <a:srgbClr val="000000"/>
                </a:solidFill>
                <a:latin typeface="Times New Roman" pitchFamily="18" charset="0"/>
                <a:cs typeface="Times New Roman" pitchFamily="18" charset="0"/>
              </a:rPr>
              <a:t> </a:t>
            </a:r>
            <a:r>
              <a:rPr lang="en-US" sz="2600" b="1" i="1" dirty="0" err="1" smtClean="0">
                <a:solidFill>
                  <a:srgbClr val="000000"/>
                </a:solidFill>
                <a:latin typeface="Times New Roman" pitchFamily="18" charset="0"/>
                <a:cs typeface="Times New Roman" pitchFamily="18" charset="0"/>
              </a:rPr>
              <a:t>bày</a:t>
            </a:r>
            <a:r>
              <a:rPr lang="en-US" sz="2600" b="1" i="1" dirty="0" smtClean="0">
                <a:solidFill>
                  <a:srgbClr val="000000"/>
                </a:solidFill>
                <a:latin typeface="Times New Roman" pitchFamily="18" charset="0"/>
                <a:cs typeface="Times New Roman" pitchFamily="18" charset="0"/>
              </a:rPr>
              <a:t> </a:t>
            </a:r>
            <a:endParaRPr lang="en-US" dirty="0">
              <a:solidFill>
                <a:srgbClr val="000000"/>
              </a:solidFill>
            </a:endParaRPr>
          </a:p>
        </p:txBody>
      </p:sp>
      <p:sp>
        <p:nvSpPr>
          <p:cNvPr id="6" name="Cloud 5"/>
          <p:cNvSpPr/>
          <p:nvPr/>
        </p:nvSpPr>
        <p:spPr>
          <a:xfrm>
            <a:off x="2971801" y="1465421"/>
            <a:ext cx="6019799" cy="2115979"/>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nhớ</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xmlns="" val="2388616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6"/>
                                        </p:tgtEl>
                                      </p:cBhvr>
                                    </p:animEffect>
                                    <p:set>
                                      <p:cBhvr>
                                        <p:cTn id="7"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IN 8 | THCS Âu Lạc"/>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 y="1635443"/>
            <a:ext cx="2971800" cy="5222557"/>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1113849" y="76200"/>
            <a:ext cx="3839152" cy="5847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spcBef>
                <a:spcPts val="1000"/>
              </a:spcBef>
            </a:pPr>
            <a:r>
              <a:rPr lang="en-US" sz="3200" b="1" i="1" kern="0" dirty="0" smtClean="0">
                <a:solidFill>
                  <a:srgbClr val="C00000"/>
                </a:solidFill>
                <a:latin typeface="Times New Roman" pitchFamily="18" charset="0"/>
                <a:cs typeface="Times New Roman" pitchFamily="18" charset="0"/>
              </a:rPr>
              <a:t>III:</a:t>
            </a:r>
            <a:r>
              <a:rPr lang="vi-VN" sz="3200" b="1" i="1" kern="0" dirty="0" smtClean="0">
                <a:solidFill>
                  <a:srgbClr val="C00000"/>
                </a:solidFill>
                <a:latin typeface="Times New Roman" pitchFamily="18" charset="0"/>
                <a:cs typeface="Times New Roman" pitchFamily="18" charset="0"/>
              </a:rPr>
              <a:t> Bài tập tự luận</a:t>
            </a:r>
            <a:endParaRPr lang="en-US" sz="3200" b="1" i="1" kern="0" dirty="0">
              <a:solidFill>
                <a:srgbClr val="C00000"/>
              </a:solidFill>
              <a:latin typeface="Times New Roman" pitchFamily="18" charset="0"/>
              <a:cs typeface="Times New Roman" pitchFamily="18" charset="0"/>
            </a:endParaRPr>
          </a:p>
        </p:txBody>
      </p:sp>
      <p:sp>
        <p:nvSpPr>
          <p:cNvPr id="4" name="Rectangle 3"/>
          <p:cNvSpPr/>
          <p:nvPr/>
        </p:nvSpPr>
        <p:spPr>
          <a:xfrm>
            <a:off x="152400" y="609600"/>
            <a:ext cx="4911922" cy="492443"/>
          </a:xfrm>
          <a:prstGeom prst="rect">
            <a:avLst/>
          </a:prstGeom>
        </p:spPr>
        <p:txBody>
          <a:bodyPr wrap="none">
            <a:spAutoFit/>
          </a:bodyPr>
          <a:lstStyle/>
          <a:p>
            <a:r>
              <a:rPr lang="vi-VN" sz="2600" b="1" i="1" dirty="0" smtClean="0">
                <a:solidFill>
                  <a:srgbClr val="000000"/>
                </a:solidFill>
                <a:latin typeface="Times New Roman" pitchFamily="18" charset="0"/>
                <a:cs typeface="Times New Roman" pitchFamily="18" charset="0"/>
              </a:rPr>
              <a:t>Câu</a:t>
            </a:r>
            <a:r>
              <a:rPr lang="en-US" sz="2600" b="1" i="1" dirty="0" smtClean="0">
                <a:solidFill>
                  <a:srgbClr val="000000"/>
                </a:solidFill>
                <a:latin typeface="Times New Roman" pitchFamily="18" charset="0"/>
                <a:cs typeface="Times New Roman" pitchFamily="18" charset="0"/>
              </a:rPr>
              <a:t> </a:t>
            </a:r>
            <a:r>
              <a:rPr lang="vi-VN" sz="2600" b="1" i="1" dirty="0" smtClean="0">
                <a:solidFill>
                  <a:srgbClr val="000000"/>
                </a:solidFill>
                <a:latin typeface="Times New Roman" pitchFamily="18" charset="0"/>
                <a:cs typeface="Times New Roman" pitchFamily="18" charset="0"/>
              </a:rPr>
              <a:t>9</a:t>
            </a:r>
            <a:r>
              <a:rPr lang="en-US" sz="2600" b="1" i="1" dirty="0" smtClean="0">
                <a:solidFill>
                  <a:srgbClr val="000000"/>
                </a:solidFill>
                <a:latin typeface="Times New Roman" pitchFamily="18" charset="0"/>
                <a:cs typeface="Times New Roman" pitchFamily="18" charset="0"/>
              </a:rPr>
              <a:t>: </a:t>
            </a:r>
            <a:r>
              <a:rPr lang="en-US" sz="2600" b="1" i="1" dirty="0" err="1" smtClean="0">
                <a:solidFill>
                  <a:srgbClr val="000000"/>
                </a:solidFill>
                <a:latin typeface="Times New Roman" pitchFamily="18" charset="0"/>
                <a:cs typeface="Times New Roman" pitchFamily="18" charset="0"/>
              </a:rPr>
              <a:t>Nhóm</a:t>
            </a:r>
            <a:r>
              <a:rPr lang="en-US" sz="2600" b="1" i="1" dirty="0" smtClean="0">
                <a:solidFill>
                  <a:srgbClr val="000000"/>
                </a:solidFill>
                <a:latin typeface="Times New Roman" pitchFamily="18" charset="0"/>
                <a:cs typeface="Times New Roman" pitchFamily="18" charset="0"/>
              </a:rPr>
              <a:t> </a:t>
            </a:r>
            <a:r>
              <a:rPr lang="en-US" sz="2600" b="1" i="1" dirty="0">
                <a:solidFill>
                  <a:srgbClr val="000000"/>
                </a:solidFill>
                <a:latin typeface="Times New Roman" pitchFamily="18" charset="0"/>
                <a:cs typeface="Times New Roman" pitchFamily="18" charset="0"/>
              </a:rPr>
              <a:t>5</a:t>
            </a:r>
            <a:r>
              <a:rPr lang="en-US" sz="2600" b="1" i="1" dirty="0" smtClean="0">
                <a:solidFill>
                  <a:srgbClr val="000000"/>
                </a:solidFill>
                <a:latin typeface="Times New Roman" pitchFamily="18" charset="0"/>
                <a:cs typeface="Times New Roman" pitchFamily="18" charset="0"/>
              </a:rPr>
              <a:t> </a:t>
            </a:r>
            <a:r>
              <a:rPr lang="en-US" sz="2600" b="1" i="1" dirty="0" err="1" smtClean="0">
                <a:solidFill>
                  <a:srgbClr val="000000"/>
                </a:solidFill>
                <a:latin typeface="Times New Roman" pitchFamily="18" charset="0"/>
                <a:cs typeface="Times New Roman" pitchFamily="18" charset="0"/>
              </a:rPr>
              <a:t>đại</a:t>
            </a:r>
            <a:r>
              <a:rPr lang="en-US" sz="2600" b="1" i="1" dirty="0" smtClean="0">
                <a:solidFill>
                  <a:srgbClr val="000000"/>
                </a:solidFill>
                <a:latin typeface="Times New Roman" pitchFamily="18" charset="0"/>
                <a:cs typeface="Times New Roman" pitchFamily="18" charset="0"/>
              </a:rPr>
              <a:t> </a:t>
            </a:r>
            <a:r>
              <a:rPr lang="en-US" sz="2600" b="1" i="1" dirty="0" err="1" smtClean="0">
                <a:solidFill>
                  <a:srgbClr val="000000"/>
                </a:solidFill>
                <a:latin typeface="Times New Roman" pitchFamily="18" charset="0"/>
                <a:cs typeface="Times New Roman" pitchFamily="18" charset="0"/>
              </a:rPr>
              <a:t>diện</a:t>
            </a:r>
            <a:r>
              <a:rPr lang="en-US" sz="2600" b="1" i="1" dirty="0" smtClean="0">
                <a:solidFill>
                  <a:srgbClr val="000000"/>
                </a:solidFill>
                <a:latin typeface="Times New Roman" pitchFamily="18" charset="0"/>
                <a:cs typeface="Times New Roman" pitchFamily="18" charset="0"/>
              </a:rPr>
              <a:t> </a:t>
            </a:r>
            <a:r>
              <a:rPr lang="en-US" sz="2600" b="1" i="1" dirty="0" err="1" smtClean="0">
                <a:solidFill>
                  <a:srgbClr val="000000"/>
                </a:solidFill>
                <a:latin typeface="Times New Roman" pitchFamily="18" charset="0"/>
                <a:cs typeface="Times New Roman" pitchFamily="18" charset="0"/>
              </a:rPr>
              <a:t>trình</a:t>
            </a:r>
            <a:r>
              <a:rPr lang="en-US" sz="2600" b="1" i="1" dirty="0" smtClean="0">
                <a:solidFill>
                  <a:srgbClr val="000000"/>
                </a:solidFill>
                <a:latin typeface="Times New Roman" pitchFamily="18" charset="0"/>
                <a:cs typeface="Times New Roman" pitchFamily="18" charset="0"/>
              </a:rPr>
              <a:t> </a:t>
            </a:r>
            <a:r>
              <a:rPr lang="en-US" sz="2600" b="1" i="1" dirty="0" err="1" smtClean="0">
                <a:solidFill>
                  <a:srgbClr val="000000"/>
                </a:solidFill>
                <a:latin typeface="Times New Roman" pitchFamily="18" charset="0"/>
                <a:cs typeface="Times New Roman" pitchFamily="18" charset="0"/>
              </a:rPr>
              <a:t>bày</a:t>
            </a:r>
            <a:r>
              <a:rPr lang="en-US" sz="2600" b="1" i="1" dirty="0" smtClean="0">
                <a:solidFill>
                  <a:srgbClr val="000000"/>
                </a:solidFill>
                <a:latin typeface="Times New Roman" pitchFamily="18" charset="0"/>
                <a:cs typeface="Times New Roman" pitchFamily="18" charset="0"/>
              </a:rPr>
              <a:t> </a:t>
            </a:r>
            <a:endParaRPr lang="en-US" dirty="0">
              <a:solidFill>
                <a:srgbClr val="000000"/>
              </a:solidFill>
            </a:endParaRPr>
          </a:p>
        </p:txBody>
      </p:sp>
      <p:sp>
        <p:nvSpPr>
          <p:cNvPr id="5" name="TextBox 4"/>
          <p:cNvSpPr txBox="1"/>
          <p:nvPr/>
        </p:nvSpPr>
        <p:spPr>
          <a:xfrm>
            <a:off x="3581400" y="1581166"/>
            <a:ext cx="5181600" cy="4893647"/>
          </a:xfrm>
          <a:prstGeom prst="rect">
            <a:avLst/>
          </a:prstGeom>
          <a:solidFill>
            <a:schemeClr val="tx2">
              <a:lumMod val="40000"/>
              <a:lumOff val="60000"/>
            </a:schemeClr>
          </a:solidFill>
        </p:spPr>
        <p:txBody>
          <a:bodyPr wrap="square" rtlCol="0">
            <a:spAutoFit/>
          </a:bodyPr>
          <a:lstStyle/>
          <a:p>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Rất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cấu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dòng</a:t>
            </a:r>
            <a:r>
              <a:rPr lang="en-US" sz="2400" dirty="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sông</a:t>
            </a:r>
            <a:r>
              <a:rPr lang="en-US" sz="2400">
                <a:latin typeface="Times New Roman" panose="02020603050405020304" pitchFamily="18" charset="0"/>
                <a:cs typeface="Times New Roman" panose="02020603050405020304" pitchFamily="18" charset="0"/>
              </a:rPr>
              <a:t> </a:t>
            </a:r>
            <a:r>
              <a:rPr lang="en-US" sz="2400" smtClean="0">
                <a:latin typeface="Times New Roman" panose="02020603050405020304" pitchFamily="18" charset="0"/>
                <a:cs typeface="Times New Roman" panose="02020603050405020304" pitchFamily="18" charset="0"/>
              </a:rPr>
              <a:t>(dòng </a:t>
            </a:r>
            <a:r>
              <a:rPr lang="en-US" sz="2400" dirty="0" err="1">
                <a:latin typeface="Times New Roman" panose="02020603050405020304" pitchFamily="18" charset="0"/>
                <a:cs typeface="Times New Roman" panose="02020603050405020304" pitchFamily="18" charset="0"/>
              </a:rPr>
              <a:t>sông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cùng</a:t>
            </a:r>
            <a:r>
              <a:rPr lang="en-US" sz="2400" dirty="0">
                <a:latin typeface="Times New Roman" panose="02020603050405020304" pitchFamily="18" charset="0"/>
                <a:cs typeface="Times New Roman" panose="02020603050405020304" pitchFamily="18" charset="0"/>
              </a:rPr>
              <a:t> song </a:t>
            </a:r>
            <a:r>
              <a:rPr lang="en-US" sz="2400" dirty="0" err="1">
                <a:latin typeface="Times New Roman" panose="02020603050405020304" pitchFamily="18" charset="0"/>
                <a:cs typeface="Times New Roman" panose="02020603050405020304" pitchFamily="18" charset="0"/>
              </a:rPr>
              <a:t>song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chảy</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buồn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nhớ</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a:t>
            </a:r>
          </a:p>
          <a:p>
            <a:r>
              <a:rPr lang="it-IT" sz="2400" dirty="0">
                <a:latin typeface="Times New Roman" panose="02020603050405020304" pitchFamily="18" charset="0"/>
                <a:cs typeface="Times New Roman" panose="02020603050405020304" pitchFamily="18" charset="0"/>
              </a:rPr>
              <a:t>-Tâm </a:t>
            </a:r>
            <a:r>
              <a:rPr lang="it-IT" sz="2400">
                <a:latin typeface="Times New Roman" panose="02020603050405020304" pitchFamily="18" charset="0"/>
                <a:cs typeface="Times New Roman" panose="02020603050405020304" pitchFamily="18" charset="0"/>
              </a:rPr>
              <a:t>trạng</a:t>
            </a:r>
            <a:r>
              <a:rPr lang="it-IT" sz="2400" smtClean="0">
                <a:latin typeface="Times New Roman" panose="02020603050405020304" pitchFamily="18" charset="0"/>
                <a:cs typeface="Times New Roman" panose="02020603050405020304" pitchFamily="18" charset="0"/>
              </a:rPr>
              <a:t>: Không </a:t>
            </a:r>
            <a:r>
              <a:rPr lang="it-IT" sz="2400" dirty="0">
                <a:latin typeface="Times New Roman" panose="02020603050405020304" pitchFamily="18" charset="0"/>
                <a:cs typeface="Times New Roman" panose="02020603050405020304" pitchFamily="18" charset="0"/>
              </a:rPr>
              <a:t>khói....</a:t>
            </a:r>
            <a:r>
              <a:rPr lang="en-US" sz="2400" dirty="0">
                <a:latin typeface="Times New Roman" panose="02020603050405020304" pitchFamily="18" charset="0"/>
                <a:cs typeface="Times New Roman" panose="02020603050405020304" pitchFamily="18" charset="0"/>
                <a:sym typeface="Wingdings 3" panose="05040102010807070707" pitchFamily="18" charset="2"/>
              </a:rPr>
              <a:t></a:t>
            </a:r>
            <a:r>
              <a:rPr lang="it-IT" sz="2400" dirty="0">
                <a:latin typeface="Times New Roman" panose="02020603050405020304" pitchFamily="18" charset="0"/>
                <a:cs typeface="Times New Roman" panose="02020603050405020304" pitchFamily="18" charset="0"/>
              </a:rPr>
              <a:t> âm hưởng Đường thi nhưng t/c thể hiện mới.Nỗi buồn trong thơ xưa là do thiên nhiên tạo ra,còn ở HC không cần nhờ đến thiên nhiên,tạo vật mà nó tìm ẩn và bộc phát tự nhiên vì thế mà nó sâu sắc và da diết </a:t>
            </a:r>
            <a:r>
              <a:rPr lang="it-IT" sz="2400">
                <a:latin typeface="Times New Roman" panose="02020603050405020304" pitchFamily="18" charset="0"/>
                <a:cs typeface="Times New Roman" panose="02020603050405020304" pitchFamily="18" charset="0"/>
              </a:rPr>
              <a:t>vô </a:t>
            </a:r>
            <a:r>
              <a:rPr lang="it-IT" sz="2400" smtClean="0">
                <a:latin typeface="Times New Roman" panose="02020603050405020304" pitchFamily="18" charset="0"/>
                <a:cs typeface="Times New Roman" panose="02020603050405020304" pitchFamily="18" charset="0"/>
              </a:rPr>
              <a:t>cùng</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0361615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58009" y="1336357"/>
            <a:ext cx="5078634" cy="492443"/>
          </a:xfrm>
          <a:prstGeom prst="rect">
            <a:avLst/>
          </a:prstGeom>
        </p:spPr>
        <p:txBody>
          <a:bodyPr wrap="none">
            <a:spAutoFit/>
          </a:bodyPr>
          <a:lstStyle/>
          <a:p>
            <a:r>
              <a:rPr lang="vi-VN" sz="2600" b="1" i="1" dirty="0" smtClean="0">
                <a:solidFill>
                  <a:srgbClr val="000000"/>
                </a:solidFill>
                <a:latin typeface="Times New Roman" pitchFamily="18" charset="0"/>
                <a:cs typeface="Times New Roman" pitchFamily="18" charset="0"/>
              </a:rPr>
              <a:t>Câu</a:t>
            </a:r>
            <a:r>
              <a:rPr lang="en-US" sz="2600" b="1" i="1" dirty="0" smtClean="0">
                <a:solidFill>
                  <a:srgbClr val="000000"/>
                </a:solidFill>
                <a:latin typeface="Times New Roman" pitchFamily="18" charset="0"/>
                <a:cs typeface="Times New Roman" pitchFamily="18" charset="0"/>
              </a:rPr>
              <a:t> 10: </a:t>
            </a:r>
            <a:r>
              <a:rPr lang="en-US" sz="2600" b="1" i="1" dirty="0" err="1" smtClean="0">
                <a:solidFill>
                  <a:srgbClr val="000000"/>
                </a:solidFill>
                <a:latin typeface="Times New Roman" pitchFamily="18" charset="0"/>
                <a:cs typeface="Times New Roman" pitchFamily="18" charset="0"/>
              </a:rPr>
              <a:t>Nhóm</a:t>
            </a:r>
            <a:r>
              <a:rPr lang="en-US" sz="2600" b="1" i="1" dirty="0" smtClean="0">
                <a:solidFill>
                  <a:srgbClr val="000000"/>
                </a:solidFill>
                <a:latin typeface="Times New Roman" pitchFamily="18" charset="0"/>
                <a:cs typeface="Times New Roman" pitchFamily="18" charset="0"/>
              </a:rPr>
              <a:t> 6 </a:t>
            </a:r>
            <a:r>
              <a:rPr lang="en-US" sz="2600" b="1" i="1" dirty="0" err="1" smtClean="0">
                <a:solidFill>
                  <a:srgbClr val="000000"/>
                </a:solidFill>
                <a:latin typeface="Times New Roman" pitchFamily="18" charset="0"/>
                <a:cs typeface="Times New Roman" pitchFamily="18" charset="0"/>
              </a:rPr>
              <a:t>đại</a:t>
            </a:r>
            <a:r>
              <a:rPr lang="en-US" sz="2600" b="1" i="1" dirty="0" smtClean="0">
                <a:solidFill>
                  <a:srgbClr val="000000"/>
                </a:solidFill>
                <a:latin typeface="Times New Roman" pitchFamily="18" charset="0"/>
                <a:cs typeface="Times New Roman" pitchFamily="18" charset="0"/>
              </a:rPr>
              <a:t> </a:t>
            </a:r>
            <a:r>
              <a:rPr lang="en-US" sz="2600" b="1" i="1" dirty="0" err="1" smtClean="0">
                <a:solidFill>
                  <a:srgbClr val="000000"/>
                </a:solidFill>
                <a:latin typeface="Times New Roman" pitchFamily="18" charset="0"/>
                <a:cs typeface="Times New Roman" pitchFamily="18" charset="0"/>
              </a:rPr>
              <a:t>diện</a:t>
            </a:r>
            <a:r>
              <a:rPr lang="en-US" sz="2600" b="1" i="1" dirty="0" smtClean="0">
                <a:solidFill>
                  <a:srgbClr val="000000"/>
                </a:solidFill>
                <a:latin typeface="Times New Roman" pitchFamily="18" charset="0"/>
                <a:cs typeface="Times New Roman" pitchFamily="18" charset="0"/>
              </a:rPr>
              <a:t> </a:t>
            </a:r>
            <a:r>
              <a:rPr lang="en-US" sz="2600" b="1" i="1" dirty="0" err="1" smtClean="0">
                <a:solidFill>
                  <a:srgbClr val="000000"/>
                </a:solidFill>
                <a:latin typeface="Times New Roman" pitchFamily="18" charset="0"/>
                <a:cs typeface="Times New Roman" pitchFamily="18" charset="0"/>
              </a:rPr>
              <a:t>trình</a:t>
            </a:r>
            <a:r>
              <a:rPr lang="en-US" sz="2600" b="1" i="1" dirty="0" smtClean="0">
                <a:solidFill>
                  <a:srgbClr val="000000"/>
                </a:solidFill>
                <a:latin typeface="Times New Roman" pitchFamily="18" charset="0"/>
                <a:cs typeface="Times New Roman" pitchFamily="18" charset="0"/>
              </a:rPr>
              <a:t> </a:t>
            </a:r>
            <a:r>
              <a:rPr lang="en-US" sz="2600" b="1" i="1" dirty="0" err="1" smtClean="0">
                <a:solidFill>
                  <a:srgbClr val="000000"/>
                </a:solidFill>
                <a:latin typeface="Times New Roman" pitchFamily="18" charset="0"/>
                <a:cs typeface="Times New Roman" pitchFamily="18" charset="0"/>
              </a:rPr>
              <a:t>bày</a:t>
            </a:r>
            <a:r>
              <a:rPr lang="en-US" sz="2600" b="1" i="1" dirty="0" smtClean="0">
                <a:solidFill>
                  <a:srgbClr val="000000"/>
                </a:solidFill>
                <a:latin typeface="Times New Roman" pitchFamily="18" charset="0"/>
                <a:cs typeface="Times New Roman" pitchFamily="18" charset="0"/>
              </a:rPr>
              <a:t> </a:t>
            </a:r>
            <a:endParaRPr lang="en-US" dirty="0">
              <a:solidFill>
                <a:srgbClr val="000000"/>
              </a:solidFill>
            </a:endParaRPr>
          </a:p>
        </p:txBody>
      </p:sp>
      <p:sp>
        <p:nvSpPr>
          <p:cNvPr id="5" name="Rectangle 4"/>
          <p:cNvSpPr/>
          <p:nvPr/>
        </p:nvSpPr>
        <p:spPr>
          <a:xfrm>
            <a:off x="2438401" y="152400"/>
            <a:ext cx="3810000" cy="5847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spcBef>
                <a:spcPts val="1000"/>
              </a:spcBef>
            </a:pPr>
            <a:r>
              <a:rPr lang="en-US" sz="3200" b="1" i="1" kern="0" dirty="0" smtClean="0">
                <a:solidFill>
                  <a:srgbClr val="C00000"/>
                </a:solidFill>
                <a:latin typeface="Times New Roman" pitchFamily="18" charset="0"/>
                <a:cs typeface="Times New Roman" pitchFamily="18" charset="0"/>
              </a:rPr>
              <a:t>III:</a:t>
            </a:r>
            <a:r>
              <a:rPr lang="vi-VN" sz="3200" b="1" i="1" kern="0" dirty="0" smtClean="0">
                <a:solidFill>
                  <a:srgbClr val="C00000"/>
                </a:solidFill>
                <a:latin typeface="Times New Roman" pitchFamily="18" charset="0"/>
                <a:cs typeface="Times New Roman" pitchFamily="18" charset="0"/>
              </a:rPr>
              <a:t> Bài tập tự luận</a:t>
            </a:r>
            <a:endParaRPr lang="en-US" sz="3200" b="1" i="1" kern="0" dirty="0">
              <a:solidFill>
                <a:srgbClr val="C00000"/>
              </a:solidFill>
              <a:latin typeface="Times New Roman" pitchFamily="18" charset="0"/>
              <a:cs typeface="Times New Roman" pitchFamily="18" charset="0"/>
            </a:endParaRPr>
          </a:p>
        </p:txBody>
      </p:sp>
      <p:sp>
        <p:nvSpPr>
          <p:cNvPr id="6" name="Rectangle 5"/>
          <p:cNvSpPr/>
          <p:nvPr/>
        </p:nvSpPr>
        <p:spPr>
          <a:xfrm>
            <a:off x="4267200" y="2263676"/>
            <a:ext cx="4572000" cy="646331"/>
          </a:xfrm>
          <a:prstGeom prst="rect">
            <a:avLst/>
          </a:prstGeom>
        </p:spPr>
        <p:txBody>
          <a:bodyPr>
            <a:spAutoFit/>
          </a:bodyPr>
          <a:lstStyle/>
          <a:p>
            <a:endParaRPr lang="vi-VN" dirty="0" smtClean="0"/>
          </a:p>
          <a:p>
            <a:endParaRPr lang="en-US" dirty="0"/>
          </a:p>
        </p:txBody>
      </p:sp>
      <p:sp>
        <p:nvSpPr>
          <p:cNvPr id="3" name="Cloud 2"/>
          <p:cNvSpPr/>
          <p:nvPr/>
        </p:nvSpPr>
        <p:spPr>
          <a:xfrm>
            <a:off x="457201" y="2286000"/>
            <a:ext cx="7315200" cy="2743200"/>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endParaRPr lang="en-US" dirty="0"/>
          </a:p>
          <a:p>
            <a:pPr algn="just"/>
            <a:r>
              <a:rPr lang="vi-VN" dirty="0"/>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phê</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Đỗ</a:t>
            </a:r>
            <a:r>
              <a:rPr lang="en-US" sz="2400" dirty="0">
                <a:latin typeface="Times New Roman" panose="02020603050405020304" pitchFamily="18" charset="0"/>
                <a:cs typeface="Times New Roman" panose="02020603050405020304" pitchFamily="18" charset="0"/>
              </a:rPr>
              <a:t> Lai </a:t>
            </a:r>
            <a:r>
              <a:rPr lang="en-US" sz="2400" dirty="0" err="1">
                <a:latin typeface="Times New Roman" panose="02020603050405020304" pitchFamily="18" charset="0"/>
                <a:cs typeface="Times New Roman" panose="02020603050405020304" pitchFamily="18" charset="0"/>
              </a:rPr>
              <a:t>Thuý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xét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kiến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a:t>
            </a:r>
          </a:p>
          <a:p>
            <a:pPr algn="just"/>
            <a:endParaRPr lang="en-US" sz="2400" b="1" dirty="0">
              <a:solidFill>
                <a:srgbClr val="FF0000"/>
              </a:solidFill>
              <a:latin typeface="Times New Roman" pitchFamily="18" charset="0"/>
              <a:cs typeface="Times New Roman" pitchFamily="18" charset="0"/>
            </a:endParaRPr>
          </a:p>
        </p:txBody>
      </p:sp>
      <p:pic>
        <p:nvPicPr>
          <p:cNvPr id="7" name="Picture 2" descr="Câu hỏi Yes/ No Question - Tech12h"/>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304801"/>
            <a:ext cx="2209800" cy="2133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88616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4018" y="552510"/>
            <a:ext cx="8839200" cy="6370975"/>
          </a:xfrm>
          <a:prstGeom prst="rect">
            <a:avLst/>
          </a:prstGeom>
        </p:spPr>
        <p:txBody>
          <a:bodyPr wrap="square">
            <a:spAutoFit/>
          </a:bodyPr>
          <a:lstStyle/>
          <a:p>
            <a:r>
              <a:rPr lang="en-US" dirty="0"/>
              <a:t>    </a:t>
            </a:r>
            <a:r>
              <a:rPr lang="en-US" sz="2800" dirty="0"/>
              <a:t> </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Đây</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ý </a:t>
            </a:r>
            <a:r>
              <a:rPr lang="en-US" sz="2000" dirty="0" err="1">
                <a:latin typeface="Times New Roman" panose="02020603050405020304" pitchFamily="18" charset="0"/>
                <a:cs typeface="Times New Roman" panose="02020603050405020304" pitchFamily="18" charset="0"/>
              </a:rPr>
              <a:t>kiến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hoàn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toàn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chính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cảm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đánh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sâu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sắc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nghệ</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thuật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đặc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biệt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Huy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trước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Tám</a:t>
            </a:r>
            <a:r>
              <a:rPr lang="en-US" sz="2000" dirty="0">
                <a:latin typeface="Times New Roman" panose="02020603050405020304" pitchFamily="18" charset="0"/>
                <a:cs typeface="Times New Roman" panose="02020603050405020304" pitchFamily="18" charset="0"/>
              </a:rPr>
              <a:t>.</a:t>
            </a:r>
          </a:p>
          <a:p>
            <a:r>
              <a:rPr lang="en-US" sz="2000" dirty="0" smtClean="0">
                <a:latin typeface="Times New Roman" panose="02020603050405020304" pitchFamily="18" charset="0"/>
                <a:cs typeface="Times New Roman" panose="02020603050405020304" pitchFamily="18" charset="0"/>
              </a:rPr>
              <a:t>* Ta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thấy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rõ</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điều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này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bài</a:t>
            </a:r>
            <a:r>
              <a:rPr lang="en-US" sz="2000" dirty="0">
                <a:latin typeface="Times New Roman" panose="02020603050405020304" pitchFamily="18" charset="0"/>
                <a:cs typeface="Times New Roman" panose="02020603050405020304" pitchFamily="18" charset="0"/>
              </a:rPr>
              <a:t> “ </a:t>
            </a:r>
            <a:r>
              <a:rPr lang="en-US" sz="2000" dirty="0" err="1">
                <a:latin typeface="Times New Roman" panose="02020603050405020304" pitchFamily="18" charset="0"/>
                <a:cs typeface="Times New Roman" panose="02020603050405020304" pitchFamily="18" charset="0"/>
              </a:rPr>
              <a:t>Tràng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giang</a:t>
            </a:r>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Bởi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vì</a:t>
            </a:r>
            <a:r>
              <a:rPr lang="en-US" sz="2000" dirty="0">
                <a:latin typeface="Times New Roman" panose="02020603050405020304" pitchFamily="18" charset="0"/>
                <a:cs typeface="Times New Roman" panose="02020603050405020304" pitchFamily="18" charset="0"/>
              </a:rPr>
              <a:t> : </a:t>
            </a:r>
            <a:r>
              <a:rPr lang="en-US" sz="2000" dirty="0" err="1">
                <a:latin typeface="Times New Roman" panose="02020603050405020304" pitchFamily="18" charset="0"/>
                <a:cs typeface="Times New Roman" panose="02020603050405020304" pitchFamily="18" charset="0"/>
              </a:rPr>
              <a:t>Cấu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tứ</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hệ</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thống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ảnh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bài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cs typeface="Times New Roman" panose="02020603050405020304" pitchFamily="18" charset="0"/>
              </a:rPr>
              <a:t>:</a:t>
            </a:r>
          </a:p>
          <a:p>
            <a:pPr fontAlgn="base"/>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Bài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cấu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tứ</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theo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ngôn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tứ</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tuyệt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nhịp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thơ</a:t>
            </a:r>
            <a:r>
              <a:rPr lang="en-US" sz="2000" dirty="0">
                <a:latin typeface="Times New Roman" panose="02020603050405020304" pitchFamily="18" charset="0"/>
                <a:cs typeface="Times New Roman" panose="02020603050405020304" pitchFamily="18" charset="0"/>
              </a:rPr>
              <a:t> 4/3. </a:t>
            </a:r>
            <a:r>
              <a:rPr lang="en-US" sz="2000" dirty="0" err="1">
                <a:latin typeface="Times New Roman" panose="02020603050405020304" pitchFamily="18" charset="0"/>
                <a:cs typeface="Times New Roman" panose="02020603050405020304" pitchFamily="18" charset="0"/>
              </a:rPr>
              <a:t>Lời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miêu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ngoài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gần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rộng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lớn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vùng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nước</a:t>
            </a:r>
            <a:r>
              <a:rPr lang="en-US" sz="2000" dirty="0">
                <a:latin typeface="Times New Roman" panose="02020603050405020304" pitchFamily="18" charset="0"/>
                <a:cs typeface="Times New Roman" panose="02020603050405020304" pitchFamily="18" charset="0"/>
              </a:rPr>
              <a:t>.</a:t>
            </a:r>
          </a:p>
          <a:p>
            <a:pPr fontAlgn="base"/>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Tràng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giang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cấu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tứ</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nền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cảm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hứng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sóng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đôi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dòng</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T</a:t>
            </a:r>
            <a:r>
              <a:rPr lang="en-US" sz="2000" dirty="0" err="1" smtClean="0">
                <a:latin typeface="Times New Roman" panose="02020603050405020304" pitchFamily="18" charset="0"/>
                <a:cs typeface="Times New Roman" panose="02020603050405020304" pitchFamily="18" charset="0"/>
              </a:rPr>
              <a:t>ràng</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giang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thuộc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tư</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hữu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dòng</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T</a:t>
            </a:r>
            <a:r>
              <a:rPr lang="en-US" sz="2000" dirty="0" err="1" smtClean="0">
                <a:latin typeface="Times New Roman" panose="02020603050405020304" pitchFamily="18" charset="0"/>
                <a:cs typeface="Times New Roman" panose="02020603050405020304" pitchFamily="18" charset="0"/>
              </a:rPr>
              <a:t>ràng</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giang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tâm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hồn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như</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vô</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tâm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tưởng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Đây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vốn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cấu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tứ</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quen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thuộc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Đường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thi</a:t>
            </a:r>
            <a:r>
              <a:rPr lang="en-US" sz="2000" dirty="0">
                <a:latin typeface="Times New Roman" panose="02020603050405020304" pitchFamily="18" charset="0"/>
                <a:cs typeface="Times New Roman" panose="02020603050405020304" pitchFamily="18" charset="0"/>
              </a:rPr>
              <a:t>.</a:t>
            </a:r>
          </a:p>
          <a:p>
            <a:pPr fontAlgn="base"/>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Tiếp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cận</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T</a:t>
            </a:r>
            <a:r>
              <a:rPr lang="en-US" sz="2000" dirty="0" err="1" smtClean="0">
                <a:latin typeface="Times New Roman" panose="02020603050405020304" pitchFamily="18" charset="0"/>
                <a:cs typeface="Times New Roman" panose="02020603050405020304" pitchFamily="18" charset="0"/>
              </a:rPr>
              <a:t>ràng</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giang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tư</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dòng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thấy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điều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đặc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biệt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khổ</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nào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cũng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điệp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nước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điệp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trực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tiếp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 “</a:t>
            </a:r>
            <a:r>
              <a:rPr lang="en-US" sz="2000" dirty="0" err="1">
                <a:latin typeface="Times New Roman" panose="02020603050405020304" pitchFamily="18" charset="0"/>
                <a:cs typeface="Times New Roman" panose="02020603050405020304" pitchFamily="18" charset="0"/>
              </a:rPr>
              <a:t>nước</a:t>
            </a:r>
            <a:r>
              <a:rPr lang="en-US" sz="2000" dirty="0">
                <a:latin typeface="Times New Roman" panose="02020603050405020304" pitchFamily="18" charset="0"/>
                <a:cs typeface="Times New Roman" panose="02020603050405020304" pitchFamily="18" charset="0"/>
              </a:rPr>
              <a:t>”, “con </a:t>
            </a:r>
            <a:r>
              <a:rPr lang="en-US" sz="2000" dirty="0" err="1">
                <a:latin typeface="Times New Roman" panose="02020603050405020304" pitchFamily="18" charset="0"/>
                <a:cs typeface="Times New Roman" panose="02020603050405020304" pitchFamily="18" charset="0"/>
              </a:rPr>
              <a:t>nước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dòng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điệp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tiếp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sóng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gợn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cồn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nhỏ</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bèo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bờ</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xanh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vàng</a:t>
            </a:r>
            <a:r>
              <a:rPr lang="en-US" sz="2000" dirty="0">
                <a:latin typeface="Times New Roman" panose="02020603050405020304" pitchFamily="18" charset="0"/>
                <a:cs typeface="Times New Roman" panose="02020603050405020304" pitchFamily="18" charset="0"/>
              </a:rPr>
              <a:t>”…</a:t>
            </a:r>
          </a:p>
          <a:p>
            <a:pPr fontAlgn="base"/>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Tiếp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cận</a:t>
            </a:r>
            <a:r>
              <a:rPr lang="en-US" sz="2000"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Tràng</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giang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tư</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dòng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cảm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xúc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tâm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hồn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thêm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điều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thú</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vị</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nữa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Cảnh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nào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cũng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buồn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Sóng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buồn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vô</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buồn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điệp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điệp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đầy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đìu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cô</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vắng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vẻ</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cô</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liêu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nước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nỗi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buồn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khắp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sầu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trăm</a:t>
            </a:r>
            <a:r>
              <a:rPr lang="en-US" sz="2000" dirty="0">
                <a:latin typeface="Times New Roman" panose="02020603050405020304" pitchFamily="18" charset="0"/>
                <a:cs typeface="Times New Roman" panose="02020603050405020304" pitchFamily="18" charset="0"/>
              </a:rPr>
              <a:t> </a:t>
            </a:r>
            <a:r>
              <a:rPr lang="en-US" sz="2000" err="1">
                <a:latin typeface="Times New Roman" panose="02020603050405020304" pitchFamily="18" charset="0"/>
                <a:cs typeface="Times New Roman" panose="02020603050405020304" pitchFamily="18" charset="0"/>
              </a:rPr>
              <a:t>ngả</a:t>
            </a:r>
            <a:r>
              <a:rPr lang="en-US" sz="200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5" name="Rectangle 4"/>
          <p:cNvSpPr/>
          <p:nvPr/>
        </p:nvSpPr>
        <p:spPr>
          <a:xfrm>
            <a:off x="2209800" y="152400"/>
            <a:ext cx="3943708" cy="400110"/>
          </a:xfrm>
          <a:prstGeom prst="rect">
            <a:avLst/>
          </a:prstGeom>
        </p:spPr>
        <p:txBody>
          <a:bodyPr wrap="none">
            <a:spAutoFit/>
          </a:bodyPr>
          <a:lstStyle/>
          <a:p>
            <a:r>
              <a:rPr lang="vi-VN" sz="2000" b="1" i="1" dirty="0">
                <a:solidFill>
                  <a:srgbClr val="000000"/>
                </a:solidFill>
                <a:latin typeface="Times New Roman" pitchFamily="18" charset="0"/>
                <a:cs typeface="Times New Roman" pitchFamily="18" charset="0"/>
              </a:rPr>
              <a:t>Câu</a:t>
            </a:r>
            <a:r>
              <a:rPr lang="en-US" sz="2000" b="1" i="1" dirty="0">
                <a:solidFill>
                  <a:srgbClr val="000000"/>
                </a:solidFill>
                <a:latin typeface="Times New Roman" pitchFamily="18" charset="0"/>
                <a:cs typeface="Times New Roman" pitchFamily="18" charset="0"/>
              </a:rPr>
              <a:t> 10: </a:t>
            </a:r>
            <a:r>
              <a:rPr lang="en-US" sz="2000" b="1" i="1" dirty="0" err="1">
                <a:solidFill>
                  <a:srgbClr val="000000"/>
                </a:solidFill>
                <a:latin typeface="Times New Roman" pitchFamily="18" charset="0"/>
                <a:cs typeface="Times New Roman" pitchFamily="18" charset="0"/>
              </a:rPr>
              <a:t>Nhóm</a:t>
            </a:r>
            <a:r>
              <a:rPr lang="en-US" sz="2000" b="1" i="1" dirty="0">
                <a:solidFill>
                  <a:srgbClr val="000000"/>
                </a:solidFill>
                <a:latin typeface="Times New Roman" pitchFamily="18" charset="0"/>
                <a:cs typeface="Times New Roman" pitchFamily="18" charset="0"/>
              </a:rPr>
              <a:t> 6 </a:t>
            </a:r>
            <a:r>
              <a:rPr lang="en-US" sz="2000" b="1" i="1" dirty="0" err="1">
                <a:solidFill>
                  <a:srgbClr val="000000"/>
                </a:solidFill>
                <a:latin typeface="Times New Roman" pitchFamily="18" charset="0"/>
                <a:cs typeface="Times New Roman" pitchFamily="18" charset="0"/>
              </a:rPr>
              <a:t>đại</a:t>
            </a:r>
            <a:r>
              <a:rPr lang="en-US" sz="2000" b="1" i="1" dirty="0">
                <a:solidFill>
                  <a:srgbClr val="000000"/>
                </a:solidFill>
                <a:latin typeface="Times New Roman" pitchFamily="18" charset="0"/>
                <a:cs typeface="Times New Roman" pitchFamily="18" charset="0"/>
              </a:rPr>
              <a:t> </a:t>
            </a:r>
            <a:r>
              <a:rPr lang="en-US" sz="2000" b="1" i="1" dirty="0" err="1">
                <a:solidFill>
                  <a:srgbClr val="000000"/>
                </a:solidFill>
                <a:latin typeface="Times New Roman" pitchFamily="18" charset="0"/>
                <a:cs typeface="Times New Roman" pitchFamily="18" charset="0"/>
              </a:rPr>
              <a:t>diện</a:t>
            </a:r>
            <a:r>
              <a:rPr lang="en-US" sz="2000" b="1" i="1" dirty="0">
                <a:solidFill>
                  <a:srgbClr val="000000"/>
                </a:solidFill>
                <a:latin typeface="Times New Roman" pitchFamily="18" charset="0"/>
                <a:cs typeface="Times New Roman" pitchFamily="18" charset="0"/>
              </a:rPr>
              <a:t> </a:t>
            </a:r>
            <a:r>
              <a:rPr lang="en-US" sz="2000" b="1" i="1" dirty="0" err="1">
                <a:solidFill>
                  <a:srgbClr val="000000"/>
                </a:solidFill>
                <a:latin typeface="Times New Roman" pitchFamily="18" charset="0"/>
                <a:cs typeface="Times New Roman" pitchFamily="18" charset="0"/>
              </a:rPr>
              <a:t>trình</a:t>
            </a:r>
            <a:r>
              <a:rPr lang="en-US" sz="2000" b="1" i="1" dirty="0">
                <a:solidFill>
                  <a:srgbClr val="000000"/>
                </a:solidFill>
                <a:latin typeface="Times New Roman" pitchFamily="18" charset="0"/>
                <a:cs typeface="Times New Roman" pitchFamily="18" charset="0"/>
              </a:rPr>
              <a:t> </a:t>
            </a:r>
            <a:r>
              <a:rPr lang="en-US" sz="2000" b="1" i="1" dirty="0" err="1">
                <a:solidFill>
                  <a:srgbClr val="000000"/>
                </a:solidFill>
                <a:latin typeface="Times New Roman" pitchFamily="18" charset="0"/>
                <a:cs typeface="Times New Roman" pitchFamily="18" charset="0"/>
              </a:rPr>
              <a:t>bày</a:t>
            </a:r>
            <a:r>
              <a:rPr lang="en-US" sz="2000" b="1" i="1" dirty="0">
                <a:solidFill>
                  <a:srgbClr val="000000"/>
                </a:solidFill>
                <a:latin typeface="Times New Roman" pitchFamily="18" charset="0"/>
                <a:cs typeface="Times New Roman" pitchFamily="18" charset="0"/>
              </a:rPr>
              <a:t> </a:t>
            </a:r>
            <a:endParaRPr lang="en-US" sz="2000" dirty="0">
              <a:solidFill>
                <a:srgbClr val="000000"/>
              </a:solidFill>
            </a:endParaRPr>
          </a:p>
        </p:txBody>
      </p:sp>
    </p:spTree>
    <p:extLst>
      <p:ext uri="{BB962C8B-B14F-4D97-AF65-F5344CB8AC3E}">
        <p14:creationId xmlns:p14="http://schemas.microsoft.com/office/powerpoint/2010/main" xmlns="" val="2693593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77"/>
          <p:cNvSpPr>
            <a:spLocks noChangeArrowheads="1"/>
          </p:cNvSpPr>
          <p:nvPr/>
        </p:nvSpPr>
        <p:spPr bwMode="gray">
          <a:xfrm>
            <a:off x="609600" y="381000"/>
            <a:ext cx="7869886" cy="1182708"/>
          </a:xfrm>
          <a:prstGeom prst="roundRect">
            <a:avLst>
              <a:gd name="adj" fmla="val 16667"/>
            </a:avLst>
          </a:prstGeom>
          <a:ln/>
        </p:spPr>
        <p:style>
          <a:lnRef idx="1">
            <a:schemeClr val="accent2"/>
          </a:lnRef>
          <a:fillRef idx="2">
            <a:schemeClr val="accent2"/>
          </a:fillRef>
          <a:effectRef idx="1">
            <a:schemeClr val="accent2"/>
          </a:effectRef>
          <a:fontRef idx="minor">
            <a:schemeClr val="dk1"/>
          </a:fontRef>
        </p:style>
        <p:txBody>
          <a:bodyPr wrap="none" anchor="ctr"/>
          <a:lstStyle/>
          <a:p>
            <a:endParaRPr lang="en-US" i="1" smtClean="0">
              <a:latin typeface="Times New Roman" panose="02020603050405020304" pitchFamily="18" charset="0"/>
              <a:cs typeface="Times New Roman" panose="02020603050405020304" pitchFamily="18" charset="0"/>
            </a:endParaRPr>
          </a:p>
          <a:p>
            <a:endParaRPr lang="en-US" i="1">
              <a:latin typeface="Times New Roman" panose="02020603050405020304" pitchFamily="18" charset="0"/>
              <a:cs typeface="Times New Roman" panose="02020603050405020304" pitchFamily="18" charset="0"/>
            </a:endParaRPr>
          </a:p>
        </p:txBody>
      </p:sp>
      <p:sp>
        <p:nvSpPr>
          <p:cNvPr id="7" name="Rectangle 6"/>
          <p:cNvSpPr/>
          <p:nvPr/>
        </p:nvSpPr>
        <p:spPr>
          <a:xfrm>
            <a:off x="1978309" y="609601"/>
            <a:ext cx="5032091" cy="954107"/>
          </a:xfrm>
          <a:prstGeom prst="rect">
            <a:avLst/>
          </a:prstGeom>
        </p:spPr>
        <p:txBody>
          <a:bodyPr wrap="square">
            <a:spAutoFit/>
          </a:bodyPr>
          <a:lstStyle/>
          <a:p>
            <a:pPr algn="ctr">
              <a:defRPr/>
            </a:pPr>
            <a:r>
              <a:rPr lang="en-US" dirty="0">
                <a:solidFill>
                  <a:srgbClr val="222222"/>
                </a:solidFill>
                <a:latin typeface="Times New Roman" panose="02020603050405020304" pitchFamily="18" charset="0"/>
                <a:cs typeface="Times New Roman" panose="02020603050405020304" pitchFamily="18" charset="0"/>
              </a:rPr>
              <a:t> </a:t>
            </a:r>
            <a:r>
              <a:rPr lang="en-US" sz="2800" b="1" dirty="0" smtClean="0">
                <a:solidFill>
                  <a:srgbClr val="222222"/>
                </a:solidFill>
                <a:latin typeface="Times New Roman" panose="02020603050405020304" pitchFamily="18" charset="0"/>
                <a:cs typeface="Times New Roman" panose="02020603050405020304" pitchFamily="18" charset="0"/>
              </a:rPr>
              <a:t>IV. LUYỆN TẬP, VẬN DỤNG </a:t>
            </a:r>
          </a:p>
          <a:p>
            <a:pPr algn="ctr">
              <a:defRPr/>
            </a:pPr>
            <a:r>
              <a:rPr lang="en-US" sz="2800" b="1" dirty="0" smtClean="0">
                <a:solidFill>
                  <a:srgbClr val="222222"/>
                </a:solidFill>
                <a:latin typeface="Times New Roman" panose="02020603050405020304" pitchFamily="18" charset="0"/>
                <a:cs typeface="Times New Roman" panose="02020603050405020304" pitchFamily="18" charset="0"/>
              </a:rPr>
              <a:t>VÀ </a:t>
            </a:r>
            <a:r>
              <a:rPr lang="vi-VN" sz="2800" b="1" dirty="0" smtClean="0">
                <a:solidFill>
                  <a:srgbClr val="222222"/>
                </a:solidFill>
                <a:latin typeface="Times New Roman" panose="02020603050405020304" pitchFamily="18" charset="0"/>
                <a:cs typeface="Times New Roman" panose="02020603050405020304" pitchFamily="18" charset="0"/>
              </a:rPr>
              <a:t>HƯỚNG </a:t>
            </a:r>
            <a:r>
              <a:rPr lang="vi-VN" sz="2800" b="1" dirty="0">
                <a:solidFill>
                  <a:srgbClr val="222222"/>
                </a:solidFill>
                <a:latin typeface="Times New Roman" panose="02020603050405020304" pitchFamily="18" charset="0"/>
                <a:cs typeface="Times New Roman" panose="02020603050405020304" pitchFamily="18" charset="0"/>
              </a:rPr>
              <a:t>DẪN TỰ HỌC</a:t>
            </a:r>
            <a:endParaRPr lang="en-US" sz="2800" b="1" dirty="0">
              <a:solidFill>
                <a:srgbClr val="222222"/>
              </a:solidFill>
              <a:latin typeface="Times New Roman" panose="02020603050405020304" pitchFamily="18" charset="0"/>
              <a:cs typeface="Times New Roman" panose="02020603050405020304" pitchFamily="18" charset="0"/>
            </a:endParaRPr>
          </a:p>
        </p:txBody>
      </p:sp>
      <p:sp>
        <p:nvSpPr>
          <p:cNvPr id="8" name="Rectangle 7"/>
          <p:cNvSpPr/>
          <p:nvPr/>
        </p:nvSpPr>
        <p:spPr>
          <a:xfrm>
            <a:off x="990600" y="1752600"/>
            <a:ext cx="7315200" cy="369332"/>
          </a:xfrm>
          <a:prstGeom prst="rect">
            <a:avLst/>
          </a:prstGeom>
        </p:spPr>
        <p:txBody>
          <a:bodyPr wrap="square">
            <a:spAutoFit/>
          </a:bodyPr>
          <a:lstStyle/>
          <a:p>
            <a:pPr marL="457200" indent="-457200">
              <a:buFontTx/>
              <a:buChar char="-"/>
            </a:pPr>
            <a:endParaRPr lang="en-US" b="1" dirty="0">
              <a:solidFill>
                <a:srgbClr val="C00000"/>
              </a:solidFill>
            </a:endParaRPr>
          </a:p>
        </p:txBody>
      </p:sp>
      <p:sp>
        <p:nvSpPr>
          <p:cNvPr id="2" name="Rectangle 1"/>
          <p:cNvSpPr/>
          <p:nvPr/>
        </p:nvSpPr>
        <p:spPr>
          <a:xfrm>
            <a:off x="533400" y="1981200"/>
            <a:ext cx="8305800" cy="3416320"/>
          </a:xfrm>
          <a:prstGeom prst="rect">
            <a:avLst/>
          </a:prstGeom>
        </p:spPr>
        <p:txBody>
          <a:bodyPr wrap="square">
            <a:spAutoFit/>
          </a:bodyPr>
          <a:lstStyle/>
          <a:p>
            <a:pPr lvl="0"/>
            <a:r>
              <a:rPr lang="en-US" sz="2400" i="1">
                <a:solidFill>
                  <a:srgbClr val="292934"/>
                </a:solidFill>
                <a:latin typeface="Times New Roman" panose="02020603050405020304" pitchFamily="18" charset="0"/>
                <a:cs typeface="Times New Roman" panose="02020603050405020304" pitchFamily="18" charset="0"/>
              </a:rPr>
              <a:t>1</a:t>
            </a:r>
            <a:r>
              <a:rPr lang="en-US" sz="2400" i="1" smtClean="0">
                <a:solidFill>
                  <a:srgbClr val="292934"/>
                </a:solidFill>
                <a:latin typeface="Times New Roman" panose="02020603050405020304" pitchFamily="18" charset="0"/>
                <a:cs typeface="Times New Roman" panose="02020603050405020304" pitchFamily="18" charset="0"/>
              </a:rPr>
              <a:t>. GV </a:t>
            </a:r>
            <a:r>
              <a:rPr lang="en-US" sz="2400" i="1">
                <a:solidFill>
                  <a:srgbClr val="292934"/>
                </a:solidFill>
                <a:latin typeface="Times New Roman" panose="02020603050405020304" pitchFamily="18" charset="0"/>
                <a:cs typeface="Times New Roman" panose="02020603050405020304" pitchFamily="18" charset="0"/>
              </a:rPr>
              <a:t>gọi một số HS đọc bài trước lớp, </a:t>
            </a:r>
            <a:r>
              <a:rPr lang="en-US" sz="2400">
                <a:solidFill>
                  <a:srgbClr val="292934"/>
                </a:solidFill>
                <a:latin typeface="Times New Roman" panose="02020603050405020304" pitchFamily="18" charset="0"/>
                <a:cs typeface="Times New Roman" panose="02020603050405020304" pitchFamily="18" charset="0"/>
              </a:rPr>
              <a:t>bài đã viết một đoạn văn (</a:t>
            </a:r>
            <a:r>
              <a:rPr lang="en-US" sz="2400" smtClean="0">
                <a:solidFill>
                  <a:srgbClr val="292934"/>
                </a:solidFill>
                <a:latin typeface="Times New Roman" panose="02020603050405020304" pitchFamily="18" charset="0"/>
                <a:cs typeface="Times New Roman" panose="02020603050405020304" pitchFamily="18" charset="0"/>
              </a:rPr>
              <a:t>8 - </a:t>
            </a:r>
            <a:r>
              <a:rPr lang="en-US" sz="2400">
                <a:solidFill>
                  <a:srgbClr val="292934"/>
                </a:solidFill>
                <a:latin typeface="Times New Roman" panose="02020603050405020304" pitchFamily="18" charset="0"/>
                <a:cs typeface="Times New Roman" panose="02020603050405020304" pitchFamily="18" charset="0"/>
              </a:rPr>
              <a:t>10 dòng): </a:t>
            </a:r>
            <a:r>
              <a:rPr lang="en-US" sz="2400" i="1">
                <a:solidFill>
                  <a:srgbClr val="292934"/>
                </a:solidFill>
                <a:latin typeface="Times New Roman" panose="02020603050405020304" pitchFamily="18" charset="0"/>
                <a:cs typeface="Times New Roman" panose="02020603050405020304" pitchFamily="18" charset="0"/>
              </a:rPr>
              <a:t>Thể hiện cảm nhận về hệ thống từ láy trong bài thơ,</a:t>
            </a:r>
          </a:p>
          <a:p>
            <a:pPr lvl="0"/>
            <a:r>
              <a:rPr lang="en-US" sz="2400" i="1">
                <a:solidFill>
                  <a:srgbClr val="292934"/>
                </a:solidFill>
                <a:latin typeface="Times New Roman" panose="02020603050405020304" pitchFamily="18" charset="0"/>
                <a:cs typeface="Times New Roman" panose="02020603050405020304" pitchFamily="18" charset="0"/>
              </a:rPr>
              <a:t> sau đó chữa bài</a:t>
            </a:r>
            <a:r>
              <a:rPr lang="en-US" sz="2400">
                <a:solidFill>
                  <a:srgbClr val="292934"/>
                </a:solidFill>
                <a:latin typeface="Times New Roman" panose="02020603050405020304" pitchFamily="18" charset="0"/>
                <a:cs typeface="Times New Roman" panose="02020603050405020304" pitchFamily="18" charset="0"/>
              </a:rPr>
              <a:t>.</a:t>
            </a:r>
          </a:p>
          <a:p>
            <a:pPr lvl="0"/>
            <a:r>
              <a:rPr lang="en-US" sz="2400" i="1">
                <a:solidFill>
                  <a:srgbClr val="292934"/>
                </a:solidFill>
                <a:latin typeface="Times New Roman" panose="02020603050405020304" pitchFamily="18" charset="0"/>
                <a:cs typeface="Times New Roman" panose="02020603050405020304" pitchFamily="18" charset="0"/>
              </a:rPr>
              <a:t>2. GV gợi ý HS tìm đọc thêm một số bài thơ về đề tài mùa thu.</a:t>
            </a:r>
          </a:p>
          <a:p>
            <a:pPr lvl="0"/>
            <a:r>
              <a:rPr lang="en-US" sz="2400" i="1">
                <a:solidFill>
                  <a:srgbClr val="292934"/>
                </a:solidFill>
                <a:latin typeface="Times New Roman" panose="02020603050405020304" pitchFamily="18" charset="0"/>
                <a:cs typeface="Times New Roman" panose="02020603050405020304" pitchFamily="18" charset="0"/>
              </a:rPr>
              <a:t>Và ghi chép, cảm nhận đánh giá của bản thân về một bài thơ</a:t>
            </a:r>
          </a:p>
          <a:p>
            <a:pPr lvl="0"/>
            <a:r>
              <a:rPr lang="en-US" sz="2400" i="1">
                <a:solidFill>
                  <a:srgbClr val="292934"/>
                </a:solidFill>
                <a:latin typeface="Times New Roman" panose="02020603050405020304" pitchFamily="18" charset="0"/>
                <a:cs typeface="Times New Roman" panose="02020603050405020304" pitchFamily="18" charset="0"/>
              </a:rPr>
              <a:t> hoặc một vài câu thơ đã lựa chọn về đề tài mùa thu.</a:t>
            </a:r>
            <a:endParaRPr lang="en-US" sz="2400">
              <a:solidFill>
                <a:srgbClr val="292934"/>
              </a:solidFill>
              <a:latin typeface="Times New Roman" panose="02020603050405020304" pitchFamily="18" charset="0"/>
              <a:cs typeface="Times New Roman" panose="02020603050405020304" pitchFamily="18" charset="0"/>
            </a:endParaRPr>
          </a:p>
          <a:p>
            <a:pPr lvl="0"/>
            <a:r>
              <a:rPr lang="en-US" sz="2400" i="1" smtClean="0">
                <a:solidFill>
                  <a:srgbClr val="292934"/>
                </a:solidFill>
                <a:latin typeface="Times New Roman" panose="02020603050405020304" pitchFamily="18" charset="0"/>
                <a:cs typeface="Times New Roman" panose="02020603050405020304" pitchFamily="18" charset="0"/>
              </a:rPr>
              <a:t>3</a:t>
            </a:r>
            <a:r>
              <a:rPr lang="en-US" sz="2400" i="1">
                <a:solidFill>
                  <a:srgbClr val="292934"/>
                </a:solidFill>
                <a:latin typeface="Times New Roman" panose="02020603050405020304" pitchFamily="18" charset="0"/>
                <a:cs typeface="Times New Roman" panose="02020603050405020304" pitchFamily="18" charset="0"/>
              </a:rPr>
              <a:t>. Về nhà: Sưu tầm thêm một số bài phê bình về các văn bản thơ </a:t>
            </a:r>
            <a:r>
              <a:rPr lang="en-US" sz="2400" i="1" smtClean="0">
                <a:solidFill>
                  <a:srgbClr val="292934"/>
                </a:solidFill>
                <a:latin typeface="Times New Roman" panose="02020603050405020304" pitchFamily="18" charset="0"/>
                <a:cs typeface="Times New Roman" panose="02020603050405020304" pitchFamily="18" charset="0"/>
              </a:rPr>
              <a:t>đa học </a:t>
            </a:r>
            <a:r>
              <a:rPr lang="en-US" sz="2400" i="1">
                <a:solidFill>
                  <a:srgbClr val="292934"/>
                </a:solidFill>
                <a:latin typeface="Times New Roman" panose="02020603050405020304" pitchFamily="18" charset="0"/>
                <a:cs typeface="Times New Roman" panose="02020603050405020304" pitchFamily="18" charset="0"/>
              </a:rPr>
              <a:t>trong bài 6; đọc và ghi lại những đoạn văn mà em thây hứng thú.</a:t>
            </a:r>
            <a:endParaRPr lang="en-US" sz="2400" dirty="0">
              <a:solidFill>
                <a:srgbClr val="292934"/>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8206235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5" name="Rectangle 3"/>
          <p:cNvSpPr>
            <a:spLocks noGrp="1" noChangeArrowheads="1"/>
          </p:cNvSpPr>
          <p:nvPr>
            <p:ph type="subTitle" idx="1"/>
          </p:nvPr>
        </p:nvSpPr>
        <p:spPr>
          <a:xfrm>
            <a:off x="3481388" y="1879600"/>
            <a:ext cx="5715000" cy="3965575"/>
          </a:xfrm>
        </p:spPr>
        <p:txBody>
          <a:bodyPr/>
          <a:lstStyle/>
          <a:p>
            <a:pPr algn="l" eaLnBrk="1" hangingPunct="1"/>
            <a:endParaRPr lang="vi-VN" altLang="en-US" sz="2900" dirty="0" smtClean="0">
              <a:latin typeface="Times New Roman" panose="02020603050405020304" pitchFamily="18" charset="0"/>
              <a:cs typeface="Times New Roman" panose="02020603050405020304" pitchFamily="18" charset="0"/>
            </a:endParaRPr>
          </a:p>
          <a:p>
            <a:pPr algn="l" eaLnBrk="1" hangingPunct="1"/>
            <a:r>
              <a:rPr lang="vi-VN" altLang="en-US" sz="2900" dirty="0" smtClean="0">
                <a:latin typeface="Times New Roman" panose="02020603050405020304" pitchFamily="18" charset="0"/>
                <a:cs typeface="Times New Roman" panose="02020603050405020304" pitchFamily="18" charset="0"/>
              </a:rPr>
              <a:t>-</a:t>
            </a:r>
            <a:r>
              <a:rPr lang="en-US" altLang="en-US" sz="2900" dirty="0" smtClean="0">
                <a:latin typeface="Times New Roman" panose="02020603050405020304" pitchFamily="18" charset="0"/>
                <a:cs typeface="Times New Roman" panose="02020603050405020304" pitchFamily="18" charset="0"/>
              </a:rPr>
              <a:t> </a:t>
            </a:r>
            <a:r>
              <a:rPr lang="en-US" altLang="en-US" sz="2900" dirty="0" err="1" smtClean="0">
                <a:latin typeface="Times New Roman" panose="02020603050405020304" pitchFamily="18" charset="0"/>
                <a:cs typeface="Times New Roman" panose="02020603050405020304" pitchFamily="18" charset="0"/>
              </a:rPr>
              <a:t>Tên</a:t>
            </a:r>
            <a:r>
              <a:rPr lang="en-US" altLang="en-US" sz="2900" dirty="0" smtClean="0">
                <a:latin typeface="Times New Roman" panose="02020603050405020304" pitchFamily="18" charset="0"/>
                <a:cs typeface="Times New Roman" panose="02020603050405020304" pitchFamily="18" charset="0"/>
              </a:rPr>
              <a:t> </a:t>
            </a:r>
            <a:r>
              <a:rPr lang="en-US" altLang="en-US" sz="2900" dirty="0" err="1" smtClean="0">
                <a:latin typeface="Times New Roman" panose="02020603050405020304" pitchFamily="18" charset="0"/>
                <a:cs typeface="Times New Roman" panose="02020603050405020304" pitchFamily="18" charset="0"/>
              </a:rPr>
              <a:t>khai</a:t>
            </a:r>
            <a:r>
              <a:rPr lang="en-US" altLang="en-US" sz="2900" dirty="0" smtClean="0">
                <a:latin typeface="Times New Roman" panose="02020603050405020304" pitchFamily="18" charset="0"/>
                <a:cs typeface="Times New Roman" panose="02020603050405020304" pitchFamily="18" charset="0"/>
              </a:rPr>
              <a:t> </a:t>
            </a:r>
            <a:r>
              <a:rPr lang="en-US" altLang="en-US" sz="2900" dirty="0" err="1" smtClean="0">
                <a:latin typeface="Times New Roman" panose="02020603050405020304" pitchFamily="18" charset="0"/>
                <a:cs typeface="Times New Roman" panose="02020603050405020304" pitchFamily="18" charset="0"/>
              </a:rPr>
              <a:t>sinh</a:t>
            </a:r>
            <a:r>
              <a:rPr lang="en-US" altLang="en-US" sz="2900" dirty="0" smtClean="0">
                <a:latin typeface="Times New Roman" panose="02020603050405020304" pitchFamily="18" charset="0"/>
                <a:cs typeface="Times New Roman" panose="02020603050405020304" pitchFamily="18" charset="0"/>
              </a:rPr>
              <a:t>: </a:t>
            </a:r>
            <a:r>
              <a:rPr lang="en-US" altLang="en-US" sz="2900" dirty="0" err="1" smtClean="0">
                <a:latin typeface="Times New Roman" panose="02020603050405020304" pitchFamily="18" charset="0"/>
                <a:cs typeface="Times New Roman" panose="02020603050405020304" pitchFamily="18" charset="0"/>
              </a:rPr>
              <a:t>Cù</a:t>
            </a:r>
            <a:r>
              <a:rPr lang="en-US" altLang="en-US" sz="2900" dirty="0" smtClean="0">
                <a:latin typeface="Times New Roman" panose="02020603050405020304" pitchFamily="18" charset="0"/>
                <a:cs typeface="Times New Roman" panose="02020603050405020304" pitchFamily="18" charset="0"/>
              </a:rPr>
              <a:t> </a:t>
            </a:r>
            <a:r>
              <a:rPr lang="en-US" altLang="en-US" sz="2900" dirty="0" err="1" smtClean="0">
                <a:latin typeface="Times New Roman" panose="02020603050405020304" pitchFamily="18" charset="0"/>
                <a:cs typeface="Times New Roman" panose="02020603050405020304" pitchFamily="18" charset="0"/>
              </a:rPr>
              <a:t>Huy</a:t>
            </a:r>
            <a:r>
              <a:rPr lang="en-US" altLang="en-US" sz="2900" dirty="0" smtClean="0">
                <a:latin typeface="Times New Roman" panose="02020603050405020304" pitchFamily="18" charset="0"/>
                <a:cs typeface="Times New Roman" panose="02020603050405020304" pitchFamily="18" charset="0"/>
              </a:rPr>
              <a:t> </a:t>
            </a:r>
            <a:r>
              <a:rPr lang="en-US" altLang="en-US" sz="2900" dirty="0" err="1" smtClean="0">
                <a:latin typeface="Times New Roman" panose="02020603050405020304" pitchFamily="18" charset="0"/>
                <a:cs typeface="Times New Roman" panose="02020603050405020304" pitchFamily="18" charset="0"/>
              </a:rPr>
              <a:t>Cận</a:t>
            </a:r>
            <a:r>
              <a:rPr lang="en-US" altLang="en-US" sz="2900" dirty="0" smtClean="0">
                <a:latin typeface="Times New Roman" panose="02020603050405020304" pitchFamily="18" charset="0"/>
                <a:cs typeface="Times New Roman" panose="02020603050405020304" pitchFamily="18" charset="0"/>
              </a:rPr>
              <a:t>.</a:t>
            </a:r>
          </a:p>
          <a:p>
            <a:pPr algn="l" eaLnBrk="1" hangingPunct="1"/>
            <a:r>
              <a:rPr lang="en-US" altLang="en-US" sz="2900" dirty="0" smtClean="0">
                <a:latin typeface="Times New Roman" panose="02020603050405020304" pitchFamily="18" charset="0"/>
                <a:cs typeface="Times New Roman" panose="02020603050405020304" pitchFamily="18" charset="0"/>
              </a:rPr>
              <a:t>- </a:t>
            </a:r>
            <a:r>
              <a:rPr lang="en-US" altLang="en-US" sz="2900" dirty="0" err="1" smtClean="0">
                <a:latin typeface="Times New Roman" panose="02020603050405020304" pitchFamily="18" charset="0"/>
                <a:cs typeface="Times New Roman" panose="02020603050405020304" pitchFamily="18" charset="0"/>
              </a:rPr>
              <a:t>Quê</a:t>
            </a:r>
            <a:r>
              <a:rPr lang="en-US" altLang="en-US" sz="2900" dirty="0" smtClean="0">
                <a:latin typeface="Times New Roman" panose="02020603050405020304" pitchFamily="18" charset="0"/>
                <a:cs typeface="Times New Roman" panose="02020603050405020304" pitchFamily="18" charset="0"/>
              </a:rPr>
              <a:t>: </a:t>
            </a:r>
            <a:r>
              <a:rPr lang="en-US" altLang="en-US" sz="2900" dirty="0" err="1" smtClean="0">
                <a:latin typeface="Times New Roman" panose="02020603050405020304" pitchFamily="18" charset="0"/>
                <a:cs typeface="Times New Roman" panose="02020603050405020304" pitchFamily="18" charset="0"/>
              </a:rPr>
              <a:t>Hương</a:t>
            </a:r>
            <a:r>
              <a:rPr lang="en-US" altLang="en-US" sz="2900" dirty="0" smtClean="0">
                <a:latin typeface="Times New Roman" panose="02020603050405020304" pitchFamily="18" charset="0"/>
                <a:cs typeface="Times New Roman" panose="02020603050405020304" pitchFamily="18" charset="0"/>
              </a:rPr>
              <a:t> </a:t>
            </a:r>
            <a:r>
              <a:rPr lang="en-US" altLang="en-US" sz="2900" dirty="0" err="1" smtClean="0">
                <a:latin typeface="Times New Roman" panose="02020603050405020304" pitchFamily="18" charset="0"/>
                <a:cs typeface="Times New Roman" panose="02020603050405020304" pitchFamily="18" charset="0"/>
              </a:rPr>
              <a:t>Sơn</a:t>
            </a:r>
            <a:r>
              <a:rPr lang="en-US" altLang="en-US" sz="2900" dirty="0" smtClean="0">
                <a:latin typeface="Times New Roman" panose="02020603050405020304" pitchFamily="18" charset="0"/>
                <a:cs typeface="Times New Roman" panose="02020603050405020304" pitchFamily="18" charset="0"/>
              </a:rPr>
              <a:t>, </a:t>
            </a:r>
            <a:r>
              <a:rPr lang="en-US" altLang="en-US" sz="2900" dirty="0" err="1" smtClean="0">
                <a:latin typeface="Times New Roman" panose="02020603050405020304" pitchFamily="18" charset="0"/>
                <a:cs typeface="Times New Roman" panose="02020603050405020304" pitchFamily="18" charset="0"/>
              </a:rPr>
              <a:t>Hà</a:t>
            </a:r>
            <a:r>
              <a:rPr lang="en-US" altLang="en-US" sz="2900" dirty="0" smtClean="0">
                <a:latin typeface="Times New Roman" panose="02020603050405020304" pitchFamily="18" charset="0"/>
                <a:cs typeface="Times New Roman" panose="02020603050405020304" pitchFamily="18" charset="0"/>
              </a:rPr>
              <a:t> </a:t>
            </a:r>
            <a:r>
              <a:rPr lang="en-US" altLang="en-US" sz="2900" dirty="0" err="1" smtClean="0">
                <a:latin typeface="Times New Roman" panose="02020603050405020304" pitchFamily="18" charset="0"/>
                <a:cs typeface="Times New Roman" panose="02020603050405020304" pitchFamily="18" charset="0"/>
              </a:rPr>
              <a:t>Tĩnh</a:t>
            </a:r>
            <a:r>
              <a:rPr lang="en-US" altLang="en-US" sz="2900" dirty="0" smtClean="0">
                <a:latin typeface="Times New Roman" panose="02020603050405020304" pitchFamily="18" charset="0"/>
                <a:cs typeface="Times New Roman" panose="02020603050405020304" pitchFamily="18" charset="0"/>
              </a:rPr>
              <a:t>.</a:t>
            </a:r>
          </a:p>
          <a:p>
            <a:pPr algn="l" eaLnBrk="1" hangingPunct="1"/>
            <a:r>
              <a:rPr lang="vi-VN" altLang="en-US" sz="2900" dirty="0" smtClean="0">
                <a:latin typeface="Times New Roman" panose="02020603050405020304" pitchFamily="18" charset="0"/>
                <a:cs typeface="Times New Roman" panose="02020603050405020304" pitchFamily="18" charset="0"/>
              </a:rPr>
              <a:t>- </a:t>
            </a:r>
            <a:r>
              <a:rPr lang="en-US" altLang="en-US" sz="2900" dirty="0" err="1" smtClean="0">
                <a:latin typeface="Times New Roman" panose="02020603050405020304" pitchFamily="18" charset="0"/>
                <a:cs typeface="Times New Roman" panose="02020603050405020304" pitchFamily="18" charset="0"/>
              </a:rPr>
              <a:t>Xuất</a:t>
            </a:r>
            <a:r>
              <a:rPr lang="en-US" altLang="en-US" sz="2900" dirty="0" smtClean="0">
                <a:latin typeface="Times New Roman" panose="02020603050405020304" pitchFamily="18" charset="0"/>
                <a:cs typeface="Times New Roman" panose="02020603050405020304" pitchFamily="18" charset="0"/>
              </a:rPr>
              <a:t> </a:t>
            </a:r>
            <a:r>
              <a:rPr lang="en-US" altLang="en-US" sz="2900" dirty="0" err="1" smtClean="0">
                <a:latin typeface="Times New Roman" panose="02020603050405020304" pitchFamily="18" charset="0"/>
                <a:cs typeface="Times New Roman" panose="02020603050405020304" pitchFamily="18" charset="0"/>
              </a:rPr>
              <a:t>thân</a:t>
            </a:r>
            <a:r>
              <a:rPr lang="en-US" altLang="en-US" sz="2900" dirty="0" smtClean="0">
                <a:latin typeface="Times New Roman" panose="02020603050405020304" pitchFamily="18" charset="0"/>
                <a:cs typeface="Times New Roman" panose="02020603050405020304" pitchFamily="18" charset="0"/>
              </a:rPr>
              <a:t>: </a:t>
            </a:r>
            <a:r>
              <a:rPr lang="en-US" altLang="en-US" sz="2900" dirty="0" err="1" smtClean="0">
                <a:latin typeface="Times New Roman" panose="02020603050405020304" pitchFamily="18" charset="0"/>
                <a:cs typeface="Times New Roman" panose="02020603050405020304" pitchFamily="18" charset="0"/>
              </a:rPr>
              <a:t>gia</a:t>
            </a:r>
            <a:r>
              <a:rPr lang="en-US" altLang="en-US" sz="2900" dirty="0" smtClean="0">
                <a:latin typeface="Times New Roman" panose="02020603050405020304" pitchFamily="18" charset="0"/>
                <a:cs typeface="Times New Roman" panose="02020603050405020304" pitchFamily="18" charset="0"/>
              </a:rPr>
              <a:t> </a:t>
            </a:r>
            <a:r>
              <a:rPr lang="en-US" altLang="en-US" sz="2900" dirty="0" err="1" smtClean="0">
                <a:latin typeface="Times New Roman" panose="02020603050405020304" pitchFamily="18" charset="0"/>
                <a:cs typeface="Times New Roman" panose="02020603050405020304" pitchFamily="18" charset="0"/>
              </a:rPr>
              <a:t>đình</a:t>
            </a:r>
            <a:r>
              <a:rPr lang="en-US" altLang="en-US" sz="2900" dirty="0" smtClean="0">
                <a:latin typeface="Times New Roman" panose="02020603050405020304" pitchFamily="18" charset="0"/>
                <a:cs typeface="Times New Roman" panose="02020603050405020304" pitchFamily="18" charset="0"/>
              </a:rPr>
              <a:t> </a:t>
            </a:r>
            <a:r>
              <a:rPr lang="en-US" altLang="en-US" sz="2900" dirty="0" err="1" smtClean="0">
                <a:latin typeface="Times New Roman" panose="02020603050405020304" pitchFamily="18" charset="0"/>
                <a:cs typeface="Times New Roman" panose="02020603050405020304" pitchFamily="18" charset="0"/>
              </a:rPr>
              <a:t>nhà</a:t>
            </a:r>
            <a:r>
              <a:rPr lang="en-US" altLang="en-US" sz="2900" dirty="0" smtClean="0">
                <a:latin typeface="Times New Roman" panose="02020603050405020304" pitchFamily="18" charset="0"/>
                <a:cs typeface="Times New Roman" panose="02020603050405020304" pitchFamily="18" charset="0"/>
              </a:rPr>
              <a:t> </a:t>
            </a:r>
            <a:r>
              <a:rPr lang="en-US" altLang="en-US" sz="2900" dirty="0" err="1">
                <a:latin typeface="Times New Roman" panose="02020603050405020304" pitchFamily="18" charset="0"/>
                <a:cs typeface="Times New Roman" panose="02020603050405020304" pitchFamily="18" charset="0"/>
              </a:rPr>
              <a:t>N</a:t>
            </a:r>
            <a:r>
              <a:rPr lang="en-US" altLang="en-US" sz="2900" dirty="0" err="1" smtClean="0">
                <a:latin typeface="Times New Roman" panose="02020603050405020304" pitchFamily="18" charset="0"/>
                <a:cs typeface="Times New Roman" panose="02020603050405020304" pitchFamily="18" charset="0"/>
              </a:rPr>
              <a:t>ho</a:t>
            </a:r>
            <a:r>
              <a:rPr lang="en-US" altLang="en-US" sz="2900" dirty="0" smtClean="0">
                <a:latin typeface="Times New Roman" panose="02020603050405020304" pitchFamily="18" charset="0"/>
                <a:cs typeface="Times New Roman" panose="02020603050405020304" pitchFamily="18" charset="0"/>
              </a:rPr>
              <a:t> </a:t>
            </a:r>
            <a:r>
              <a:rPr lang="en-US" altLang="en-US" sz="2900" dirty="0" err="1" smtClean="0">
                <a:latin typeface="Times New Roman" panose="02020603050405020304" pitchFamily="18" charset="0"/>
                <a:cs typeface="Times New Roman" panose="02020603050405020304" pitchFamily="18" charset="0"/>
              </a:rPr>
              <a:t>nghèo</a:t>
            </a:r>
            <a:r>
              <a:rPr lang="en-US" altLang="en-US" sz="2900" dirty="0" smtClean="0">
                <a:latin typeface="Times New Roman" panose="02020603050405020304" pitchFamily="18" charset="0"/>
                <a:cs typeface="Times New Roman" panose="02020603050405020304" pitchFamily="18" charset="0"/>
              </a:rPr>
              <a:t>.</a:t>
            </a:r>
            <a:endParaRPr lang="vi-VN" altLang="en-US" sz="2900" dirty="0" smtClean="0">
              <a:latin typeface="Times New Roman" panose="02020603050405020304" pitchFamily="18" charset="0"/>
              <a:cs typeface="Times New Roman" panose="02020603050405020304" pitchFamily="18" charset="0"/>
            </a:endParaRPr>
          </a:p>
          <a:p>
            <a:pPr algn="l" eaLnBrk="1" hangingPunct="1"/>
            <a:r>
              <a:rPr lang="vi-VN" altLang="en-US" sz="2900" dirty="0" smtClean="0">
                <a:latin typeface="Times New Roman" panose="02020603050405020304" pitchFamily="18" charset="0"/>
                <a:cs typeface="Times New Roman" panose="02020603050405020304" pitchFamily="18" charset="0"/>
              </a:rPr>
              <a:t>- Sau Cách mạng tháng </a:t>
            </a:r>
            <a:r>
              <a:rPr lang="en-US" altLang="en-US" sz="2900" dirty="0" err="1" smtClean="0">
                <a:latin typeface="Times New Roman" panose="02020603050405020304" pitchFamily="18" charset="0"/>
                <a:cs typeface="Times New Roman" panose="02020603050405020304" pitchFamily="18" charset="0"/>
              </a:rPr>
              <a:t>Tám</a:t>
            </a:r>
            <a:r>
              <a:rPr lang="vi-VN" altLang="en-US" sz="2900" dirty="0" smtClean="0">
                <a:latin typeface="Times New Roman" panose="02020603050405020304" pitchFamily="18" charset="0"/>
                <a:cs typeface="Times New Roman" panose="02020603050405020304" pitchFamily="18" charset="0"/>
              </a:rPr>
              <a:t>, ông liên tục tham gia chính quyền </a:t>
            </a:r>
            <a:r>
              <a:rPr lang="en-US" altLang="en-US" sz="2900" dirty="0" smtClean="0">
                <a:latin typeface="Times New Roman" panose="02020603050405020304" pitchFamily="18" charset="0"/>
                <a:cs typeface="Times New Roman" panose="02020603050405020304" pitchFamily="18" charset="0"/>
              </a:rPr>
              <a:t>C</a:t>
            </a:r>
            <a:r>
              <a:rPr lang="vi-VN" altLang="en-US" sz="2900" dirty="0" smtClean="0">
                <a:latin typeface="Times New Roman" panose="02020603050405020304" pitchFamily="18" charset="0"/>
                <a:cs typeface="Times New Roman" panose="02020603050405020304" pitchFamily="18" charset="0"/>
              </a:rPr>
              <a:t>ách mạng, giữ nhiều trọng trách khác nhau.</a:t>
            </a:r>
            <a:endParaRPr lang="en-US" altLang="en-US" sz="2900" dirty="0" smtClean="0">
              <a:latin typeface="Times New Roman" panose="02020603050405020304" pitchFamily="18" charset="0"/>
              <a:cs typeface="Times New Roman" panose="02020603050405020304" pitchFamily="18" charset="0"/>
            </a:endParaRPr>
          </a:p>
        </p:txBody>
      </p:sp>
      <p:sp>
        <p:nvSpPr>
          <p:cNvPr id="5124" name="TextBox 1"/>
          <p:cNvSpPr txBox="1">
            <a:spLocks noChangeArrowheads="1"/>
          </p:cNvSpPr>
          <p:nvPr/>
        </p:nvSpPr>
        <p:spPr bwMode="auto">
          <a:xfrm>
            <a:off x="3481388" y="525463"/>
            <a:ext cx="365760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4400" b="1" dirty="0" smtClean="0">
                <a:solidFill>
                  <a:srgbClr val="C00000"/>
                </a:solidFill>
                <a:latin typeface="Times New Roman" panose="02020603050405020304" pitchFamily="18" charset="0"/>
                <a:cs typeface="Times New Roman" panose="02020603050405020304" pitchFamily="18" charset="0"/>
              </a:rPr>
              <a:t>I. </a:t>
            </a:r>
            <a:r>
              <a:rPr lang="en-US" altLang="en-US" sz="4400" b="1" dirty="0" err="1" smtClean="0">
                <a:solidFill>
                  <a:srgbClr val="C00000"/>
                </a:solidFill>
                <a:latin typeface="Times New Roman" panose="02020603050405020304" pitchFamily="18" charset="0"/>
                <a:cs typeface="Times New Roman" panose="02020603050405020304" pitchFamily="18" charset="0"/>
              </a:rPr>
              <a:t>Giới</a:t>
            </a:r>
            <a:r>
              <a:rPr lang="en-US" altLang="en-US" sz="4400" b="1" dirty="0" smtClean="0">
                <a:solidFill>
                  <a:srgbClr val="C00000"/>
                </a:solidFill>
                <a:latin typeface="Times New Roman" panose="02020603050405020304" pitchFamily="18" charset="0"/>
                <a:cs typeface="Times New Roman" panose="02020603050405020304" pitchFamily="18" charset="0"/>
              </a:rPr>
              <a:t> </a:t>
            </a:r>
            <a:r>
              <a:rPr lang="en-US" altLang="en-US" sz="4400" b="1" dirty="0" err="1" smtClean="0">
                <a:solidFill>
                  <a:srgbClr val="C00000"/>
                </a:solidFill>
                <a:latin typeface="Times New Roman" panose="02020603050405020304" pitchFamily="18" charset="0"/>
                <a:cs typeface="Times New Roman" panose="02020603050405020304" pitchFamily="18" charset="0"/>
              </a:rPr>
              <a:t>thiệu</a:t>
            </a:r>
            <a:endParaRPr lang="en-US" altLang="en-US" sz="1800" dirty="0">
              <a:solidFill>
                <a:srgbClr val="C00000"/>
              </a:solidFill>
            </a:endParaRPr>
          </a:p>
        </p:txBody>
      </p:sp>
      <p:sp>
        <p:nvSpPr>
          <p:cNvPr id="5125" name="TextBox 2"/>
          <p:cNvSpPr txBox="1">
            <a:spLocks noChangeArrowheads="1"/>
          </p:cNvSpPr>
          <p:nvPr/>
        </p:nvSpPr>
        <p:spPr bwMode="auto">
          <a:xfrm>
            <a:off x="3352800" y="1311275"/>
            <a:ext cx="57150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vi-VN" altLang="en-US" sz="2800" b="1" dirty="0">
                <a:latin typeface="Times New Roman" panose="02020603050405020304" pitchFamily="18" charset="0"/>
                <a:cs typeface="Times New Roman" panose="02020603050405020304" pitchFamily="18" charset="0"/>
              </a:rPr>
              <a:t>1. Tác giả: </a:t>
            </a:r>
            <a:r>
              <a:rPr lang="vi-VN" altLang="en-US" sz="2800" dirty="0">
                <a:latin typeface="Times New Roman" panose="02020603050405020304" pitchFamily="18" charset="0"/>
                <a:cs typeface="Times New Roman" panose="02020603050405020304" pitchFamily="18" charset="0"/>
              </a:rPr>
              <a:t>Cù Huy Cận (1919 - 2005)</a:t>
            </a:r>
          </a:p>
        </p:txBody>
      </p:sp>
      <p:pic>
        <p:nvPicPr>
          <p:cNvPr id="4" name="Picture 3"/>
          <p:cNvPicPr>
            <a:picLocks noChangeAspect="1"/>
          </p:cNvPicPr>
          <p:nvPr/>
        </p:nvPicPr>
        <p:blipFill>
          <a:blip r:embed="rId3"/>
          <a:stretch>
            <a:fillRect/>
          </a:stretch>
        </p:blipFill>
        <p:spPr>
          <a:xfrm>
            <a:off x="-52388" y="-152400"/>
            <a:ext cx="3534164" cy="7162800"/>
          </a:xfrm>
          <a:prstGeom prst="rect">
            <a:avLst/>
          </a:prstGeom>
          <a:ln>
            <a:noFill/>
          </a:ln>
          <a:effectLst>
            <a:softEdge rad="112500"/>
          </a:effectLst>
        </p:spPr>
      </p:pic>
    </p:spTree>
    <p:extLst>
      <p:ext uri="{BB962C8B-B14F-4D97-AF65-F5344CB8AC3E}">
        <p14:creationId xmlns:p14="http://schemas.microsoft.com/office/powerpoint/2010/main" xmlns="" val="9322059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barn(inVertical)">
                                      <p:cBhvr>
                                        <p:cTn id="7" dur="500"/>
                                        <p:tgtEl>
                                          <p:spTgt spid="51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5125"/>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4" fill="hold" nodeType="clickEffect">
                                  <p:stCondLst>
                                    <p:cond delay="0"/>
                                  </p:stCondLst>
                                  <p:childTnLst>
                                    <p:set>
                                      <p:cBhvr>
                                        <p:cTn id="15" dur="1" fill="hold">
                                          <p:stCondLst>
                                            <p:cond delay="0"/>
                                          </p:stCondLst>
                                        </p:cTn>
                                        <p:tgtEl>
                                          <p:spTgt spid="3075">
                                            <p:txEl>
                                              <p:pRg st="1" end="1"/>
                                            </p:txEl>
                                          </p:spTgt>
                                        </p:tgtEl>
                                        <p:attrNameLst>
                                          <p:attrName>style.visibility</p:attrName>
                                        </p:attrNameLst>
                                      </p:cBhvr>
                                      <p:to>
                                        <p:strVal val="visible"/>
                                      </p:to>
                                    </p:set>
                                    <p:animEffect transition="in" filter="wipe(down)">
                                      <p:cBhvr>
                                        <p:cTn id="16" dur="500"/>
                                        <p:tgtEl>
                                          <p:spTgt spid="3075">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4" fill="hold" nodeType="clickEffect">
                                  <p:stCondLst>
                                    <p:cond delay="0"/>
                                  </p:stCondLst>
                                  <p:childTnLst>
                                    <p:set>
                                      <p:cBhvr>
                                        <p:cTn id="20" dur="1" fill="hold">
                                          <p:stCondLst>
                                            <p:cond delay="0"/>
                                          </p:stCondLst>
                                        </p:cTn>
                                        <p:tgtEl>
                                          <p:spTgt spid="3075">
                                            <p:txEl>
                                              <p:pRg st="2" end="2"/>
                                            </p:txEl>
                                          </p:spTgt>
                                        </p:tgtEl>
                                        <p:attrNameLst>
                                          <p:attrName>style.visibility</p:attrName>
                                        </p:attrNameLst>
                                      </p:cBhvr>
                                      <p:to>
                                        <p:strVal val="visible"/>
                                      </p:to>
                                    </p:set>
                                    <p:animEffect transition="in" filter="wipe(down)">
                                      <p:cBhvr>
                                        <p:cTn id="21" dur="500"/>
                                        <p:tgtEl>
                                          <p:spTgt spid="3075">
                                            <p:txEl>
                                              <p:pRg st="2" end="2"/>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4" fill="hold" nodeType="clickEffect">
                                  <p:stCondLst>
                                    <p:cond delay="0"/>
                                  </p:stCondLst>
                                  <p:childTnLst>
                                    <p:set>
                                      <p:cBhvr>
                                        <p:cTn id="25" dur="1" fill="hold">
                                          <p:stCondLst>
                                            <p:cond delay="0"/>
                                          </p:stCondLst>
                                        </p:cTn>
                                        <p:tgtEl>
                                          <p:spTgt spid="3075">
                                            <p:txEl>
                                              <p:pRg st="3" end="3"/>
                                            </p:txEl>
                                          </p:spTgt>
                                        </p:tgtEl>
                                        <p:attrNameLst>
                                          <p:attrName>style.visibility</p:attrName>
                                        </p:attrNameLst>
                                      </p:cBhvr>
                                      <p:to>
                                        <p:strVal val="visible"/>
                                      </p:to>
                                    </p:set>
                                    <p:animEffect transition="in" filter="wipe(down)">
                                      <p:cBhvr>
                                        <p:cTn id="26" dur="500"/>
                                        <p:tgtEl>
                                          <p:spTgt spid="3075">
                                            <p:txEl>
                                              <p:pRg st="3" end="3"/>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4" fill="hold" nodeType="clickEffect">
                                  <p:stCondLst>
                                    <p:cond delay="0"/>
                                  </p:stCondLst>
                                  <p:childTnLst>
                                    <p:set>
                                      <p:cBhvr>
                                        <p:cTn id="30" dur="1" fill="hold">
                                          <p:stCondLst>
                                            <p:cond delay="0"/>
                                          </p:stCondLst>
                                        </p:cTn>
                                        <p:tgtEl>
                                          <p:spTgt spid="3075">
                                            <p:txEl>
                                              <p:pRg st="4" end="4"/>
                                            </p:txEl>
                                          </p:spTgt>
                                        </p:tgtEl>
                                        <p:attrNameLst>
                                          <p:attrName>style.visibility</p:attrName>
                                        </p:attrNameLst>
                                      </p:cBhvr>
                                      <p:to>
                                        <p:strVal val="visible"/>
                                      </p:to>
                                    </p:set>
                                    <p:animEffect transition="in" filter="wipe(down)">
                                      <p:cBhvr>
                                        <p:cTn id="31" dur="500"/>
                                        <p:tgtEl>
                                          <p:spTgt spid="30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P spid="3075" grpId="1" build="p"/>
      <p:bldP spid="5124" grpId="0"/>
      <p:bldP spid="512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31EF802D-FE66-4C17-ABE2-802349016273}" type="slidenum">
              <a:rPr lang="en-US" altLang="vi-VN" smtClean="0">
                <a:solidFill>
                  <a:srgbClr val="1D528D"/>
                </a:solidFill>
              </a:rPr>
              <a:pPr/>
              <a:t>30</a:t>
            </a:fld>
            <a:endParaRPr lang="en-US" altLang="vi-VN">
              <a:solidFill>
                <a:srgbClr val="1D528D"/>
              </a:solidFill>
            </a:endParaRPr>
          </a:p>
        </p:txBody>
      </p:sp>
      <p:pic>
        <p:nvPicPr>
          <p:cNvPr id="2050" name="Picture 2" descr="Tổng hợp Slide cảm ơn, slide kết thúc đẹp và chuyên nghiệp"/>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14400" y="304800"/>
            <a:ext cx="7641554" cy="623194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035032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p:cNvSpPr>
            <a:spLocks noChangeArrowheads="1"/>
          </p:cNvSpPr>
          <p:nvPr/>
        </p:nvSpPr>
        <p:spPr bwMode="auto">
          <a:xfrm>
            <a:off x="304800" y="1273175"/>
            <a:ext cx="8294688" cy="1554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vi-VN" altLang="en-US" sz="2800" i="1">
                <a:latin typeface="Times New Roman" panose="02020603050405020304" pitchFamily="18" charset="0"/>
                <a:cs typeface="Times New Roman" panose="02020603050405020304" pitchFamily="18" charset="0"/>
              </a:rPr>
              <a:t>-</a:t>
            </a:r>
            <a:r>
              <a:rPr lang="en-US" altLang="en-US" sz="2800" i="1">
                <a:latin typeface="Times New Roman" panose="02020603050405020304" pitchFamily="18" charset="0"/>
                <a:cs typeface="Times New Roman" panose="02020603050405020304" pitchFamily="18" charset="0"/>
              </a:rPr>
              <a:t> </a:t>
            </a:r>
            <a:r>
              <a:rPr lang="en-US" altLang="en-US" sz="2800" b="1">
                <a:latin typeface="Times New Roman" panose="02020603050405020304" pitchFamily="18" charset="0"/>
                <a:cs typeface="Times New Roman" panose="02020603050405020304" pitchFamily="18" charset="0"/>
              </a:rPr>
              <a:t>Trước Cách mạng tháng Tám</a:t>
            </a:r>
            <a:r>
              <a:rPr lang="en-US" altLang="en-US" sz="2800" i="1">
                <a:latin typeface="Times New Roman" panose="02020603050405020304" pitchFamily="18" charset="0"/>
                <a:cs typeface="Times New Roman" panose="02020603050405020304" pitchFamily="18" charset="0"/>
              </a:rPr>
              <a:t>: </a:t>
            </a:r>
            <a:r>
              <a:rPr lang="en-US" altLang="en-US" sz="2800">
                <a:latin typeface="Times New Roman" panose="02020603050405020304" pitchFamily="18" charset="0"/>
                <a:cs typeface="Times New Roman" panose="02020603050405020304" pitchFamily="18" charset="0"/>
              </a:rPr>
              <a:t>là nhà thơ mới tiêu </a:t>
            </a:r>
            <a:r>
              <a:rPr lang="vi-VN" altLang="en-US" sz="2800">
                <a:latin typeface="Times New Roman" panose="02020603050405020304" pitchFamily="18" charset="0"/>
                <a:cs typeface="Times New Roman" panose="02020603050405020304" pitchFamily="18" charset="0"/>
              </a:rPr>
              <a:t>biểu. Thơ Huy Cận mang nỗi buồn nhân thế, nỗi buồn của những người dân mất nước. </a:t>
            </a:r>
            <a:endParaRPr lang="en-US" altLang="en-US" sz="2800">
              <a:latin typeface="Times New Roman" panose="02020603050405020304" pitchFamily="18" charset="0"/>
              <a:cs typeface="Times New Roman" panose="02020603050405020304" pitchFamily="18" charset="0"/>
            </a:endParaRPr>
          </a:p>
        </p:txBody>
      </p:sp>
      <p:sp>
        <p:nvSpPr>
          <p:cNvPr id="3" name="Rectangle 10"/>
          <p:cNvSpPr>
            <a:spLocks noChangeArrowheads="1"/>
          </p:cNvSpPr>
          <p:nvPr/>
        </p:nvSpPr>
        <p:spPr bwMode="auto">
          <a:xfrm>
            <a:off x="298450" y="2819400"/>
            <a:ext cx="8712200" cy="2346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Char char="-"/>
            </a:pPr>
            <a:r>
              <a:rPr lang="en-US" altLang="en-US" sz="2800">
                <a:latin typeface="Times New Roman" panose="02020603050405020304" pitchFamily="18" charset="0"/>
                <a:cs typeface="Times New Roman" panose="02020603050405020304" pitchFamily="18" charset="0"/>
              </a:rPr>
              <a:t> </a:t>
            </a:r>
            <a:r>
              <a:rPr lang="en-US" altLang="en-US" sz="2800" b="1">
                <a:latin typeface="Times New Roman" panose="02020603050405020304" pitchFamily="18" charset="0"/>
                <a:cs typeface="Times New Roman" panose="02020603050405020304" pitchFamily="18" charset="0"/>
              </a:rPr>
              <a:t>Cách mạng tháng Tám </a:t>
            </a:r>
            <a:r>
              <a:rPr lang="en-US" altLang="en-US" sz="2800">
                <a:latin typeface="Times New Roman" panose="02020603050405020304" pitchFamily="18" charset="0"/>
                <a:cs typeface="Times New Roman" panose="02020603050405020304" pitchFamily="18" charset="0"/>
              </a:rPr>
              <a:t>đã thổi vào hồn thơ Huy Cận sinh lực mới: ông trở thành nhà thơ cách mạng. Thơ ông dạt dào niềm vui của cuộc sống </a:t>
            </a:r>
            <a:r>
              <a:rPr lang="vi-VN" altLang="en-US" sz="2800">
                <a:latin typeface="Times New Roman" panose="02020603050405020304" pitchFamily="18" charset="0"/>
                <a:cs typeface="Times New Roman" panose="02020603050405020304" pitchFamily="18" charset="0"/>
              </a:rPr>
              <a:t>mới, mang đậm nội dung triết lý về sự sống bất diệt, về tình yêu đất nước và vẻ đẹp tâm hồn dân tộc Việt Nam. </a:t>
            </a:r>
            <a:endParaRPr lang="en-US" altLang="en-US" sz="2800">
              <a:latin typeface="Times New Roman" panose="02020603050405020304" pitchFamily="18" charset="0"/>
              <a:cs typeface="Times New Roman" panose="02020603050405020304" pitchFamily="18" charset="0"/>
            </a:endParaRPr>
          </a:p>
        </p:txBody>
      </p:sp>
      <p:sp>
        <p:nvSpPr>
          <p:cNvPr id="4" name="Rectangle 11"/>
          <p:cNvSpPr>
            <a:spLocks noChangeArrowheads="1"/>
          </p:cNvSpPr>
          <p:nvPr/>
        </p:nvSpPr>
        <p:spPr bwMode="auto">
          <a:xfrm>
            <a:off x="298450" y="5105400"/>
            <a:ext cx="7931150" cy="625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vi-VN" altLang="en-US" sz="2800">
                <a:latin typeface="Times New Roman" panose="02020603050405020304" pitchFamily="18" charset="0"/>
                <a:cs typeface="Times New Roman" panose="02020603050405020304" pitchFamily="18" charset="0"/>
              </a:rPr>
              <a:t>-</a:t>
            </a:r>
            <a:r>
              <a:rPr lang="vi-VN" altLang="en-US">
                <a:solidFill>
                  <a:srgbClr val="3333CC"/>
                </a:solidFill>
                <a:latin typeface="Times New Roman" panose="02020603050405020304" pitchFamily="18" charset="0"/>
                <a:cs typeface="Times New Roman" panose="02020603050405020304" pitchFamily="18" charset="0"/>
              </a:rPr>
              <a:t> </a:t>
            </a:r>
            <a:r>
              <a:rPr lang="en-US" altLang="en-US" sz="2800">
                <a:latin typeface="Times New Roman" panose="02020603050405020304" pitchFamily="18" charset="0"/>
                <a:cs typeface="Times New Roman" panose="02020603050405020304" pitchFamily="18" charset="0"/>
              </a:rPr>
              <a:t>Thơ Huy Cận hàm súc, giàu chất suy tưởng, triết lí.</a:t>
            </a:r>
          </a:p>
        </p:txBody>
      </p:sp>
      <p:sp>
        <p:nvSpPr>
          <p:cNvPr id="4101" name="TextBox 5"/>
          <p:cNvSpPr txBox="1">
            <a:spLocks noChangeArrowheads="1"/>
          </p:cNvSpPr>
          <p:nvPr/>
        </p:nvSpPr>
        <p:spPr bwMode="auto">
          <a:xfrm>
            <a:off x="381000" y="533400"/>
            <a:ext cx="44958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vi-VN" altLang="en-US" b="1">
                <a:latin typeface="Times New Roman" panose="02020603050405020304" pitchFamily="18" charset="0"/>
                <a:cs typeface="Times New Roman" panose="02020603050405020304" pitchFamily="18" charset="0"/>
              </a:rPr>
              <a:t>b) Sự nghiệp văn học: </a:t>
            </a:r>
            <a:endParaRPr lang="en-US" altLang="en-US"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91702590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4" grpId="0"/>
      <p:bldP spid="4"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3"/>
          <p:cNvSpPr txBox="1">
            <a:spLocks noChangeArrowheads="1"/>
          </p:cNvSpPr>
          <p:nvPr/>
        </p:nvSpPr>
        <p:spPr bwMode="auto">
          <a:xfrm>
            <a:off x="152400" y="381000"/>
            <a:ext cx="8991600" cy="22467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vi-VN" altLang="en-US" sz="2800">
                <a:latin typeface="Times New Roman" panose="02020603050405020304" pitchFamily="18" charset="0"/>
                <a:cs typeface="Times New Roman" panose="02020603050405020304" pitchFamily="18" charset="0"/>
              </a:rPr>
              <a:t>- </a:t>
            </a:r>
            <a:r>
              <a:rPr lang="vi-VN" altLang="en-US" sz="2800" b="1">
                <a:latin typeface="Times New Roman" panose="02020603050405020304" pitchFamily="18" charset="0"/>
                <a:cs typeface="Times New Roman" panose="02020603050405020304" pitchFamily="18" charset="0"/>
              </a:rPr>
              <a:t>Một số tác phẩm tiêu biểu</a:t>
            </a:r>
            <a:r>
              <a:rPr lang="vi-VN" altLang="en-US" sz="2800">
                <a:latin typeface="Times New Roman" panose="02020603050405020304" pitchFamily="18" charset="0"/>
                <a:cs typeface="Times New Roman" panose="02020603050405020304" pitchFamily="18" charset="0"/>
              </a:rPr>
              <a:t>: </a:t>
            </a:r>
            <a:r>
              <a:rPr lang="vi-VN" altLang="en-US" sz="2800" i="1">
                <a:latin typeface="Times New Roman" panose="02020603050405020304" pitchFamily="18" charset="0"/>
                <a:cs typeface="Times New Roman" panose="02020603050405020304" pitchFamily="18" charset="0"/>
              </a:rPr>
              <a:t>Lửa thiêng </a:t>
            </a:r>
            <a:r>
              <a:rPr lang="vi-VN" altLang="en-US" sz="2800">
                <a:latin typeface="Times New Roman" panose="02020603050405020304" pitchFamily="18" charset="0"/>
                <a:cs typeface="Times New Roman" panose="02020603050405020304" pitchFamily="18" charset="0"/>
              </a:rPr>
              <a:t>(1940), </a:t>
            </a:r>
            <a:r>
              <a:rPr lang="vi-VN" altLang="en-US" sz="2800" i="1">
                <a:latin typeface="Times New Roman" panose="02020603050405020304" pitchFamily="18" charset="0"/>
                <a:cs typeface="Times New Roman" panose="02020603050405020304" pitchFamily="18" charset="0"/>
              </a:rPr>
              <a:t>Vũ trụ ca </a:t>
            </a:r>
            <a:r>
              <a:rPr lang="vi-VN" altLang="en-US" sz="2800">
                <a:latin typeface="Times New Roman" panose="02020603050405020304" pitchFamily="18" charset="0"/>
                <a:cs typeface="Times New Roman" panose="02020603050405020304" pitchFamily="18" charset="0"/>
              </a:rPr>
              <a:t>(1942), </a:t>
            </a:r>
            <a:r>
              <a:rPr lang="vi-VN" altLang="en-US" sz="2800" i="1">
                <a:latin typeface="Times New Roman" panose="02020603050405020304" pitchFamily="18" charset="0"/>
                <a:cs typeface="Times New Roman" panose="02020603050405020304" pitchFamily="18" charset="0"/>
              </a:rPr>
              <a:t>Trời mỗi ngày lại sáng </a:t>
            </a:r>
            <a:r>
              <a:rPr lang="vi-VN" altLang="en-US" sz="2800">
                <a:latin typeface="Times New Roman" panose="02020603050405020304" pitchFamily="18" charset="0"/>
                <a:cs typeface="Times New Roman" panose="02020603050405020304" pitchFamily="18" charset="0"/>
              </a:rPr>
              <a:t>(1958), </a:t>
            </a:r>
            <a:r>
              <a:rPr lang="vi-VN" altLang="en-US" sz="2800" i="1">
                <a:latin typeface="Times New Roman" panose="02020603050405020304" pitchFamily="18" charset="0"/>
                <a:cs typeface="Times New Roman" panose="02020603050405020304" pitchFamily="18" charset="0"/>
              </a:rPr>
              <a:t>Đất nở hoa </a:t>
            </a:r>
            <a:r>
              <a:rPr lang="vi-VN" altLang="en-US" sz="2800">
                <a:latin typeface="Times New Roman" panose="02020603050405020304" pitchFamily="18" charset="0"/>
                <a:cs typeface="Times New Roman" panose="02020603050405020304" pitchFamily="18" charset="0"/>
              </a:rPr>
              <a:t>(1960), </a:t>
            </a:r>
            <a:r>
              <a:rPr lang="vi-VN" altLang="en-US" sz="2800" i="1">
                <a:latin typeface="Times New Roman" panose="02020603050405020304" pitchFamily="18" charset="0"/>
                <a:cs typeface="Times New Roman" panose="02020603050405020304" pitchFamily="18" charset="0"/>
              </a:rPr>
              <a:t>Những năm sáu mươi </a:t>
            </a:r>
            <a:r>
              <a:rPr lang="vi-VN" altLang="en-US" sz="2800">
                <a:latin typeface="Times New Roman" panose="02020603050405020304" pitchFamily="18" charset="0"/>
                <a:cs typeface="Times New Roman" panose="02020603050405020304" pitchFamily="18" charset="0"/>
              </a:rPr>
              <a:t>(1968), </a:t>
            </a:r>
            <a:r>
              <a:rPr lang="vi-VN" altLang="en-US" sz="2800" i="1">
                <a:latin typeface="Times New Roman" panose="02020603050405020304" pitchFamily="18" charset="0"/>
                <a:cs typeface="Times New Roman" panose="02020603050405020304" pitchFamily="18" charset="0"/>
              </a:rPr>
              <a:t>Cô gái Mèo </a:t>
            </a:r>
            <a:r>
              <a:rPr lang="vi-VN" altLang="en-US" sz="2800">
                <a:latin typeface="Times New Roman" panose="02020603050405020304" pitchFamily="18" charset="0"/>
                <a:cs typeface="Times New Roman" panose="02020603050405020304" pitchFamily="18" charset="0"/>
              </a:rPr>
              <a:t>(1972), </a:t>
            </a:r>
            <a:r>
              <a:rPr lang="vi-VN" altLang="en-US" sz="2800" i="1">
                <a:latin typeface="Times New Roman" panose="02020603050405020304" pitchFamily="18" charset="0"/>
                <a:cs typeface="Times New Roman" panose="02020603050405020304" pitchFamily="18" charset="0"/>
              </a:rPr>
              <a:t>Chiến trường gần đến chiến trường xa </a:t>
            </a:r>
            <a:r>
              <a:rPr lang="vi-VN" altLang="en-US" sz="2800">
                <a:latin typeface="Times New Roman" panose="02020603050405020304" pitchFamily="18" charset="0"/>
                <a:cs typeface="Times New Roman" panose="02020603050405020304" pitchFamily="18" charset="0"/>
              </a:rPr>
              <a:t>(1973), </a:t>
            </a:r>
            <a:r>
              <a:rPr lang="en-US" altLang="en-US" sz="2800" smtClean="0">
                <a:latin typeface="Times New Roman" panose="02020603050405020304" pitchFamily="18" charset="0"/>
                <a:cs typeface="Times New Roman" panose="02020603050405020304" pitchFamily="18" charset="0"/>
              </a:rPr>
              <a:t> </a:t>
            </a:r>
            <a:r>
              <a:rPr lang="vi-VN" altLang="en-US" sz="2800" i="1" smtClean="0">
                <a:latin typeface="Times New Roman" panose="02020603050405020304" pitchFamily="18" charset="0"/>
                <a:cs typeface="Times New Roman" panose="02020603050405020304" pitchFamily="18" charset="0"/>
              </a:rPr>
              <a:t>Hạt </a:t>
            </a:r>
            <a:r>
              <a:rPr lang="vi-VN" altLang="en-US" sz="2800" i="1">
                <a:latin typeface="Times New Roman" panose="02020603050405020304" pitchFamily="18" charset="0"/>
                <a:cs typeface="Times New Roman" panose="02020603050405020304" pitchFamily="18" charset="0"/>
              </a:rPr>
              <a:t>lại </a:t>
            </a:r>
            <a:r>
              <a:rPr lang="vi-VN" altLang="en-US" sz="2800" i="1" smtClean="0">
                <a:latin typeface="Times New Roman" panose="02020603050405020304" pitchFamily="18" charset="0"/>
                <a:cs typeface="Times New Roman" panose="02020603050405020304" pitchFamily="18" charset="0"/>
              </a:rPr>
              <a:t>gieo</a:t>
            </a:r>
            <a:r>
              <a:rPr lang="en-US" altLang="en-US" sz="2800">
                <a:latin typeface="Times New Roman" panose="02020603050405020304" pitchFamily="18" charset="0"/>
                <a:cs typeface="Times New Roman" panose="02020603050405020304" pitchFamily="18" charset="0"/>
              </a:rPr>
              <a:t> </a:t>
            </a:r>
            <a:r>
              <a:rPr lang="vi-VN" altLang="en-US" sz="2800" smtClean="0">
                <a:latin typeface="Times New Roman" panose="02020603050405020304" pitchFamily="18" charset="0"/>
                <a:cs typeface="Times New Roman" panose="02020603050405020304" pitchFamily="18" charset="0"/>
              </a:rPr>
              <a:t>(1984</a:t>
            </a:r>
            <a:r>
              <a:rPr lang="vi-VN" altLang="en-US" sz="2800">
                <a:latin typeface="Times New Roman" panose="02020603050405020304" pitchFamily="18" charset="0"/>
                <a:cs typeface="Times New Roman" panose="02020603050405020304" pitchFamily="18" charset="0"/>
              </a:rPr>
              <a:t>),...</a:t>
            </a:r>
            <a:endParaRPr lang="en-US" altLang="en-US" sz="2800">
              <a:latin typeface="Times New Roman" panose="02020603050405020304" pitchFamily="18" charset="0"/>
              <a:cs typeface="Times New Roman" panose="02020603050405020304" pitchFamily="18" charset="0"/>
            </a:endParaRPr>
          </a:p>
        </p:txBody>
      </p:sp>
      <p:pic>
        <p:nvPicPr>
          <p:cNvPr id="5123"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 y="3200400"/>
            <a:ext cx="2628900" cy="3540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4"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57550" y="3200400"/>
            <a:ext cx="2628900" cy="3551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5" name="Picture 6"/>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172200" y="3200400"/>
            <a:ext cx="2503488" cy="3541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373943957"/>
      </p:ext>
    </p:extLst>
  </p:cSld>
  <p:clrMapOvr>
    <a:masterClrMapping/>
  </p:clrMapOvr>
  <p:transition>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19050" y="428625"/>
            <a:ext cx="3276600" cy="506413"/>
          </a:xfrm>
        </p:spPr>
        <p:txBody>
          <a:bodyPr>
            <a:normAutofit fontScale="90000"/>
          </a:bodyPr>
          <a:lstStyle/>
          <a:p>
            <a:pPr eaLnBrk="1" hangingPunct="1"/>
            <a:r>
              <a:rPr lang="en-US" altLang="en-US" sz="3600" b="1" smtClean="0">
                <a:solidFill>
                  <a:schemeClr val="tx1"/>
                </a:solidFill>
                <a:latin typeface="Times New Roman" panose="02020603050405020304" pitchFamily="18" charset="0"/>
                <a:cs typeface="Times New Roman" panose="02020603050405020304" pitchFamily="18" charset="0"/>
              </a:rPr>
              <a:t>2. Tác </a:t>
            </a:r>
            <a:r>
              <a:rPr lang="vi-VN" altLang="en-US" sz="3600" b="1" smtClean="0">
                <a:solidFill>
                  <a:schemeClr val="tx1"/>
                </a:solidFill>
                <a:latin typeface="Times New Roman" panose="02020603050405020304" pitchFamily="18" charset="0"/>
                <a:cs typeface="Times New Roman" panose="02020603050405020304" pitchFamily="18" charset="0"/>
              </a:rPr>
              <a:t>phẩm:</a:t>
            </a:r>
            <a:endParaRPr lang="en-US" altLang="en-US" sz="3600" b="1" smtClean="0">
              <a:solidFill>
                <a:schemeClr val="tx1"/>
              </a:solidFill>
              <a:latin typeface="Times New Roman" panose="02020603050405020304" pitchFamily="18" charset="0"/>
              <a:cs typeface="Times New Roman" panose="02020603050405020304" pitchFamily="18" charset="0"/>
            </a:endParaRPr>
          </a:p>
        </p:txBody>
      </p:sp>
      <p:sp>
        <p:nvSpPr>
          <p:cNvPr id="6147" name="Rectangle 3"/>
          <p:cNvSpPr>
            <a:spLocks noGrp="1" noChangeArrowheads="1"/>
          </p:cNvSpPr>
          <p:nvPr>
            <p:ph type="subTitle" idx="1"/>
          </p:nvPr>
        </p:nvSpPr>
        <p:spPr>
          <a:xfrm>
            <a:off x="76200" y="1935163"/>
            <a:ext cx="5637211" cy="1112837"/>
          </a:xfrm>
        </p:spPr>
        <p:txBody>
          <a:bodyPr/>
          <a:lstStyle/>
          <a:p>
            <a:pPr algn="l" eaLnBrk="1" hangingPunct="1"/>
            <a:r>
              <a:rPr lang="vi-VN" altLang="en-US" smtClean="0">
                <a:latin typeface="Times New Roman" panose="02020603050405020304" pitchFamily="18" charset="0"/>
                <a:cs typeface="Times New Roman" panose="02020603050405020304" pitchFamily="18" charset="0"/>
              </a:rPr>
              <a:t>a) Xuất sứ: </a:t>
            </a:r>
          </a:p>
          <a:p>
            <a:pPr algn="l" eaLnBrk="1" hangingPunct="1"/>
            <a:r>
              <a:rPr lang="vi-VN" altLang="en-US" sz="3000" smtClean="0">
                <a:latin typeface="Times New Roman" panose="02020603050405020304" pitchFamily="18" charset="0"/>
                <a:cs typeface="Times New Roman" panose="02020603050405020304" pitchFamily="18" charset="0"/>
              </a:rPr>
              <a:t>- </a:t>
            </a:r>
            <a:r>
              <a:rPr lang="en-US" altLang="en-US" sz="3000" smtClean="0">
                <a:latin typeface="Times New Roman" panose="02020603050405020304" pitchFamily="18" charset="0"/>
                <a:cs typeface="Times New Roman" panose="02020603050405020304" pitchFamily="18" charset="0"/>
              </a:rPr>
              <a:t>In trong</a:t>
            </a:r>
            <a:r>
              <a:rPr lang="vi-VN" altLang="en-US" sz="3000" smtClean="0">
                <a:latin typeface="Times New Roman" panose="02020603050405020304" pitchFamily="18" charset="0"/>
                <a:cs typeface="Times New Roman" panose="02020603050405020304" pitchFamily="18" charset="0"/>
              </a:rPr>
              <a:t> tập</a:t>
            </a:r>
            <a:r>
              <a:rPr lang="en-US" altLang="en-US" sz="3000" smtClean="0">
                <a:latin typeface="Times New Roman" panose="02020603050405020304" pitchFamily="18" charset="0"/>
                <a:cs typeface="Times New Roman" panose="02020603050405020304" pitchFamily="18" charset="0"/>
              </a:rPr>
              <a:t> “Lửa thiêng” (1940).</a:t>
            </a:r>
          </a:p>
        </p:txBody>
      </p:sp>
      <p:sp>
        <p:nvSpPr>
          <p:cNvPr id="6150" name="Rectangle 6"/>
          <p:cNvSpPr>
            <a:spLocks noChangeArrowheads="1"/>
          </p:cNvSpPr>
          <p:nvPr/>
        </p:nvSpPr>
        <p:spPr bwMode="auto">
          <a:xfrm>
            <a:off x="303213" y="3429000"/>
            <a:ext cx="5038725" cy="2971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Char char="-"/>
            </a:pPr>
            <a:r>
              <a:rPr lang="en-US" altLang="en-US" sz="3000">
                <a:latin typeface="Times New Roman" panose="02020603050405020304" pitchFamily="18" charset="0"/>
                <a:cs typeface="Times New Roman" panose="02020603050405020304" pitchFamily="18" charset="0"/>
              </a:rPr>
              <a:t> </a:t>
            </a:r>
            <a:r>
              <a:rPr lang="vi-VN" altLang="en-US" sz="3000">
                <a:latin typeface="Times New Roman" panose="02020603050405020304" pitchFamily="18" charset="0"/>
                <a:cs typeface="Times New Roman" panose="02020603050405020304" pitchFamily="18" charset="0"/>
              </a:rPr>
              <a:t>Hoàn cảnh sáng tác: đ</a:t>
            </a:r>
            <a:r>
              <a:rPr lang="en-US" altLang="en-US" sz="3000">
                <a:latin typeface="Times New Roman" panose="02020603050405020304" pitchFamily="18" charset="0"/>
                <a:cs typeface="Times New Roman" panose="02020603050405020304" pitchFamily="18" charset="0"/>
              </a:rPr>
              <a:t>ược gợi cảm hứng từ buổi chiều thu năm 1939, khi nhà thơ đứng ở bờ nam bến Chèm</a:t>
            </a:r>
            <a:r>
              <a:rPr lang="vi-VN" altLang="en-US" sz="3000">
                <a:latin typeface="Times New Roman" panose="02020603050405020304" pitchFamily="18" charset="0"/>
                <a:cs typeface="Times New Roman" panose="02020603050405020304" pitchFamily="18" charset="0"/>
              </a:rPr>
              <a:t> </a:t>
            </a:r>
            <a:r>
              <a:rPr lang="en-US" altLang="en-US" sz="3000">
                <a:latin typeface="Times New Roman" panose="02020603050405020304" pitchFamily="18" charset="0"/>
                <a:cs typeface="Times New Roman" panose="02020603050405020304" pitchFamily="18" charset="0"/>
              </a:rPr>
              <a:t>- sông Hồng nhìn cảnh dòng sông mênh mang sóng nước.</a:t>
            </a:r>
          </a:p>
        </p:txBody>
      </p:sp>
      <p:pic>
        <p:nvPicPr>
          <p:cNvPr id="6149" name="Picture 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713413" y="304800"/>
            <a:ext cx="3125788" cy="624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a:spLocks noChangeArrowheads="1"/>
          </p:cNvSpPr>
          <p:nvPr/>
        </p:nvSpPr>
        <p:spPr bwMode="auto">
          <a:xfrm>
            <a:off x="323850" y="1250950"/>
            <a:ext cx="508635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https://www.youtube.com/watch?v=WulnszIPfMI</a:t>
            </a:r>
          </a:p>
        </p:txBody>
      </p:sp>
    </p:spTree>
    <p:extLst>
      <p:ext uri="{BB962C8B-B14F-4D97-AF65-F5344CB8AC3E}">
        <p14:creationId xmlns:p14="http://schemas.microsoft.com/office/powerpoint/2010/main" xmlns="" val="368225517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dissolve">
                                      <p:cBhvr>
                                        <p:cTn id="7" dur="500"/>
                                        <p:tgtEl>
                                          <p:spTgt spid="61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6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7" grpId="0" build="p"/>
      <p:bldP spid="615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p:cNvPicPr>
            <a:picLocks noChangeAspect="1" noChangeArrowheads="1"/>
          </p:cNvPicPr>
          <p:nvPr/>
        </p:nvPicPr>
        <p:blipFill>
          <a:blip r:embed="rId2">
            <a:extLst>
              <a:ext uri="{28A0092B-C50C-407E-A947-70E740481C1C}">
                <a14:useLocalDpi xmlns:a14="http://schemas.microsoft.com/office/drawing/2010/main" xmlns="" val="0"/>
              </a:ext>
            </a:extLst>
          </a:blip>
          <a:srcRect l="14175"/>
          <a:stretch>
            <a:fillRect/>
          </a:stretch>
        </p:blipFill>
        <p:spPr bwMode="auto">
          <a:xfrm>
            <a:off x="-7938" y="0"/>
            <a:ext cx="9151938" cy="693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5" name="Rectangle 7"/>
          <p:cNvSpPr>
            <a:spLocks noGrp="1" noChangeArrowheads="1"/>
          </p:cNvSpPr>
          <p:nvPr>
            <p:ph type="subTitle" idx="1"/>
          </p:nvPr>
        </p:nvSpPr>
        <p:spPr>
          <a:xfrm>
            <a:off x="3200399" y="1838325"/>
            <a:ext cx="5638801" cy="1752600"/>
          </a:xfrm>
        </p:spPr>
        <p:txBody>
          <a:bodyPr/>
          <a:lstStyle/>
          <a:p>
            <a:pPr algn="l" eaLnBrk="1" hangingPunct="1">
              <a:lnSpc>
                <a:spcPct val="80000"/>
              </a:lnSpc>
            </a:pPr>
            <a:r>
              <a:rPr lang="en-US" altLang="en-US" sz="2400" b="1" i="1" dirty="0" err="1" smtClean="0">
                <a:solidFill>
                  <a:schemeClr val="bg1"/>
                </a:solidFill>
                <a:latin typeface="Times New Roman" panose="02020603050405020304" pitchFamily="18" charset="0"/>
                <a:cs typeface="Times New Roman" panose="02020603050405020304" pitchFamily="18" charset="0"/>
              </a:rPr>
              <a:t>Lơ</a:t>
            </a:r>
            <a:r>
              <a:rPr lang="en-US" altLang="en-US" sz="2400" b="1" i="1" dirty="0" smtClean="0">
                <a:solidFill>
                  <a:schemeClr val="bg1"/>
                </a:solidFill>
                <a:latin typeface="Times New Roman" panose="02020603050405020304" pitchFamily="18" charset="0"/>
                <a:cs typeface="Times New Roman" panose="02020603050405020304" pitchFamily="18" charset="0"/>
              </a:rPr>
              <a:t> </a:t>
            </a:r>
            <a:r>
              <a:rPr lang="en-US" altLang="en-US" sz="2400" b="1" i="1" dirty="0" err="1" smtClean="0">
                <a:solidFill>
                  <a:schemeClr val="bg1"/>
                </a:solidFill>
                <a:latin typeface="Times New Roman" panose="02020603050405020304" pitchFamily="18" charset="0"/>
                <a:cs typeface="Times New Roman" panose="02020603050405020304" pitchFamily="18" charset="0"/>
              </a:rPr>
              <a:t>thơ</a:t>
            </a:r>
            <a:r>
              <a:rPr lang="en-US" altLang="en-US" sz="2400" b="1" i="1" dirty="0" smtClean="0">
                <a:solidFill>
                  <a:schemeClr val="bg1"/>
                </a:solidFill>
                <a:latin typeface="Times New Roman" panose="02020603050405020304" pitchFamily="18" charset="0"/>
                <a:cs typeface="Times New Roman" panose="02020603050405020304" pitchFamily="18" charset="0"/>
              </a:rPr>
              <a:t> </a:t>
            </a:r>
            <a:r>
              <a:rPr lang="en-US" altLang="en-US" sz="2400" b="1" i="1" dirty="0" err="1" smtClean="0">
                <a:solidFill>
                  <a:schemeClr val="bg1"/>
                </a:solidFill>
                <a:latin typeface="Times New Roman" panose="02020603050405020304" pitchFamily="18" charset="0"/>
                <a:cs typeface="Times New Roman" panose="02020603050405020304" pitchFamily="18" charset="0"/>
              </a:rPr>
              <a:t>cồn</a:t>
            </a:r>
            <a:r>
              <a:rPr lang="en-US" altLang="en-US" sz="2400" b="1" i="1" dirty="0" smtClean="0">
                <a:solidFill>
                  <a:schemeClr val="bg1"/>
                </a:solidFill>
                <a:latin typeface="Times New Roman" panose="02020603050405020304" pitchFamily="18" charset="0"/>
                <a:cs typeface="Times New Roman" panose="02020603050405020304" pitchFamily="18" charset="0"/>
              </a:rPr>
              <a:t> </a:t>
            </a:r>
            <a:r>
              <a:rPr lang="en-US" altLang="en-US" sz="2400" b="1" i="1" dirty="0" err="1" smtClean="0">
                <a:solidFill>
                  <a:schemeClr val="bg1"/>
                </a:solidFill>
                <a:latin typeface="Times New Roman" panose="02020603050405020304" pitchFamily="18" charset="0"/>
                <a:cs typeface="Times New Roman" panose="02020603050405020304" pitchFamily="18" charset="0"/>
              </a:rPr>
              <a:t>nhỏ</a:t>
            </a:r>
            <a:r>
              <a:rPr lang="en-US" altLang="en-US" sz="2400" b="1" i="1" dirty="0" smtClean="0">
                <a:solidFill>
                  <a:schemeClr val="bg1"/>
                </a:solidFill>
                <a:latin typeface="Times New Roman" panose="02020603050405020304" pitchFamily="18" charset="0"/>
                <a:cs typeface="Times New Roman" panose="02020603050405020304" pitchFamily="18" charset="0"/>
              </a:rPr>
              <a:t> </a:t>
            </a:r>
            <a:r>
              <a:rPr lang="en-US" altLang="en-US" sz="2400" b="1" i="1" dirty="0" err="1" smtClean="0">
                <a:solidFill>
                  <a:schemeClr val="bg1"/>
                </a:solidFill>
                <a:latin typeface="Times New Roman" panose="02020603050405020304" pitchFamily="18" charset="0"/>
                <a:cs typeface="Times New Roman" panose="02020603050405020304" pitchFamily="18" charset="0"/>
              </a:rPr>
              <a:t>gió</a:t>
            </a:r>
            <a:r>
              <a:rPr lang="en-US" altLang="en-US" sz="2400" b="1" i="1" dirty="0" smtClean="0">
                <a:solidFill>
                  <a:schemeClr val="bg1"/>
                </a:solidFill>
                <a:latin typeface="Times New Roman" panose="02020603050405020304" pitchFamily="18" charset="0"/>
                <a:cs typeface="Times New Roman" panose="02020603050405020304" pitchFamily="18" charset="0"/>
              </a:rPr>
              <a:t> </a:t>
            </a:r>
            <a:r>
              <a:rPr lang="en-US" altLang="en-US" sz="2400" b="1" i="1" dirty="0" err="1" smtClean="0">
                <a:solidFill>
                  <a:schemeClr val="bg1"/>
                </a:solidFill>
                <a:latin typeface="Times New Roman" panose="02020603050405020304" pitchFamily="18" charset="0"/>
                <a:cs typeface="Times New Roman" panose="02020603050405020304" pitchFamily="18" charset="0"/>
              </a:rPr>
              <a:t>đìu</a:t>
            </a:r>
            <a:r>
              <a:rPr lang="en-US" altLang="en-US" sz="2400" b="1" i="1" dirty="0" smtClean="0">
                <a:solidFill>
                  <a:schemeClr val="bg1"/>
                </a:solidFill>
                <a:latin typeface="Times New Roman" panose="02020603050405020304" pitchFamily="18" charset="0"/>
                <a:cs typeface="Times New Roman" panose="02020603050405020304" pitchFamily="18" charset="0"/>
              </a:rPr>
              <a:t> </a:t>
            </a:r>
            <a:r>
              <a:rPr lang="en-US" altLang="en-US" sz="2400" b="1" i="1" dirty="0" err="1" smtClean="0">
                <a:solidFill>
                  <a:schemeClr val="bg1"/>
                </a:solidFill>
                <a:latin typeface="Times New Roman" panose="02020603050405020304" pitchFamily="18" charset="0"/>
                <a:cs typeface="Times New Roman" panose="02020603050405020304" pitchFamily="18" charset="0"/>
              </a:rPr>
              <a:t>hiu</a:t>
            </a:r>
            <a:r>
              <a:rPr lang="en-US" altLang="en-US" sz="2400" b="1" i="1" dirty="0" smtClean="0">
                <a:solidFill>
                  <a:schemeClr val="bg1"/>
                </a:solidFill>
                <a:latin typeface="Times New Roman" panose="02020603050405020304" pitchFamily="18" charset="0"/>
                <a:cs typeface="Times New Roman" panose="02020603050405020304" pitchFamily="18" charset="0"/>
              </a:rPr>
              <a:t>,</a:t>
            </a:r>
          </a:p>
          <a:p>
            <a:pPr algn="l" eaLnBrk="1" hangingPunct="1">
              <a:lnSpc>
                <a:spcPct val="80000"/>
              </a:lnSpc>
            </a:pPr>
            <a:r>
              <a:rPr lang="en-US" altLang="en-US" sz="2400" b="1" i="1" dirty="0" err="1" smtClean="0">
                <a:solidFill>
                  <a:schemeClr val="bg1"/>
                </a:solidFill>
                <a:latin typeface="Times New Roman" panose="02020603050405020304" pitchFamily="18" charset="0"/>
                <a:cs typeface="Times New Roman" panose="02020603050405020304" pitchFamily="18" charset="0"/>
              </a:rPr>
              <a:t>Đâu</a:t>
            </a:r>
            <a:r>
              <a:rPr lang="en-US" altLang="en-US" sz="2400" b="1" i="1" dirty="0" smtClean="0">
                <a:solidFill>
                  <a:schemeClr val="bg1"/>
                </a:solidFill>
                <a:latin typeface="Times New Roman" panose="02020603050405020304" pitchFamily="18" charset="0"/>
                <a:cs typeface="Times New Roman" panose="02020603050405020304" pitchFamily="18" charset="0"/>
              </a:rPr>
              <a:t> </a:t>
            </a:r>
            <a:r>
              <a:rPr lang="en-US" altLang="en-US" sz="2400" b="1" i="1" dirty="0" err="1" smtClean="0">
                <a:solidFill>
                  <a:schemeClr val="bg1"/>
                </a:solidFill>
                <a:latin typeface="Times New Roman" panose="02020603050405020304" pitchFamily="18" charset="0"/>
                <a:cs typeface="Times New Roman" panose="02020603050405020304" pitchFamily="18" charset="0"/>
              </a:rPr>
              <a:t>tiếng</a:t>
            </a:r>
            <a:r>
              <a:rPr lang="en-US" altLang="en-US" sz="2400" b="1" i="1" dirty="0" smtClean="0">
                <a:solidFill>
                  <a:schemeClr val="bg1"/>
                </a:solidFill>
                <a:latin typeface="Times New Roman" panose="02020603050405020304" pitchFamily="18" charset="0"/>
                <a:cs typeface="Times New Roman" panose="02020603050405020304" pitchFamily="18" charset="0"/>
              </a:rPr>
              <a:t> </a:t>
            </a:r>
            <a:r>
              <a:rPr lang="en-US" altLang="en-US" sz="2400" b="1" i="1" dirty="0" err="1" smtClean="0">
                <a:solidFill>
                  <a:schemeClr val="bg1"/>
                </a:solidFill>
                <a:latin typeface="Times New Roman" panose="02020603050405020304" pitchFamily="18" charset="0"/>
                <a:cs typeface="Times New Roman" panose="02020603050405020304" pitchFamily="18" charset="0"/>
              </a:rPr>
              <a:t>làng</a:t>
            </a:r>
            <a:r>
              <a:rPr lang="en-US" altLang="en-US" sz="2400" b="1" i="1" dirty="0" smtClean="0">
                <a:solidFill>
                  <a:schemeClr val="bg1"/>
                </a:solidFill>
                <a:latin typeface="Times New Roman" panose="02020603050405020304" pitchFamily="18" charset="0"/>
                <a:cs typeface="Times New Roman" panose="02020603050405020304" pitchFamily="18" charset="0"/>
              </a:rPr>
              <a:t> </a:t>
            </a:r>
            <a:r>
              <a:rPr lang="en-US" altLang="en-US" sz="2400" b="1" i="1" dirty="0" err="1" smtClean="0">
                <a:solidFill>
                  <a:schemeClr val="bg1"/>
                </a:solidFill>
                <a:latin typeface="Times New Roman" panose="02020603050405020304" pitchFamily="18" charset="0"/>
                <a:cs typeface="Times New Roman" panose="02020603050405020304" pitchFamily="18" charset="0"/>
              </a:rPr>
              <a:t>xa</a:t>
            </a:r>
            <a:r>
              <a:rPr lang="en-US" altLang="en-US" sz="2400" b="1" i="1" dirty="0" smtClean="0">
                <a:solidFill>
                  <a:schemeClr val="bg1"/>
                </a:solidFill>
                <a:latin typeface="Times New Roman" panose="02020603050405020304" pitchFamily="18" charset="0"/>
                <a:cs typeface="Times New Roman" panose="02020603050405020304" pitchFamily="18" charset="0"/>
              </a:rPr>
              <a:t> </a:t>
            </a:r>
            <a:r>
              <a:rPr lang="en-US" altLang="en-US" sz="2400" b="1" i="1" dirty="0" err="1" smtClean="0">
                <a:solidFill>
                  <a:schemeClr val="bg1"/>
                </a:solidFill>
                <a:latin typeface="Times New Roman" panose="02020603050405020304" pitchFamily="18" charset="0"/>
                <a:cs typeface="Times New Roman" panose="02020603050405020304" pitchFamily="18" charset="0"/>
              </a:rPr>
              <a:t>vãn</a:t>
            </a:r>
            <a:r>
              <a:rPr lang="en-US" altLang="en-US" sz="2400" b="1" i="1" dirty="0" smtClean="0">
                <a:solidFill>
                  <a:schemeClr val="bg1"/>
                </a:solidFill>
                <a:latin typeface="Times New Roman" panose="02020603050405020304" pitchFamily="18" charset="0"/>
                <a:cs typeface="Times New Roman" panose="02020603050405020304" pitchFamily="18" charset="0"/>
              </a:rPr>
              <a:t> </a:t>
            </a:r>
            <a:r>
              <a:rPr lang="en-US" altLang="en-US" sz="2400" b="1" i="1" dirty="0" err="1" smtClean="0">
                <a:solidFill>
                  <a:schemeClr val="bg1"/>
                </a:solidFill>
                <a:latin typeface="Times New Roman" panose="02020603050405020304" pitchFamily="18" charset="0"/>
                <a:cs typeface="Times New Roman" panose="02020603050405020304" pitchFamily="18" charset="0"/>
              </a:rPr>
              <a:t>chợ</a:t>
            </a:r>
            <a:r>
              <a:rPr lang="en-US" altLang="en-US" sz="2400" b="1" i="1" dirty="0" smtClean="0">
                <a:solidFill>
                  <a:schemeClr val="bg1"/>
                </a:solidFill>
                <a:latin typeface="Times New Roman" panose="02020603050405020304" pitchFamily="18" charset="0"/>
                <a:cs typeface="Times New Roman" panose="02020603050405020304" pitchFamily="18" charset="0"/>
              </a:rPr>
              <a:t> </a:t>
            </a:r>
            <a:r>
              <a:rPr lang="en-US" altLang="en-US" sz="2400" b="1" i="1" dirty="0" err="1" smtClean="0">
                <a:solidFill>
                  <a:schemeClr val="bg1"/>
                </a:solidFill>
                <a:latin typeface="Times New Roman" panose="02020603050405020304" pitchFamily="18" charset="0"/>
                <a:cs typeface="Times New Roman" panose="02020603050405020304" pitchFamily="18" charset="0"/>
              </a:rPr>
              <a:t>chiều</a:t>
            </a:r>
            <a:r>
              <a:rPr lang="en-US" altLang="en-US" sz="2400" b="1" i="1" dirty="0" smtClean="0">
                <a:solidFill>
                  <a:schemeClr val="bg1"/>
                </a:solidFill>
                <a:latin typeface="Times New Roman" panose="02020603050405020304" pitchFamily="18" charset="0"/>
                <a:cs typeface="Times New Roman" panose="02020603050405020304" pitchFamily="18" charset="0"/>
              </a:rPr>
              <a:t>.</a:t>
            </a:r>
          </a:p>
          <a:p>
            <a:pPr algn="l" eaLnBrk="1" hangingPunct="1">
              <a:lnSpc>
                <a:spcPct val="80000"/>
              </a:lnSpc>
            </a:pPr>
            <a:r>
              <a:rPr lang="en-US" altLang="en-US" sz="2400" b="1" i="1" dirty="0" err="1" smtClean="0">
                <a:solidFill>
                  <a:schemeClr val="bg1"/>
                </a:solidFill>
                <a:latin typeface="Times New Roman" panose="02020603050405020304" pitchFamily="18" charset="0"/>
                <a:cs typeface="Times New Roman" panose="02020603050405020304" pitchFamily="18" charset="0"/>
              </a:rPr>
              <a:t>Nắng</a:t>
            </a:r>
            <a:r>
              <a:rPr lang="en-US" altLang="en-US" sz="2400" b="1" i="1" dirty="0" smtClean="0">
                <a:solidFill>
                  <a:schemeClr val="bg1"/>
                </a:solidFill>
                <a:latin typeface="Times New Roman" panose="02020603050405020304" pitchFamily="18" charset="0"/>
                <a:cs typeface="Times New Roman" panose="02020603050405020304" pitchFamily="18" charset="0"/>
              </a:rPr>
              <a:t> </a:t>
            </a:r>
            <a:r>
              <a:rPr lang="en-US" altLang="en-US" sz="2400" b="1" i="1" dirty="0" err="1" smtClean="0">
                <a:solidFill>
                  <a:schemeClr val="bg1"/>
                </a:solidFill>
                <a:latin typeface="Times New Roman" panose="02020603050405020304" pitchFamily="18" charset="0"/>
                <a:cs typeface="Times New Roman" panose="02020603050405020304" pitchFamily="18" charset="0"/>
              </a:rPr>
              <a:t>xuống</a:t>
            </a:r>
            <a:r>
              <a:rPr lang="en-US" altLang="en-US" sz="2400" b="1" i="1" dirty="0" smtClean="0">
                <a:solidFill>
                  <a:schemeClr val="bg1"/>
                </a:solidFill>
                <a:latin typeface="Times New Roman" panose="02020603050405020304" pitchFamily="18" charset="0"/>
                <a:cs typeface="Times New Roman" panose="02020603050405020304" pitchFamily="18" charset="0"/>
              </a:rPr>
              <a:t>, </a:t>
            </a:r>
            <a:r>
              <a:rPr lang="en-US" altLang="en-US" sz="2400" b="1" i="1" dirty="0" err="1" smtClean="0">
                <a:solidFill>
                  <a:schemeClr val="bg1"/>
                </a:solidFill>
                <a:latin typeface="Times New Roman" panose="02020603050405020304" pitchFamily="18" charset="0"/>
                <a:cs typeface="Times New Roman" panose="02020603050405020304" pitchFamily="18" charset="0"/>
              </a:rPr>
              <a:t>trời</a:t>
            </a:r>
            <a:r>
              <a:rPr lang="en-US" altLang="en-US" sz="2400" b="1" i="1" dirty="0" smtClean="0">
                <a:solidFill>
                  <a:schemeClr val="bg1"/>
                </a:solidFill>
                <a:latin typeface="Times New Roman" panose="02020603050405020304" pitchFamily="18" charset="0"/>
                <a:cs typeface="Times New Roman" panose="02020603050405020304" pitchFamily="18" charset="0"/>
              </a:rPr>
              <a:t> </a:t>
            </a:r>
            <a:r>
              <a:rPr lang="en-US" altLang="en-US" sz="2400" b="1" i="1" dirty="0" err="1" smtClean="0">
                <a:solidFill>
                  <a:schemeClr val="bg1"/>
                </a:solidFill>
                <a:latin typeface="Times New Roman" panose="02020603050405020304" pitchFamily="18" charset="0"/>
                <a:cs typeface="Times New Roman" panose="02020603050405020304" pitchFamily="18" charset="0"/>
              </a:rPr>
              <a:t>lên</a:t>
            </a:r>
            <a:r>
              <a:rPr lang="en-US" altLang="en-US" sz="2400" b="1" i="1" dirty="0" smtClean="0">
                <a:solidFill>
                  <a:schemeClr val="bg1"/>
                </a:solidFill>
                <a:latin typeface="Times New Roman" panose="02020603050405020304" pitchFamily="18" charset="0"/>
                <a:cs typeface="Times New Roman" panose="02020603050405020304" pitchFamily="18" charset="0"/>
              </a:rPr>
              <a:t> </a:t>
            </a:r>
            <a:r>
              <a:rPr lang="en-US" altLang="en-US" sz="2400" b="1" i="1" dirty="0" err="1" smtClean="0">
                <a:solidFill>
                  <a:schemeClr val="bg1"/>
                </a:solidFill>
                <a:latin typeface="Times New Roman" panose="02020603050405020304" pitchFamily="18" charset="0"/>
                <a:cs typeface="Times New Roman" panose="02020603050405020304" pitchFamily="18" charset="0"/>
              </a:rPr>
              <a:t>sâu</a:t>
            </a:r>
            <a:r>
              <a:rPr lang="en-US" altLang="en-US" sz="2400" b="1" i="1" dirty="0" smtClean="0">
                <a:solidFill>
                  <a:schemeClr val="bg1"/>
                </a:solidFill>
                <a:latin typeface="Times New Roman" panose="02020603050405020304" pitchFamily="18" charset="0"/>
                <a:cs typeface="Times New Roman" panose="02020603050405020304" pitchFamily="18" charset="0"/>
              </a:rPr>
              <a:t> </a:t>
            </a:r>
            <a:r>
              <a:rPr lang="en-US" altLang="en-US" sz="2400" b="1" i="1" dirty="0" err="1" smtClean="0">
                <a:solidFill>
                  <a:schemeClr val="bg1"/>
                </a:solidFill>
                <a:latin typeface="Times New Roman" panose="02020603050405020304" pitchFamily="18" charset="0"/>
                <a:cs typeface="Times New Roman" panose="02020603050405020304" pitchFamily="18" charset="0"/>
              </a:rPr>
              <a:t>chót</a:t>
            </a:r>
            <a:r>
              <a:rPr lang="en-US" altLang="en-US" sz="2400" b="1" i="1" dirty="0" smtClean="0">
                <a:solidFill>
                  <a:schemeClr val="bg1"/>
                </a:solidFill>
                <a:latin typeface="Times New Roman" panose="02020603050405020304" pitchFamily="18" charset="0"/>
                <a:cs typeface="Times New Roman" panose="02020603050405020304" pitchFamily="18" charset="0"/>
              </a:rPr>
              <a:t> </a:t>
            </a:r>
            <a:r>
              <a:rPr lang="en-US" altLang="en-US" sz="2400" b="1" i="1" dirty="0" err="1" smtClean="0">
                <a:solidFill>
                  <a:schemeClr val="bg1"/>
                </a:solidFill>
                <a:latin typeface="Times New Roman" panose="02020603050405020304" pitchFamily="18" charset="0"/>
                <a:cs typeface="Times New Roman" panose="02020603050405020304" pitchFamily="18" charset="0"/>
              </a:rPr>
              <a:t>vót</a:t>
            </a:r>
            <a:r>
              <a:rPr lang="en-US" altLang="en-US" sz="2400" b="1" i="1" dirty="0" smtClean="0">
                <a:solidFill>
                  <a:schemeClr val="bg1"/>
                </a:solidFill>
                <a:latin typeface="Times New Roman" panose="02020603050405020304" pitchFamily="18" charset="0"/>
                <a:cs typeface="Times New Roman" panose="02020603050405020304" pitchFamily="18" charset="0"/>
              </a:rPr>
              <a:t>;</a:t>
            </a:r>
          </a:p>
          <a:p>
            <a:pPr algn="l" eaLnBrk="1" hangingPunct="1">
              <a:lnSpc>
                <a:spcPct val="80000"/>
              </a:lnSpc>
            </a:pPr>
            <a:r>
              <a:rPr lang="en-US" altLang="en-US" sz="2400" b="1" i="1" dirty="0" err="1" smtClean="0">
                <a:solidFill>
                  <a:schemeClr val="bg1"/>
                </a:solidFill>
                <a:latin typeface="Times New Roman" panose="02020603050405020304" pitchFamily="18" charset="0"/>
                <a:cs typeface="Times New Roman" panose="02020603050405020304" pitchFamily="18" charset="0"/>
              </a:rPr>
              <a:t>Sông</a:t>
            </a:r>
            <a:r>
              <a:rPr lang="en-US" altLang="en-US" sz="2400" b="1" i="1" dirty="0" smtClean="0">
                <a:solidFill>
                  <a:schemeClr val="bg1"/>
                </a:solidFill>
                <a:latin typeface="Times New Roman" panose="02020603050405020304" pitchFamily="18" charset="0"/>
                <a:cs typeface="Times New Roman" panose="02020603050405020304" pitchFamily="18" charset="0"/>
              </a:rPr>
              <a:t> </a:t>
            </a:r>
            <a:r>
              <a:rPr lang="en-US" altLang="en-US" sz="2400" b="1" i="1" dirty="0" err="1" smtClean="0">
                <a:solidFill>
                  <a:schemeClr val="bg1"/>
                </a:solidFill>
                <a:latin typeface="Times New Roman" panose="02020603050405020304" pitchFamily="18" charset="0"/>
                <a:cs typeface="Times New Roman" panose="02020603050405020304" pitchFamily="18" charset="0"/>
              </a:rPr>
              <a:t>dài</a:t>
            </a:r>
            <a:r>
              <a:rPr lang="en-US" altLang="en-US" sz="2400" b="1" i="1" dirty="0" smtClean="0">
                <a:solidFill>
                  <a:schemeClr val="bg1"/>
                </a:solidFill>
                <a:latin typeface="Times New Roman" panose="02020603050405020304" pitchFamily="18" charset="0"/>
                <a:cs typeface="Times New Roman" panose="02020603050405020304" pitchFamily="18" charset="0"/>
              </a:rPr>
              <a:t>, </a:t>
            </a:r>
            <a:r>
              <a:rPr lang="en-US" altLang="en-US" sz="2400" b="1" i="1" dirty="0" err="1" smtClean="0">
                <a:solidFill>
                  <a:schemeClr val="bg1"/>
                </a:solidFill>
                <a:latin typeface="Times New Roman" panose="02020603050405020304" pitchFamily="18" charset="0"/>
                <a:cs typeface="Times New Roman" panose="02020603050405020304" pitchFamily="18" charset="0"/>
              </a:rPr>
              <a:t>trời</a:t>
            </a:r>
            <a:r>
              <a:rPr lang="en-US" altLang="en-US" sz="2400" b="1" i="1" dirty="0" smtClean="0">
                <a:solidFill>
                  <a:schemeClr val="bg1"/>
                </a:solidFill>
                <a:latin typeface="Times New Roman" panose="02020603050405020304" pitchFamily="18" charset="0"/>
                <a:cs typeface="Times New Roman" panose="02020603050405020304" pitchFamily="18" charset="0"/>
              </a:rPr>
              <a:t> </a:t>
            </a:r>
            <a:r>
              <a:rPr lang="en-US" altLang="en-US" sz="2400" b="1" i="1" dirty="0" err="1" smtClean="0">
                <a:solidFill>
                  <a:schemeClr val="bg1"/>
                </a:solidFill>
                <a:latin typeface="Times New Roman" panose="02020603050405020304" pitchFamily="18" charset="0"/>
                <a:cs typeface="Times New Roman" panose="02020603050405020304" pitchFamily="18" charset="0"/>
              </a:rPr>
              <a:t>rộng</a:t>
            </a:r>
            <a:r>
              <a:rPr lang="en-US" altLang="en-US" sz="2400" b="1" i="1" dirty="0" smtClean="0">
                <a:solidFill>
                  <a:schemeClr val="bg1"/>
                </a:solidFill>
                <a:latin typeface="Times New Roman" panose="02020603050405020304" pitchFamily="18" charset="0"/>
                <a:cs typeface="Times New Roman" panose="02020603050405020304" pitchFamily="18" charset="0"/>
              </a:rPr>
              <a:t>, </a:t>
            </a:r>
            <a:r>
              <a:rPr lang="en-US" altLang="en-US" sz="2400" b="1" i="1" dirty="0" err="1" smtClean="0">
                <a:solidFill>
                  <a:schemeClr val="bg1"/>
                </a:solidFill>
                <a:latin typeface="Times New Roman" panose="02020603050405020304" pitchFamily="18" charset="0"/>
                <a:cs typeface="Times New Roman" panose="02020603050405020304" pitchFamily="18" charset="0"/>
              </a:rPr>
              <a:t>bến</a:t>
            </a:r>
            <a:r>
              <a:rPr lang="en-US" altLang="en-US" sz="2400" b="1" i="1" dirty="0" smtClean="0">
                <a:solidFill>
                  <a:schemeClr val="bg1"/>
                </a:solidFill>
                <a:latin typeface="Times New Roman" panose="02020603050405020304" pitchFamily="18" charset="0"/>
                <a:cs typeface="Times New Roman" panose="02020603050405020304" pitchFamily="18" charset="0"/>
              </a:rPr>
              <a:t> </a:t>
            </a:r>
            <a:r>
              <a:rPr lang="en-US" altLang="en-US" sz="2400" b="1" i="1" dirty="0" err="1" smtClean="0">
                <a:solidFill>
                  <a:schemeClr val="bg1"/>
                </a:solidFill>
                <a:latin typeface="Times New Roman" panose="02020603050405020304" pitchFamily="18" charset="0"/>
                <a:cs typeface="Times New Roman" panose="02020603050405020304" pitchFamily="18" charset="0"/>
              </a:rPr>
              <a:t>cô</a:t>
            </a:r>
            <a:r>
              <a:rPr lang="en-US" altLang="en-US" sz="2400" b="1" i="1" dirty="0" smtClean="0">
                <a:solidFill>
                  <a:schemeClr val="bg1"/>
                </a:solidFill>
                <a:latin typeface="Times New Roman" panose="02020603050405020304" pitchFamily="18" charset="0"/>
                <a:cs typeface="Times New Roman" panose="02020603050405020304" pitchFamily="18" charset="0"/>
              </a:rPr>
              <a:t> </a:t>
            </a:r>
            <a:r>
              <a:rPr lang="en-US" altLang="en-US" sz="2400" b="1" i="1" dirty="0" err="1" smtClean="0">
                <a:solidFill>
                  <a:schemeClr val="bg1"/>
                </a:solidFill>
                <a:latin typeface="Times New Roman" panose="02020603050405020304" pitchFamily="18" charset="0"/>
                <a:cs typeface="Times New Roman" panose="02020603050405020304" pitchFamily="18" charset="0"/>
              </a:rPr>
              <a:t>liêu</a:t>
            </a:r>
            <a:r>
              <a:rPr lang="en-US" altLang="en-US" sz="2400" b="1" i="1" dirty="0" smtClean="0">
                <a:solidFill>
                  <a:schemeClr val="bg1"/>
                </a:solidFill>
                <a:latin typeface="Times New Roman" panose="02020603050405020304" pitchFamily="18" charset="0"/>
                <a:cs typeface="Times New Roman" panose="02020603050405020304" pitchFamily="18" charset="0"/>
              </a:rPr>
              <a:t>.</a:t>
            </a:r>
          </a:p>
        </p:txBody>
      </p:sp>
      <p:sp>
        <p:nvSpPr>
          <p:cNvPr id="8196" name="Rectangle 8"/>
          <p:cNvSpPr>
            <a:spLocks noGrp="1" noChangeArrowheads="1"/>
          </p:cNvSpPr>
          <p:nvPr>
            <p:ph type="ctrTitle"/>
          </p:nvPr>
        </p:nvSpPr>
        <p:spPr>
          <a:xfrm>
            <a:off x="810578" y="277336"/>
            <a:ext cx="5056822" cy="1470025"/>
          </a:xfrm>
        </p:spPr>
        <p:txBody>
          <a:bodyPr>
            <a:normAutofit fontScale="90000"/>
          </a:bodyPr>
          <a:lstStyle/>
          <a:p>
            <a:pPr algn="l" eaLnBrk="1" hangingPunct="1"/>
            <a:r>
              <a:rPr lang="en-US" altLang="en-US" sz="2400" i="1" dirty="0" err="1" smtClean="0">
                <a:solidFill>
                  <a:schemeClr val="bg1"/>
                </a:solidFill>
                <a:latin typeface="Times New Roman" panose="02020603050405020304" pitchFamily="18" charset="0"/>
                <a:cs typeface="Times New Roman" panose="02020603050405020304" pitchFamily="18" charset="0"/>
              </a:rPr>
              <a:t>Sóng</a:t>
            </a:r>
            <a:r>
              <a:rPr lang="en-US" altLang="en-US" sz="2400" i="1" dirty="0" smtClean="0">
                <a:solidFill>
                  <a:schemeClr val="bg1"/>
                </a:solidFill>
                <a:latin typeface="Times New Roman" panose="02020603050405020304" pitchFamily="18" charset="0"/>
                <a:cs typeface="Times New Roman" panose="02020603050405020304" pitchFamily="18" charset="0"/>
              </a:rPr>
              <a:t> </a:t>
            </a:r>
            <a:r>
              <a:rPr lang="en-US" altLang="en-US" sz="2400" i="1" dirty="0" err="1" smtClean="0">
                <a:solidFill>
                  <a:schemeClr val="bg1"/>
                </a:solidFill>
                <a:latin typeface="Times New Roman" panose="02020603050405020304" pitchFamily="18" charset="0"/>
                <a:cs typeface="Times New Roman" panose="02020603050405020304" pitchFamily="18" charset="0"/>
              </a:rPr>
              <a:t>gợn</a:t>
            </a:r>
            <a:r>
              <a:rPr lang="en-US" altLang="en-US" sz="2400" i="1" dirty="0" smtClean="0">
                <a:solidFill>
                  <a:schemeClr val="bg1"/>
                </a:solidFill>
                <a:latin typeface="Times New Roman" panose="02020603050405020304" pitchFamily="18" charset="0"/>
                <a:cs typeface="Times New Roman" panose="02020603050405020304" pitchFamily="18" charset="0"/>
              </a:rPr>
              <a:t> </a:t>
            </a:r>
            <a:r>
              <a:rPr lang="en-US" altLang="en-US" sz="2400" i="1" dirty="0" err="1" smtClean="0">
                <a:solidFill>
                  <a:schemeClr val="bg1"/>
                </a:solidFill>
                <a:latin typeface="Times New Roman" panose="02020603050405020304" pitchFamily="18" charset="0"/>
                <a:cs typeface="Times New Roman" panose="02020603050405020304" pitchFamily="18" charset="0"/>
              </a:rPr>
              <a:t>tràng</a:t>
            </a:r>
            <a:r>
              <a:rPr lang="en-US" altLang="en-US" sz="2400" i="1" dirty="0" smtClean="0">
                <a:solidFill>
                  <a:schemeClr val="bg1"/>
                </a:solidFill>
                <a:latin typeface="Times New Roman" panose="02020603050405020304" pitchFamily="18" charset="0"/>
                <a:cs typeface="Times New Roman" panose="02020603050405020304" pitchFamily="18" charset="0"/>
              </a:rPr>
              <a:t> </a:t>
            </a:r>
            <a:r>
              <a:rPr lang="en-US" altLang="en-US" sz="2400" i="1" dirty="0" err="1" smtClean="0">
                <a:solidFill>
                  <a:schemeClr val="bg1"/>
                </a:solidFill>
                <a:latin typeface="Times New Roman" panose="02020603050405020304" pitchFamily="18" charset="0"/>
                <a:cs typeface="Times New Roman" panose="02020603050405020304" pitchFamily="18" charset="0"/>
              </a:rPr>
              <a:t>giang</a:t>
            </a:r>
            <a:r>
              <a:rPr lang="en-US" altLang="en-US" sz="2400" i="1" dirty="0" smtClean="0">
                <a:solidFill>
                  <a:schemeClr val="bg1"/>
                </a:solidFill>
                <a:latin typeface="Times New Roman" panose="02020603050405020304" pitchFamily="18" charset="0"/>
                <a:cs typeface="Times New Roman" panose="02020603050405020304" pitchFamily="18" charset="0"/>
              </a:rPr>
              <a:t> </a:t>
            </a:r>
            <a:r>
              <a:rPr lang="en-US" altLang="en-US" sz="2400" i="1" dirty="0" err="1" smtClean="0">
                <a:solidFill>
                  <a:schemeClr val="bg1"/>
                </a:solidFill>
                <a:latin typeface="Times New Roman" panose="02020603050405020304" pitchFamily="18" charset="0"/>
                <a:cs typeface="Times New Roman" panose="02020603050405020304" pitchFamily="18" charset="0"/>
              </a:rPr>
              <a:t>buồn</a:t>
            </a:r>
            <a:r>
              <a:rPr lang="en-US" altLang="en-US" sz="2400" i="1" dirty="0" smtClean="0">
                <a:solidFill>
                  <a:schemeClr val="bg1"/>
                </a:solidFill>
                <a:latin typeface="Times New Roman" panose="02020603050405020304" pitchFamily="18" charset="0"/>
                <a:cs typeface="Times New Roman" panose="02020603050405020304" pitchFamily="18" charset="0"/>
              </a:rPr>
              <a:t> </a:t>
            </a:r>
            <a:r>
              <a:rPr lang="en-US" altLang="en-US" sz="2400" i="1" dirty="0" err="1" smtClean="0">
                <a:solidFill>
                  <a:schemeClr val="bg1"/>
                </a:solidFill>
                <a:latin typeface="Times New Roman" panose="02020603050405020304" pitchFamily="18" charset="0"/>
                <a:cs typeface="Times New Roman" panose="02020603050405020304" pitchFamily="18" charset="0"/>
              </a:rPr>
              <a:t>điệp</a:t>
            </a:r>
            <a:r>
              <a:rPr lang="en-US" altLang="en-US" sz="2400" i="1" dirty="0" smtClean="0">
                <a:solidFill>
                  <a:schemeClr val="bg1"/>
                </a:solidFill>
                <a:latin typeface="Times New Roman" panose="02020603050405020304" pitchFamily="18" charset="0"/>
                <a:cs typeface="Times New Roman" panose="02020603050405020304" pitchFamily="18" charset="0"/>
              </a:rPr>
              <a:t> </a:t>
            </a:r>
            <a:r>
              <a:rPr lang="en-US" altLang="en-US" sz="2400" i="1" dirty="0" err="1" smtClean="0">
                <a:solidFill>
                  <a:schemeClr val="bg1"/>
                </a:solidFill>
                <a:latin typeface="Times New Roman" panose="02020603050405020304" pitchFamily="18" charset="0"/>
                <a:cs typeface="Times New Roman" panose="02020603050405020304" pitchFamily="18" charset="0"/>
              </a:rPr>
              <a:t>điệp</a:t>
            </a:r>
            <a:r>
              <a:rPr lang="en-US" altLang="en-US" sz="2400" i="1" dirty="0" smtClean="0">
                <a:solidFill>
                  <a:schemeClr val="bg1"/>
                </a:solidFill>
                <a:latin typeface="Times New Roman" panose="02020603050405020304" pitchFamily="18" charset="0"/>
                <a:cs typeface="Times New Roman" panose="02020603050405020304" pitchFamily="18" charset="0"/>
              </a:rPr>
              <a:t>,</a:t>
            </a:r>
            <a:br>
              <a:rPr lang="en-US" altLang="en-US" sz="2400" i="1" dirty="0" smtClean="0">
                <a:solidFill>
                  <a:schemeClr val="bg1"/>
                </a:solidFill>
                <a:latin typeface="Times New Roman" panose="02020603050405020304" pitchFamily="18" charset="0"/>
                <a:cs typeface="Times New Roman" panose="02020603050405020304" pitchFamily="18" charset="0"/>
              </a:rPr>
            </a:br>
            <a:r>
              <a:rPr lang="en-US" altLang="en-US" sz="2400" i="1" dirty="0" smtClean="0">
                <a:solidFill>
                  <a:schemeClr val="bg1"/>
                </a:solidFill>
                <a:latin typeface="Times New Roman" panose="02020603050405020304" pitchFamily="18" charset="0"/>
                <a:cs typeface="Times New Roman" panose="02020603050405020304" pitchFamily="18" charset="0"/>
              </a:rPr>
              <a:t>Con </a:t>
            </a:r>
            <a:r>
              <a:rPr lang="en-US" altLang="en-US" sz="2400" i="1" dirty="0" err="1" smtClean="0">
                <a:solidFill>
                  <a:schemeClr val="bg1"/>
                </a:solidFill>
                <a:latin typeface="Times New Roman" panose="02020603050405020304" pitchFamily="18" charset="0"/>
                <a:cs typeface="Times New Roman" panose="02020603050405020304" pitchFamily="18" charset="0"/>
              </a:rPr>
              <a:t>thuyền</a:t>
            </a:r>
            <a:r>
              <a:rPr lang="en-US" altLang="en-US" sz="2400" i="1" dirty="0" smtClean="0">
                <a:solidFill>
                  <a:schemeClr val="bg1"/>
                </a:solidFill>
                <a:latin typeface="Times New Roman" panose="02020603050405020304" pitchFamily="18" charset="0"/>
                <a:cs typeface="Times New Roman" panose="02020603050405020304" pitchFamily="18" charset="0"/>
              </a:rPr>
              <a:t> </a:t>
            </a:r>
            <a:r>
              <a:rPr lang="en-US" altLang="en-US" sz="2400" i="1" dirty="0" err="1" smtClean="0">
                <a:solidFill>
                  <a:schemeClr val="bg1"/>
                </a:solidFill>
                <a:latin typeface="Times New Roman" panose="02020603050405020304" pitchFamily="18" charset="0"/>
                <a:cs typeface="Times New Roman" panose="02020603050405020304" pitchFamily="18" charset="0"/>
              </a:rPr>
              <a:t>xuôi</a:t>
            </a:r>
            <a:r>
              <a:rPr lang="en-US" altLang="en-US" sz="2400" i="1" dirty="0" smtClean="0">
                <a:solidFill>
                  <a:schemeClr val="bg1"/>
                </a:solidFill>
                <a:latin typeface="Times New Roman" panose="02020603050405020304" pitchFamily="18" charset="0"/>
                <a:cs typeface="Times New Roman" panose="02020603050405020304" pitchFamily="18" charset="0"/>
              </a:rPr>
              <a:t> </a:t>
            </a:r>
            <a:r>
              <a:rPr lang="en-US" altLang="en-US" sz="2400" i="1" dirty="0" err="1" smtClean="0">
                <a:solidFill>
                  <a:schemeClr val="bg1"/>
                </a:solidFill>
                <a:latin typeface="Times New Roman" panose="02020603050405020304" pitchFamily="18" charset="0"/>
                <a:cs typeface="Times New Roman" panose="02020603050405020304" pitchFamily="18" charset="0"/>
              </a:rPr>
              <a:t>mái</a:t>
            </a:r>
            <a:r>
              <a:rPr lang="en-US" altLang="en-US" sz="2400" i="1" dirty="0" smtClean="0">
                <a:solidFill>
                  <a:schemeClr val="bg1"/>
                </a:solidFill>
                <a:latin typeface="Times New Roman" panose="02020603050405020304" pitchFamily="18" charset="0"/>
                <a:cs typeface="Times New Roman" panose="02020603050405020304" pitchFamily="18" charset="0"/>
              </a:rPr>
              <a:t> </a:t>
            </a:r>
            <a:r>
              <a:rPr lang="en-US" altLang="en-US" sz="2400" i="1" dirty="0" err="1" smtClean="0">
                <a:solidFill>
                  <a:schemeClr val="bg1"/>
                </a:solidFill>
                <a:latin typeface="Times New Roman" panose="02020603050405020304" pitchFamily="18" charset="0"/>
                <a:cs typeface="Times New Roman" panose="02020603050405020304" pitchFamily="18" charset="0"/>
              </a:rPr>
              <a:t>nước</a:t>
            </a:r>
            <a:r>
              <a:rPr lang="en-US" altLang="en-US" sz="2400" i="1" dirty="0" smtClean="0">
                <a:solidFill>
                  <a:schemeClr val="bg1"/>
                </a:solidFill>
                <a:latin typeface="Times New Roman" panose="02020603050405020304" pitchFamily="18" charset="0"/>
                <a:cs typeface="Times New Roman" panose="02020603050405020304" pitchFamily="18" charset="0"/>
              </a:rPr>
              <a:t> song </a:t>
            </a:r>
            <a:r>
              <a:rPr lang="en-US" altLang="en-US" sz="2400" i="1" dirty="0" err="1" smtClean="0">
                <a:solidFill>
                  <a:schemeClr val="bg1"/>
                </a:solidFill>
                <a:latin typeface="Times New Roman" panose="02020603050405020304" pitchFamily="18" charset="0"/>
                <a:cs typeface="Times New Roman" panose="02020603050405020304" pitchFamily="18" charset="0"/>
              </a:rPr>
              <a:t>song</a:t>
            </a:r>
            <a:r>
              <a:rPr lang="en-US" altLang="en-US" sz="2400" i="1" dirty="0" smtClean="0">
                <a:solidFill>
                  <a:schemeClr val="bg1"/>
                </a:solidFill>
                <a:latin typeface="Times New Roman" panose="02020603050405020304" pitchFamily="18" charset="0"/>
                <a:cs typeface="Times New Roman" panose="02020603050405020304" pitchFamily="18" charset="0"/>
              </a:rPr>
              <a:t>,</a:t>
            </a:r>
            <a:br>
              <a:rPr lang="en-US" altLang="en-US" sz="2400" i="1" dirty="0" smtClean="0">
                <a:solidFill>
                  <a:schemeClr val="bg1"/>
                </a:solidFill>
                <a:latin typeface="Times New Roman" panose="02020603050405020304" pitchFamily="18" charset="0"/>
                <a:cs typeface="Times New Roman" panose="02020603050405020304" pitchFamily="18" charset="0"/>
              </a:rPr>
            </a:br>
            <a:r>
              <a:rPr lang="en-US" altLang="en-US" sz="2400" i="1" dirty="0" err="1" smtClean="0">
                <a:solidFill>
                  <a:schemeClr val="bg1"/>
                </a:solidFill>
                <a:latin typeface="Times New Roman" panose="02020603050405020304" pitchFamily="18" charset="0"/>
                <a:cs typeface="Times New Roman" panose="02020603050405020304" pitchFamily="18" charset="0"/>
              </a:rPr>
              <a:t>Thuyền</a:t>
            </a:r>
            <a:r>
              <a:rPr lang="en-US" altLang="en-US" sz="2400" i="1" dirty="0" smtClean="0">
                <a:solidFill>
                  <a:schemeClr val="bg1"/>
                </a:solidFill>
                <a:latin typeface="Times New Roman" panose="02020603050405020304" pitchFamily="18" charset="0"/>
                <a:cs typeface="Times New Roman" panose="02020603050405020304" pitchFamily="18" charset="0"/>
              </a:rPr>
              <a:t> </a:t>
            </a:r>
            <a:r>
              <a:rPr lang="en-US" altLang="en-US" sz="2400" i="1" dirty="0" err="1" smtClean="0">
                <a:solidFill>
                  <a:schemeClr val="bg1"/>
                </a:solidFill>
                <a:latin typeface="Times New Roman" panose="02020603050405020304" pitchFamily="18" charset="0"/>
                <a:cs typeface="Times New Roman" panose="02020603050405020304" pitchFamily="18" charset="0"/>
              </a:rPr>
              <a:t>về</a:t>
            </a:r>
            <a:r>
              <a:rPr lang="en-US" altLang="en-US" sz="2400" i="1" dirty="0" smtClean="0">
                <a:solidFill>
                  <a:schemeClr val="bg1"/>
                </a:solidFill>
                <a:latin typeface="Times New Roman" panose="02020603050405020304" pitchFamily="18" charset="0"/>
                <a:cs typeface="Times New Roman" panose="02020603050405020304" pitchFamily="18" charset="0"/>
              </a:rPr>
              <a:t> </a:t>
            </a:r>
            <a:r>
              <a:rPr lang="en-US" altLang="en-US" sz="2400" i="1" dirty="0" err="1" smtClean="0">
                <a:solidFill>
                  <a:schemeClr val="bg1"/>
                </a:solidFill>
                <a:latin typeface="Times New Roman" panose="02020603050405020304" pitchFamily="18" charset="0"/>
                <a:cs typeface="Times New Roman" panose="02020603050405020304" pitchFamily="18" charset="0"/>
              </a:rPr>
              <a:t>nước</a:t>
            </a:r>
            <a:r>
              <a:rPr lang="en-US" altLang="en-US" sz="2400" i="1" dirty="0" smtClean="0">
                <a:solidFill>
                  <a:schemeClr val="bg1"/>
                </a:solidFill>
                <a:latin typeface="Times New Roman" panose="02020603050405020304" pitchFamily="18" charset="0"/>
                <a:cs typeface="Times New Roman" panose="02020603050405020304" pitchFamily="18" charset="0"/>
              </a:rPr>
              <a:t> </a:t>
            </a:r>
            <a:r>
              <a:rPr lang="en-US" altLang="en-US" sz="2400" i="1" dirty="0" err="1" smtClean="0">
                <a:solidFill>
                  <a:schemeClr val="bg1"/>
                </a:solidFill>
                <a:latin typeface="Times New Roman" panose="02020603050405020304" pitchFamily="18" charset="0"/>
                <a:cs typeface="Times New Roman" panose="02020603050405020304" pitchFamily="18" charset="0"/>
              </a:rPr>
              <a:t>lại</a:t>
            </a:r>
            <a:r>
              <a:rPr lang="en-US" altLang="en-US" sz="2400" i="1" dirty="0" smtClean="0">
                <a:solidFill>
                  <a:schemeClr val="bg1"/>
                </a:solidFill>
                <a:latin typeface="Times New Roman" panose="02020603050405020304" pitchFamily="18" charset="0"/>
                <a:cs typeface="Times New Roman" panose="02020603050405020304" pitchFamily="18" charset="0"/>
              </a:rPr>
              <a:t>, </a:t>
            </a:r>
            <a:r>
              <a:rPr lang="en-US" altLang="en-US" sz="2400" i="1" dirty="0" err="1" smtClean="0">
                <a:solidFill>
                  <a:schemeClr val="bg1"/>
                </a:solidFill>
                <a:latin typeface="Times New Roman" panose="02020603050405020304" pitchFamily="18" charset="0"/>
                <a:cs typeface="Times New Roman" panose="02020603050405020304" pitchFamily="18" charset="0"/>
              </a:rPr>
              <a:t>sầu</a:t>
            </a:r>
            <a:r>
              <a:rPr lang="en-US" altLang="en-US" sz="2400" i="1" dirty="0" smtClean="0">
                <a:solidFill>
                  <a:schemeClr val="bg1"/>
                </a:solidFill>
                <a:latin typeface="Times New Roman" panose="02020603050405020304" pitchFamily="18" charset="0"/>
                <a:cs typeface="Times New Roman" panose="02020603050405020304" pitchFamily="18" charset="0"/>
              </a:rPr>
              <a:t> </a:t>
            </a:r>
            <a:r>
              <a:rPr lang="en-US" altLang="en-US" sz="2400" i="1" dirty="0" err="1" smtClean="0">
                <a:solidFill>
                  <a:schemeClr val="bg1"/>
                </a:solidFill>
                <a:latin typeface="Times New Roman" panose="02020603050405020304" pitchFamily="18" charset="0"/>
                <a:cs typeface="Times New Roman" panose="02020603050405020304" pitchFamily="18" charset="0"/>
              </a:rPr>
              <a:t>trăm</a:t>
            </a:r>
            <a:r>
              <a:rPr lang="en-US" altLang="en-US" sz="2400" i="1" dirty="0" smtClean="0">
                <a:solidFill>
                  <a:schemeClr val="bg1"/>
                </a:solidFill>
                <a:latin typeface="Times New Roman" panose="02020603050405020304" pitchFamily="18" charset="0"/>
                <a:cs typeface="Times New Roman" panose="02020603050405020304" pitchFamily="18" charset="0"/>
              </a:rPr>
              <a:t> </a:t>
            </a:r>
            <a:r>
              <a:rPr lang="en-US" altLang="en-US" sz="2400" i="1" dirty="0" err="1" smtClean="0">
                <a:solidFill>
                  <a:schemeClr val="bg1"/>
                </a:solidFill>
                <a:latin typeface="Times New Roman" panose="02020603050405020304" pitchFamily="18" charset="0"/>
                <a:cs typeface="Times New Roman" panose="02020603050405020304" pitchFamily="18" charset="0"/>
              </a:rPr>
              <a:t>ngả</a:t>
            </a:r>
            <a:r>
              <a:rPr lang="en-US" altLang="en-US" sz="2400" i="1" dirty="0" smtClean="0">
                <a:solidFill>
                  <a:schemeClr val="bg1"/>
                </a:solidFill>
                <a:latin typeface="Times New Roman" panose="02020603050405020304" pitchFamily="18" charset="0"/>
                <a:cs typeface="Times New Roman" panose="02020603050405020304" pitchFamily="18" charset="0"/>
              </a:rPr>
              <a:t>;</a:t>
            </a:r>
            <a:br>
              <a:rPr lang="en-US" altLang="en-US" sz="2400" i="1" dirty="0" smtClean="0">
                <a:solidFill>
                  <a:schemeClr val="bg1"/>
                </a:solidFill>
                <a:latin typeface="Times New Roman" panose="02020603050405020304" pitchFamily="18" charset="0"/>
                <a:cs typeface="Times New Roman" panose="02020603050405020304" pitchFamily="18" charset="0"/>
              </a:rPr>
            </a:br>
            <a:r>
              <a:rPr lang="en-US" altLang="en-US" sz="2400" i="1" dirty="0" err="1" smtClean="0">
                <a:solidFill>
                  <a:schemeClr val="bg1"/>
                </a:solidFill>
                <a:latin typeface="Times New Roman" panose="02020603050405020304" pitchFamily="18" charset="0"/>
                <a:cs typeface="Times New Roman" panose="02020603050405020304" pitchFamily="18" charset="0"/>
              </a:rPr>
              <a:t>Củi</a:t>
            </a:r>
            <a:r>
              <a:rPr lang="en-US" altLang="en-US" sz="2400" i="1" dirty="0" smtClean="0">
                <a:solidFill>
                  <a:schemeClr val="bg1"/>
                </a:solidFill>
                <a:latin typeface="Times New Roman" panose="02020603050405020304" pitchFamily="18" charset="0"/>
                <a:cs typeface="Times New Roman" panose="02020603050405020304" pitchFamily="18" charset="0"/>
              </a:rPr>
              <a:t> </a:t>
            </a:r>
            <a:r>
              <a:rPr lang="en-US" altLang="en-US" sz="2400" i="1" dirty="0" err="1" smtClean="0">
                <a:solidFill>
                  <a:schemeClr val="bg1"/>
                </a:solidFill>
                <a:latin typeface="Times New Roman" panose="02020603050405020304" pitchFamily="18" charset="0"/>
                <a:cs typeface="Times New Roman" panose="02020603050405020304" pitchFamily="18" charset="0"/>
              </a:rPr>
              <a:t>một</a:t>
            </a:r>
            <a:r>
              <a:rPr lang="en-US" altLang="en-US" sz="2400" i="1" dirty="0" smtClean="0">
                <a:solidFill>
                  <a:schemeClr val="bg1"/>
                </a:solidFill>
                <a:latin typeface="Times New Roman" panose="02020603050405020304" pitchFamily="18" charset="0"/>
                <a:cs typeface="Times New Roman" panose="02020603050405020304" pitchFamily="18" charset="0"/>
              </a:rPr>
              <a:t> </a:t>
            </a:r>
            <a:r>
              <a:rPr lang="en-US" altLang="en-US" sz="2400" i="1" dirty="0" err="1" smtClean="0">
                <a:solidFill>
                  <a:schemeClr val="bg1"/>
                </a:solidFill>
                <a:latin typeface="Times New Roman" panose="02020603050405020304" pitchFamily="18" charset="0"/>
                <a:cs typeface="Times New Roman" panose="02020603050405020304" pitchFamily="18" charset="0"/>
              </a:rPr>
              <a:t>cành</a:t>
            </a:r>
            <a:r>
              <a:rPr lang="en-US" altLang="en-US" sz="2400" i="1" dirty="0" smtClean="0">
                <a:solidFill>
                  <a:schemeClr val="bg1"/>
                </a:solidFill>
                <a:latin typeface="Times New Roman" panose="02020603050405020304" pitchFamily="18" charset="0"/>
                <a:cs typeface="Times New Roman" panose="02020603050405020304" pitchFamily="18" charset="0"/>
              </a:rPr>
              <a:t> </a:t>
            </a:r>
            <a:r>
              <a:rPr lang="en-US" altLang="en-US" sz="2400" i="1" dirty="0" err="1" smtClean="0">
                <a:solidFill>
                  <a:schemeClr val="bg1"/>
                </a:solidFill>
                <a:latin typeface="Times New Roman" panose="02020603050405020304" pitchFamily="18" charset="0"/>
                <a:cs typeface="Times New Roman" panose="02020603050405020304" pitchFamily="18" charset="0"/>
              </a:rPr>
              <a:t>khô</a:t>
            </a:r>
            <a:r>
              <a:rPr lang="en-US" altLang="en-US" sz="2400" i="1" dirty="0" smtClean="0">
                <a:solidFill>
                  <a:schemeClr val="bg1"/>
                </a:solidFill>
                <a:latin typeface="Times New Roman" panose="02020603050405020304" pitchFamily="18" charset="0"/>
                <a:cs typeface="Times New Roman" panose="02020603050405020304" pitchFamily="18" charset="0"/>
              </a:rPr>
              <a:t> </a:t>
            </a:r>
            <a:r>
              <a:rPr lang="en-US" altLang="en-US" sz="2400" i="1" dirty="0" err="1" smtClean="0">
                <a:solidFill>
                  <a:schemeClr val="bg1"/>
                </a:solidFill>
                <a:latin typeface="Times New Roman" panose="02020603050405020304" pitchFamily="18" charset="0"/>
                <a:cs typeface="Times New Roman" panose="02020603050405020304" pitchFamily="18" charset="0"/>
              </a:rPr>
              <a:t>lạc</a:t>
            </a:r>
            <a:r>
              <a:rPr lang="en-US" altLang="en-US" sz="2400" i="1" dirty="0" smtClean="0">
                <a:solidFill>
                  <a:schemeClr val="bg1"/>
                </a:solidFill>
                <a:latin typeface="Times New Roman" panose="02020603050405020304" pitchFamily="18" charset="0"/>
                <a:cs typeface="Times New Roman" panose="02020603050405020304" pitchFamily="18" charset="0"/>
              </a:rPr>
              <a:t> </a:t>
            </a:r>
            <a:r>
              <a:rPr lang="en-US" altLang="en-US" sz="2400" i="1" dirty="0" err="1" smtClean="0">
                <a:solidFill>
                  <a:schemeClr val="bg1"/>
                </a:solidFill>
                <a:latin typeface="Times New Roman" panose="02020603050405020304" pitchFamily="18" charset="0"/>
                <a:cs typeface="Times New Roman" panose="02020603050405020304" pitchFamily="18" charset="0"/>
              </a:rPr>
              <a:t>mấy</a:t>
            </a:r>
            <a:r>
              <a:rPr lang="en-US" altLang="en-US" sz="2400" i="1" dirty="0" smtClean="0">
                <a:solidFill>
                  <a:schemeClr val="bg1"/>
                </a:solidFill>
                <a:latin typeface="Times New Roman" panose="02020603050405020304" pitchFamily="18" charset="0"/>
                <a:cs typeface="Times New Roman" panose="02020603050405020304" pitchFamily="18" charset="0"/>
              </a:rPr>
              <a:t> </a:t>
            </a:r>
            <a:r>
              <a:rPr lang="en-US" altLang="en-US" sz="2400" i="1" dirty="0" err="1" smtClean="0">
                <a:solidFill>
                  <a:schemeClr val="bg1"/>
                </a:solidFill>
                <a:latin typeface="Times New Roman" panose="02020603050405020304" pitchFamily="18" charset="0"/>
                <a:cs typeface="Times New Roman" panose="02020603050405020304" pitchFamily="18" charset="0"/>
              </a:rPr>
              <a:t>dòng</a:t>
            </a:r>
            <a:r>
              <a:rPr lang="en-US" altLang="en-US" sz="2400" i="1" dirty="0" smtClean="0">
                <a:solidFill>
                  <a:schemeClr val="bg1"/>
                </a:solidFill>
                <a:latin typeface="Times New Roman" panose="02020603050405020304" pitchFamily="18" charset="0"/>
                <a:cs typeface="Times New Roman" panose="02020603050405020304" pitchFamily="18" charset="0"/>
              </a:rPr>
              <a:t>.</a:t>
            </a:r>
          </a:p>
        </p:txBody>
      </p:sp>
      <p:sp>
        <p:nvSpPr>
          <p:cNvPr id="8197" name="Rectangle 10"/>
          <p:cNvSpPr>
            <a:spLocks noChangeArrowheads="1"/>
          </p:cNvSpPr>
          <p:nvPr/>
        </p:nvSpPr>
        <p:spPr bwMode="auto">
          <a:xfrm>
            <a:off x="810578" y="3403600"/>
            <a:ext cx="5666422" cy="1752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buFontTx/>
              <a:buNone/>
            </a:pPr>
            <a:r>
              <a:rPr lang="en-US" altLang="en-US" sz="2400" b="1" i="1" dirty="0" err="1">
                <a:solidFill>
                  <a:schemeClr val="bg1"/>
                </a:solidFill>
                <a:latin typeface="Times New Roman" panose="02020603050405020304" pitchFamily="18" charset="0"/>
                <a:cs typeface="Times New Roman" panose="02020603050405020304" pitchFamily="18" charset="0"/>
              </a:rPr>
              <a:t>Bèo</a:t>
            </a:r>
            <a:r>
              <a:rPr lang="en-US" altLang="en-US" sz="2400" b="1" i="1" dirty="0">
                <a:solidFill>
                  <a:schemeClr val="bg1"/>
                </a:solidFill>
                <a:latin typeface="Times New Roman" panose="02020603050405020304" pitchFamily="18" charset="0"/>
                <a:cs typeface="Times New Roman" panose="02020603050405020304" pitchFamily="18" charset="0"/>
              </a:rPr>
              <a:t> </a:t>
            </a:r>
            <a:r>
              <a:rPr lang="en-US" altLang="en-US" sz="2400" b="1" i="1" dirty="0" err="1">
                <a:solidFill>
                  <a:schemeClr val="bg1"/>
                </a:solidFill>
                <a:latin typeface="Times New Roman" panose="02020603050405020304" pitchFamily="18" charset="0"/>
                <a:cs typeface="Times New Roman" panose="02020603050405020304" pitchFamily="18" charset="0"/>
              </a:rPr>
              <a:t>dạt</a:t>
            </a:r>
            <a:r>
              <a:rPr lang="en-US" altLang="en-US" sz="2400" b="1" i="1" dirty="0">
                <a:solidFill>
                  <a:schemeClr val="bg1"/>
                </a:solidFill>
                <a:latin typeface="Times New Roman" panose="02020603050405020304" pitchFamily="18" charset="0"/>
                <a:cs typeface="Times New Roman" panose="02020603050405020304" pitchFamily="18" charset="0"/>
              </a:rPr>
              <a:t> </a:t>
            </a:r>
            <a:r>
              <a:rPr lang="en-US" altLang="en-US" sz="2400" b="1" i="1" dirty="0" err="1">
                <a:solidFill>
                  <a:schemeClr val="bg1"/>
                </a:solidFill>
                <a:latin typeface="Times New Roman" panose="02020603050405020304" pitchFamily="18" charset="0"/>
                <a:cs typeface="Times New Roman" panose="02020603050405020304" pitchFamily="18" charset="0"/>
              </a:rPr>
              <a:t>về</a:t>
            </a:r>
            <a:r>
              <a:rPr lang="en-US" altLang="en-US" sz="2400" b="1" i="1" dirty="0">
                <a:solidFill>
                  <a:schemeClr val="bg1"/>
                </a:solidFill>
                <a:latin typeface="Times New Roman" panose="02020603050405020304" pitchFamily="18" charset="0"/>
                <a:cs typeface="Times New Roman" panose="02020603050405020304" pitchFamily="18" charset="0"/>
              </a:rPr>
              <a:t> </a:t>
            </a:r>
            <a:r>
              <a:rPr lang="en-US" altLang="en-US" sz="2400" b="1" i="1" dirty="0" err="1">
                <a:solidFill>
                  <a:schemeClr val="bg1"/>
                </a:solidFill>
                <a:latin typeface="Times New Roman" panose="02020603050405020304" pitchFamily="18" charset="0"/>
                <a:cs typeface="Times New Roman" panose="02020603050405020304" pitchFamily="18" charset="0"/>
              </a:rPr>
              <a:t>đâu</a:t>
            </a:r>
            <a:r>
              <a:rPr lang="en-US" altLang="en-US" sz="2400" b="1" i="1" dirty="0">
                <a:solidFill>
                  <a:schemeClr val="bg1"/>
                </a:solidFill>
                <a:latin typeface="Times New Roman" panose="02020603050405020304" pitchFamily="18" charset="0"/>
                <a:cs typeface="Times New Roman" panose="02020603050405020304" pitchFamily="18" charset="0"/>
              </a:rPr>
              <a:t>, </a:t>
            </a:r>
            <a:r>
              <a:rPr lang="en-US" altLang="en-US" sz="2400" b="1" i="1" dirty="0" err="1">
                <a:solidFill>
                  <a:schemeClr val="bg1"/>
                </a:solidFill>
                <a:latin typeface="Times New Roman" panose="02020603050405020304" pitchFamily="18" charset="0"/>
                <a:cs typeface="Times New Roman" panose="02020603050405020304" pitchFamily="18" charset="0"/>
              </a:rPr>
              <a:t>hàng</a:t>
            </a:r>
            <a:r>
              <a:rPr lang="en-US" altLang="en-US" sz="2400" b="1" i="1" dirty="0">
                <a:solidFill>
                  <a:schemeClr val="bg1"/>
                </a:solidFill>
                <a:latin typeface="Times New Roman" panose="02020603050405020304" pitchFamily="18" charset="0"/>
                <a:cs typeface="Times New Roman" panose="02020603050405020304" pitchFamily="18" charset="0"/>
              </a:rPr>
              <a:t> </a:t>
            </a:r>
            <a:r>
              <a:rPr lang="en-US" altLang="en-US" sz="2400" b="1" i="1" dirty="0" err="1">
                <a:solidFill>
                  <a:schemeClr val="bg1"/>
                </a:solidFill>
                <a:latin typeface="Times New Roman" panose="02020603050405020304" pitchFamily="18" charset="0"/>
                <a:cs typeface="Times New Roman" panose="02020603050405020304" pitchFamily="18" charset="0"/>
              </a:rPr>
              <a:t>nối</a:t>
            </a:r>
            <a:r>
              <a:rPr lang="en-US" altLang="en-US" sz="2400" b="1" i="1" dirty="0">
                <a:solidFill>
                  <a:schemeClr val="bg1"/>
                </a:solidFill>
                <a:latin typeface="Times New Roman" panose="02020603050405020304" pitchFamily="18" charset="0"/>
                <a:cs typeface="Times New Roman" panose="02020603050405020304" pitchFamily="18" charset="0"/>
              </a:rPr>
              <a:t> </a:t>
            </a:r>
            <a:r>
              <a:rPr lang="en-US" altLang="en-US" sz="2400" b="1" i="1" dirty="0" smtClean="0">
                <a:solidFill>
                  <a:schemeClr val="bg1"/>
                </a:solidFill>
                <a:latin typeface="Times New Roman" panose="02020603050405020304" pitchFamily="18" charset="0"/>
                <a:cs typeface="Times New Roman" panose="02020603050405020304" pitchFamily="18" charset="0"/>
              </a:rPr>
              <a:t>hang;</a:t>
            </a:r>
            <a:endParaRPr lang="en-US" altLang="en-US" sz="2400" b="1" i="1" dirty="0">
              <a:solidFill>
                <a:schemeClr val="bg1"/>
              </a:solidFill>
              <a:latin typeface="Times New Roman" panose="02020603050405020304" pitchFamily="18" charset="0"/>
              <a:cs typeface="Times New Roman" panose="02020603050405020304" pitchFamily="18" charset="0"/>
            </a:endParaRPr>
          </a:p>
          <a:p>
            <a:pPr eaLnBrk="1" hangingPunct="1">
              <a:lnSpc>
                <a:spcPct val="80000"/>
              </a:lnSpc>
              <a:buFontTx/>
              <a:buNone/>
            </a:pPr>
            <a:r>
              <a:rPr lang="en-US" altLang="en-US" sz="2400" b="1" i="1" dirty="0" err="1">
                <a:solidFill>
                  <a:schemeClr val="bg1"/>
                </a:solidFill>
                <a:latin typeface="Times New Roman" panose="02020603050405020304" pitchFamily="18" charset="0"/>
                <a:cs typeface="Times New Roman" panose="02020603050405020304" pitchFamily="18" charset="0"/>
              </a:rPr>
              <a:t>Mênh</a:t>
            </a:r>
            <a:r>
              <a:rPr lang="en-US" altLang="en-US" sz="2400" b="1" i="1" dirty="0">
                <a:solidFill>
                  <a:schemeClr val="bg1"/>
                </a:solidFill>
                <a:latin typeface="Times New Roman" panose="02020603050405020304" pitchFamily="18" charset="0"/>
                <a:cs typeface="Times New Roman" panose="02020603050405020304" pitchFamily="18" charset="0"/>
              </a:rPr>
              <a:t> </a:t>
            </a:r>
            <a:r>
              <a:rPr lang="en-US" altLang="en-US" sz="2400" b="1" i="1" dirty="0" err="1">
                <a:solidFill>
                  <a:schemeClr val="bg1"/>
                </a:solidFill>
                <a:latin typeface="Times New Roman" panose="02020603050405020304" pitchFamily="18" charset="0"/>
                <a:cs typeface="Times New Roman" panose="02020603050405020304" pitchFamily="18" charset="0"/>
              </a:rPr>
              <a:t>mông</a:t>
            </a:r>
            <a:r>
              <a:rPr lang="en-US" altLang="en-US" sz="2400" b="1" i="1" dirty="0">
                <a:solidFill>
                  <a:schemeClr val="bg1"/>
                </a:solidFill>
                <a:latin typeface="Times New Roman" panose="02020603050405020304" pitchFamily="18" charset="0"/>
                <a:cs typeface="Times New Roman" panose="02020603050405020304" pitchFamily="18" charset="0"/>
              </a:rPr>
              <a:t> </a:t>
            </a:r>
            <a:r>
              <a:rPr lang="en-US" altLang="en-US" sz="2400" b="1" i="1" dirty="0" err="1">
                <a:solidFill>
                  <a:schemeClr val="bg1"/>
                </a:solidFill>
                <a:latin typeface="Times New Roman" panose="02020603050405020304" pitchFamily="18" charset="0"/>
                <a:cs typeface="Times New Roman" panose="02020603050405020304" pitchFamily="18" charset="0"/>
              </a:rPr>
              <a:t>không</a:t>
            </a:r>
            <a:r>
              <a:rPr lang="en-US" altLang="en-US" sz="2400" b="1" i="1" dirty="0">
                <a:solidFill>
                  <a:schemeClr val="bg1"/>
                </a:solidFill>
                <a:latin typeface="Times New Roman" panose="02020603050405020304" pitchFamily="18" charset="0"/>
                <a:cs typeface="Times New Roman" panose="02020603050405020304" pitchFamily="18" charset="0"/>
              </a:rPr>
              <a:t> </a:t>
            </a:r>
            <a:r>
              <a:rPr lang="en-US" altLang="en-US" sz="2400" b="1" i="1" dirty="0" err="1">
                <a:solidFill>
                  <a:schemeClr val="bg1"/>
                </a:solidFill>
                <a:latin typeface="Times New Roman" panose="02020603050405020304" pitchFamily="18" charset="0"/>
                <a:cs typeface="Times New Roman" panose="02020603050405020304" pitchFamily="18" charset="0"/>
              </a:rPr>
              <a:t>một</a:t>
            </a:r>
            <a:r>
              <a:rPr lang="en-US" altLang="en-US" sz="2400" b="1" i="1" dirty="0">
                <a:solidFill>
                  <a:schemeClr val="bg1"/>
                </a:solidFill>
                <a:latin typeface="Times New Roman" panose="02020603050405020304" pitchFamily="18" charset="0"/>
                <a:cs typeface="Times New Roman" panose="02020603050405020304" pitchFamily="18" charset="0"/>
              </a:rPr>
              <a:t> </a:t>
            </a:r>
            <a:r>
              <a:rPr lang="en-US" altLang="en-US" sz="2400" b="1" i="1" dirty="0" err="1">
                <a:solidFill>
                  <a:schemeClr val="bg1"/>
                </a:solidFill>
                <a:latin typeface="Times New Roman" panose="02020603050405020304" pitchFamily="18" charset="0"/>
                <a:cs typeface="Times New Roman" panose="02020603050405020304" pitchFamily="18" charset="0"/>
              </a:rPr>
              <a:t>chuyến</a:t>
            </a:r>
            <a:r>
              <a:rPr lang="en-US" altLang="en-US" sz="2400" b="1" i="1" dirty="0">
                <a:solidFill>
                  <a:schemeClr val="bg1"/>
                </a:solidFill>
                <a:latin typeface="Times New Roman" panose="02020603050405020304" pitchFamily="18" charset="0"/>
                <a:cs typeface="Times New Roman" panose="02020603050405020304" pitchFamily="18" charset="0"/>
              </a:rPr>
              <a:t> </a:t>
            </a:r>
            <a:r>
              <a:rPr lang="en-US" altLang="en-US" sz="2400" b="1" i="1" dirty="0" err="1">
                <a:solidFill>
                  <a:schemeClr val="bg1"/>
                </a:solidFill>
                <a:latin typeface="Times New Roman" panose="02020603050405020304" pitchFamily="18" charset="0"/>
                <a:cs typeface="Times New Roman" panose="02020603050405020304" pitchFamily="18" charset="0"/>
              </a:rPr>
              <a:t>đò</a:t>
            </a:r>
            <a:r>
              <a:rPr lang="en-US" altLang="en-US" sz="2400" b="1" i="1" dirty="0">
                <a:solidFill>
                  <a:schemeClr val="bg1"/>
                </a:solidFill>
                <a:latin typeface="Times New Roman" panose="02020603050405020304" pitchFamily="18" charset="0"/>
                <a:cs typeface="Times New Roman" panose="02020603050405020304" pitchFamily="18" charset="0"/>
              </a:rPr>
              <a:t> </a:t>
            </a:r>
            <a:r>
              <a:rPr lang="en-US" altLang="en-US" sz="2400" b="1" i="1" dirty="0" err="1">
                <a:solidFill>
                  <a:schemeClr val="bg1"/>
                </a:solidFill>
                <a:latin typeface="Times New Roman" panose="02020603050405020304" pitchFamily="18" charset="0"/>
                <a:cs typeface="Times New Roman" panose="02020603050405020304" pitchFamily="18" charset="0"/>
              </a:rPr>
              <a:t>ngang</a:t>
            </a:r>
            <a:r>
              <a:rPr lang="en-US" altLang="en-US" sz="2400" b="1" i="1" dirty="0">
                <a:solidFill>
                  <a:schemeClr val="bg1"/>
                </a:solidFill>
                <a:latin typeface="Times New Roman" panose="02020603050405020304" pitchFamily="18" charset="0"/>
                <a:cs typeface="Times New Roman" panose="02020603050405020304" pitchFamily="18" charset="0"/>
              </a:rPr>
              <a:t>.</a:t>
            </a:r>
          </a:p>
          <a:p>
            <a:pPr eaLnBrk="1" hangingPunct="1">
              <a:lnSpc>
                <a:spcPct val="80000"/>
              </a:lnSpc>
              <a:buFontTx/>
              <a:buNone/>
            </a:pPr>
            <a:r>
              <a:rPr lang="en-US" altLang="en-US" sz="2400" b="1" i="1" dirty="0" err="1">
                <a:solidFill>
                  <a:schemeClr val="bg1"/>
                </a:solidFill>
                <a:latin typeface="Times New Roman" panose="02020603050405020304" pitchFamily="18" charset="0"/>
                <a:cs typeface="Times New Roman" panose="02020603050405020304" pitchFamily="18" charset="0"/>
              </a:rPr>
              <a:t>Không</a:t>
            </a:r>
            <a:r>
              <a:rPr lang="en-US" altLang="en-US" sz="2400" b="1" i="1" dirty="0">
                <a:solidFill>
                  <a:schemeClr val="bg1"/>
                </a:solidFill>
                <a:latin typeface="Times New Roman" panose="02020603050405020304" pitchFamily="18" charset="0"/>
                <a:cs typeface="Times New Roman" panose="02020603050405020304" pitchFamily="18" charset="0"/>
              </a:rPr>
              <a:t> </a:t>
            </a:r>
            <a:r>
              <a:rPr lang="en-US" altLang="en-US" sz="2400" b="1" i="1" dirty="0" err="1">
                <a:solidFill>
                  <a:schemeClr val="bg1"/>
                </a:solidFill>
                <a:latin typeface="Times New Roman" panose="02020603050405020304" pitchFamily="18" charset="0"/>
                <a:cs typeface="Times New Roman" panose="02020603050405020304" pitchFamily="18" charset="0"/>
              </a:rPr>
              <a:t>cầu</a:t>
            </a:r>
            <a:r>
              <a:rPr lang="en-US" altLang="en-US" sz="2400" b="1" i="1" dirty="0">
                <a:solidFill>
                  <a:schemeClr val="bg1"/>
                </a:solidFill>
                <a:latin typeface="Times New Roman" panose="02020603050405020304" pitchFamily="18" charset="0"/>
                <a:cs typeface="Times New Roman" panose="02020603050405020304" pitchFamily="18" charset="0"/>
              </a:rPr>
              <a:t> </a:t>
            </a:r>
            <a:r>
              <a:rPr lang="en-US" altLang="en-US" sz="2400" b="1" i="1" dirty="0" err="1">
                <a:solidFill>
                  <a:schemeClr val="bg1"/>
                </a:solidFill>
                <a:latin typeface="Times New Roman" panose="02020603050405020304" pitchFamily="18" charset="0"/>
                <a:cs typeface="Times New Roman" panose="02020603050405020304" pitchFamily="18" charset="0"/>
              </a:rPr>
              <a:t>gợi</a:t>
            </a:r>
            <a:r>
              <a:rPr lang="en-US" altLang="en-US" sz="2400" b="1" i="1" dirty="0">
                <a:solidFill>
                  <a:schemeClr val="bg1"/>
                </a:solidFill>
                <a:latin typeface="Times New Roman" panose="02020603050405020304" pitchFamily="18" charset="0"/>
                <a:cs typeface="Times New Roman" panose="02020603050405020304" pitchFamily="18" charset="0"/>
              </a:rPr>
              <a:t> </a:t>
            </a:r>
            <a:r>
              <a:rPr lang="en-US" altLang="en-US" sz="2400" b="1" i="1" dirty="0" err="1">
                <a:solidFill>
                  <a:schemeClr val="bg1"/>
                </a:solidFill>
                <a:latin typeface="Times New Roman" panose="02020603050405020304" pitchFamily="18" charset="0"/>
                <a:cs typeface="Times New Roman" panose="02020603050405020304" pitchFamily="18" charset="0"/>
              </a:rPr>
              <a:t>chút</a:t>
            </a:r>
            <a:r>
              <a:rPr lang="en-US" altLang="en-US" sz="2400" b="1" i="1" dirty="0">
                <a:solidFill>
                  <a:schemeClr val="bg1"/>
                </a:solidFill>
                <a:latin typeface="Times New Roman" panose="02020603050405020304" pitchFamily="18" charset="0"/>
                <a:cs typeface="Times New Roman" panose="02020603050405020304" pitchFamily="18" charset="0"/>
              </a:rPr>
              <a:t> </a:t>
            </a:r>
            <a:r>
              <a:rPr lang="en-US" altLang="en-US" sz="2400" b="1" i="1" dirty="0" err="1">
                <a:solidFill>
                  <a:schemeClr val="bg1"/>
                </a:solidFill>
                <a:latin typeface="Times New Roman" panose="02020603050405020304" pitchFamily="18" charset="0"/>
                <a:cs typeface="Times New Roman" panose="02020603050405020304" pitchFamily="18" charset="0"/>
              </a:rPr>
              <a:t>niềm</a:t>
            </a:r>
            <a:r>
              <a:rPr lang="en-US" altLang="en-US" sz="2400" b="1" i="1" dirty="0">
                <a:solidFill>
                  <a:schemeClr val="bg1"/>
                </a:solidFill>
                <a:latin typeface="Times New Roman" panose="02020603050405020304" pitchFamily="18" charset="0"/>
                <a:cs typeface="Times New Roman" panose="02020603050405020304" pitchFamily="18" charset="0"/>
              </a:rPr>
              <a:t> </a:t>
            </a:r>
            <a:r>
              <a:rPr lang="en-US" altLang="en-US" sz="2400" b="1" i="1" dirty="0" err="1">
                <a:solidFill>
                  <a:schemeClr val="bg1"/>
                </a:solidFill>
                <a:latin typeface="Times New Roman" panose="02020603050405020304" pitchFamily="18" charset="0"/>
                <a:cs typeface="Times New Roman" panose="02020603050405020304" pitchFamily="18" charset="0"/>
              </a:rPr>
              <a:t>thân</a:t>
            </a:r>
            <a:r>
              <a:rPr lang="en-US" altLang="en-US" sz="2400" b="1" i="1" dirty="0">
                <a:solidFill>
                  <a:schemeClr val="bg1"/>
                </a:solidFill>
                <a:latin typeface="Times New Roman" panose="02020603050405020304" pitchFamily="18" charset="0"/>
                <a:cs typeface="Times New Roman" panose="02020603050405020304" pitchFamily="18" charset="0"/>
              </a:rPr>
              <a:t> </a:t>
            </a:r>
            <a:r>
              <a:rPr lang="en-US" altLang="en-US" sz="2400" b="1" i="1" dirty="0" err="1" smtClean="0">
                <a:solidFill>
                  <a:schemeClr val="bg1"/>
                </a:solidFill>
                <a:latin typeface="Times New Roman" panose="02020603050405020304" pitchFamily="18" charset="0"/>
                <a:cs typeface="Times New Roman" panose="02020603050405020304" pitchFamily="18" charset="0"/>
              </a:rPr>
              <a:t>mật</a:t>
            </a:r>
            <a:r>
              <a:rPr lang="en-US" altLang="en-US" sz="2400" b="1" i="1" dirty="0">
                <a:solidFill>
                  <a:schemeClr val="bg1"/>
                </a:solidFill>
                <a:latin typeface="Times New Roman" panose="02020603050405020304" pitchFamily="18" charset="0"/>
                <a:cs typeface="Times New Roman" panose="02020603050405020304" pitchFamily="18" charset="0"/>
              </a:rPr>
              <a:t>.</a:t>
            </a:r>
          </a:p>
          <a:p>
            <a:pPr eaLnBrk="1" hangingPunct="1">
              <a:lnSpc>
                <a:spcPct val="80000"/>
              </a:lnSpc>
              <a:buFontTx/>
              <a:buNone/>
            </a:pPr>
            <a:r>
              <a:rPr lang="en-US" altLang="en-US" sz="2400" b="1" i="1" dirty="0" err="1">
                <a:solidFill>
                  <a:schemeClr val="bg1"/>
                </a:solidFill>
                <a:latin typeface="Times New Roman" panose="02020603050405020304" pitchFamily="18" charset="0"/>
                <a:cs typeface="Times New Roman" panose="02020603050405020304" pitchFamily="18" charset="0"/>
              </a:rPr>
              <a:t>Lặng</a:t>
            </a:r>
            <a:r>
              <a:rPr lang="en-US" altLang="en-US" sz="2400" b="1" i="1" dirty="0">
                <a:solidFill>
                  <a:schemeClr val="bg1"/>
                </a:solidFill>
                <a:latin typeface="Times New Roman" panose="02020603050405020304" pitchFamily="18" charset="0"/>
                <a:cs typeface="Times New Roman" panose="02020603050405020304" pitchFamily="18" charset="0"/>
              </a:rPr>
              <a:t> </a:t>
            </a:r>
            <a:r>
              <a:rPr lang="en-US" altLang="en-US" sz="2400" b="1" i="1" dirty="0" err="1">
                <a:solidFill>
                  <a:schemeClr val="bg1"/>
                </a:solidFill>
                <a:latin typeface="Times New Roman" panose="02020603050405020304" pitchFamily="18" charset="0"/>
                <a:cs typeface="Times New Roman" panose="02020603050405020304" pitchFamily="18" charset="0"/>
              </a:rPr>
              <a:t>lẽ</a:t>
            </a:r>
            <a:r>
              <a:rPr lang="en-US" altLang="en-US" sz="2400" b="1" i="1" dirty="0">
                <a:solidFill>
                  <a:schemeClr val="bg1"/>
                </a:solidFill>
                <a:latin typeface="Times New Roman" panose="02020603050405020304" pitchFamily="18" charset="0"/>
                <a:cs typeface="Times New Roman" panose="02020603050405020304" pitchFamily="18" charset="0"/>
              </a:rPr>
              <a:t> </a:t>
            </a:r>
            <a:r>
              <a:rPr lang="en-US" altLang="en-US" sz="2400" b="1" i="1" dirty="0" err="1">
                <a:solidFill>
                  <a:schemeClr val="bg1"/>
                </a:solidFill>
                <a:latin typeface="Times New Roman" panose="02020603050405020304" pitchFamily="18" charset="0"/>
                <a:cs typeface="Times New Roman" panose="02020603050405020304" pitchFamily="18" charset="0"/>
              </a:rPr>
              <a:t>bờ</a:t>
            </a:r>
            <a:r>
              <a:rPr lang="en-US" altLang="en-US" sz="2400" b="1" i="1" dirty="0">
                <a:solidFill>
                  <a:schemeClr val="bg1"/>
                </a:solidFill>
                <a:latin typeface="Times New Roman" panose="02020603050405020304" pitchFamily="18" charset="0"/>
                <a:cs typeface="Times New Roman" panose="02020603050405020304" pitchFamily="18" charset="0"/>
              </a:rPr>
              <a:t> </a:t>
            </a:r>
            <a:r>
              <a:rPr lang="en-US" altLang="en-US" sz="2400" b="1" i="1" dirty="0" err="1">
                <a:solidFill>
                  <a:schemeClr val="bg1"/>
                </a:solidFill>
                <a:latin typeface="Times New Roman" panose="02020603050405020304" pitchFamily="18" charset="0"/>
                <a:cs typeface="Times New Roman" panose="02020603050405020304" pitchFamily="18" charset="0"/>
              </a:rPr>
              <a:t>xanh</a:t>
            </a:r>
            <a:r>
              <a:rPr lang="en-US" altLang="en-US" sz="2400" b="1" i="1" dirty="0">
                <a:solidFill>
                  <a:schemeClr val="bg1"/>
                </a:solidFill>
                <a:latin typeface="Times New Roman" panose="02020603050405020304" pitchFamily="18" charset="0"/>
                <a:cs typeface="Times New Roman" panose="02020603050405020304" pitchFamily="18" charset="0"/>
              </a:rPr>
              <a:t> </a:t>
            </a:r>
            <a:r>
              <a:rPr lang="en-US" altLang="en-US" sz="2400" b="1" i="1" dirty="0" err="1">
                <a:solidFill>
                  <a:schemeClr val="bg1"/>
                </a:solidFill>
                <a:latin typeface="Times New Roman" panose="02020603050405020304" pitchFamily="18" charset="0"/>
                <a:cs typeface="Times New Roman" panose="02020603050405020304" pitchFamily="18" charset="0"/>
              </a:rPr>
              <a:t>tiếp</a:t>
            </a:r>
            <a:r>
              <a:rPr lang="en-US" altLang="en-US" sz="2400" b="1" i="1" dirty="0">
                <a:solidFill>
                  <a:schemeClr val="bg1"/>
                </a:solidFill>
                <a:latin typeface="Times New Roman" panose="02020603050405020304" pitchFamily="18" charset="0"/>
                <a:cs typeface="Times New Roman" panose="02020603050405020304" pitchFamily="18" charset="0"/>
              </a:rPr>
              <a:t> </a:t>
            </a:r>
            <a:r>
              <a:rPr lang="en-US" altLang="en-US" sz="2400" b="1" i="1" dirty="0" err="1">
                <a:solidFill>
                  <a:schemeClr val="bg1"/>
                </a:solidFill>
                <a:latin typeface="Times New Roman" panose="02020603050405020304" pitchFamily="18" charset="0"/>
                <a:cs typeface="Times New Roman" panose="02020603050405020304" pitchFamily="18" charset="0"/>
              </a:rPr>
              <a:t>bãi</a:t>
            </a:r>
            <a:r>
              <a:rPr lang="en-US" altLang="en-US" sz="2400" b="1" i="1" dirty="0">
                <a:solidFill>
                  <a:schemeClr val="bg1"/>
                </a:solidFill>
                <a:latin typeface="Times New Roman" panose="02020603050405020304" pitchFamily="18" charset="0"/>
                <a:cs typeface="Times New Roman" panose="02020603050405020304" pitchFamily="18" charset="0"/>
              </a:rPr>
              <a:t> </a:t>
            </a:r>
            <a:r>
              <a:rPr lang="en-US" altLang="en-US" sz="2400" b="1" i="1" dirty="0" err="1">
                <a:solidFill>
                  <a:schemeClr val="bg1"/>
                </a:solidFill>
                <a:latin typeface="Times New Roman" panose="02020603050405020304" pitchFamily="18" charset="0"/>
                <a:cs typeface="Times New Roman" panose="02020603050405020304" pitchFamily="18" charset="0"/>
              </a:rPr>
              <a:t>vàng</a:t>
            </a:r>
            <a:r>
              <a:rPr lang="en-US" altLang="en-US" sz="2400" b="1" i="1" dirty="0">
                <a:solidFill>
                  <a:schemeClr val="bg1"/>
                </a:solidFill>
                <a:latin typeface="Times New Roman" panose="02020603050405020304" pitchFamily="18" charset="0"/>
                <a:cs typeface="Times New Roman" panose="02020603050405020304" pitchFamily="18" charset="0"/>
              </a:rPr>
              <a:t>.</a:t>
            </a:r>
          </a:p>
        </p:txBody>
      </p:sp>
      <p:sp>
        <p:nvSpPr>
          <p:cNvPr id="8198" name="Rectangle 12"/>
          <p:cNvSpPr>
            <a:spLocks noChangeArrowheads="1"/>
          </p:cNvSpPr>
          <p:nvPr/>
        </p:nvSpPr>
        <p:spPr bwMode="auto">
          <a:xfrm>
            <a:off x="2895600" y="5078413"/>
            <a:ext cx="6264275" cy="1524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a:lnSpc>
                <a:spcPct val="80000"/>
              </a:lnSpc>
              <a:buFontTx/>
              <a:buNone/>
            </a:pPr>
            <a:r>
              <a:rPr lang="en-US" altLang="en-US" sz="2400" b="1" i="1">
                <a:solidFill>
                  <a:schemeClr val="bg1"/>
                </a:solidFill>
                <a:latin typeface="Times New Roman" panose="02020603050405020304" pitchFamily="18" charset="0"/>
                <a:cs typeface="Times New Roman" panose="02020603050405020304" pitchFamily="18" charset="0"/>
              </a:rPr>
              <a:t>Lớp lớp mây cao đùn núi bạc</a:t>
            </a:r>
          </a:p>
          <a:p>
            <a:pPr lvl="1">
              <a:lnSpc>
                <a:spcPct val="80000"/>
              </a:lnSpc>
              <a:buFontTx/>
              <a:buNone/>
            </a:pPr>
            <a:r>
              <a:rPr lang="en-US" altLang="en-US" sz="2400" b="1" i="1">
                <a:solidFill>
                  <a:schemeClr val="bg1"/>
                </a:solidFill>
                <a:latin typeface="Times New Roman" panose="02020603050405020304" pitchFamily="18" charset="0"/>
                <a:cs typeface="Times New Roman" panose="02020603050405020304" pitchFamily="18" charset="0"/>
              </a:rPr>
              <a:t>Chim nghiêng cánh nhỏ: bóng chiều sa.</a:t>
            </a:r>
          </a:p>
          <a:p>
            <a:pPr lvl="1">
              <a:lnSpc>
                <a:spcPct val="80000"/>
              </a:lnSpc>
              <a:buFontTx/>
              <a:buNone/>
            </a:pPr>
            <a:r>
              <a:rPr lang="en-US" altLang="en-US" sz="2400" b="1" i="1">
                <a:solidFill>
                  <a:schemeClr val="bg1"/>
                </a:solidFill>
                <a:latin typeface="Times New Roman" panose="02020603050405020304" pitchFamily="18" charset="0"/>
                <a:cs typeface="Times New Roman" panose="02020603050405020304" pitchFamily="18" charset="0"/>
              </a:rPr>
              <a:t>Lòng quê dợn dợn vời con nước,</a:t>
            </a:r>
          </a:p>
          <a:p>
            <a:pPr lvl="1">
              <a:lnSpc>
                <a:spcPct val="80000"/>
              </a:lnSpc>
              <a:buFontTx/>
              <a:buNone/>
            </a:pPr>
            <a:r>
              <a:rPr lang="en-US" altLang="en-US" sz="2400" b="1" i="1">
                <a:solidFill>
                  <a:schemeClr val="bg1"/>
                </a:solidFill>
                <a:latin typeface="Times New Roman" panose="02020603050405020304" pitchFamily="18" charset="0"/>
                <a:cs typeface="Times New Roman" panose="02020603050405020304" pitchFamily="18" charset="0"/>
              </a:rPr>
              <a:t>Không khói hoàng hôn cũng nhớ nhà.</a:t>
            </a:r>
          </a:p>
        </p:txBody>
      </p:sp>
    </p:spTree>
    <p:extLst>
      <p:ext uri="{BB962C8B-B14F-4D97-AF65-F5344CB8AC3E}">
        <p14:creationId xmlns:p14="http://schemas.microsoft.com/office/powerpoint/2010/main" xmlns="" val="31492923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xagon 3">
            <a:hlinkClick r:id="rId2" action="ppaction://hlinksldjump"/>
          </p:cNvPr>
          <p:cNvSpPr/>
          <p:nvPr/>
        </p:nvSpPr>
        <p:spPr>
          <a:xfrm>
            <a:off x="2209800" y="2646216"/>
            <a:ext cx="1428751" cy="1551709"/>
          </a:xfrm>
          <a:prstGeom prst="hexag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smtClean="0">
                <a:latin typeface="Times New Roman" panose="02020603050405020304" pitchFamily="18" charset="0"/>
                <a:cs typeface="Times New Roman" panose="02020603050405020304" pitchFamily="18" charset="0"/>
              </a:rPr>
              <a:t>1</a:t>
            </a:r>
            <a:endParaRPr lang="en-US" sz="6000" b="1" dirty="0">
              <a:latin typeface="Times New Roman" panose="02020603050405020304" pitchFamily="18" charset="0"/>
              <a:cs typeface="Times New Roman" panose="02020603050405020304" pitchFamily="18" charset="0"/>
            </a:endParaRPr>
          </a:p>
        </p:txBody>
      </p:sp>
      <p:sp>
        <p:nvSpPr>
          <p:cNvPr id="5" name="Hexagon 4">
            <a:hlinkClick r:id="rId3" action="ppaction://hlinksldjump"/>
          </p:cNvPr>
          <p:cNvSpPr/>
          <p:nvPr/>
        </p:nvSpPr>
        <p:spPr>
          <a:xfrm>
            <a:off x="4953000" y="2646215"/>
            <a:ext cx="1428751" cy="1565566"/>
          </a:xfrm>
          <a:prstGeom prst="hexag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Times New Roman" panose="02020603050405020304" pitchFamily="18" charset="0"/>
                <a:cs typeface="Times New Roman" panose="02020603050405020304" pitchFamily="18" charset="0"/>
              </a:rPr>
              <a:t>2</a:t>
            </a:r>
          </a:p>
        </p:txBody>
      </p:sp>
      <p:sp>
        <p:nvSpPr>
          <p:cNvPr id="11" name="Hexagon 10">
            <a:hlinkClick r:id="rId4" action="ppaction://hlinksldjump"/>
          </p:cNvPr>
          <p:cNvSpPr/>
          <p:nvPr/>
        </p:nvSpPr>
        <p:spPr>
          <a:xfrm>
            <a:off x="2279074" y="4641271"/>
            <a:ext cx="1387187" cy="1565566"/>
          </a:xfrm>
          <a:prstGeom prst="hexag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Times New Roman" panose="02020603050405020304" pitchFamily="18" charset="0"/>
                <a:cs typeface="Times New Roman" panose="02020603050405020304" pitchFamily="18" charset="0"/>
              </a:rPr>
              <a:t>3</a:t>
            </a:r>
          </a:p>
        </p:txBody>
      </p:sp>
      <p:sp>
        <p:nvSpPr>
          <p:cNvPr id="14" name="Hexagon 13">
            <a:hlinkClick r:id="rId5" action="ppaction://hlinksldjump"/>
          </p:cNvPr>
          <p:cNvSpPr/>
          <p:nvPr/>
        </p:nvSpPr>
        <p:spPr>
          <a:xfrm>
            <a:off x="4953000" y="4641271"/>
            <a:ext cx="1449533" cy="1524001"/>
          </a:xfrm>
          <a:prstGeom prst="hexag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Times New Roman" panose="02020603050405020304" pitchFamily="18" charset="0"/>
                <a:cs typeface="Times New Roman" panose="02020603050405020304" pitchFamily="18" charset="0"/>
              </a:rPr>
              <a:t>4</a:t>
            </a:r>
          </a:p>
        </p:txBody>
      </p:sp>
      <p:sp>
        <p:nvSpPr>
          <p:cNvPr id="2" name="Rectangle: Rounded Corners 1">
            <a:hlinkClick r:id="rId6" action="ppaction://hlinksldjump"/>
          </p:cNvPr>
          <p:cNvSpPr/>
          <p:nvPr/>
        </p:nvSpPr>
        <p:spPr>
          <a:xfrm>
            <a:off x="381000" y="768927"/>
            <a:ext cx="8219209" cy="983673"/>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smtClean="0">
                <a:latin typeface="Times New Roman" panose="02020603050405020304" pitchFamily="18" charset="0"/>
                <a:cs typeface="Times New Roman" panose="02020603050405020304" pitchFamily="18" charset="0"/>
              </a:rPr>
              <a:t>Trò chơi :chọn ô chữ may mắn</a:t>
            </a:r>
            <a:endParaRPr lang="en-US" sz="2800" b="1" dirty="0">
              <a:latin typeface="Times New Roman" panose="02020603050405020304" pitchFamily="18" charset="0"/>
              <a:cs typeface="Times New Roman" panose="02020603050405020304" pitchFamily="18" charset="0"/>
            </a:endParaRPr>
          </a:p>
        </p:txBody>
      </p:sp>
      <p:sp>
        <p:nvSpPr>
          <p:cNvPr id="12" name="Rectangle 11"/>
          <p:cNvSpPr/>
          <p:nvPr/>
        </p:nvSpPr>
        <p:spPr>
          <a:xfrm>
            <a:off x="1981201" y="0"/>
            <a:ext cx="4876799" cy="584775"/>
          </a:xfrm>
          <a:prstGeom prst="rect">
            <a:avLst/>
          </a:prstGeom>
          <a:solidFill>
            <a:srgbClr val="5B9BD5">
              <a:lumMod val="20000"/>
              <a:lumOff val="80000"/>
            </a:srgbClr>
          </a:solidFill>
        </p:spPr>
        <p:txBody>
          <a:bodyPr wrap="square">
            <a:spAutoFit/>
          </a:bodyPr>
          <a:lstStyle/>
          <a:p>
            <a:pPr algn="ctr">
              <a:spcBef>
                <a:spcPts val="1000"/>
              </a:spcBef>
            </a:pPr>
            <a:r>
              <a:rPr lang="en-US" sz="3200" b="1" i="1" kern="0" dirty="0" smtClean="0">
                <a:solidFill>
                  <a:srgbClr val="C00000"/>
                </a:solidFill>
                <a:latin typeface="Times New Roman" pitchFamily="18" charset="0"/>
                <a:cs typeface="Times New Roman" pitchFamily="18" charset="0"/>
              </a:rPr>
              <a:t>II:</a:t>
            </a:r>
            <a:r>
              <a:rPr lang="vi-VN" sz="3200" b="1" i="1" kern="0" dirty="0" smtClean="0">
                <a:solidFill>
                  <a:srgbClr val="C00000"/>
                </a:solidFill>
                <a:latin typeface="Times New Roman" pitchFamily="18" charset="0"/>
                <a:cs typeface="Times New Roman" pitchFamily="18" charset="0"/>
              </a:rPr>
              <a:t> Bài tập trắc nghiệm</a:t>
            </a:r>
            <a:endParaRPr lang="en-US" sz="3200" b="1" i="1" kern="0" dirty="0">
              <a:solidFill>
                <a:srgbClr val="C00000"/>
              </a:solidFill>
              <a:latin typeface="Times New Roman" pitchFamily="18" charset="0"/>
              <a:cs typeface="Times New Roman" pitchFamily="18" charset="0"/>
            </a:endParaRPr>
          </a:p>
        </p:txBody>
      </p:sp>
      <p:sp>
        <p:nvSpPr>
          <p:cNvPr id="15" name="Content Placeholder 2"/>
          <p:cNvSpPr txBox="1">
            <a:spLocks/>
          </p:cNvSpPr>
          <p:nvPr/>
        </p:nvSpPr>
        <p:spPr>
          <a:xfrm>
            <a:off x="990600" y="1904999"/>
            <a:ext cx="7654636" cy="505691"/>
          </a:xfrm>
          <a:prstGeom prst="rect">
            <a:avLst/>
          </a:prstGeom>
        </p:spPr>
        <p:txBody>
          <a:bodyPr>
            <a:normAutofit fontScale="925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0" indent="0">
              <a:buFont typeface="Wingdings 3"/>
              <a:buNone/>
            </a:pP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Bạn</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sẽ</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nhận</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được</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điểm</a:t>
            </a:r>
            <a:r>
              <a:rPr lang="en-US" sz="2400" b="1" dirty="0" smtClean="0">
                <a:solidFill>
                  <a:srgbClr val="FF0000"/>
                </a:solidFill>
                <a:latin typeface="Times New Roman" panose="02020603050405020304" pitchFamily="18" charset="0"/>
                <a:cs typeface="Times New Roman" panose="02020603050405020304" pitchFamily="18" charset="0"/>
              </a:rPr>
              <a:t> 10 </a:t>
            </a:r>
            <a:r>
              <a:rPr lang="en-US" sz="2400" b="1" dirty="0" err="1" smtClean="0">
                <a:solidFill>
                  <a:srgbClr val="FF0000"/>
                </a:solidFill>
                <a:latin typeface="Times New Roman" panose="02020603050405020304" pitchFamily="18" charset="0"/>
                <a:cs typeface="Times New Roman" panose="02020603050405020304" pitchFamily="18" charset="0"/>
              </a:rPr>
              <a:t>khi</a:t>
            </a:r>
            <a:r>
              <a:rPr lang="en-US" sz="2400" b="1" dirty="0" smtClean="0">
                <a:solidFill>
                  <a:srgbClr val="FF0000"/>
                </a:solidFill>
                <a:latin typeface="Times New Roman" panose="02020603050405020304" pitchFamily="18" charset="0"/>
                <a:cs typeface="Times New Roman" panose="02020603050405020304" pitchFamily="18" charset="0"/>
              </a:rPr>
              <a:t> </a:t>
            </a:r>
            <a:r>
              <a:rPr lang="vi-VN" sz="2400" b="1" dirty="0" smtClean="0">
                <a:solidFill>
                  <a:srgbClr val="FF0000"/>
                </a:solidFill>
                <a:latin typeface="Times New Roman" panose="02020603050405020304" pitchFamily="18" charset="0"/>
                <a:cs typeface="Times New Roman" panose="02020603050405020304" pitchFamily="18" charset="0"/>
              </a:rPr>
              <a:t>trả lời đúng </a:t>
            </a:r>
            <a:r>
              <a:rPr lang="en-US" sz="2400" b="1" dirty="0" err="1" smtClean="0">
                <a:solidFill>
                  <a:srgbClr val="FF0000"/>
                </a:solidFill>
                <a:latin typeface="Times New Roman" panose="02020603050405020304" pitchFamily="18" charset="0"/>
                <a:cs typeface="Times New Roman" panose="02020603050405020304" pitchFamily="18" charset="0"/>
              </a:rPr>
              <a:t>các</a:t>
            </a:r>
            <a:r>
              <a:rPr lang="vi-VN" sz="2400" b="1" dirty="0" smtClean="0">
                <a:solidFill>
                  <a:srgbClr val="FF0000"/>
                </a:solidFill>
                <a:latin typeface="Times New Roman" panose="02020603050405020304" pitchFamily="18" charset="0"/>
                <a:cs typeface="Times New Roman" panose="02020603050405020304" pitchFamily="18" charset="0"/>
              </a:rPr>
              <a:t> câu hỏi.</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23934538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12" restart="whenNotActive" fill="hold" evtFilter="cancelBubble" nodeType="interactiveSeq">
                <p:stCondLst>
                  <p:cond evt="onClick" delay="0">
                    <p:tgtEl>
                      <p:spTgt spid="11"/>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7" restart="whenNotActive" fill="hold" evtFilter="cancelBubble" nodeType="interactiveSeq">
                <p:stCondLst>
                  <p:cond evt="onClick" delay="0">
                    <p:tgtEl>
                      <p:spTgt spid="14"/>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4" grpId="0" animBg="1"/>
      <p:bldP spid="5" grpId="0" animBg="1"/>
      <p:bldP spid="11"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p:cNvGrpSpPr>
            <a:grpSpLocks/>
          </p:cNvGrpSpPr>
          <p:nvPr/>
        </p:nvGrpSpPr>
        <p:grpSpPr bwMode="auto">
          <a:xfrm>
            <a:off x="1" y="-914400"/>
            <a:ext cx="9143999" cy="7772400"/>
            <a:chOff x="0" y="2938463"/>
            <a:chExt cx="9384546" cy="3919537"/>
          </a:xfrm>
        </p:grpSpPr>
        <p:sp>
          <p:nvSpPr>
            <p:cNvPr id="38" name="Text Box 8"/>
            <p:cNvSpPr txBox="1">
              <a:spLocks noChangeArrowheads="1"/>
            </p:cNvSpPr>
            <p:nvPr/>
          </p:nvSpPr>
          <p:spPr bwMode="auto">
            <a:xfrm>
              <a:off x="1227138" y="2938463"/>
              <a:ext cx="8001000" cy="519112"/>
            </a:xfrm>
            <a:prstGeom prst="rect">
              <a:avLst/>
            </a:prstGeom>
            <a:noFill/>
            <a:ln>
              <a:noFill/>
            </a:ln>
            <a:effectLst/>
          </p:spPr>
          <p:txBody>
            <a:bodyP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spcBef>
                  <a:spcPct val="50000"/>
                </a:spcBef>
                <a:buFontTx/>
                <a:buNone/>
                <a:defRPr/>
              </a:pPr>
              <a:r>
                <a:rPr lang="en-US" altLang="en-US" sz="2800" b="1" dirty="0">
                  <a:solidFill>
                    <a:schemeClr val="accent2">
                      <a:lumMod val="50000"/>
                    </a:schemeClr>
                  </a:solidFill>
                  <a:latin typeface="Times New Roman" panose="02020603050405020304" pitchFamily="18" charset="0"/>
                  <a:cs typeface="Times New Roman" panose="02020603050405020304" pitchFamily="18" charset="0"/>
                </a:rPr>
                <a:t> </a:t>
              </a:r>
              <a:endParaRPr lang="en-US" altLang="en-US" sz="2800" b="1" dirty="0">
                <a:solidFill>
                  <a:srgbClr val="C00000"/>
                </a:solidFill>
                <a:latin typeface="Times New Roman" panose="02020603050405020304" pitchFamily="18" charset="0"/>
                <a:cs typeface="Times New Roman" panose="02020603050405020304" pitchFamily="18" charset="0"/>
              </a:endParaRPr>
            </a:p>
          </p:txBody>
        </p:sp>
        <p:pic>
          <p:nvPicPr>
            <p:cNvPr id="39" name="Picture 38"/>
            <p:cNvPicPr>
              <a:picLocks noChangeAspect="1" noChangeArrowheads="1"/>
            </p:cNvPicPr>
            <p:nvPr/>
          </p:nvPicPr>
          <p:blipFill>
            <a:blip r:embed="rId3">
              <a:extLst>
                <a:ext uri="{28A0092B-C50C-407E-A947-70E740481C1C}">
                  <a14:useLocalDpi xmlns:a14="http://schemas.microsoft.com/office/drawing/2010/main" xmlns="" val="0"/>
                </a:ext>
              </a:extLst>
            </a:blip>
            <a:srcRect t="41388"/>
            <a:stretch>
              <a:fillRect/>
            </a:stretch>
          </p:blipFill>
          <p:spPr bwMode="auto">
            <a:xfrm>
              <a:off x="0" y="3570288"/>
              <a:ext cx="9384546" cy="3287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48" name="Picture 2" descr="Câu hỏi Yes/ No Question - Tech12h"/>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989618" y="331575"/>
            <a:ext cx="2133600" cy="1196975"/>
          </a:xfrm>
          <a:prstGeom prst="rect">
            <a:avLst/>
          </a:prstGeom>
          <a:noFill/>
          <a:extLst>
            <a:ext uri="{909E8E84-426E-40DD-AFC4-6F175D3DCCD1}">
              <a14:hiddenFill xmlns:a14="http://schemas.microsoft.com/office/drawing/2010/main" xmlns="">
                <a:solidFill>
                  <a:srgbClr val="FFFFFF"/>
                </a:solidFill>
              </a14:hiddenFill>
            </a:ext>
          </a:extLst>
        </p:spPr>
      </p:pic>
      <p:sp>
        <p:nvSpPr>
          <p:cNvPr id="49" name="Rectangle 20"/>
          <p:cNvSpPr>
            <a:spLocks noChangeArrowheads="1"/>
          </p:cNvSpPr>
          <p:nvPr/>
        </p:nvSpPr>
        <p:spPr bwMode="auto">
          <a:xfrm>
            <a:off x="1" y="668452"/>
            <a:ext cx="1213794"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l"/>
            <a:r>
              <a:rPr lang="en-US" sz="2800" b="1" u="sng" dirty="0" err="1" smtClean="0">
                <a:solidFill>
                  <a:srgbClr val="FF0066"/>
                </a:solidFill>
                <a:latin typeface="Times New Roman" pitchFamily="18" charset="0"/>
                <a:cs typeface="Times New Roman" pitchFamily="18" charset="0"/>
              </a:rPr>
              <a:t>Câu</a:t>
            </a:r>
            <a:r>
              <a:rPr lang="en-US" sz="2800" b="1" u="sng" dirty="0" smtClean="0">
                <a:solidFill>
                  <a:srgbClr val="FF0066"/>
                </a:solidFill>
                <a:latin typeface="Times New Roman" pitchFamily="18" charset="0"/>
                <a:cs typeface="Times New Roman" pitchFamily="18" charset="0"/>
              </a:rPr>
              <a:t> 1:</a:t>
            </a:r>
            <a:endParaRPr lang="en-US" sz="2800" u="sng" dirty="0">
              <a:solidFill>
                <a:srgbClr val="FF0066"/>
              </a:solidFill>
              <a:latin typeface="Times New Roman" pitchFamily="18" charset="0"/>
              <a:cs typeface="Times New Roman" pitchFamily="18" charset="0"/>
            </a:endParaRPr>
          </a:p>
        </p:txBody>
      </p:sp>
      <p:sp>
        <p:nvSpPr>
          <p:cNvPr id="50" name="Text Box 6"/>
          <p:cNvSpPr txBox="1">
            <a:spLocks noChangeArrowheads="1"/>
          </p:cNvSpPr>
          <p:nvPr/>
        </p:nvSpPr>
        <p:spPr bwMode="auto">
          <a:xfrm>
            <a:off x="606898" y="1191672"/>
            <a:ext cx="6917071"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rgbClr val="000000"/>
                </a:solidFill>
                <a:latin typeface="Arial" charset="0"/>
              </a:defRPr>
            </a:lvl1pPr>
            <a:lvl2pPr marL="742950" indent="-285750" eaLnBrk="0" hangingPunct="0">
              <a:defRPr sz="2400">
                <a:solidFill>
                  <a:srgbClr val="000000"/>
                </a:solidFill>
                <a:latin typeface="Arial" charset="0"/>
              </a:defRPr>
            </a:lvl2pPr>
            <a:lvl3pPr marL="1143000" indent="-228600" eaLnBrk="0" hangingPunct="0">
              <a:defRPr sz="2400">
                <a:solidFill>
                  <a:srgbClr val="000000"/>
                </a:solidFill>
                <a:latin typeface="Arial" charset="0"/>
              </a:defRPr>
            </a:lvl3pPr>
            <a:lvl4pPr marL="1600200" indent="-228600" eaLnBrk="0" hangingPunct="0">
              <a:defRPr sz="2400">
                <a:solidFill>
                  <a:srgbClr val="000000"/>
                </a:solidFill>
                <a:latin typeface="Arial" charset="0"/>
              </a:defRPr>
            </a:lvl4pPr>
            <a:lvl5pPr marL="2057400" indent="-228600" eaLnBrk="0" hangingPunct="0">
              <a:defRPr sz="2400">
                <a:solidFill>
                  <a:srgbClr val="000000"/>
                </a:solidFill>
                <a:latin typeface="Arial" charset="0"/>
              </a:defRPr>
            </a:lvl5pPr>
            <a:lvl6pPr marL="2514600" indent="-228600" algn="ctr" eaLnBrk="0" fontAlgn="base" hangingPunct="0">
              <a:spcBef>
                <a:spcPct val="0"/>
              </a:spcBef>
              <a:spcAft>
                <a:spcPct val="0"/>
              </a:spcAft>
              <a:defRPr sz="2400">
                <a:solidFill>
                  <a:srgbClr val="000000"/>
                </a:solidFill>
                <a:latin typeface="Arial" charset="0"/>
              </a:defRPr>
            </a:lvl6pPr>
            <a:lvl7pPr marL="2971800" indent="-228600" algn="ctr" eaLnBrk="0" fontAlgn="base" hangingPunct="0">
              <a:spcBef>
                <a:spcPct val="0"/>
              </a:spcBef>
              <a:spcAft>
                <a:spcPct val="0"/>
              </a:spcAft>
              <a:defRPr sz="2400">
                <a:solidFill>
                  <a:srgbClr val="000000"/>
                </a:solidFill>
                <a:latin typeface="Arial" charset="0"/>
              </a:defRPr>
            </a:lvl7pPr>
            <a:lvl8pPr marL="3429000" indent="-228600" algn="ctr" eaLnBrk="0" fontAlgn="base" hangingPunct="0">
              <a:spcBef>
                <a:spcPct val="0"/>
              </a:spcBef>
              <a:spcAft>
                <a:spcPct val="0"/>
              </a:spcAft>
              <a:defRPr sz="2400">
                <a:solidFill>
                  <a:srgbClr val="000000"/>
                </a:solidFill>
                <a:latin typeface="Arial" charset="0"/>
              </a:defRPr>
            </a:lvl8pPr>
            <a:lvl9pPr marL="3886200" indent="-228600" algn="ctr" eaLnBrk="0" fontAlgn="base" hangingPunct="0">
              <a:spcBef>
                <a:spcPct val="0"/>
              </a:spcBef>
              <a:spcAft>
                <a:spcPct val="0"/>
              </a:spcAft>
              <a:defRPr sz="2400">
                <a:solidFill>
                  <a:srgbClr val="000000"/>
                </a:solidFill>
                <a:latin typeface="Arial" charset="0"/>
              </a:defRPr>
            </a:lvl9pPr>
          </a:lstStyle>
          <a:p>
            <a:pPr algn="l" eaLnBrk="1" hangingPunct="1">
              <a:spcBef>
                <a:spcPct val="50000"/>
              </a:spcBef>
            </a:pPr>
            <a:r>
              <a:rPr lang="en-US" sz="2800" b="1" dirty="0" err="1" smtClean="0">
                <a:solidFill>
                  <a:schemeClr val="bg1"/>
                </a:solidFill>
                <a:latin typeface="Times New Roman" pitchFamily="18" charset="0"/>
                <a:cs typeface="Times New Roman" pitchFamily="18" charset="0"/>
              </a:rPr>
              <a:t>Phương</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án</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nào</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thể</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hiện</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đúng</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và</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đầy</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đủ</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nhất</a:t>
            </a:r>
            <a:r>
              <a:rPr lang="en-US" sz="2800" b="1" dirty="0" smtClean="0">
                <a:solidFill>
                  <a:schemeClr val="bg1"/>
                </a:solidFill>
                <a:latin typeface="Times New Roman" pitchFamily="18" charset="0"/>
                <a:cs typeface="Times New Roman" pitchFamily="18" charset="0"/>
              </a:rPr>
              <a:t> ý </a:t>
            </a:r>
            <a:r>
              <a:rPr lang="en-US" sz="2800" b="1" dirty="0" err="1" smtClean="0">
                <a:solidFill>
                  <a:schemeClr val="bg1"/>
                </a:solidFill>
                <a:latin typeface="Times New Roman" pitchFamily="18" charset="0"/>
                <a:cs typeface="Times New Roman" pitchFamily="18" charset="0"/>
              </a:rPr>
              <a:t>nghĩa</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của</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nhan</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đề</a:t>
            </a:r>
            <a:r>
              <a:rPr lang="en-US" sz="2800" b="1" dirty="0" smtClean="0">
                <a:solidFill>
                  <a:schemeClr val="bg1"/>
                </a:solidFill>
                <a:latin typeface="Times New Roman" pitchFamily="18" charset="0"/>
                <a:cs typeface="Times New Roman" pitchFamily="18" charset="0"/>
              </a:rPr>
              <a:t> “ </a:t>
            </a:r>
            <a:r>
              <a:rPr lang="en-US" sz="2800" b="1" dirty="0" err="1" smtClean="0">
                <a:solidFill>
                  <a:schemeClr val="bg1"/>
                </a:solidFill>
                <a:latin typeface="Times New Roman" pitchFamily="18" charset="0"/>
                <a:cs typeface="Times New Roman" pitchFamily="18" charset="0"/>
              </a:rPr>
              <a:t>Tràng</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giang</a:t>
            </a:r>
            <a:r>
              <a:rPr lang="en-US" sz="2800" b="1" dirty="0" smtClean="0">
                <a:solidFill>
                  <a:schemeClr val="bg1"/>
                </a:solidFill>
                <a:latin typeface="Times New Roman" pitchFamily="18" charset="0"/>
                <a:cs typeface="Times New Roman" pitchFamily="18" charset="0"/>
              </a:rPr>
              <a:t>”</a:t>
            </a:r>
            <a:r>
              <a:rPr lang="vi-VN" sz="2800" b="1" dirty="0" smtClean="0">
                <a:solidFill>
                  <a:schemeClr val="bg1"/>
                </a:solidFill>
                <a:latin typeface="Times New Roman" pitchFamily="18" charset="0"/>
                <a:cs typeface="Times New Roman" pitchFamily="18" charset="0"/>
              </a:rPr>
              <a:t>?</a:t>
            </a:r>
            <a:endParaRPr lang="en-US" sz="2800" b="1" dirty="0">
              <a:solidFill>
                <a:schemeClr val="bg1"/>
              </a:solidFill>
              <a:latin typeface=".VnTime" pitchFamily="34" charset="0"/>
            </a:endParaRPr>
          </a:p>
        </p:txBody>
      </p:sp>
      <p:sp>
        <p:nvSpPr>
          <p:cNvPr id="51" name="Action Button: Home 50">
            <a:hlinkClick r:id="rId5" action="ppaction://hlinksldjump" highlightClick="1"/>
          </p:cNvPr>
          <p:cNvSpPr/>
          <p:nvPr/>
        </p:nvSpPr>
        <p:spPr>
          <a:xfrm>
            <a:off x="8458201" y="6324600"/>
            <a:ext cx="609600" cy="533400"/>
          </a:xfrm>
          <a:prstGeom prst="actionButtonHom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2151660" y="2363272"/>
            <a:ext cx="2732479" cy="369332"/>
          </a:xfrm>
          <a:prstGeom prst="rect">
            <a:avLst/>
          </a:prstGeom>
          <a:solidFill>
            <a:srgbClr val="FFFF00"/>
          </a:solidFill>
        </p:spPr>
        <p:txBody>
          <a:bodyPr wrap="none">
            <a:spAutoFit/>
          </a:bodyPr>
          <a:lstStyle/>
          <a:p>
            <a:r>
              <a:rPr lang="en-US" b="1" dirty="0">
                <a:latin typeface="Times New Roman" panose="02020603050405020304" pitchFamily="18" charset="0"/>
                <a:cs typeface="Times New Roman" panose="02020603050405020304" pitchFamily="18" charset="0"/>
              </a:rPr>
              <a:t>A. </a:t>
            </a:r>
            <a:r>
              <a:rPr lang="en-US" b="1" dirty="0" err="1">
                <a:latin typeface="Times New Roman" panose="02020603050405020304" pitchFamily="18" charset="0"/>
                <a:cs typeface="Times New Roman" panose="02020603050405020304" pitchFamily="18" charset="0"/>
              </a:rPr>
              <a:t>Tên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riêng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của</a:t>
            </a:r>
            <a:r>
              <a:rPr lang="en-US" b="1" dirty="0">
                <a:latin typeface="Times New Roman" panose="02020603050405020304" pitchFamily="18" charset="0"/>
                <a:cs typeface="Times New Roman" panose="02020603050405020304" pitchFamily="18" charset="0"/>
              </a:rPr>
              <a:t> con </a:t>
            </a:r>
            <a:r>
              <a:rPr lang="en-US" b="1" dirty="0" err="1">
                <a:latin typeface="Times New Roman" panose="02020603050405020304" pitchFamily="18" charset="0"/>
                <a:cs typeface="Times New Roman" panose="02020603050405020304" pitchFamily="18" charset="0"/>
              </a:rPr>
              <a:t>sông</a:t>
            </a:r>
            <a:endParaRPr lang="en-US" b="1" dirty="0">
              <a:latin typeface="Times New Roman" panose="02020603050405020304" pitchFamily="18" charset="0"/>
              <a:cs typeface="Times New Roman" panose="02020603050405020304" pitchFamily="18" charset="0"/>
            </a:endParaRPr>
          </a:p>
        </p:txBody>
      </p:sp>
      <p:sp>
        <p:nvSpPr>
          <p:cNvPr id="54" name="TextBox 53"/>
          <p:cNvSpPr txBox="1"/>
          <p:nvPr/>
        </p:nvSpPr>
        <p:spPr>
          <a:xfrm>
            <a:off x="2151660" y="3046991"/>
            <a:ext cx="1570542" cy="369332"/>
          </a:xfrm>
          <a:prstGeom prst="rect">
            <a:avLst/>
          </a:prstGeom>
          <a:solidFill>
            <a:srgbClr val="FFFF00"/>
          </a:solidFill>
        </p:spPr>
        <p:txBody>
          <a:bodyPr wrap="square" rtlCol="0">
            <a:spAutoFit/>
          </a:bodyPr>
          <a:lstStyle/>
          <a:p>
            <a:r>
              <a:rPr lang="en-US" b="1" dirty="0" smtClean="0">
                <a:latin typeface="Times New Roman" panose="02020603050405020304" pitchFamily="18" charset="0"/>
                <a:cs typeface="Times New Roman" panose="02020603050405020304" pitchFamily="18" charset="0"/>
              </a:rPr>
              <a:t>B. </a:t>
            </a:r>
            <a:r>
              <a:rPr lang="en-US" b="1" dirty="0" err="1" smtClean="0">
                <a:latin typeface="Times New Roman" panose="02020603050405020304" pitchFamily="18" charset="0"/>
                <a:cs typeface="Times New Roman" panose="02020603050405020304" pitchFamily="18" charset="0"/>
              </a:rPr>
              <a:t>Sông</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dài</a:t>
            </a:r>
            <a:endParaRPr lang="en-US" b="1"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2151660" y="3740170"/>
            <a:ext cx="2303115" cy="369332"/>
          </a:xfrm>
          <a:prstGeom prst="rect">
            <a:avLst/>
          </a:prstGeom>
          <a:solidFill>
            <a:srgbClr val="FFFF00"/>
          </a:solidFill>
        </p:spPr>
        <p:txBody>
          <a:bodyPr wrap="square" rtlCol="0">
            <a:spAutoFit/>
          </a:bodyPr>
          <a:lstStyle/>
          <a:p>
            <a:r>
              <a:rPr lang="en-US" b="1" dirty="0" smtClean="0">
                <a:latin typeface="Times New Roman" panose="02020603050405020304" pitchFamily="18" charset="0"/>
                <a:cs typeface="Times New Roman" panose="02020603050405020304" pitchFamily="18" charset="0"/>
              </a:rPr>
              <a:t>C. </a:t>
            </a:r>
            <a:r>
              <a:rPr lang="en-US" b="1" dirty="0" err="1" smtClean="0">
                <a:latin typeface="Times New Roman" panose="02020603050405020304" pitchFamily="18" charset="0"/>
                <a:cs typeface="Times New Roman" panose="02020603050405020304" pitchFamily="18" charset="0"/>
              </a:rPr>
              <a:t>Sông</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rộng</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lớn</a:t>
            </a:r>
            <a:endParaRPr lang="en-US" b="1" dirty="0">
              <a:latin typeface="Times New Roman" panose="02020603050405020304" pitchFamily="18" charset="0"/>
              <a:cs typeface="Times New Roman" panose="02020603050405020304" pitchFamily="18" charset="0"/>
            </a:endParaRPr>
          </a:p>
        </p:txBody>
      </p:sp>
      <p:sp>
        <p:nvSpPr>
          <p:cNvPr id="22" name="TextBox 21"/>
          <p:cNvSpPr txBox="1"/>
          <p:nvPr/>
        </p:nvSpPr>
        <p:spPr>
          <a:xfrm>
            <a:off x="2151660" y="4530243"/>
            <a:ext cx="3053320" cy="369332"/>
          </a:xfrm>
          <a:prstGeom prst="rect">
            <a:avLst/>
          </a:prstGeom>
          <a:solidFill>
            <a:srgbClr val="FFFF00"/>
          </a:solidFill>
        </p:spPr>
        <p:txBody>
          <a:bodyPr wrap="square" rtlCol="0">
            <a:spAutoFit/>
          </a:bodyPr>
          <a:lstStyle/>
          <a:p>
            <a:r>
              <a:rPr lang="en-US" dirty="0" smtClean="0">
                <a:latin typeface="Times New Roman" panose="02020603050405020304" pitchFamily="18" charset="0"/>
                <a:cs typeface="Times New Roman" panose="02020603050405020304" pitchFamily="18" charset="0"/>
              </a:rPr>
              <a:t>D</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Sông</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dài</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và</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rộng</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lớn</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5270092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par>
                          <p:cTn id="8" fill="hold">
                            <p:stCondLst>
                              <p:cond delay="5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49"/>
                                        </p:tgtEl>
                                        <p:attrNameLst>
                                          <p:attrName>style.visibility</p:attrName>
                                        </p:attrNameLst>
                                      </p:cBhvr>
                                      <p:to>
                                        <p:strVal val="visible"/>
                                      </p:to>
                                    </p:set>
                                    <p:anim calcmode="discrete" valueType="clr">
                                      <p:cBhvr override="childStyle">
                                        <p:cTn id="11" dur="80"/>
                                        <p:tgtEl>
                                          <p:spTgt spid="49"/>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49"/>
                                        </p:tgtEl>
                                        <p:attrNameLst>
                                          <p:attrName>fillcolor</p:attrName>
                                        </p:attrNameLst>
                                      </p:cBhvr>
                                      <p:tavLst>
                                        <p:tav tm="0">
                                          <p:val>
                                            <p:clrVal>
                                              <a:schemeClr val="accent2"/>
                                            </p:clrVal>
                                          </p:val>
                                        </p:tav>
                                        <p:tav tm="50000">
                                          <p:val>
                                            <p:clrVal>
                                              <a:schemeClr val="hlink"/>
                                            </p:clrVal>
                                          </p:val>
                                        </p:tav>
                                      </p:tavLst>
                                    </p:anim>
                                    <p:set>
                                      <p:cBhvr>
                                        <p:cTn id="13" dur="80"/>
                                        <p:tgtEl>
                                          <p:spTgt spid="49"/>
                                        </p:tgtEl>
                                        <p:attrNameLst>
                                          <p:attrName>fill.type</p:attrName>
                                        </p:attrNameLst>
                                      </p:cBhvr>
                                      <p:to>
                                        <p:strVal val="solid"/>
                                      </p:to>
                                    </p:set>
                                  </p:childTnLst>
                                </p:cTn>
                              </p:par>
                            </p:childTnLst>
                          </p:cTn>
                        </p:par>
                        <p:par>
                          <p:cTn id="14" fill="hold">
                            <p:stCondLst>
                              <p:cond delay="740"/>
                            </p:stCondLst>
                            <p:childTnLst>
                              <p:par>
                                <p:cTn id="15" presetID="22" presetClass="entr" presetSubtype="8"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wipe(left)">
                                      <p:cBhvr>
                                        <p:cTn id="17" dur="500"/>
                                        <p:tgtEl>
                                          <p:spTgt spid="5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barn(inVertical)">
                                      <p:cBhvr>
                                        <p:cTn id="22" dur="500"/>
                                        <p:tgtEl>
                                          <p:spTgt spid="5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barn(inVertical)">
                                      <p:cBhvr>
                                        <p:cTn id="27" dur="500"/>
                                        <p:tgtEl>
                                          <p:spTgt spid="5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arn(inVertical)">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barn(inVertical)">
                                      <p:cBhvr>
                                        <p:cTn id="3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3" grpId="0" animBg="1"/>
      <p:bldP spid="54" grpId="0" animBg="1"/>
      <p:bldP spid="21" grpId="0" animBg="1"/>
      <p:bldP spid="2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SLIDE_ID_2" val="{163BC455-8BD6-4489-A730-7D310595969E}"/>
  <p:tag name="GENSWF_ADVANCE_TIME" val="5.000"/>
  <p:tag name="TIMING" val="|0.001|0.5|0.5|0.5|0.5"/>
  <p:tag name="ISPRING_CUSTOM_TIMING_US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801</TotalTime>
  <Words>2084</Words>
  <Application>Microsoft Office PowerPoint</Application>
  <PresentationFormat>On-screen Show (4:3)</PresentationFormat>
  <Paragraphs>193</Paragraphs>
  <Slides>30</Slides>
  <Notes>5</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Concourse</vt:lpstr>
      <vt:lpstr>Slide 1</vt:lpstr>
      <vt:lpstr>CẤU TRÚC BÀI HỌC</vt:lpstr>
      <vt:lpstr>Slide 3</vt:lpstr>
      <vt:lpstr>Slide 4</vt:lpstr>
      <vt:lpstr>Slide 5</vt:lpstr>
      <vt:lpstr>2. Tác phẩm:</vt:lpstr>
      <vt:lpstr>Sóng gợn tràng giang buồn điệp điệp, Con thuyền xuôi mái nước song song, Thuyền về nước lại, sầu trăm ngả; Củi một cành khô lạc mấy dòng.</vt:lpstr>
      <vt:lpstr>Slide 8</vt:lpstr>
      <vt:lpstr>Slide 9</vt:lpstr>
      <vt:lpstr>Slide 10</vt:lpstr>
      <vt:lpstr>                     </vt:lpstr>
      <vt:lpstr>                     </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ADMIN</cp:lastModifiedBy>
  <cp:revision>100</cp:revision>
  <dcterms:created xsi:type="dcterms:W3CDTF">2022-08-15T02:45:18Z</dcterms:created>
  <dcterms:modified xsi:type="dcterms:W3CDTF">2024-08-15T09:30:00Z</dcterms:modified>
</cp:coreProperties>
</file>