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Default Extension="mp3" ContentType="audio/mpeg"/>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diagrams/layout2.xml" ContentType="application/vnd.openxmlformats-officedocument.drawingml.diagramLayout+xml"/>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7"/>
  </p:notesMasterIdLst>
  <p:handoutMasterIdLst>
    <p:handoutMasterId r:id="rId48"/>
  </p:handoutMasterIdLst>
  <p:sldIdLst>
    <p:sldId id="2901" r:id="rId2"/>
    <p:sldId id="2902" r:id="rId3"/>
    <p:sldId id="3057" r:id="rId4"/>
    <p:sldId id="3058" r:id="rId5"/>
    <p:sldId id="2903" r:id="rId6"/>
    <p:sldId id="3059" r:id="rId7"/>
    <p:sldId id="3067" r:id="rId8"/>
    <p:sldId id="3068" r:id="rId9"/>
    <p:sldId id="3060" r:id="rId10"/>
    <p:sldId id="3069" r:id="rId11"/>
    <p:sldId id="3061" r:id="rId12"/>
    <p:sldId id="3070" r:id="rId13"/>
    <p:sldId id="3071" r:id="rId14"/>
    <p:sldId id="3062" r:id="rId15"/>
    <p:sldId id="3063" r:id="rId16"/>
    <p:sldId id="3064" r:id="rId17"/>
    <p:sldId id="3065" r:id="rId18"/>
    <p:sldId id="3080" r:id="rId19"/>
    <p:sldId id="3066" r:id="rId20"/>
    <p:sldId id="3072" r:id="rId21"/>
    <p:sldId id="3076" r:id="rId22"/>
    <p:sldId id="3077" r:id="rId23"/>
    <p:sldId id="3081" r:id="rId24"/>
    <p:sldId id="3078" r:id="rId25"/>
    <p:sldId id="3082" r:id="rId26"/>
    <p:sldId id="3083" r:id="rId27"/>
    <p:sldId id="3084" r:id="rId28"/>
    <p:sldId id="3079" r:id="rId29"/>
    <p:sldId id="3085" r:id="rId30"/>
    <p:sldId id="3086" r:id="rId31"/>
    <p:sldId id="3073" r:id="rId32"/>
    <p:sldId id="3087" r:id="rId33"/>
    <p:sldId id="3088" r:id="rId34"/>
    <p:sldId id="2884" r:id="rId35"/>
    <p:sldId id="3092" r:id="rId36"/>
    <p:sldId id="3093" r:id="rId37"/>
    <p:sldId id="3094" r:id="rId38"/>
    <p:sldId id="3096" r:id="rId39"/>
    <p:sldId id="2896" r:id="rId40"/>
    <p:sldId id="3075" r:id="rId41"/>
    <p:sldId id="3091" r:id="rId42"/>
    <p:sldId id="3089" r:id="rId43"/>
    <p:sldId id="3097" r:id="rId44"/>
    <p:sldId id="3098" r:id="rId45"/>
    <p:sldId id="2877" r:id="rId46"/>
  </p:sldIdLst>
  <p:sldSz cx="12858750" cy="7232650"/>
  <p:notesSz cx="6858000" cy="9144000"/>
  <p:custDataLst>
    <p:tags r:id="rId49"/>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260">
          <p15:clr>
            <a:srgbClr val="A4A3A4"/>
          </p15:clr>
        </p15:guide>
        <p15:guide id="2" pos="405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CC"/>
    <a:srgbClr val="0000CC"/>
    <a:srgbClr val="35A542"/>
    <a:srgbClr val="A4C073"/>
    <a:srgbClr val="F8FDEA"/>
    <a:srgbClr val="1E648B"/>
    <a:srgbClr val="E4EFF8"/>
    <a:srgbClr val="47A09E"/>
    <a:srgbClr val="F8E26E"/>
    <a:srgbClr val="5C932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370" autoAdjust="0"/>
    <p:restoredTop sz="95317" autoAdjust="0"/>
  </p:normalViewPr>
  <p:slideViewPr>
    <p:cSldViewPr>
      <p:cViewPr varScale="1">
        <p:scale>
          <a:sx n="76" d="100"/>
          <a:sy n="76" d="100"/>
        </p:scale>
        <p:origin x="-324" y="-102"/>
      </p:cViewPr>
      <p:guideLst>
        <p:guide orient="horz" pos="2260"/>
        <p:guide pos="4050"/>
      </p:guideLst>
    </p:cSldViewPr>
  </p:slideViewPr>
  <p:outlineViewPr>
    <p:cViewPr>
      <p:scale>
        <a:sx n="100" d="100"/>
        <a:sy n="100" d="100"/>
      </p:scale>
      <p:origin x="0" y="-20556"/>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5" d="100"/>
          <a:sy n="65" d="100"/>
        </p:scale>
        <p:origin x="2796" y="54"/>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3F4E6-3175-48A7-A786-58C8EFB6A1D1}"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0BED7127-90EB-4FE7-ADDD-8B019EEBCEA8}">
      <dgm:prSet phldrT="[Text]"/>
      <dgm:spPr/>
      <dgm:t>
        <a:bodyPr/>
        <a:lstStyle/>
        <a:p>
          <a:r>
            <a:rPr lang="en-GB" dirty="0" smtClean="0">
              <a:latin typeface="Times New Roman" panose="02020603050405020304" pitchFamily="18" charset="0"/>
              <a:cs typeface="Times New Roman" panose="02020603050405020304" pitchFamily="18" charset="0"/>
            </a:rPr>
            <a:t>4 </a:t>
          </a:r>
          <a:r>
            <a:rPr lang="en-GB" dirty="0" err="1" smtClean="0">
              <a:latin typeface="Times New Roman" panose="02020603050405020304" pitchFamily="18" charset="0"/>
              <a:cs typeface="Times New Roman" panose="02020603050405020304" pitchFamily="18" charset="0"/>
            </a:rPr>
            <a:t>đoạn</a:t>
          </a:r>
          <a:endParaRPr lang="en-US" dirty="0">
            <a:latin typeface="Times New Roman" panose="02020603050405020304" pitchFamily="18" charset="0"/>
            <a:cs typeface="Times New Roman" panose="02020603050405020304" pitchFamily="18" charset="0"/>
          </a:endParaRPr>
        </a:p>
      </dgm:t>
    </dgm:pt>
    <dgm:pt modelId="{5642C11B-5A00-4833-BCCA-57C3CBD64F15}" type="parTrans" cxnId="{6FC513F0-F89F-456C-9F9A-0AED4647E7F5}">
      <dgm:prSet/>
      <dgm:spPr/>
      <dgm:t>
        <a:bodyPr/>
        <a:lstStyle/>
        <a:p>
          <a:endParaRPr lang="en-US"/>
        </a:p>
      </dgm:t>
    </dgm:pt>
    <dgm:pt modelId="{892793AE-4D3F-4FF2-9C11-CB5D88DAD0B2}" type="sibTrans" cxnId="{6FC513F0-F89F-456C-9F9A-0AED4647E7F5}">
      <dgm:prSet/>
      <dgm:spPr/>
      <dgm:t>
        <a:bodyPr/>
        <a:lstStyle/>
        <a:p>
          <a:endParaRPr lang="en-US"/>
        </a:p>
      </dgm:t>
    </dgm:pt>
    <dgm:pt modelId="{31B37BBE-9D8C-4F11-BADC-948248E78C0A}">
      <dgm:prSet phldrT="[Text]" custT="1"/>
      <dgm:spPr/>
      <dgm:t>
        <a:bodyPr/>
        <a:lstStyle/>
        <a:p>
          <a:r>
            <a:rPr lang="vi-VN" sz="3200" dirty="0" smtClean="0">
              <a:latin typeface="Times New Roman" panose="02020603050405020304" pitchFamily="18" charset="0"/>
              <a:cs typeface="Times New Roman" panose="02020603050405020304" pitchFamily="18" charset="0"/>
            </a:rPr>
            <a:t>(1): Hoàn cảnh sống của Phăng-</a:t>
          </a:r>
          <a:r>
            <a:rPr lang="en-GB" sz="3200" dirty="0" smtClean="0">
              <a:latin typeface="Times New Roman" panose="02020603050405020304" pitchFamily="18" charset="0"/>
              <a:cs typeface="Times New Roman" panose="02020603050405020304" pitchFamily="18" charset="0"/>
            </a:rPr>
            <a:t>t</a:t>
          </a:r>
          <a:r>
            <a:rPr lang="vi-VN" sz="3200" dirty="0" smtClean="0">
              <a:latin typeface="Times New Roman" panose="02020603050405020304" pitchFamily="18" charset="0"/>
              <a:cs typeface="Times New Roman" panose="02020603050405020304" pitchFamily="18" charset="0"/>
            </a:rPr>
            <a:t>in. </a:t>
          </a:r>
          <a:endParaRPr lang="en-US" sz="3200" dirty="0">
            <a:latin typeface="Times New Roman" panose="02020603050405020304" pitchFamily="18" charset="0"/>
            <a:cs typeface="Times New Roman" panose="02020603050405020304" pitchFamily="18" charset="0"/>
          </a:endParaRPr>
        </a:p>
      </dgm:t>
    </dgm:pt>
    <dgm:pt modelId="{57A827B1-A74C-401A-9E80-4947EB872D75}" type="parTrans" cxnId="{7FB53027-CAEA-437C-974E-24517FCDE7B4}">
      <dgm:prSet/>
      <dgm:spPr/>
      <dgm:t>
        <a:bodyPr/>
        <a:lstStyle/>
        <a:p>
          <a:endParaRPr lang="en-US"/>
        </a:p>
      </dgm:t>
    </dgm:pt>
    <dgm:pt modelId="{AC6759FA-EE2F-443B-8946-5F93A00DD01C}" type="sibTrans" cxnId="{7FB53027-CAEA-437C-974E-24517FCDE7B4}">
      <dgm:prSet/>
      <dgm:spPr/>
      <dgm:t>
        <a:bodyPr/>
        <a:lstStyle/>
        <a:p>
          <a:endParaRPr lang="en-US"/>
        </a:p>
      </dgm:t>
    </dgm:pt>
    <dgm:pt modelId="{D5DF2D66-B2D1-45DE-A511-DE58655271B7}">
      <dgm:prSet phldrT="[Text]" custT="1"/>
      <dgm:spPr/>
      <dgm:t>
        <a:bodyPr/>
        <a:lstStyle/>
        <a:p>
          <a:r>
            <a:rPr lang="vi-VN" sz="3200" dirty="0" smtClean="0">
              <a:latin typeface="Times New Roman" panose="02020603050405020304" pitchFamily="18" charset="0"/>
              <a:cs typeface="Times New Roman" panose="02020603050405020304" pitchFamily="18" charset="0"/>
            </a:rPr>
            <a:t>(2): Phăng</a:t>
          </a:r>
          <a:r>
            <a:rPr lang="en-GB"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tin bán tóc để mua váy cho con gái.</a:t>
          </a:r>
          <a:endParaRPr lang="en-US" sz="3200" dirty="0">
            <a:latin typeface="Times New Roman" panose="02020603050405020304" pitchFamily="18" charset="0"/>
            <a:cs typeface="Times New Roman" panose="02020603050405020304" pitchFamily="18" charset="0"/>
          </a:endParaRPr>
        </a:p>
      </dgm:t>
    </dgm:pt>
    <dgm:pt modelId="{271E5883-A2DA-4790-9827-C517239544C4}" type="parTrans" cxnId="{DD787A95-E96B-49FF-91D4-B2B0D38B20DE}">
      <dgm:prSet/>
      <dgm:spPr/>
      <dgm:t>
        <a:bodyPr/>
        <a:lstStyle/>
        <a:p>
          <a:endParaRPr lang="en-US"/>
        </a:p>
      </dgm:t>
    </dgm:pt>
    <dgm:pt modelId="{C1B718A6-970E-4499-816A-E89C5494D590}" type="sibTrans" cxnId="{DD787A95-E96B-49FF-91D4-B2B0D38B20DE}">
      <dgm:prSet/>
      <dgm:spPr/>
      <dgm:t>
        <a:bodyPr/>
        <a:lstStyle/>
        <a:p>
          <a:endParaRPr lang="en-US"/>
        </a:p>
      </dgm:t>
    </dgm:pt>
    <dgm:pt modelId="{341826C2-5B6D-4148-B14A-C28766DB49E6}">
      <dgm:prSet phldrT="[Text]" custT="1"/>
      <dgm:spPr/>
      <dgm:t>
        <a:bodyPr/>
        <a:lstStyle/>
        <a:p>
          <a:r>
            <a:rPr lang="en-US" sz="2800" dirty="0" smtClean="0">
              <a:latin typeface="Times New Roman" panose="02020603050405020304" pitchFamily="18" charset="0"/>
              <a:cs typeface="Times New Roman" panose="02020603050405020304" pitchFamily="18" charset="0"/>
            </a:rPr>
            <a:t>(3): </a:t>
          </a:r>
          <a:r>
            <a:rPr lang="en-US" sz="2800" dirty="0" err="1" smtClean="0">
              <a:latin typeface="Times New Roman" panose="02020603050405020304" pitchFamily="18" charset="0"/>
              <a:cs typeface="Times New Roman" panose="02020603050405020304" pitchFamily="18" charset="0"/>
            </a:rPr>
            <a:t>Phăng</a:t>
          </a:r>
          <a:r>
            <a:rPr lang="en-US" sz="2800" dirty="0" smtClean="0">
              <a:latin typeface="Times New Roman" panose="02020603050405020304" pitchFamily="18" charset="0"/>
              <a:cs typeface="Times New Roman" panose="02020603050405020304" pitchFamily="18" charset="0"/>
            </a:rPr>
            <a:t>-tin </a:t>
          </a:r>
          <a:r>
            <a:rPr lang="en-US" sz="2800" dirty="0" err="1" smtClean="0">
              <a:latin typeface="Times New Roman" panose="02020603050405020304" pitchFamily="18" charset="0"/>
              <a:cs typeface="Times New Roman" panose="02020603050405020304" pitchFamily="18" charset="0"/>
            </a:rPr>
            <a:t>bán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gửi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nác</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-ê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rằng</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gái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bệnh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nặng</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dgm:t>
    </dgm:pt>
    <dgm:pt modelId="{080F38C6-CDA2-44D5-B0A3-86B48A82B532}" type="parTrans" cxnId="{7C694A96-183A-4D95-8928-4D9E44E0FF2F}">
      <dgm:prSet/>
      <dgm:spPr/>
      <dgm:t>
        <a:bodyPr/>
        <a:lstStyle/>
        <a:p>
          <a:endParaRPr lang="en-US"/>
        </a:p>
      </dgm:t>
    </dgm:pt>
    <dgm:pt modelId="{83331906-FB9D-427B-98EE-774A080B1519}" type="sibTrans" cxnId="{7C694A96-183A-4D95-8928-4D9E44E0FF2F}">
      <dgm:prSet/>
      <dgm:spPr/>
      <dgm:t>
        <a:bodyPr/>
        <a:lstStyle/>
        <a:p>
          <a:endParaRPr lang="en-US"/>
        </a:p>
      </dgm:t>
    </dgm:pt>
    <dgm:pt modelId="{B8EF2559-843F-49B9-80B4-662B54001896}">
      <dgm:prSet phldrT="[Text]" custT="1"/>
      <dgm:spPr/>
      <dgm:t>
        <a:bodyPr/>
        <a:lstStyle/>
        <a:p>
          <a:r>
            <a:rPr lang="en-US" sz="3200" dirty="0" smtClean="0">
              <a:latin typeface="Times New Roman" panose="02020603050405020304" pitchFamily="18" charset="0"/>
              <a:cs typeface="Times New Roman" panose="02020603050405020304" pitchFamily="18" charset="0"/>
            </a:rPr>
            <a:t>(4): </a:t>
          </a:r>
          <a:r>
            <a:rPr lang="en-US" sz="3200" dirty="0" err="1" smtClean="0">
              <a:latin typeface="Times New Roman" panose="02020603050405020304" pitchFamily="18" charset="0"/>
              <a:cs typeface="Times New Roman" panose="02020603050405020304" pitchFamily="18" charset="0"/>
            </a:rPr>
            <a:t>Cuộc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Phăng</a:t>
          </a:r>
          <a:r>
            <a:rPr lang="en-US" sz="3200" dirty="0" smtClean="0">
              <a:latin typeface="Times New Roman" panose="02020603050405020304" pitchFamily="18" charset="0"/>
              <a:cs typeface="Times New Roman" panose="02020603050405020304" pitchFamily="18" charset="0"/>
            </a:rPr>
            <a:t>-tin </a:t>
          </a:r>
          <a:r>
            <a:rPr lang="en-US" sz="3200" dirty="0" err="1" smtClean="0">
              <a:latin typeface="Times New Roman" panose="02020603050405020304" pitchFamily="18" charset="0"/>
              <a:cs typeface="Times New Roman" panose="02020603050405020304" pitchFamily="18" charset="0"/>
            </a:rPr>
            <a:t>sau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tóc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răng</a:t>
          </a:r>
          <a:r>
            <a:rPr lang="vi-VN"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dgm:t>
    </dgm:pt>
    <dgm:pt modelId="{111D313B-A074-4535-A3BD-F0AB565740C8}" type="parTrans" cxnId="{80F9E567-5BD3-470C-91A0-2AA5A73001F3}">
      <dgm:prSet/>
      <dgm:spPr/>
      <dgm:t>
        <a:bodyPr/>
        <a:lstStyle/>
        <a:p>
          <a:endParaRPr lang="en-US"/>
        </a:p>
      </dgm:t>
    </dgm:pt>
    <dgm:pt modelId="{BB240807-9AC1-463E-9404-BFD349A3EAA4}" type="sibTrans" cxnId="{80F9E567-5BD3-470C-91A0-2AA5A73001F3}">
      <dgm:prSet/>
      <dgm:spPr/>
      <dgm:t>
        <a:bodyPr/>
        <a:lstStyle/>
        <a:p>
          <a:endParaRPr lang="en-US"/>
        </a:p>
      </dgm:t>
    </dgm:pt>
    <dgm:pt modelId="{9DDB54BE-7A94-49E3-B54C-FEB18CB1A458}" type="pres">
      <dgm:prSet presAssocID="{0383F4E6-3175-48A7-A786-58C8EFB6A1D1}" presName="Name0" presStyleCnt="0">
        <dgm:presLayoutVars>
          <dgm:chPref val="1"/>
          <dgm:dir/>
          <dgm:animOne val="branch"/>
          <dgm:animLvl val="lvl"/>
          <dgm:resizeHandles val="exact"/>
        </dgm:presLayoutVars>
      </dgm:prSet>
      <dgm:spPr/>
      <dgm:t>
        <a:bodyPr/>
        <a:lstStyle/>
        <a:p>
          <a:endParaRPr lang="en-US"/>
        </a:p>
      </dgm:t>
    </dgm:pt>
    <dgm:pt modelId="{8CEAF8BC-7DEC-426C-9F32-92FAB4243597}" type="pres">
      <dgm:prSet presAssocID="{0BED7127-90EB-4FE7-ADDD-8B019EEBCEA8}" presName="root1" presStyleCnt="0"/>
      <dgm:spPr/>
    </dgm:pt>
    <dgm:pt modelId="{FEE15A56-CEE1-4F5C-9FBA-E29F599EA72E}" type="pres">
      <dgm:prSet presAssocID="{0BED7127-90EB-4FE7-ADDD-8B019EEBCEA8}" presName="LevelOneTextNode" presStyleLbl="node0" presStyleIdx="0" presStyleCnt="1">
        <dgm:presLayoutVars>
          <dgm:chPref val="3"/>
        </dgm:presLayoutVars>
      </dgm:prSet>
      <dgm:spPr/>
      <dgm:t>
        <a:bodyPr/>
        <a:lstStyle/>
        <a:p>
          <a:endParaRPr lang="en-US"/>
        </a:p>
      </dgm:t>
    </dgm:pt>
    <dgm:pt modelId="{4EC92A00-CCD0-445A-B1E9-4EA74FE96AB5}" type="pres">
      <dgm:prSet presAssocID="{0BED7127-90EB-4FE7-ADDD-8B019EEBCEA8}" presName="level2hierChild" presStyleCnt="0"/>
      <dgm:spPr/>
    </dgm:pt>
    <dgm:pt modelId="{210ABA18-89AC-4A03-90C0-B57A17E5B795}" type="pres">
      <dgm:prSet presAssocID="{57A827B1-A74C-401A-9E80-4947EB872D75}" presName="conn2-1" presStyleLbl="parChTrans1D2" presStyleIdx="0" presStyleCnt="4"/>
      <dgm:spPr/>
      <dgm:t>
        <a:bodyPr/>
        <a:lstStyle/>
        <a:p>
          <a:endParaRPr lang="en-US"/>
        </a:p>
      </dgm:t>
    </dgm:pt>
    <dgm:pt modelId="{ADACE7AE-FCD7-4533-9216-6C74D327E147}" type="pres">
      <dgm:prSet presAssocID="{57A827B1-A74C-401A-9E80-4947EB872D75}" presName="connTx" presStyleLbl="parChTrans1D2" presStyleIdx="0" presStyleCnt="4"/>
      <dgm:spPr/>
      <dgm:t>
        <a:bodyPr/>
        <a:lstStyle/>
        <a:p>
          <a:endParaRPr lang="en-US"/>
        </a:p>
      </dgm:t>
    </dgm:pt>
    <dgm:pt modelId="{51CF8AE6-56B8-4817-BCEF-D956CC99BFDA}" type="pres">
      <dgm:prSet presAssocID="{31B37BBE-9D8C-4F11-BADC-948248E78C0A}" presName="root2" presStyleCnt="0"/>
      <dgm:spPr/>
    </dgm:pt>
    <dgm:pt modelId="{EFE6E121-CA27-4A82-B352-8E717A78D16B}" type="pres">
      <dgm:prSet presAssocID="{31B37BBE-9D8C-4F11-BADC-948248E78C0A}" presName="LevelTwoTextNode" presStyleLbl="node2" presStyleIdx="0" presStyleCnt="4" custScaleX="184334">
        <dgm:presLayoutVars>
          <dgm:chPref val="3"/>
        </dgm:presLayoutVars>
      </dgm:prSet>
      <dgm:spPr/>
      <dgm:t>
        <a:bodyPr/>
        <a:lstStyle/>
        <a:p>
          <a:endParaRPr lang="en-US"/>
        </a:p>
      </dgm:t>
    </dgm:pt>
    <dgm:pt modelId="{FF2EC885-784F-427E-85CB-A592375969E0}" type="pres">
      <dgm:prSet presAssocID="{31B37BBE-9D8C-4F11-BADC-948248E78C0A}" presName="level3hierChild" presStyleCnt="0"/>
      <dgm:spPr/>
    </dgm:pt>
    <dgm:pt modelId="{774E5E5B-55EE-4E56-8F25-262A7B50CB68}" type="pres">
      <dgm:prSet presAssocID="{271E5883-A2DA-4790-9827-C517239544C4}" presName="conn2-1" presStyleLbl="parChTrans1D2" presStyleIdx="1" presStyleCnt="4"/>
      <dgm:spPr/>
      <dgm:t>
        <a:bodyPr/>
        <a:lstStyle/>
        <a:p>
          <a:endParaRPr lang="en-US"/>
        </a:p>
      </dgm:t>
    </dgm:pt>
    <dgm:pt modelId="{7E1F600C-EC34-4B2A-B310-98D03BDDCF3B}" type="pres">
      <dgm:prSet presAssocID="{271E5883-A2DA-4790-9827-C517239544C4}" presName="connTx" presStyleLbl="parChTrans1D2" presStyleIdx="1" presStyleCnt="4"/>
      <dgm:spPr/>
      <dgm:t>
        <a:bodyPr/>
        <a:lstStyle/>
        <a:p>
          <a:endParaRPr lang="en-US"/>
        </a:p>
      </dgm:t>
    </dgm:pt>
    <dgm:pt modelId="{EB273A57-5AF9-4869-9BE9-5912289B71BA}" type="pres">
      <dgm:prSet presAssocID="{D5DF2D66-B2D1-45DE-A511-DE58655271B7}" presName="root2" presStyleCnt="0"/>
      <dgm:spPr/>
    </dgm:pt>
    <dgm:pt modelId="{D6F6AA66-7A74-44E7-813B-98B1EB77ADEB}" type="pres">
      <dgm:prSet presAssocID="{D5DF2D66-B2D1-45DE-A511-DE58655271B7}" presName="LevelTwoTextNode" presStyleLbl="node2" presStyleIdx="1" presStyleCnt="4" custScaleX="183887">
        <dgm:presLayoutVars>
          <dgm:chPref val="3"/>
        </dgm:presLayoutVars>
      </dgm:prSet>
      <dgm:spPr/>
      <dgm:t>
        <a:bodyPr/>
        <a:lstStyle/>
        <a:p>
          <a:endParaRPr lang="en-US"/>
        </a:p>
      </dgm:t>
    </dgm:pt>
    <dgm:pt modelId="{43DC321E-A9ED-4A27-86C5-68CBD0FD7413}" type="pres">
      <dgm:prSet presAssocID="{D5DF2D66-B2D1-45DE-A511-DE58655271B7}" presName="level3hierChild" presStyleCnt="0"/>
      <dgm:spPr/>
    </dgm:pt>
    <dgm:pt modelId="{9AA62015-41F1-4C21-B05A-D45E211070D0}" type="pres">
      <dgm:prSet presAssocID="{080F38C6-CDA2-44D5-B0A3-86B48A82B532}" presName="conn2-1" presStyleLbl="parChTrans1D2" presStyleIdx="2" presStyleCnt="4"/>
      <dgm:spPr/>
      <dgm:t>
        <a:bodyPr/>
        <a:lstStyle/>
        <a:p>
          <a:endParaRPr lang="en-US"/>
        </a:p>
      </dgm:t>
    </dgm:pt>
    <dgm:pt modelId="{0ED1DCA1-F8F8-4E7D-85B6-9BC9B25DD688}" type="pres">
      <dgm:prSet presAssocID="{080F38C6-CDA2-44D5-B0A3-86B48A82B532}" presName="connTx" presStyleLbl="parChTrans1D2" presStyleIdx="2" presStyleCnt="4"/>
      <dgm:spPr/>
      <dgm:t>
        <a:bodyPr/>
        <a:lstStyle/>
        <a:p>
          <a:endParaRPr lang="en-US"/>
        </a:p>
      </dgm:t>
    </dgm:pt>
    <dgm:pt modelId="{21A2F0F8-EE97-4960-A3ED-9D45E82244E8}" type="pres">
      <dgm:prSet presAssocID="{341826C2-5B6D-4148-B14A-C28766DB49E6}" presName="root2" presStyleCnt="0"/>
      <dgm:spPr/>
    </dgm:pt>
    <dgm:pt modelId="{A8639E6E-124D-4541-8AE5-6A15ADD0CF15}" type="pres">
      <dgm:prSet presAssocID="{341826C2-5B6D-4148-B14A-C28766DB49E6}" presName="LevelTwoTextNode" presStyleLbl="node2" presStyleIdx="2" presStyleCnt="4" custScaleX="183440" custScaleY="125326">
        <dgm:presLayoutVars>
          <dgm:chPref val="3"/>
        </dgm:presLayoutVars>
      </dgm:prSet>
      <dgm:spPr/>
      <dgm:t>
        <a:bodyPr/>
        <a:lstStyle/>
        <a:p>
          <a:endParaRPr lang="en-US"/>
        </a:p>
      </dgm:t>
    </dgm:pt>
    <dgm:pt modelId="{3C8E528D-0FE5-4B21-9391-21E4058E2869}" type="pres">
      <dgm:prSet presAssocID="{341826C2-5B6D-4148-B14A-C28766DB49E6}" presName="level3hierChild" presStyleCnt="0"/>
      <dgm:spPr/>
    </dgm:pt>
    <dgm:pt modelId="{9CA1ACDA-E15C-4798-8D35-58A06CFD1C13}" type="pres">
      <dgm:prSet presAssocID="{111D313B-A074-4535-A3BD-F0AB565740C8}" presName="conn2-1" presStyleLbl="parChTrans1D2" presStyleIdx="3" presStyleCnt="4"/>
      <dgm:spPr/>
      <dgm:t>
        <a:bodyPr/>
        <a:lstStyle/>
        <a:p>
          <a:endParaRPr lang="en-US"/>
        </a:p>
      </dgm:t>
    </dgm:pt>
    <dgm:pt modelId="{A160F79F-A42B-47B3-AE25-6E3A2A9ADD5A}" type="pres">
      <dgm:prSet presAssocID="{111D313B-A074-4535-A3BD-F0AB565740C8}" presName="connTx" presStyleLbl="parChTrans1D2" presStyleIdx="3" presStyleCnt="4"/>
      <dgm:spPr/>
      <dgm:t>
        <a:bodyPr/>
        <a:lstStyle/>
        <a:p>
          <a:endParaRPr lang="en-US"/>
        </a:p>
      </dgm:t>
    </dgm:pt>
    <dgm:pt modelId="{0C05C6A3-AFA1-48F0-AAD0-FC446FE17AD2}" type="pres">
      <dgm:prSet presAssocID="{B8EF2559-843F-49B9-80B4-662B54001896}" presName="root2" presStyleCnt="0"/>
      <dgm:spPr/>
    </dgm:pt>
    <dgm:pt modelId="{E59C8B67-F112-4AD8-A109-EE5CE87C4D3D}" type="pres">
      <dgm:prSet presAssocID="{B8EF2559-843F-49B9-80B4-662B54001896}" presName="LevelTwoTextNode" presStyleLbl="node2" presStyleIdx="3" presStyleCnt="4" custScaleX="182459">
        <dgm:presLayoutVars>
          <dgm:chPref val="3"/>
        </dgm:presLayoutVars>
      </dgm:prSet>
      <dgm:spPr/>
      <dgm:t>
        <a:bodyPr/>
        <a:lstStyle/>
        <a:p>
          <a:endParaRPr lang="en-US"/>
        </a:p>
      </dgm:t>
    </dgm:pt>
    <dgm:pt modelId="{07B09595-B29A-4E6C-8359-A79C2A0AB8AE}" type="pres">
      <dgm:prSet presAssocID="{B8EF2559-843F-49B9-80B4-662B54001896}" presName="level3hierChild" presStyleCnt="0"/>
      <dgm:spPr/>
    </dgm:pt>
  </dgm:ptLst>
  <dgm:cxnLst>
    <dgm:cxn modelId="{7C694A96-183A-4D95-8928-4D9E44E0FF2F}" srcId="{0BED7127-90EB-4FE7-ADDD-8B019EEBCEA8}" destId="{341826C2-5B6D-4148-B14A-C28766DB49E6}" srcOrd="2" destOrd="0" parTransId="{080F38C6-CDA2-44D5-B0A3-86B48A82B532}" sibTransId="{83331906-FB9D-427B-98EE-774A080B1519}"/>
    <dgm:cxn modelId="{788B3A6F-9ECE-4B2E-9805-D7F77716DCAE}" type="presOf" srcId="{B8EF2559-843F-49B9-80B4-662B54001896}" destId="{E59C8B67-F112-4AD8-A109-EE5CE87C4D3D}" srcOrd="0" destOrd="0" presId="urn:microsoft.com/office/officeart/2008/layout/HorizontalMultiLevelHierarchy"/>
    <dgm:cxn modelId="{54A69CF0-68E2-4BA1-A811-43CF7FE136CB}" type="presOf" srcId="{0BED7127-90EB-4FE7-ADDD-8B019EEBCEA8}" destId="{FEE15A56-CEE1-4F5C-9FBA-E29F599EA72E}" srcOrd="0" destOrd="0" presId="urn:microsoft.com/office/officeart/2008/layout/HorizontalMultiLevelHierarchy"/>
    <dgm:cxn modelId="{0FAF928F-88FC-4428-900E-E365993ADF96}" type="presOf" srcId="{341826C2-5B6D-4148-B14A-C28766DB49E6}" destId="{A8639E6E-124D-4541-8AE5-6A15ADD0CF15}" srcOrd="0" destOrd="0" presId="urn:microsoft.com/office/officeart/2008/layout/HorizontalMultiLevelHierarchy"/>
    <dgm:cxn modelId="{7FB53027-CAEA-437C-974E-24517FCDE7B4}" srcId="{0BED7127-90EB-4FE7-ADDD-8B019EEBCEA8}" destId="{31B37BBE-9D8C-4F11-BADC-948248E78C0A}" srcOrd="0" destOrd="0" parTransId="{57A827B1-A74C-401A-9E80-4947EB872D75}" sibTransId="{AC6759FA-EE2F-443B-8946-5F93A00DD01C}"/>
    <dgm:cxn modelId="{80F9E567-5BD3-470C-91A0-2AA5A73001F3}" srcId="{0BED7127-90EB-4FE7-ADDD-8B019EEBCEA8}" destId="{B8EF2559-843F-49B9-80B4-662B54001896}" srcOrd="3" destOrd="0" parTransId="{111D313B-A074-4535-A3BD-F0AB565740C8}" sibTransId="{BB240807-9AC1-463E-9404-BFD349A3EAA4}"/>
    <dgm:cxn modelId="{EE62BECF-C538-47FE-9C05-05076FD62AAC}" type="presOf" srcId="{271E5883-A2DA-4790-9827-C517239544C4}" destId="{774E5E5B-55EE-4E56-8F25-262A7B50CB68}" srcOrd="0" destOrd="0" presId="urn:microsoft.com/office/officeart/2008/layout/HorizontalMultiLevelHierarchy"/>
    <dgm:cxn modelId="{DD787A95-E96B-49FF-91D4-B2B0D38B20DE}" srcId="{0BED7127-90EB-4FE7-ADDD-8B019EEBCEA8}" destId="{D5DF2D66-B2D1-45DE-A511-DE58655271B7}" srcOrd="1" destOrd="0" parTransId="{271E5883-A2DA-4790-9827-C517239544C4}" sibTransId="{C1B718A6-970E-4499-816A-E89C5494D590}"/>
    <dgm:cxn modelId="{D840821A-2221-4BFB-86CA-CA8BADA95623}" type="presOf" srcId="{57A827B1-A74C-401A-9E80-4947EB872D75}" destId="{ADACE7AE-FCD7-4533-9216-6C74D327E147}" srcOrd="1" destOrd="0" presId="urn:microsoft.com/office/officeart/2008/layout/HorizontalMultiLevelHierarchy"/>
    <dgm:cxn modelId="{769F1E56-545E-4821-A4A8-13756378B808}" type="presOf" srcId="{271E5883-A2DA-4790-9827-C517239544C4}" destId="{7E1F600C-EC34-4B2A-B310-98D03BDDCF3B}" srcOrd="1" destOrd="0" presId="urn:microsoft.com/office/officeart/2008/layout/HorizontalMultiLevelHierarchy"/>
    <dgm:cxn modelId="{1831BF53-D2AB-45C0-A665-1EEB6FECC4F3}" type="presOf" srcId="{111D313B-A074-4535-A3BD-F0AB565740C8}" destId="{A160F79F-A42B-47B3-AE25-6E3A2A9ADD5A}" srcOrd="1" destOrd="0" presId="urn:microsoft.com/office/officeart/2008/layout/HorizontalMultiLevelHierarchy"/>
    <dgm:cxn modelId="{D1879922-E99B-4D67-BD7C-FE1C9B0159B5}" type="presOf" srcId="{080F38C6-CDA2-44D5-B0A3-86B48A82B532}" destId="{0ED1DCA1-F8F8-4E7D-85B6-9BC9B25DD688}" srcOrd="1" destOrd="0" presId="urn:microsoft.com/office/officeart/2008/layout/HorizontalMultiLevelHierarchy"/>
    <dgm:cxn modelId="{D81201F8-DC55-43C0-B1FE-00D8A5D133EC}" type="presOf" srcId="{0383F4E6-3175-48A7-A786-58C8EFB6A1D1}" destId="{9DDB54BE-7A94-49E3-B54C-FEB18CB1A458}" srcOrd="0" destOrd="0" presId="urn:microsoft.com/office/officeart/2008/layout/HorizontalMultiLevelHierarchy"/>
    <dgm:cxn modelId="{7E2208DE-5CB3-4B17-9620-E5A2E6E1BD42}" type="presOf" srcId="{57A827B1-A74C-401A-9E80-4947EB872D75}" destId="{210ABA18-89AC-4A03-90C0-B57A17E5B795}" srcOrd="0" destOrd="0" presId="urn:microsoft.com/office/officeart/2008/layout/HorizontalMultiLevelHierarchy"/>
    <dgm:cxn modelId="{3D656CFA-CED5-432F-8E82-FD54A0CF79A0}" type="presOf" srcId="{111D313B-A074-4535-A3BD-F0AB565740C8}" destId="{9CA1ACDA-E15C-4798-8D35-58A06CFD1C13}" srcOrd="0" destOrd="0" presId="urn:microsoft.com/office/officeart/2008/layout/HorizontalMultiLevelHierarchy"/>
    <dgm:cxn modelId="{F020A7AE-7E11-41C6-8C87-CD1E48A90C6F}" type="presOf" srcId="{D5DF2D66-B2D1-45DE-A511-DE58655271B7}" destId="{D6F6AA66-7A74-44E7-813B-98B1EB77ADEB}" srcOrd="0" destOrd="0" presId="urn:microsoft.com/office/officeart/2008/layout/HorizontalMultiLevelHierarchy"/>
    <dgm:cxn modelId="{EAED0313-90FE-4672-945B-771DD20CAAF9}" type="presOf" srcId="{31B37BBE-9D8C-4F11-BADC-948248E78C0A}" destId="{EFE6E121-CA27-4A82-B352-8E717A78D16B}" srcOrd="0" destOrd="0" presId="urn:microsoft.com/office/officeart/2008/layout/HorizontalMultiLevelHierarchy"/>
    <dgm:cxn modelId="{6FC513F0-F89F-456C-9F9A-0AED4647E7F5}" srcId="{0383F4E6-3175-48A7-A786-58C8EFB6A1D1}" destId="{0BED7127-90EB-4FE7-ADDD-8B019EEBCEA8}" srcOrd="0" destOrd="0" parTransId="{5642C11B-5A00-4833-BCCA-57C3CBD64F15}" sibTransId="{892793AE-4D3F-4FF2-9C11-CB5D88DAD0B2}"/>
    <dgm:cxn modelId="{D584E453-51B4-4853-9C3F-5A15F55361C4}" type="presOf" srcId="{080F38C6-CDA2-44D5-B0A3-86B48A82B532}" destId="{9AA62015-41F1-4C21-B05A-D45E211070D0}" srcOrd="0" destOrd="0" presId="urn:microsoft.com/office/officeart/2008/layout/HorizontalMultiLevelHierarchy"/>
    <dgm:cxn modelId="{9B017BF7-B927-4FDF-9135-08A9A54083B5}" type="presParOf" srcId="{9DDB54BE-7A94-49E3-B54C-FEB18CB1A458}" destId="{8CEAF8BC-7DEC-426C-9F32-92FAB4243597}" srcOrd="0" destOrd="0" presId="urn:microsoft.com/office/officeart/2008/layout/HorizontalMultiLevelHierarchy"/>
    <dgm:cxn modelId="{0F85F70F-8EB1-475D-9FB2-77620AAAFEA9}" type="presParOf" srcId="{8CEAF8BC-7DEC-426C-9F32-92FAB4243597}" destId="{FEE15A56-CEE1-4F5C-9FBA-E29F599EA72E}" srcOrd="0" destOrd="0" presId="urn:microsoft.com/office/officeart/2008/layout/HorizontalMultiLevelHierarchy"/>
    <dgm:cxn modelId="{5BD280E8-5E57-45DB-8CD4-5A9F5BBAE7EF}" type="presParOf" srcId="{8CEAF8BC-7DEC-426C-9F32-92FAB4243597}" destId="{4EC92A00-CCD0-445A-B1E9-4EA74FE96AB5}" srcOrd="1" destOrd="0" presId="urn:microsoft.com/office/officeart/2008/layout/HorizontalMultiLevelHierarchy"/>
    <dgm:cxn modelId="{655A415A-1169-4425-A7EB-DB8FA64990C9}" type="presParOf" srcId="{4EC92A00-CCD0-445A-B1E9-4EA74FE96AB5}" destId="{210ABA18-89AC-4A03-90C0-B57A17E5B795}" srcOrd="0" destOrd="0" presId="urn:microsoft.com/office/officeart/2008/layout/HorizontalMultiLevelHierarchy"/>
    <dgm:cxn modelId="{AF5A6969-3CB3-4971-A42A-B6C8ED352891}" type="presParOf" srcId="{210ABA18-89AC-4A03-90C0-B57A17E5B795}" destId="{ADACE7AE-FCD7-4533-9216-6C74D327E147}" srcOrd="0" destOrd="0" presId="urn:microsoft.com/office/officeart/2008/layout/HorizontalMultiLevelHierarchy"/>
    <dgm:cxn modelId="{4CF20468-879E-4BBA-8EBA-9E60D8B3E7DE}" type="presParOf" srcId="{4EC92A00-CCD0-445A-B1E9-4EA74FE96AB5}" destId="{51CF8AE6-56B8-4817-BCEF-D956CC99BFDA}" srcOrd="1" destOrd="0" presId="urn:microsoft.com/office/officeart/2008/layout/HorizontalMultiLevelHierarchy"/>
    <dgm:cxn modelId="{A820789B-B714-4CB9-90C3-FFBC0F385839}" type="presParOf" srcId="{51CF8AE6-56B8-4817-BCEF-D956CC99BFDA}" destId="{EFE6E121-CA27-4A82-B352-8E717A78D16B}" srcOrd="0" destOrd="0" presId="urn:microsoft.com/office/officeart/2008/layout/HorizontalMultiLevelHierarchy"/>
    <dgm:cxn modelId="{B2FF4DAD-8F0F-4949-A68A-59A452D9523C}" type="presParOf" srcId="{51CF8AE6-56B8-4817-BCEF-D956CC99BFDA}" destId="{FF2EC885-784F-427E-85CB-A592375969E0}" srcOrd="1" destOrd="0" presId="urn:microsoft.com/office/officeart/2008/layout/HorizontalMultiLevelHierarchy"/>
    <dgm:cxn modelId="{CF136E6D-224E-4A63-A8B8-6B286801DC09}" type="presParOf" srcId="{4EC92A00-CCD0-445A-B1E9-4EA74FE96AB5}" destId="{774E5E5B-55EE-4E56-8F25-262A7B50CB68}" srcOrd="2" destOrd="0" presId="urn:microsoft.com/office/officeart/2008/layout/HorizontalMultiLevelHierarchy"/>
    <dgm:cxn modelId="{57AA2E78-2BF3-472A-8F79-8DD1B212C7CF}" type="presParOf" srcId="{774E5E5B-55EE-4E56-8F25-262A7B50CB68}" destId="{7E1F600C-EC34-4B2A-B310-98D03BDDCF3B}" srcOrd="0" destOrd="0" presId="urn:microsoft.com/office/officeart/2008/layout/HorizontalMultiLevelHierarchy"/>
    <dgm:cxn modelId="{FDF466EA-BF98-46A2-9A3C-576DFCA38088}" type="presParOf" srcId="{4EC92A00-CCD0-445A-B1E9-4EA74FE96AB5}" destId="{EB273A57-5AF9-4869-9BE9-5912289B71BA}" srcOrd="3" destOrd="0" presId="urn:microsoft.com/office/officeart/2008/layout/HorizontalMultiLevelHierarchy"/>
    <dgm:cxn modelId="{14D546F9-1411-4106-98B4-C15C71E44891}" type="presParOf" srcId="{EB273A57-5AF9-4869-9BE9-5912289B71BA}" destId="{D6F6AA66-7A74-44E7-813B-98B1EB77ADEB}" srcOrd="0" destOrd="0" presId="urn:microsoft.com/office/officeart/2008/layout/HorizontalMultiLevelHierarchy"/>
    <dgm:cxn modelId="{5D306547-DF6D-4F93-9D61-26D0C7216E8F}" type="presParOf" srcId="{EB273A57-5AF9-4869-9BE9-5912289B71BA}" destId="{43DC321E-A9ED-4A27-86C5-68CBD0FD7413}" srcOrd="1" destOrd="0" presId="urn:microsoft.com/office/officeart/2008/layout/HorizontalMultiLevelHierarchy"/>
    <dgm:cxn modelId="{1D9EB9F5-3E20-40E2-A797-8EA40C376B14}" type="presParOf" srcId="{4EC92A00-CCD0-445A-B1E9-4EA74FE96AB5}" destId="{9AA62015-41F1-4C21-B05A-D45E211070D0}" srcOrd="4" destOrd="0" presId="urn:microsoft.com/office/officeart/2008/layout/HorizontalMultiLevelHierarchy"/>
    <dgm:cxn modelId="{3FF967D8-21B0-4BF7-978A-58811551EFC7}" type="presParOf" srcId="{9AA62015-41F1-4C21-B05A-D45E211070D0}" destId="{0ED1DCA1-F8F8-4E7D-85B6-9BC9B25DD688}" srcOrd="0" destOrd="0" presId="urn:microsoft.com/office/officeart/2008/layout/HorizontalMultiLevelHierarchy"/>
    <dgm:cxn modelId="{83865A45-02D5-47C0-A989-952BC89D9121}" type="presParOf" srcId="{4EC92A00-CCD0-445A-B1E9-4EA74FE96AB5}" destId="{21A2F0F8-EE97-4960-A3ED-9D45E82244E8}" srcOrd="5" destOrd="0" presId="urn:microsoft.com/office/officeart/2008/layout/HorizontalMultiLevelHierarchy"/>
    <dgm:cxn modelId="{FD19B3D5-4A72-445F-9520-88FBE63376EF}" type="presParOf" srcId="{21A2F0F8-EE97-4960-A3ED-9D45E82244E8}" destId="{A8639E6E-124D-4541-8AE5-6A15ADD0CF15}" srcOrd="0" destOrd="0" presId="urn:microsoft.com/office/officeart/2008/layout/HorizontalMultiLevelHierarchy"/>
    <dgm:cxn modelId="{4AD76FA8-01A8-413A-A8A2-655272C2DA46}" type="presParOf" srcId="{21A2F0F8-EE97-4960-A3ED-9D45E82244E8}" destId="{3C8E528D-0FE5-4B21-9391-21E4058E2869}" srcOrd="1" destOrd="0" presId="urn:microsoft.com/office/officeart/2008/layout/HorizontalMultiLevelHierarchy"/>
    <dgm:cxn modelId="{BF45D459-3B83-43F1-AD62-82681D1A5697}" type="presParOf" srcId="{4EC92A00-CCD0-445A-B1E9-4EA74FE96AB5}" destId="{9CA1ACDA-E15C-4798-8D35-58A06CFD1C13}" srcOrd="6" destOrd="0" presId="urn:microsoft.com/office/officeart/2008/layout/HorizontalMultiLevelHierarchy"/>
    <dgm:cxn modelId="{CE08A3C2-FDC5-4CCA-A3E4-F6D4BE0A587B}" type="presParOf" srcId="{9CA1ACDA-E15C-4798-8D35-58A06CFD1C13}" destId="{A160F79F-A42B-47B3-AE25-6E3A2A9ADD5A}" srcOrd="0" destOrd="0" presId="urn:microsoft.com/office/officeart/2008/layout/HorizontalMultiLevelHierarchy"/>
    <dgm:cxn modelId="{884B346D-5D0C-4BCB-923F-1DA7B3B3F618}" type="presParOf" srcId="{4EC92A00-CCD0-445A-B1E9-4EA74FE96AB5}" destId="{0C05C6A3-AFA1-48F0-AAD0-FC446FE17AD2}" srcOrd="7" destOrd="0" presId="urn:microsoft.com/office/officeart/2008/layout/HorizontalMultiLevelHierarchy"/>
    <dgm:cxn modelId="{EFAE592F-896A-4818-85D1-B36FE842F380}" type="presParOf" srcId="{0C05C6A3-AFA1-48F0-AAD0-FC446FE17AD2}" destId="{E59C8B67-F112-4AD8-A109-EE5CE87C4D3D}" srcOrd="0" destOrd="0" presId="urn:microsoft.com/office/officeart/2008/layout/HorizontalMultiLevelHierarchy"/>
    <dgm:cxn modelId="{EF09E797-E900-4481-93E0-1032AA0EC2FB}" type="presParOf" srcId="{0C05C6A3-AFA1-48F0-AAD0-FC446FE17AD2}" destId="{07B09595-B29A-4E6C-8359-A79C2A0AB8AE}"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BE5328-2165-4E5A-A104-E39BBA121700}" type="doc">
      <dgm:prSet loTypeId="urn:microsoft.com/office/officeart/2005/8/layout/pyramid2" loCatId="list" qsTypeId="urn:microsoft.com/office/officeart/2005/8/quickstyle/simple1" qsCatId="simple" csTypeId="urn:microsoft.com/office/officeart/2005/8/colors/accent3_2" csCatId="accent3" phldr="1"/>
      <dgm:spPr/>
    </dgm:pt>
    <dgm:pt modelId="{4A7AB3A3-931D-4452-9BC4-565C27A13F58}">
      <dgm:prSet phldrT="[Text]" custT="1"/>
      <dgm:spPr>
        <a:solidFill>
          <a:srgbClr val="00B0F0">
            <a:alpha val="90000"/>
          </a:srgbClr>
        </a:solidFill>
      </dgm:spPr>
      <dgm:t>
        <a:bodyPr/>
        <a:lstStyle/>
        <a:p>
          <a:r>
            <a:rPr lang="vi-VN" sz="3600" dirty="0" smtClean="0">
              <a:solidFill>
                <a:schemeClr val="bg1"/>
              </a:solidFill>
              <a:latin typeface="Arial" panose="020B0604020202020204" pitchFamily="34" charset="0"/>
              <a:cs typeface="Arial" panose="020B0604020202020204" pitchFamily="34" charset="0"/>
            </a:rPr>
            <a:t>Truyện thể hiện sự thống khổ và tình yêu thương con của Phăng-tin</a:t>
          </a:r>
          <a:endParaRPr lang="en-US" sz="3600" dirty="0">
            <a:solidFill>
              <a:schemeClr val="bg1"/>
            </a:solidFill>
            <a:latin typeface="Arial" panose="020B0604020202020204" pitchFamily="34" charset="0"/>
            <a:cs typeface="Arial" panose="020B0604020202020204" pitchFamily="34" charset="0"/>
          </a:endParaRPr>
        </a:p>
      </dgm:t>
    </dgm:pt>
    <dgm:pt modelId="{B2B47E90-F76E-4698-8EA4-848E0106AF2B}" type="parTrans" cxnId="{0FCBE563-3AF0-4DEC-8EE6-B510907FAFC2}">
      <dgm:prSet/>
      <dgm:spPr/>
      <dgm:t>
        <a:bodyPr/>
        <a:lstStyle/>
        <a:p>
          <a:endParaRPr lang="en-US" sz="2000"/>
        </a:p>
      </dgm:t>
    </dgm:pt>
    <dgm:pt modelId="{2B2165F2-022A-4868-85E0-8D2722E5B8AF}" type="sibTrans" cxnId="{0FCBE563-3AF0-4DEC-8EE6-B510907FAFC2}">
      <dgm:prSet/>
      <dgm:spPr/>
      <dgm:t>
        <a:bodyPr/>
        <a:lstStyle/>
        <a:p>
          <a:endParaRPr lang="en-US" sz="2000"/>
        </a:p>
      </dgm:t>
    </dgm:pt>
    <dgm:pt modelId="{93CC3700-7A0A-45FC-A09F-EA4FE0637D57}">
      <dgm:prSet phldrT="[Text]" custT="1"/>
      <dgm:spPr>
        <a:solidFill>
          <a:srgbClr val="00B050">
            <a:alpha val="90000"/>
          </a:srgbClr>
        </a:solidFill>
      </dgm:spPr>
      <dgm:t>
        <a:bodyPr/>
        <a:lstStyle/>
        <a:p>
          <a:r>
            <a:rPr lang="en-GB" sz="3600" dirty="0" smtClean="0">
              <a:solidFill>
                <a:srgbClr val="FFFF00"/>
              </a:solidFill>
              <a:latin typeface="Arial" panose="020B0604020202020204" pitchFamily="34" charset="0"/>
              <a:cs typeface="Arial" panose="020B0604020202020204" pitchFamily="34" charset="0"/>
            </a:rPr>
            <a:t>T</a:t>
          </a:r>
          <a:r>
            <a:rPr lang="vi-VN" sz="3600" dirty="0" smtClean="0">
              <a:solidFill>
                <a:srgbClr val="FFFF00"/>
              </a:solidFill>
              <a:latin typeface="Arial" panose="020B0604020202020204" pitchFamily="34" charset="0"/>
              <a:cs typeface="Arial" panose="020B0604020202020204" pitchFamily="34" charset="0"/>
            </a:rPr>
            <a:t>ấm lòng nhân đạo của nhà văn dành cho nhân vật này.</a:t>
          </a:r>
          <a:endParaRPr lang="en-US" sz="3600" dirty="0">
            <a:solidFill>
              <a:srgbClr val="FFFF00"/>
            </a:solidFill>
            <a:latin typeface="Arial" panose="020B0604020202020204" pitchFamily="34" charset="0"/>
            <a:cs typeface="Arial" panose="020B0604020202020204" pitchFamily="34" charset="0"/>
          </a:endParaRPr>
        </a:p>
      </dgm:t>
    </dgm:pt>
    <dgm:pt modelId="{509E4E6C-2815-4B0E-A969-245D7C94C82F}" type="parTrans" cxnId="{A476B015-AA33-4F0B-A1C4-84D27D0D2E45}">
      <dgm:prSet/>
      <dgm:spPr/>
      <dgm:t>
        <a:bodyPr/>
        <a:lstStyle/>
        <a:p>
          <a:endParaRPr lang="en-US" sz="2000"/>
        </a:p>
      </dgm:t>
    </dgm:pt>
    <dgm:pt modelId="{7BBF4A21-31AC-45AE-9D92-666E777E3A94}" type="sibTrans" cxnId="{A476B015-AA33-4F0B-A1C4-84D27D0D2E45}">
      <dgm:prSet/>
      <dgm:spPr/>
      <dgm:t>
        <a:bodyPr/>
        <a:lstStyle/>
        <a:p>
          <a:endParaRPr lang="en-US" sz="2000"/>
        </a:p>
      </dgm:t>
    </dgm:pt>
    <dgm:pt modelId="{2C5D6224-EC4E-49B8-9713-52877B65A091}" type="pres">
      <dgm:prSet presAssocID="{8FBE5328-2165-4E5A-A104-E39BBA121700}" presName="compositeShape" presStyleCnt="0">
        <dgm:presLayoutVars>
          <dgm:dir/>
          <dgm:resizeHandles/>
        </dgm:presLayoutVars>
      </dgm:prSet>
      <dgm:spPr/>
    </dgm:pt>
    <dgm:pt modelId="{E4FD45D6-4208-40F0-BB31-4686A05E06A3}" type="pres">
      <dgm:prSet presAssocID="{8FBE5328-2165-4E5A-A104-E39BBA121700}" presName="pyramid" presStyleLbl="node1" presStyleIdx="0" presStyleCnt="1"/>
      <dgm:spPr/>
    </dgm:pt>
    <dgm:pt modelId="{25EF2E96-556B-4C4C-BF49-585245CB720E}" type="pres">
      <dgm:prSet presAssocID="{8FBE5328-2165-4E5A-A104-E39BBA121700}" presName="theList" presStyleCnt="0"/>
      <dgm:spPr/>
    </dgm:pt>
    <dgm:pt modelId="{DB748C88-E437-431F-B953-25A17E578D5E}" type="pres">
      <dgm:prSet presAssocID="{4A7AB3A3-931D-4452-9BC4-565C27A13F58}" presName="aNode" presStyleLbl="fgAcc1" presStyleIdx="0" presStyleCnt="2" custScaleX="218774" custLinFactNeighborX="62509" custLinFactNeighborY="55944">
        <dgm:presLayoutVars>
          <dgm:bulletEnabled val="1"/>
        </dgm:presLayoutVars>
      </dgm:prSet>
      <dgm:spPr/>
      <dgm:t>
        <a:bodyPr/>
        <a:lstStyle/>
        <a:p>
          <a:endParaRPr lang="en-US"/>
        </a:p>
      </dgm:t>
    </dgm:pt>
    <dgm:pt modelId="{D46F95A7-43C3-4033-9D7C-6273B9DD8159}" type="pres">
      <dgm:prSet presAssocID="{4A7AB3A3-931D-4452-9BC4-565C27A13F58}" presName="aSpace" presStyleCnt="0"/>
      <dgm:spPr/>
    </dgm:pt>
    <dgm:pt modelId="{7D25B9BD-8F8D-4415-98F4-D5AD19109366}" type="pres">
      <dgm:prSet presAssocID="{93CC3700-7A0A-45FC-A09F-EA4FE0637D57}" presName="aNode" presStyleLbl="fgAcc1" presStyleIdx="1" presStyleCnt="2" custScaleX="220195" custLinFactNeighborX="60622" custLinFactNeighborY="27483">
        <dgm:presLayoutVars>
          <dgm:bulletEnabled val="1"/>
        </dgm:presLayoutVars>
      </dgm:prSet>
      <dgm:spPr/>
      <dgm:t>
        <a:bodyPr/>
        <a:lstStyle/>
        <a:p>
          <a:endParaRPr lang="en-US"/>
        </a:p>
      </dgm:t>
    </dgm:pt>
    <dgm:pt modelId="{808B236F-BA6B-467E-8CD7-70A6F42C5C90}" type="pres">
      <dgm:prSet presAssocID="{93CC3700-7A0A-45FC-A09F-EA4FE0637D57}" presName="aSpace" presStyleCnt="0"/>
      <dgm:spPr/>
    </dgm:pt>
  </dgm:ptLst>
  <dgm:cxnLst>
    <dgm:cxn modelId="{8969AC54-ADAF-4BA6-AF6B-B54C931BD4F6}" type="presOf" srcId="{4A7AB3A3-931D-4452-9BC4-565C27A13F58}" destId="{DB748C88-E437-431F-B953-25A17E578D5E}" srcOrd="0" destOrd="0" presId="urn:microsoft.com/office/officeart/2005/8/layout/pyramid2"/>
    <dgm:cxn modelId="{0FCBE563-3AF0-4DEC-8EE6-B510907FAFC2}" srcId="{8FBE5328-2165-4E5A-A104-E39BBA121700}" destId="{4A7AB3A3-931D-4452-9BC4-565C27A13F58}" srcOrd="0" destOrd="0" parTransId="{B2B47E90-F76E-4698-8EA4-848E0106AF2B}" sibTransId="{2B2165F2-022A-4868-85E0-8D2722E5B8AF}"/>
    <dgm:cxn modelId="{61DB19DB-E162-48F5-B0F5-7CBC22C4FA66}" type="presOf" srcId="{93CC3700-7A0A-45FC-A09F-EA4FE0637D57}" destId="{7D25B9BD-8F8D-4415-98F4-D5AD19109366}" srcOrd="0" destOrd="0" presId="urn:microsoft.com/office/officeart/2005/8/layout/pyramid2"/>
    <dgm:cxn modelId="{A476B015-AA33-4F0B-A1C4-84D27D0D2E45}" srcId="{8FBE5328-2165-4E5A-A104-E39BBA121700}" destId="{93CC3700-7A0A-45FC-A09F-EA4FE0637D57}" srcOrd="1" destOrd="0" parTransId="{509E4E6C-2815-4B0E-A969-245D7C94C82F}" sibTransId="{7BBF4A21-31AC-45AE-9D92-666E777E3A94}"/>
    <dgm:cxn modelId="{7D96F6A7-9A38-4E7B-A0D5-D3E09145DF0A}" type="presOf" srcId="{8FBE5328-2165-4E5A-A104-E39BBA121700}" destId="{2C5D6224-EC4E-49B8-9713-52877B65A091}" srcOrd="0" destOrd="0" presId="urn:microsoft.com/office/officeart/2005/8/layout/pyramid2"/>
    <dgm:cxn modelId="{BB8DA1E5-84EC-4E9D-A625-2FA61BE1D986}" type="presParOf" srcId="{2C5D6224-EC4E-49B8-9713-52877B65A091}" destId="{E4FD45D6-4208-40F0-BB31-4686A05E06A3}" srcOrd="0" destOrd="0" presId="urn:microsoft.com/office/officeart/2005/8/layout/pyramid2"/>
    <dgm:cxn modelId="{B29DAB3C-0EC6-43DA-99A9-3B51377C57C9}" type="presParOf" srcId="{2C5D6224-EC4E-49B8-9713-52877B65A091}" destId="{25EF2E96-556B-4C4C-BF49-585245CB720E}" srcOrd="1" destOrd="0" presId="urn:microsoft.com/office/officeart/2005/8/layout/pyramid2"/>
    <dgm:cxn modelId="{61EDAFCE-3AEA-47BB-B8CF-C8D9D1F9E81E}" type="presParOf" srcId="{25EF2E96-556B-4C4C-BF49-585245CB720E}" destId="{DB748C88-E437-431F-B953-25A17E578D5E}" srcOrd="0" destOrd="0" presId="urn:microsoft.com/office/officeart/2005/8/layout/pyramid2"/>
    <dgm:cxn modelId="{91AC0C0E-A755-4C93-AE37-88B3FCC00A96}" type="presParOf" srcId="{25EF2E96-556B-4C4C-BF49-585245CB720E}" destId="{D46F95A7-43C3-4033-9D7C-6273B9DD8159}" srcOrd="1" destOrd="0" presId="urn:microsoft.com/office/officeart/2005/8/layout/pyramid2"/>
    <dgm:cxn modelId="{C0D61724-B82B-4652-B14F-3E45BDE1F09B}" type="presParOf" srcId="{25EF2E96-556B-4C4C-BF49-585245CB720E}" destId="{7D25B9BD-8F8D-4415-98F4-D5AD19109366}" srcOrd="2" destOrd="0" presId="urn:microsoft.com/office/officeart/2005/8/layout/pyramid2"/>
    <dgm:cxn modelId="{A02F7E5F-A195-4E13-816C-2170F3011434}" type="presParOf" srcId="{25EF2E96-556B-4C4C-BF49-585245CB720E}" destId="{808B236F-BA6B-467E-8CD7-70A6F42C5C90}" srcOrd="3" destOrd="0" presId="urn:microsoft.com/office/officeart/2005/8/layout/pyramid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5ECBE8-0811-4955-9FA3-E38D1A820B1B}"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en-US"/>
        </a:p>
      </dgm:t>
    </dgm:pt>
    <dgm:pt modelId="{5A6B67B6-1F83-49F6-B778-674EAB1EE943}">
      <dgm:prSet phldrT="[Văn bản]" custT="1"/>
      <dgm:spPr/>
      <dgm:t>
        <a:bodyPr/>
        <a:lstStyle/>
        <a:p>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truyện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đáo</a:t>
          </a:r>
          <a:endParaRPr lang="en-US" sz="2800" dirty="0">
            <a:latin typeface="Arial" panose="020B0604020202020204" pitchFamily="34" charset="0"/>
            <a:cs typeface="Arial" panose="020B0604020202020204" pitchFamily="34" charset="0"/>
          </a:endParaRPr>
        </a:p>
      </dgm:t>
    </dgm:pt>
    <dgm:pt modelId="{FCA343E4-8541-478B-9503-EF28772C76EF}" type="parTrans" cxnId="{2D9F049F-74EB-4396-893B-242273613192}">
      <dgm:prSet/>
      <dgm:spPr/>
      <dgm:t>
        <a:bodyPr/>
        <a:lstStyle/>
        <a:p>
          <a:endParaRPr lang="en-US"/>
        </a:p>
      </dgm:t>
    </dgm:pt>
    <dgm:pt modelId="{A8438709-6552-4DCD-80F4-0D929552F6D0}" type="sibTrans" cxnId="{2D9F049F-74EB-4396-893B-242273613192}">
      <dgm:prSet/>
      <dgm:spPr/>
      <dgm:t>
        <a:bodyPr/>
        <a:lstStyle/>
        <a:p>
          <a:endParaRPr lang="en-US"/>
        </a:p>
      </dgm:t>
    </dgm:pt>
    <dgm:pt modelId="{407C5FE7-9510-4F67-9B1B-07543E9DA004}">
      <dgm:prSet custT="1"/>
      <dgm:spPr/>
      <dgm:t>
        <a:bodyPr/>
        <a:lstStyle/>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thuật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chuyện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hấp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dẫn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kịch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a:t>
          </a:r>
        </a:p>
      </dgm:t>
    </dgm:pt>
    <dgm:pt modelId="{E905428A-6F30-4ED3-AC97-F06A13441B11}" type="parTrans" cxnId="{F664426B-629D-4E22-9B3A-27A041275D12}">
      <dgm:prSet/>
      <dgm:spPr/>
      <dgm:t>
        <a:bodyPr/>
        <a:lstStyle/>
        <a:p>
          <a:endParaRPr lang="en-US"/>
        </a:p>
      </dgm:t>
    </dgm:pt>
    <dgm:pt modelId="{49AC9D25-3488-4193-89A9-AD8A4C41ABF9}" type="sibTrans" cxnId="{F664426B-629D-4E22-9B3A-27A041275D12}">
      <dgm:prSet/>
      <dgm:spPr/>
      <dgm:t>
        <a:bodyPr/>
        <a:lstStyle/>
        <a:p>
          <a:endParaRPr lang="en-US"/>
        </a:p>
      </dgm:t>
    </dgm:pt>
    <dgm:pt modelId="{F7232B7D-DD61-4343-BB1A-7DE557D62110}">
      <dgm:prSet custT="1"/>
      <dgm:spPr/>
      <dgm:t>
        <a:bodyPr/>
        <a:lstStyle/>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thuật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bộc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lộ</a:t>
          </a:r>
          <a:r>
            <a:rPr lang="en-US" sz="2800" dirty="0">
              <a:latin typeface="Arial" panose="020B0604020202020204" pitchFamily="34" charset="0"/>
              <a:cs typeface="Arial" panose="020B0604020202020204" pitchFamily="34" charset="0"/>
            </a:rPr>
            <a:t> qua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chủ</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yếu</a:t>
          </a:r>
          <a:r>
            <a:rPr lang="en-US" sz="2800" dirty="0">
              <a:latin typeface="Arial" panose="020B0604020202020204" pitchFamily="34" charset="0"/>
              <a:cs typeface="Arial" panose="020B0604020202020204" pitchFamily="34" charset="0"/>
            </a:rPr>
            <a:t> qua </a:t>
          </a:r>
          <a:r>
            <a:rPr lang="en-US" sz="2800" dirty="0" err="1">
              <a:latin typeface="Arial" panose="020B0604020202020204" pitchFamily="34" charset="0"/>
              <a:cs typeface="Arial" panose="020B0604020202020204" pitchFamily="34" charset="0"/>
            </a:rPr>
            <a:t>lời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a:t>
          </a:r>
        </a:p>
      </dgm:t>
    </dgm:pt>
    <dgm:pt modelId="{2AA50064-FFB1-4920-BF3F-C2ED4EFA3F8E}" type="parTrans" cxnId="{6F0A37B8-3421-4465-B188-8CCF359102CF}">
      <dgm:prSet/>
      <dgm:spPr/>
      <dgm:t>
        <a:bodyPr/>
        <a:lstStyle/>
        <a:p>
          <a:endParaRPr lang="en-US"/>
        </a:p>
      </dgm:t>
    </dgm:pt>
    <dgm:pt modelId="{DCD9DE73-6A8B-4DF1-ACF6-D3232BB29F4B}" type="sibTrans" cxnId="{6F0A37B8-3421-4465-B188-8CCF359102CF}">
      <dgm:prSet/>
      <dgm:spPr/>
      <dgm:t>
        <a:bodyPr/>
        <a:lstStyle/>
        <a:p>
          <a:endParaRPr lang="en-US"/>
        </a:p>
      </dgm:t>
    </dgm:pt>
    <dgm:pt modelId="{53C6C07B-8B7B-4EE9-9139-386C9D091E9E}">
      <dgm:prSet custT="1"/>
      <dgm:spPr/>
      <dgm:t>
        <a:bodyPr/>
        <a:lstStyle/>
        <a:p>
          <a:r>
            <a:rPr lang="en-US" sz="2800" dirty="0" err="1">
              <a:latin typeface="Arial" panose="020B0604020202020204" pitchFamily="34" charset="0"/>
              <a:cs typeface="Arial" panose="020B0604020202020204" pitchFamily="34" charset="0"/>
            </a:rPr>
            <a:t>Ngôn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truyện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a:t>
          </a:r>
          <a:r>
            <a:rPr lang="en-US" sz="2800" dirty="0">
              <a:latin typeface="Arial" panose="020B0604020202020204" pitchFamily="34" charset="0"/>
              <a:cs typeface="Arial" panose="020B0604020202020204" pitchFamily="34" charset="0"/>
            </a:rPr>
            <a:t> xen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nội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tâm</a:t>
          </a:r>
          <a:r>
            <a:rPr lang="en-US" sz="2800" dirty="0">
              <a:latin typeface="Arial" panose="020B0604020202020204" pitchFamily="34" charset="0"/>
              <a:cs typeface="Arial" panose="020B0604020202020204" pitchFamily="34" charset="0"/>
            </a:rPr>
            <a:t>.</a:t>
          </a:r>
        </a:p>
      </dgm:t>
    </dgm:pt>
    <dgm:pt modelId="{1A64A435-4260-4549-A1AB-BC6020485809}" type="parTrans" cxnId="{EBF82096-7C40-4B45-AA03-F3F6862C601A}">
      <dgm:prSet/>
      <dgm:spPr/>
      <dgm:t>
        <a:bodyPr/>
        <a:lstStyle/>
        <a:p>
          <a:endParaRPr lang="en-US"/>
        </a:p>
      </dgm:t>
    </dgm:pt>
    <dgm:pt modelId="{5F8E21C6-15DD-4FF9-A4B2-35AC9EC70208}" type="sibTrans" cxnId="{EBF82096-7C40-4B45-AA03-F3F6862C601A}">
      <dgm:prSet/>
      <dgm:spPr/>
      <dgm:t>
        <a:bodyPr/>
        <a:lstStyle/>
        <a:p>
          <a:endParaRPr lang="en-US"/>
        </a:p>
      </dgm:t>
    </dgm:pt>
    <dgm:pt modelId="{A888024A-0A50-4E66-8EB9-AA1E95174C18}" type="pres">
      <dgm:prSet presAssocID="{545ECBE8-0811-4955-9FA3-E38D1A820B1B}" presName="Name0" presStyleCnt="0">
        <dgm:presLayoutVars>
          <dgm:chMax val="7"/>
          <dgm:chPref val="7"/>
          <dgm:dir/>
        </dgm:presLayoutVars>
      </dgm:prSet>
      <dgm:spPr/>
      <dgm:t>
        <a:bodyPr/>
        <a:lstStyle/>
        <a:p>
          <a:endParaRPr lang="en-US"/>
        </a:p>
      </dgm:t>
    </dgm:pt>
    <dgm:pt modelId="{CA85C451-64E9-4829-97D4-8D92A7C11FFD}" type="pres">
      <dgm:prSet presAssocID="{545ECBE8-0811-4955-9FA3-E38D1A820B1B}" presName="Name1" presStyleCnt="0"/>
      <dgm:spPr/>
      <dgm:t>
        <a:bodyPr/>
        <a:lstStyle/>
        <a:p>
          <a:endParaRPr lang="en-US"/>
        </a:p>
      </dgm:t>
    </dgm:pt>
    <dgm:pt modelId="{719D087B-0603-47F5-92F9-5B2048EE82A7}" type="pres">
      <dgm:prSet presAssocID="{545ECBE8-0811-4955-9FA3-E38D1A820B1B}" presName="cycle" presStyleCnt="0"/>
      <dgm:spPr/>
      <dgm:t>
        <a:bodyPr/>
        <a:lstStyle/>
        <a:p>
          <a:endParaRPr lang="en-US"/>
        </a:p>
      </dgm:t>
    </dgm:pt>
    <dgm:pt modelId="{2FF453D1-8AEA-4BBB-B67E-EF54AF986F56}" type="pres">
      <dgm:prSet presAssocID="{545ECBE8-0811-4955-9FA3-E38D1A820B1B}" presName="srcNode" presStyleLbl="node1" presStyleIdx="0" presStyleCnt="4"/>
      <dgm:spPr/>
      <dgm:t>
        <a:bodyPr/>
        <a:lstStyle/>
        <a:p>
          <a:endParaRPr lang="en-US"/>
        </a:p>
      </dgm:t>
    </dgm:pt>
    <dgm:pt modelId="{144FE2F7-42CA-4695-B545-2311086C9628}" type="pres">
      <dgm:prSet presAssocID="{545ECBE8-0811-4955-9FA3-E38D1A820B1B}" presName="conn" presStyleLbl="parChTrans1D2" presStyleIdx="0" presStyleCnt="1"/>
      <dgm:spPr/>
      <dgm:t>
        <a:bodyPr/>
        <a:lstStyle/>
        <a:p>
          <a:endParaRPr lang="en-US"/>
        </a:p>
      </dgm:t>
    </dgm:pt>
    <dgm:pt modelId="{F6492327-E040-453F-AE4F-464AA8E1905B}" type="pres">
      <dgm:prSet presAssocID="{545ECBE8-0811-4955-9FA3-E38D1A820B1B}" presName="extraNode" presStyleLbl="node1" presStyleIdx="0" presStyleCnt="4"/>
      <dgm:spPr/>
      <dgm:t>
        <a:bodyPr/>
        <a:lstStyle/>
        <a:p>
          <a:endParaRPr lang="en-US"/>
        </a:p>
      </dgm:t>
    </dgm:pt>
    <dgm:pt modelId="{93B8A32B-5281-4756-B413-0D18628A0F35}" type="pres">
      <dgm:prSet presAssocID="{545ECBE8-0811-4955-9FA3-E38D1A820B1B}" presName="dstNode" presStyleLbl="node1" presStyleIdx="0" presStyleCnt="4"/>
      <dgm:spPr/>
      <dgm:t>
        <a:bodyPr/>
        <a:lstStyle/>
        <a:p>
          <a:endParaRPr lang="en-US"/>
        </a:p>
      </dgm:t>
    </dgm:pt>
    <dgm:pt modelId="{FF596E8B-0111-4C0C-96BB-830D8AD5ACD1}" type="pres">
      <dgm:prSet presAssocID="{5A6B67B6-1F83-49F6-B778-674EAB1EE943}" presName="text_1" presStyleLbl="node1" presStyleIdx="0" presStyleCnt="4">
        <dgm:presLayoutVars>
          <dgm:bulletEnabled val="1"/>
        </dgm:presLayoutVars>
      </dgm:prSet>
      <dgm:spPr/>
      <dgm:t>
        <a:bodyPr/>
        <a:lstStyle/>
        <a:p>
          <a:endParaRPr lang="en-US"/>
        </a:p>
      </dgm:t>
    </dgm:pt>
    <dgm:pt modelId="{ED840139-0D64-456B-97A8-19FF2973C3F8}" type="pres">
      <dgm:prSet presAssocID="{5A6B67B6-1F83-49F6-B778-674EAB1EE943}" presName="accent_1" presStyleCnt="0"/>
      <dgm:spPr/>
      <dgm:t>
        <a:bodyPr/>
        <a:lstStyle/>
        <a:p>
          <a:endParaRPr lang="en-US"/>
        </a:p>
      </dgm:t>
    </dgm:pt>
    <dgm:pt modelId="{C8A7DD7A-7FC9-4A80-B77F-0179134E4613}" type="pres">
      <dgm:prSet presAssocID="{5A6B67B6-1F83-49F6-B778-674EAB1EE943}" presName="accentRepeatNode" presStyleLbl="solidFgAcc1" presStyleIdx="0" presStyleCnt="4"/>
      <dgm:spPr/>
      <dgm:t>
        <a:bodyPr/>
        <a:lstStyle/>
        <a:p>
          <a:endParaRPr lang="en-US"/>
        </a:p>
      </dgm:t>
    </dgm:pt>
    <dgm:pt modelId="{0C63E481-3D59-4645-87A8-091B09E8ACD9}" type="pres">
      <dgm:prSet presAssocID="{407C5FE7-9510-4F67-9B1B-07543E9DA004}" presName="text_2" presStyleLbl="node1" presStyleIdx="1" presStyleCnt="4" custLinFactNeighborX="715" custLinFactNeighborY="3112">
        <dgm:presLayoutVars>
          <dgm:bulletEnabled val="1"/>
        </dgm:presLayoutVars>
      </dgm:prSet>
      <dgm:spPr/>
      <dgm:t>
        <a:bodyPr/>
        <a:lstStyle/>
        <a:p>
          <a:endParaRPr lang="en-US"/>
        </a:p>
      </dgm:t>
    </dgm:pt>
    <dgm:pt modelId="{62E1A61F-BFFB-4570-8B09-2150D17140AA}" type="pres">
      <dgm:prSet presAssocID="{407C5FE7-9510-4F67-9B1B-07543E9DA004}" presName="accent_2" presStyleCnt="0"/>
      <dgm:spPr/>
      <dgm:t>
        <a:bodyPr/>
        <a:lstStyle/>
        <a:p>
          <a:endParaRPr lang="en-US"/>
        </a:p>
      </dgm:t>
    </dgm:pt>
    <dgm:pt modelId="{A593D7F6-CCAC-4FFA-99FD-3662997392FB}" type="pres">
      <dgm:prSet presAssocID="{407C5FE7-9510-4F67-9B1B-07543E9DA004}" presName="accentRepeatNode" presStyleLbl="solidFgAcc1" presStyleIdx="1" presStyleCnt="4"/>
      <dgm:spPr/>
      <dgm:t>
        <a:bodyPr/>
        <a:lstStyle/>
        <a:p>
          <a:endParaRPr lang="en-US"/>
        </a:p>
      </dgm:t>
    </dgm:pt>
    <dgm:pt modelId="{BE94E5AC-F5DE-4DAA-8BD7-05EA30B53514}" type="pres">
      <dgm:prSet presAssocID="{F7232B7D-DD61-4343-BB1A-7DE557D62110}" presName="text_3" presStyleLbl="node1" presStyleIdx="2" presStyleCnt="4" custScaleY="149970">
        <dgm:presLayoutVars>
          <dgm:bulletEnabled val="1"/>
        </dgm:presLayoutVars>
      </dgm:prSet>
      <dgm:spPr/>
      <dgm:t>
        <a:bodyPr/>
        <a:lstStyle/>
        <a:p>
          <a:endParaRPr lang="en-US"/>
        </a:p>
      </dgm:t>
    </dgm:pt>
    <dgm:pt modelId="{222A7B57-D6E1-49B1-AEE2-A4C5CEE33634}" type="pres">
      <dgm:prSet presAssocID="{F7232B7D-DD61-4343-BB1A-7DE557D62110}" presName="accent_3" presStyleCnt="0"/>
      <dgm:spPr/>
      <dgm:t>
        <a:bodyPr/>
        <a:lstStyle/>
        <a:p>
          <a:endParaRPr lang="en-US"/>
        </a:p>
      </dgm:t>
    </dgm:pt>
    <dgm:pt modelId="{FA271EB2-B494-4512-A302-3465B80A896E}" type="pres">
      <dgm:prSet presAssocID="{F7232B7D-DD61-4343-BB1A-7DE557D62110}" presName="accentRepeatNode" presStyleLbl="solidFgAcc1" presStyleIdx="2" presStyleCnt="4"/>
      <dgm:spPr/>
      <dgm:t>
        <a:bodyPr/>
        <a:lstStyle/>
        <a:p>
          <a:endParaRPr lang="en-US"/>
        </a:p>
      </dgm:t>
    </dgm:pt>
    <dgm:pt modelId="{CD20F6C1-90D5-4BEC-A3D2-094CAB080793}" type="pres">
      <dgm:prSet presAssocID="{53C6C07B-8B7B-4EE9-9139-386C9D091E9E}" presName="text_4" presStyleLbl="node1" presStyleIdx="3" presStyleCnt="4">
        <dgm:presLayoutVars>
          <dgm:bulletEnabled val="1"/>
        </dgm:presLayoutVars>
      </dgm:prSet>
      <dgm:spPr/>
      <dgm:t>
        <a:bodyPr/>
        <a:lstStyle/>
        <a:p>
          <a:endParaRPr lang="en-US"/>
        </a:p>
      </dgm:t>
    </dgm:pt>
    <dgm:pt modelId="{28262D8E-F2CF-438D-9D50-0BDFAC95A2B4}" type="pres">
      <dgm:prSet presAssocID="{53C6C07B-8B7B-4EE9-9139-386C9D091E9E}" presName="accent_4" presStyleCnt="0"/>
      <dgm:spPr/>
      <dgm:t>
        <a:bodyPr/>
        <a:lstStyle/>
        <a:p>
          <a:endParaRPr lang="en-US"/>
        </a:p>
      </dgm:t>
    </dgm:pt>
    <dgm:pt modelId="{4B1D1C77-B864-4E31-B6D5-9691A51782BE}" type="pres">
      <dgm:prSet presAssocID="{53C6C07B-8B7B-4EE9-9139-386C9D091E9E}" presName="accentRepeatNode" presStyleLbl="solidFgAcc1" presStyleIdx="3" presStyleCnt="4" custLinFactNeighborX="2730" custLinFactNeighborY="-4249"/>
      <dgm:spPr/>
      <dgm:t>
        <a:bodyPr/>
        <a:lstStyle/>
        <a:p>
          <a:endParaRPr lang="en-US"/>
        </a:p>
      </dgm:t>
    </dgm:pt>
  </dgm:ptLst>
  <dgm:cxnLst>
    <dgm:cxn modelId="{EBF82096-7C40-4B45-AA03-F3F6862C601A}" srcId="{545ECBE8-0811-4955-9FA3-E38D1A820B1B}" destId="{53C6C07B-8B7B-4EE9-9139-386C9D091E9E}" srcOrd="3" destOrd="0" parTransId="{1A64A435-4260-4549-A1AB-BC6020485809}" sibTransId="{5F8E21C6-15DD-4FF9-A4B2-35AC9EC70208}"/>
    <dgm:cxn modelId="{8CA0AEEC-1F14-4F52-84E0-CADDE990F3A0}" type="presOf" srcId="{F7232B7D-DD61-4343-BB1A-7DE557D62110}" destId="{BE94E5AC-F5DE-4DAA-8BD7-05EA30B53514}" srcOrd="0" destOrd="0" presId="urn:microsoft.com/office/officeart/2008/layout/VerticalCurvedList"/>
    <dgm:cxn modelId="{D90E30BB-6A14-4FB4-8954-B4A5C82AB5A0}" type="presOf" srcId="{5A6B67B6-1F83-49F6-B778-674EAB1EE943}" destId="{FF596E8B-0111-4C0C-96BB-830D8AD5ACD1}" srcOrd="0" destOrd="0" presId="urn:microsoft.com/office/officeart/2008/layout/VerticalCurvedList"/>
    <dgm:cxn modelId="{2D9F049F-74EB-4396-893B-242273613192}" srcId="{545ECBE8-0811-4955-9FA3-E38D1A820B1B}" destId="{5A6B67B6-1F83-49F6-B778-674EAB1EE943}" srcOrd="0" destOrd="0" parTransId="{FCA343E4-8541-478B-9503-EF28772C76EF}" sibTransId="{A8438709-6552-4DCD-80F4-0D929552F6D0}"/>
    <dgm:cxn modelId="{D960664D-342C-46C8-A4EB-8BFE73E10508}" type="presOf" srcId="{545ECBE8-0811-4955-9FA3-E38D1A820B1B}" destId="{A888024A-0A50-4E66-8EB9-AA1E95174C18}" srcOrd="0" destOrd="0" presId="urn:microsoft.com/office/officeart/2008/layout/VerticalCurvedList"/>
    <dgm:cxn modelId="{F664426B-629D-4E22-9B3A-27A041275D12}" srcId="{545ECBE8-0811-4955-9FA3-E38D1A820B1B}" destId="{407C5FE7-9510-4F67-9B1B-07543E9DA004}" srcOrd="1" destOrd="0" parTransId="{E905428A-6F30-4ED3-AC97-F06A13441B11}" sibTransId="{49AC9D25-3488-4193-89A9-AD8A4C41ABF9}"/>
    <dgm:cxn modelId="{6F0A37B8-3421-4465-B188-8CCF359102CF}" srcId="{545ECBE8-0811-4955-9FA3-E38D1A820B1B}" destId="{F7232B7D-DD61-4343-BB1A-7DE557D62110}" srcOrd="2" destOrd="0" parTransId="{2AA50064-FFB1-4920-BF3F-C2ED4EFA3F8E}" sibTransId="{DCD9DE73-6A8B-4DF1-ACF6-D3232BB29F4B}"/>
    <dgm:cxn modelId="{E91BEE9E-1B70-4F4D-9B1F-2571F6157C68}" type="presOf" srcId="{407C5FE7-9510-4F67-9B1B-07543E9DA004}" destId="{0C63E481-3D59-4645-87A8-091B09E8ACD9}" srcOrd="0" destOrd="0" presId="urn:microsoft.com/office/officeart/2008/layout/VerticalCurvedList"/>
    <dgm:cxn modelId="{922D138A-287B-4258-924C-045DCDC04646}" type="presOf" srcId="{A8438709-6552-4DCD-80F4-0D929552F6D0}" destId="{144FE2F7-42CA-4695-B545-2311086C9628}" srcOrd="0" destOrd="0" presId="urn:microsoft.com/office/officeart/2008/layout/VerticalCurvedList"/>
    <dgm:cxn modelId="{E55E0F66-262B-4B89-B413-97B14607D104}" type="presOf" srcId="{53C6C07B-8B7B-4EE9-9139-386C9D091E9E}" destId="{CD20F6C1-90D5-4BEC-A3D2-094CAB080793}" srcOrd="0" destOrd="0" presId="urn:microsoft.com/office/officeart/2008/layout/VerticalCurvedList"/>
    <dgm:cxn modelId="{A0FCA3CD-8668-4BE7-B64A-C185FA5E8E50}" type="presParOf" srcId="{A888024A-0A50-4E66-8EB9-AA1E95174C18}" destId="{CA85C451-64E9-4829-97D4-8D92A7C11FFD}" srcOrd="0" destOrd="0" presId="urn:microsoft.com/office/officeart/2008/layout/VerticalCurvedList"/>
    <dgm:cxn modelId="{A50A76CC-BDC8-450A-81E7-7041C45DB572}" type="presParOf" srcId="{CA85C451-64E9-4829-97D4-8D92A7C11FFD}" destId="{719D087B-0603-47F5-92F9-5B2048EE82A7}" srcOrd="0" destOrd="0" presId="urn:microsoft.com/office/officeart/2008/layout/VerticalCurvedList"/>
    <dgm:cxn modelId="{DD13E2ED-05B4-4AEB-BA14-961991F05E82}" type="presParOf" srcId="{719D087B-0603-47F5-92F9-5B2048EE82A7}" destId="{2FF453D1-8AEA-4BBB-B67E-EF54AF986F56}" srcOrd="0" destOrd="0" presId="urn:microsoft.com/office/officeart/2008/layout/VerticalCurvedList"/>
    <dgm:cxn modelId="{319106C1-DE30-49EE-BF7D-0CD11164190C}" type="presParOf" srcId="{719D087B-0603-47F5-92F9-5B2048EE82A7}" destId="{144FE2F7-42CA-4695-B545-2311086C9628}" srcOrd="1" destOrd="0" presId="urn:microsoft.com/office/officeart/2008/layout/VerticalCurvedList"/>
    <dgm:cxn modelId="{FC0DBBD8-8E53-4306-86A1-9993FF1F402B}" type="presParOf" srcId="{719D087B-0603-47F5-92F9-5B2048EE82A7}" destId="{F6492327-E040-453F-AE4F-464AA8E1905B}" srcOrd="2" destOrd="0" presId="urn:microsoft.com/office/officeart/2008/layout/VerticalCurvedList"/>
    <dgm:cxn modelId="{165EBF99-AA51-41F5-8073-569BB22B8FD1}" type="presParOf" srcId="{719D087B-0603-47F5-92F9-5B2048EE82A7}" destId="{93B8A32B-5281-4756-B413-0D18628A0F35}" srcOrd="3" destOrd="0" presId="urn:microsoft.com/office/officeart/2008/layout/VerticalCurvedList"/>
    <dgm:cxn modelId="{C40CA120-6D72-4EBC-A4FD-F3BF3BB7A299}" type="presParOf" srcId="{CA85C451-64E9-4829-97D4-8D92A7C11FFD}" destId="{FF596E8B-0111-4C0C-96BB-830D8AD5ACD1}" srcOrd="1" destOrd="0" presId="urn:microsoft.com/office/officeart/2008/layout/VerticalCurvedList"/>
    <dgm:cxn modelId="{5F4CB8B2-CBA9-4D56-8AF3-17E0E1D1388B}" type="presParOf" srcId="{CA85C451-64E9-4829-97D4-8D92A7C11FFD}" destId="{ED840139-0D64-456B-97A8-19FF2973C3F8}" srcOrd="2" destOrd="0" presId="urn:microsoft.com/office/officeart/2008/layout/VerticalCurvedList"/>
    <dgm:cxn modelId="{397B2D35-CF56-43AD-87CF-303C0E44D092}" type="presParOf" srcId="{ED840139-0D64-456B-97A8-19FF2973C3F8}" destId="{C8A7DD7A-7FC9-4A80-B77F-0179134E4613}" srcOrd="0" destOrd="0" presId="urn:microsoft.com/office/officeart/2008/layout/VerticalCurvedList"/>
    <dgm:cxn modelId="{B02CCBF9-FD4B-461A-B973-6B38E57816D0}" type="presParOf" srcId="{CA85C451-64E9-4829-97D4-8D92A7C11FFD}" destId="{0C63E481-3D59-4645-87A8-091B09E8ACD9}" srcOrd="3" destOrd="0" presId="urn:microsoft.com/office/officeart/2008/layout/VerticalCurvedList"/>
    <dgm:cxn modelId="{45F8C626-8D59-493C-8615-7FAE66237259}" type="presParOf" srcId="{CA85C451-64E9-4829-97D4-8D92A7C11FFD}" destId="{62E1A61F-BFFB-4570-8B09-2150D17140AA}" srcOrd="4" destOrd="0" presId="urn:microsoft.com/office/officeart/2008/layout/VerticalCurvedList"/>
    <dgm:cxn modelId="{ABFE7A9B-298E-4077-8D03-3C182BAEA528}" type="presParOf" srcId="{62E1A61F-BFFB-4570-8B09-2150D17140AA}" destId="{A593D7F6-CCAC-4FFA-99FD-3662997392FB}" srcOrd="0" destOrd="0" presId="urn:microsoft.com/office/officeart/2008/layout/VerticalCurvedList"/>
    <dgm:cxn modelId="{09BB29C8-2413-45AC-8B49-BD3C0F9FB7CA}" type="presParOf" srcId="{CA85C451-64E9-4829-97D4-8D92A7C11FFD}" destId="{BE94E5AC-F5DE-4DAA-8BD7-05EA30B53514}" srcOrd="5" destOrd="0" presId="urn:microsoft.com/office/officeart/2008/layout/VerticalCurvedList"/>
    <dgm:cxn modelId="{48131EF9-085A-4A7E-8376-654D10634144}" type="presParOf" srcId="{CA85C451-64E9-4829-97D4-8D92A7C11FFD}" destId="{222A7B57-D6E1-49B1-AEE2-A4C5CEE33634}" srcOrd="6" destOrd="0" presId="urn:microsoft.com/office/officeart/2008/layout/VerticalCurvedList"/>
    <dgm:cxn modelId="{3FEFE53B-E69F-4378-99B1-E51ED13BBB55}" type="presParOf" srcId="{222A7B57-D6E1-49B1-AEE2-A4C5CEE33634}" destId="{FA271EB2-B494-4512-A302-3465B80A896E}" srcOrd="0" destOrd="0" presId="urn:microsoft.com/office/officeart/2008/layout/VerticalCurvedList"/>
    <dgm:cxn modelId="{1E100B32-3B9F-4626-982E-80F497BBFDDB}" type="presParOf" srcId="{CA85C451-64E9-4829-97D4-8D92A7C11FFD}" destId="{CD20F6C1-90D5-4BEC-A3D2-094CAB080793}" srcOrd="7" destOrd="0" presId="urn:microsoft.com/office/officeart/2008/layout/VerticalCurvedList"/>
    <dgm:cxn modelId="{00708A35-DA8B-4A49-8A1A-5951A327383E}" type="presParOf" srcId="{CA85C451-64E9-4829-97D4-8D92A7C11FFD}" destId="{28262D8E-F2CF-438D-9D50-0BDFAC95A2B4}" srcOrd="8" destOrd="0" presId="urn:microsoft.com/office/officeart/2008/layout/VerticalCurvedList"/>
    <dgm:cxn modelId="{89AC895F-B2F8-4B85-B7F2-6A5BC6D9AF6C}" type="presParOf" srcId="{28262D8E-F2CF-438D-9D50-0BDFAC95A2B4}" destId="{4B1D1C77-B864-4E31-B6D5-9691A51782BE}" srcOrd="0" destOrd="0" presId="urn:microsoft.com/office/officeart/2008/layout/VerticalCurved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1ACDA-E15C-4798-8D35-58A06CFD1C13}">
      <dsp:nvSpPr>
        <dsp:cNvPr id="0" name=""/>
        <dsp:cNvSpPr/>
      </dsp:nvSpPr>
      <dsp:spPr>
        <a:xfrm>
          <a:off x="2563090" y="2857500"/>
          <a:ext cx="710927" cy="2169226"/>
        </a:xfrm>
        <a:custGeom>
          <a:avLst/>
          <a:gdLst/>
          <a:ahLst/>
          <a:cxnLst/>
          <a:rect l="0" t="0" r="0" b="0"/>
          <a:pathLst>
            <a:path>
              <a:moveTo>
                <a:pt x="0" y="0"/>
              </a:moveTo>
              <a:lnTo>
                <a:pt x="355463" y="0"/>
              </a:lnTo>
              <a:lnTo>
                <a:pt x="355463" y="2169226"/>
              </a:lnTo>
              <a:lnTo>
                <a:pt x="710927" y="21692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61484" y="3885044"/>
        <a:ext cx="114137" cy="114137"/>
      </dsp:txXfrm>
    </dsp:sp>
    <dsp:sp modelId="{9AA62015-41F1-4C21-B05A-D45E211070D0}">
      <dsp:nvSpPr>
        <dsp:cNvPr id="0" name=""/>
        <dsp:cNvSpPr/>
      </dsp:nvSpPr>
      <dsp:spPr>
        <a:xfrm>
          <a:off x="2563090" y="2857500"/>
          <a:ext cx="710927" cy="677331"/>
        </a:xfrm>
        <a:custGeom>
          <a:avLst/>
          <a:gdLst/>
          <a:ahLst/>
          <a:cxnLst/>
          <a:rect l="0" t="0" r="0" b="0"/>
          <a:pathLst>
            <a:path>
              <a:moveTo>
                <a:pt x="0" y="0"/>
              </a:moveTo>
              <a:lnTo>
                <a:pt x="355463" y="0"/>
              </a:lnTo>
              <a:lnTo>
                <a:pt x="355463" y="677331"/>
              </a:lnTo>
              <a:lnTo>
                <a:pt x="710927" y="6773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94005" y="3171617"/>
        <a:ext cx="49096" cy="49096"/>
      </dsp:txXfrm>
    </dsp:sp>
    <dsp:sp modelId="{774E5E5B-55EE-4E56-8F25-262A7B50CB68}">
      <dsp:nvSpPr>
        <dsp:cNvPr id="0" name=""/>
        <dsp:cNvSpPr/>
      </dsp:nvSpPr>
      <dsp:spPr>
        <a:xfrm>
          <a:off x="2563090" y="2042935"/>
          <a:ext cx="710927" cy="814564"/>
        </a:xfrm>
        <a:custGeom>
          <a:avLst/>
          <a:gdLst/>
          <a:ahLst/>
          <a:cxnLst/>
          <a:rect l="0" t="0" r="0" b="0"/>
          <a:pathLst>
            <a:path>
              <a:moveTo>
                <a:pt x="0" y="814564"/>
              </a:moveTo>
              <a:lnTo>
                <a:pt x="355463" y="814564"/>
              </a:lnTo>
              <a:lnTo>
                <a:pt x="355463" y="0"/>
              </a:lnTo>
              <a:lnTo>
                <a:pt x="71092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91524" y="2423188"/>
        <a:ext cx="54058" cy="54058"/>
      </dsp:txXfrm>
    </dsp:sp>
    <dsp:sp modelId="{210ABA18-89AC-4A03-90C0-B57A17E5B795}">
      <dsp:nvSpPr>
        <dsp:cNvPr id="0" name=""/>
        <dsp:cNvSpPr/>
      </dsp:nvSpPr>
      <dsp:spPr>
        <a:xfrm>
          <a:off x="2563090" y="688273"/>
          <a:ext cx="710927" cy="2169226"/>
        </a:xfrm>
        <a:custGeom>
          <a:avLst/>
          <a:gdLst/>
          <a:ahLst/>
          <a:cxnLst/>
          <a:rect l="0" t="0" r="0" b="0"/>
          <a:pathLst>
            <a:path>
              <a:moveTo>
                <a:pt x="0" y="2169226"/>
              </a:moveTo>
              <a:lnTo>
                <a:pt x="355463" y="2169226"/>
              </a:lnTo>
              <a:lnTo>
                <a:pt x="355463" y="0"/>
              </a:lnTo>
              <a:lnTo>
                <a:pt x="71092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61484" y="1715817"/>
        <a:ext cx="114137" cy="114137"/>
      </dsp:txXfrm>
    </dsp:sp>
    <dsp:sp modelId="{FEE15A56-CEE1-4F5C-9FBA-E29F599EA72E}">
      <dsp:nvSpPr>
        <dsp:cNvPr id="0" name=""/>
        <dsp:cNvSpPr/>
      </dsp:nvSpPr>
      <dsp:spPr>
        <a:xfrm rot="16200000">
          <a:off x="-830696" y="2315634"/>
          <a:ext cx="5703843" cy="10837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GB" sz="6500" kern="1200" dirty="0" smtClean="0">
              <a:latin typeface="Times New Roman" panose="02020603050405020304" pitchFamily="18" charset="0"/>
              <a:cs typeface="Times New Roman" panose="02020603050405020304" pitchFamily="18" charset="0"/>
            </a:rPr>
            <a:t>4 </a:t>
          </a:r>
          <a:r>
            <a:rPr lang="en-GB" sz="6500" kern="1200" dirty="0" err="1" smtClean="0">
              <a:latin typeface="Times New Roman" panose="02020603050405020304" pitchFamily="18" charset="0"/>
              <a:cs typeface="Times New Roman" panose="02020603050405020304" pitchFamily="18" charset="0"/>
            </a:rPr>
            <a:t>đoạn</a:t>
          </a:r>
          <a:endParaRPr lang="en-US" sz="6500" kern="1200" dirty="0">
            <a:latin typeface="Times New Roman" panose="02020603050405020304" pitchFamily="18" charset="0"/>
            <a:cs typeface="Times New Roman" panose="02020603050405020304" pitchFamily="18" charset="0"/>
          </a:endParaRPr>
        </a:p>
      </dsp:txBody>
      <dsp:txXfrm>
        <a:off x="-830696" y="2315634"/>
        <a:ext cx="5703843" cy="1083730"/>
      </dsp:txXfrm>
    </dsp:sp>
    <dsp:sp modelId="{EFE6E121-CA27-4A82-B352-8E717A78D16B}">
      <dsp:nvSpPr>
        <dsp:cNvPr id="0" name=""/>
        <dsp:cNvSpPr/>
      </dsp:nvSpPr>
      <dsp:spPr>
        <a:xfrm>
          <a:off x="3274017" y="146407"/>
          <a:ext cx="6552401" cy="10837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smtClean="0">
              <a:latin typeface="Times New Roman" panose="02020603050405020304" pitchFamily="18" charset="0"/>
              <a:cs typeface="Times New Roman" panose="02020603050405020304" pitchFamily="18" charset="0"/>
            </a:rPr>
            <a:t>(1): Hoàn cảnh sống của Phăng-</a:t>
          </a:r>
          <a:r>
            <a:rPr lang="en-GB" sz="3200" kern="1200" dirty="0" smtClean="0">
              <a:latin typeface="Times New Roman" panose="02020603050405020304" pitchFamily="18" charset="0"/>
              <a:cs typeface="Times New Roman" panose="02020603050405020304" pitchFamily="18" charset="0"/>
            </a:rPr>
            <a:t>t</a:t>
          </a:r>
          <a:r>
            <a:rPr lang="vi-VN" sz="3200" kern="1200" dirty="0" smtClean="0">
              <a:latin typeface="Times New Roman" panose="02020603050405020304" pitchFamily="18" charset="0"/>
              <a:cs typeface="Times New Roman" panose="02020603050405020304" pitchFamily="18" charset="0"/>
            </a:rPr>
            <a:t>in. </a:t>
          </a:r>
          <a:endParaRPr lang="en-US" sz="3200" kern="1200" dirty="0">
            <a:latin typeface="Times New Roman" panose="02020603050405020304" pitchFamily="18" charset="0"/>
            <a:cs typeface="Times New Roman" panose="02020603050405020304" pitchFamily="18" charset="0"/>
          </a:endParaRPr>
        </a:p>
      </dsp:txBody>
      <dsp:txXfrm>
        <a:off x="3274017" y="146407"/>
        <a:ext cx="6552401" cy="1083730"/>
      </dsp:txXfrm>
    </dsp:sp>
    <dsp:sp modelId="{D6F6AA66-7A74-44E7-813B-98B1EB77ADEB}">
      <dsp:nvSpPr>
        <dsp:cNvPr id="0" name=""/>
        <dsp:cNvSpPr/>
      </dsp:nvSpPr>
      <dsp:spPr>
        <a:xfrm>
          <a:off x="3274017" y="1501070"/>
          <a:ext cx="6536511" cy="10837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smtClean="0">
              <a:latin typeface="Times New Roman" panose="02020603050405020304" pitchFamily="18" charset="0"/>
              <a:cs typeface="Times New Roman" panose="02020603050405020304" pitchFamily="18" charset="0"/>
            </a:rPr>
            <a:t>(2): Phăng</a:t>
          </a:r>
          <a:r>
            <a:rPr lang="en-GB" sz="3200" kern="1200" dirty="0" smtClean="0">
              <a:latin typeface="Times New Roman" panose="02020603050405020304" pitchFamily="18" charset="0"/>
              <a:cs typeface="Times New Roman" panose="02020603050405020304" pitchFamily="18" charset="0"/>
            </a:rPr>
            <a:t>-</a:t>
          </a:r>
          <a:r>
            <a:rPr lang="vi-VN" sz="3200" kern="1200" dirty="0" smtClean="0">
              <a:latin typeface="Times New Roman" panose="02020603050405020304" pitchFamily="18" charset="0"/>
              <a:cs typeface="Times New Roman" panose="02020603050405020304" pitchFamily="18" charset="0"/>
            </a:rPr>
            <a:t>tin bán tóc để mua váy cho con gái.</a:t>
          </a:r>
          <a:endParaRPr lang="en-US" sz="3200" kern="1200" dirty="0">
            <a:latin typeface="Times New Roman" panose="02020603050405020304" pitchFamily="18" charset="0"/>
            <a:cs typeface="Times New Roman" panose="02020603050405020304" pitchFamily="18" charset="0"/>
          </a:endParaRPr>
        </a:p>
      </dsp:txBody>
      <dsp:txXfrm>
        <a:off x="3274017" y="1501070"/>
        <a:ext cx="6536511" cy="1083730"/>
      </dsp:txXfrm>
    </dsp:sp>
    <dsp:sp modelId="{A8639E6E-124D-4541-8AE5-6A15ADD0CF15}">
      <dsp:nvSpPr>
        <dsp:cNvPr id="0" name=""/>
        <dsp:cNvSpPr/>
      </dsp:nvSpPr>
      <dsp:spPr>
        <a:xfrm>
          <a:off x="3274017" y="2855733"/>
          <a:ext cx="6520622" cy="13581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(3): </a:t>
          </a:r>
          <a:r>
            <a:rPr lang="en-US" sz="2800" kern="1200" dirty="0" err="1" smtClean="0">
              <a:latin typeface="Times New Roman" panose="02020603050405020304" pitchFamily="18" charset="0"/>
              <a:cs typeface="Times New Roman" panose="02020603050405020304" pitchFamily="18" charset="0"/>
            </a:rPr>
            <a:t>Phăng</a:t>
          </a:r>
          <a:r>
            <a:rPr lang="en-US" sz="2800" kern="1200" dirty="0" smtClean="0">
              <a:latin typeface="Times New Roman" panose="02020603050405020304" pitchFamily="18" charset="0"/>
              <a:cs typeface="Times New Roman" panose="02020603050405020304" pitchFamily="18" charset="0"/>
            </a:rPr>
            <a:t>-tin </a:t>
          </a:r>
          <a:r>
            <a:rPr lang="en-US" sz="2800" kern="1200" dirty="0" err="1" smtClean="0">
              <a:latin typeface="Times New Roman" panose="02020603050405020304" pitchFamily="18" charset="0"/>
              <a:cs typeface="Times New Roman" panose="02020603050405020304" pitchFamily="18" charset="0"/>
            </a:rPr>
            <a:t>bán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tiền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gửi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chồng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Tê</a:t>
          </a:r>
          <a:r>
            <a:rPr lang="en-US" sz="2800" kern="1200" dirty="0" smtClean="0">
              <a:latin typeface="Times New Roman" panose="02020603050405020304" pitchFamily="18" charset="0"/>
              <a:cs typeface="Times New Roman" panose="02020603050405020304" pitchFamily="18" charset="0"/>
            </a:rPr>
            <a:t>-</a:t>
          </a:r>
          <a:r>
            <a:rPr lang="en-US" sz="2800" kern="1200" dirty="0" err="1" smtClean="0">
              <a:latin typeface="Times New Roman" panose="02020603050405020304" pitchFamily="18" charset="0"/>
              <a:cs typeface="Times New Roman" panose="02020603050405020304" pitchFamily="18" charset="0"/>
            </a:rPr>
            <a:t>nác</a:t>
          </a:r>
          <a:r>
            <a:rPr lang="en-US" sz="2800" kern="1200" dirty="0" smtClean="0">
              <a:latin typeface="Times New Roman" panose="02020603050405020304" pitchFamily="18" charset="0"/>
              <a:cs typeface="Times New Roman" panose="02020603050405020304" pitchFamily="18" charset="0"/>
            </a:rPr>
            <a:t>-</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-ê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rằng</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gái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bệnh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nặng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dsp:txBody>
      <dsp:txXfrm>
        <a:off x="3274017" y="2855733"/>
        <a:ext cx="6520622" cy="1358195"/>
      </dsp:txXfrm>
    </dsp:sp>
    <dsp:sp modelId="{E59C8B67-F112-4AD8-A109-EE5CE87C4D3D}">
      <dsp:nvSpPr>
        <dsp:cNvPr id="0" name=""/>
        <dsp:cNvSpPr/>
      </dsp:nvSpPr>
      <dsp:spPr>
        <a:xfrm>
          <a:off x="3274017" y="4484861"/>
          <a:ext cx="6485751" cy="10837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(4): </a:t>
          </a:r>
          <a:r>
            <a:rPr lang="en-US" sz="3200" kern="1200" dirty="0" err="1" smtClean="0">
              <a:latin typeface="Times New Roman" panose="02020603050405020304" pitchFamily="18" charset="0"/>
              <a:cs typeface="Times New Roman" panose="02020603050405020304" pitchFamily="18" charset="0"/>
            </a:rPr>
            <a:t>Cuộc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sống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của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Phăng</a:t>
          </a:r>
          <a:r>
            <a:rPr lang="en-US" sz="3200" kern="1200" dirty="0" smtClean="0">
              <a:latin typeface="Times New Roman" panose="02020603050405020304" pitchFamily="18" charset="0"/>
              <a:cs typeface="Times New Roman" panose="02020603050405020304" pitchFamily="18" charset="0"/>
            </a:rPr>
            <a:t>-tin </a:t>
          </a:r>
          <a:r>
            <a:rPr lang="en-US" sz="3200" kern="1200" dirty="0" err="1" smtClean="0">
              <a:latin typeface="Times New Roman" panose="02020603050405020304" pitchFamily="18" charset="0"/>
              <a:cs typeface="Times New Roman" panose="02020603050405020304" pitchFamily="18" charset="0"/>
            </a:rPr>
            <a:t>sau</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khi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bán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tóc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bán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răng</a:t>
          </a:r>
          <a:r>
            <a:rPr lang="vi-VN"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dsp:txBody>
      <dsp:txXfrm>
        <a:off x="3274017" y="4484861"/>
        <a:ext cx="6485751" cy="10837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D45D6-4208-40F0-BB31-4686A05E06A3}">
      <dsp:nvSpPr>
        <dsp:cNvPr id="0" name=""/>
        <dsp:cNvSpPr/>
      </dsp:nvSpPr>
      <dsp:spPr>
        <a:xfrm>
          <a:off x="2604120" y="0"/>
          <a:ext cx="5125952" cy="5125952"/>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748C88-E437-431F-B953-25A17E578D5E}">
      <dsp:nvSpPr>
        <dsp:cNvPr id="0" name=""/>
        <dsp:cNvSpPr/>
      </dsp:nvSpPr>
      <dsp:spPr>
        <a:xfrm>
          <a:off x="5271117" y="640516"/>
          <a:ext cx="7289262" cy="1822115"/>
        </a:xfrm>
        <a:prstGeom prst="roundRect">
          <a:avLst/>
        </a:prstGeom>
        <a:solidFill>
          <a:srgbClr val="00B0F0">
            <a:alpha val="90000"/>
          </a:srgb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vi-VN" sz="3600" kern="1200" dirty="0" smtClean="0">
              <a:solidFill>
                <a:schemeClr val="bg1"/>
              </a:solidFill>
              <a:latin typeface="Arial" panose="020B0604020202020204" pitchFamily="34" charset="0"/>
              <a:cs typeface="Arial" panose="020B0604020202020204" pitchFamily="34" charset="0"/>
            </a:rPr>
            <a:t>Truyện thể hiện sự thống khổ và tình yêu thương con của Phăng-tin</a:t>
          </a:r>
          <a:endParaRPr lang="en-US" sz="3600" kern="1200" dirty="0">
            <a:solidFill>
              <a:schemeClr val="bg1"/>
            </a:solidFill>
            <a:latin typeface="Arial" panose="020B0604020202020204" pitchFamily="34" charset="0"/>
            <a:cs typeface="Arial" panose="020B0604020202020204" pitchFamily="34" charset="0"/>
          </a:endParaRPr>
        </a:p>
      </dsp:txBody>
      <dsp:txXfrm>
        <a:off x="5360065" y="729464"/>
        <a:ext cx="7111366" cy="1644219"/>
      </dsp:txXfrm>
    </dsp:sp>
    <dsp:sp modelId="{7D25B9BD-8F8D-4415-98F4-D5AD19109366}">
      <dsp:nvSpPr>
        <dsp:cNvPr id="0" name=""/>
        <dsp:cNvSpPr/>
      </dsp:nvSpPr>
      <dsp:spPr>
        <a:xfrm>
          <a:off x="5184572" y="2625572"/>
          <a:ext cx="7336608" cy="1822115"/>
        </a:xfrm>
        <a:prstGeom prst="roundRect">
          <a:avLst/>
        </a:prstGeom>
        <a:solidFill>
          <a:srgbClr val="00B050">
            <a:alpha val="90000"/>
          </a:srgb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GB" sz="3600" kern="1200" dirty="0" smtClean="0">
              <a:solidFill>
                <a:srgbClr val="FFFF00"/>
              </a:solidFill>
              <a:latin typeface="Arial" panose="020B0604020202020204" pitchFamily="34" charset="0"/>
              <a:cs typeface="Arial" panose="020B0604020202020204" pitchFamily="34" charset="0"/>
            </a:rPr>
            <a:t>T</a:t>
          </a:r>
          <a:r>
            <a:rPr lang="vi-VN" sz="3600" kern="1200" dirty="0" smtClean="0">
              <a:solidFill>
                <a:srgbClr val="FFFF00"/>
              </a:solidFill>
              <a:latin typeface="Arial" panose="020B0604020202020204" pitchFamily="34" charset="0"/>
              <a:cs typeface="Arial" panose="020B0604020202020204" pitchFamily="34" charset="0"/>
            </a:rPr>
            <a:t>ấm lòng nhân đạo của nhà văn dành cho nhân vật này.</a:t>
          </a:r>
          <a:endParaRPr lang="en-US" sz="3600" kern="1200" dirty="0">
            <a:solidFill>
              <a:srgbClr val="FFFF00"/>
            </a:solidFill>
            <a:latin typeface="Arial" panose="020B0604020202020204" pitchFamily="34" charset="0"/>
            <a:cs typeface="Arial" panose="020B0604020202020204" pitchFamily="34" charset="0"/>
          </a:endParaRPr>
        </a:p>
      </dsp:txBody>
      <dsp:txXfrm>
        <a:off x="5273520" y="2714520"/>
        <a:ext cx="7158712" cy="16442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FE2F7-42CA-4695-B545-2311086C9628}">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F596E8B-0111-4C0C-96BB-830D8AD5ACD1}">
      <dsp:nvSpPr>
        <dsp:cNvPr id="0" name=""/>
        <dsp:cNvSpPr/>
      </dsp:nvSpPr>
      <dsp:spPr>
        <a:xfrm>
          <a:off x="610504" y="416587"/>
          <a:ext cx="10067529" cy="833607"/>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71120" rIns="71120" bIns="71120" numCol="1" spcCol="1270" anchor="ctr" anchorCtr="0">
          <a:noAutofit/>
        </a:bodyPr>
        <a:lstStyle/>
        <a:p>
          <a:pPr lvl="0" algn="l" defTabSz="1244600">
            <a:lnSpc>
              <a:spcPct val="90000"/>
            </a:lnSpc>
            <a:spcBef>
              <a:spcPct val="0"/>
            </a:spcBef>
            <a:spcAft>
              <a:spcPct val="35000"/>
            </a:spcAft>
          </a:pPr>
          <a:r>
            <a:rPr lang="en-US" sz="2800" kern="1200" dirty="0" err="1">
              <a:latin typeface="Arial" panose="020B0604020202020204" pitchFamily="34" charset="0"/>
              <a:cs typeface="Arial" panose="020B0604020202020204" pitchFamily="34" charset="0"/>
            </a:rPr>
            <a:t>Xây</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dựng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tình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huống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truyện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độc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đáo</a:t>
          </a:r>
          <a:endParaRPr lang="en-US" sz="2800" kern="1200" dirty="0">
            <a:latin typeface="Arial" panose="020B0604020202020204" pitchFamily="34" charset="0"/>
            <a:cs typeface="Arial" panose="020B0604020202020204" pitchFamily="34" charset="0"/>
          </a:endParaRPr>
        </a:p>
      </dsp:txBody>
      <dsp:txXfrm>
        <a:off x="610504" y="416587"/>
        <a:ext cx="10067529" cy="833607"/>
      </dsp:txXfrm>
    </dsp:sp>
    <dsp:sp modelId="{C8A7DD7A-7FC9-4A80-B77F-0179134E4613}">
      <dsp:nvSpPr>
        <dsp:cNvPr id="0" name=""/>
        <dsp:cNvSpPr/>
      </dsp:nvSpPr>
      <dsp:spPr>
        <a:xfrm>
          <a:off x="89500" y="312386"/>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C63E481-3D59-4645-87A8-091B09E8ACD9}">
      <dsp:nvSpPr>
        <dsp:cNvPr id="0" name=""/>
        <dsp:cNvSpPr/>
      </dsp:nvSpPr>
      <dsp:spPr>
        <a:xfrm>
          <a:off x="1156996" y="1693157"/>
          <a:ext cx="9589602" cy="833607"/>
        </a:xfrm>
        <a:prstGeom prst="rect">
          <a:avLst/>
        </a:prstGeom>
        <a:solidFill>
          <a:schemeClr val="accent5">
            <a:hueOff val="-3635587"/>
            <a:satOff val="11169"/>
            <a:lumOff val="91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71120" rIns="71120" bIns="71120" numCol="1" spcCol="1270" anchor="ctr" anchorCtr="0">
          <a:noAutofit/>
        </a:bodyPr>
        <a:lstStyle/>
        <a:p>
          <a:pPr lvl="0" algn="l"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Nghệ</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thuật</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kể</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chuyện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hấp</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dẫn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kịch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tính</a:t>
          </a:r>
          <a:r>
            <a:rPr lang="en-US" sz="2800" kern="1200" dirty="0">
              <a:latin typeface="Arial" panose="020B0604020202020204" pitchFamily="34" charset="0"/>
              <a:cs typeface="Arial" panose="020B0604020202020204" pitchFamily="34" charset="0"/>
            </a:rPr>
            <a:t>.</a:t>
          </a:r>
        </a:p>
      </dsp:txBody>
      <dsp:txXfrm>
        <a:off x="1156996" y="1693157"/>
        <a:ext cx="9589602" cy="833607"/>
      </dsp:txXfrm>
    </dsp:sp>
    <dsp:sp modelId="{A593D7F6-CCAC-4FFA-99FD-3662997392FB}">
      <dsp:nvSpPr>
        <dsp:cNvPr id="0" name=""/>
        <dsp:cNvSpPr/>
      </dsp:nvSpPr>
      <dsp:spPr>
        <a:xfrm>
          <a:off x="567426" y="1563014"/>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E94E5AC-F5DE-4DAA-8BD7-05EA30B53514}">
      <dsp:nvSpPr>
        <dsp:cNvPr id="0" name=""/>
        <dsp:cNvSpPr/>
      </dsp:nvSpPr>
      <dsp:spPr>
        <a:xfrm>
          <a:off x="1088431" y="2709566"/>
          <a:ext cx="9589602" cy="1250161"/>
        </a:xfrm>
        <a:prstGeom prst="rect">
          <a:avLst/>
        </a:prstGeom>
        <a:solidFill>
          <a:schemeClr val="accent5">
            <a:hueOff val="-7271173"/>
            <a:satOff val="22339"/>
            <a:lumOff val="1830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71120" rIns="71120" bIns="71120" numCol="1" spcCol="1270" anchor="ctr" anchorCtr="0">
          <a:noAutofit/>
        </a:bodyPr>
        <a:lstStyle/>
        <a:p>
          <a:pPr lvl="0" algn="l"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Nghệ</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thuật</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xây</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dựng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nhân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vật</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tính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cách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phẩm</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chất</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nhân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vật</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được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bộc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lộ</a:t>
          </a:r>
          <a:r>
            <a:rPr lang="en-US" sz="2800" kern="1200" dirty="0">
              <a:latin typeface="Arial" panose="020B0604020202020204" pitchFamily="34" charset="0"/>
              <a:cs typeface="Arial" panose="020B0604020202020204" pitchFamily="34" charset="0"/>
            </a:rPr>
            <a:t> qua </a:t>
          </a:r>
          <a:r>
            <a:rPr lang="en-US" sz="2800" kern="1200" dirty="0" err="1">
              <a:latin typeface="Arial" panose="020B0604020202020204" pitchFamily="34" charset="0"/>
              <a:cs typeface="Arial" panose="020B0604020202020204" pitchFamily="34" charset="0"/>
            </a:rPr>
            <a:t>những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tình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huống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được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thể</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hiện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chủ</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yếu</a:t>
          </a:r>
          <a:r>
            <a:rPr lang="en-US" sz="2800" kern="1200" dirty="0">
              <a:latin typeface="Arial" panose="020B0604020202020204" pitchFamily="34" charset="0"/>
              <a:cs typeface="Arial" panose="020B0604020202020204" pitchFamily="34" charset="0"/>
            </a:rPr>
            <a:t> qua </a:t>
          </a:r>
          <a:r>
            <a:rPr lang="en-US" sz="2800" kern="1200" dirty="0" err="1">
              <a:latin typeface="Arial" panose="020B0604020202020204" pitchFamily="34" charset="0"/>
              <a:cs typeface="Arial" panose="020B0604020202020204" pitchFamily="34" charset="0"/>
            </a:rPr>
            <a:t>lời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nói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hành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động</a:t>
          </a:r>
          <a:r>
            <a:rPr lang="en-US" sz="2800" kern="1200" dirty="0">
              <a:latin typeface="Arial" panose="020B0604020202020204" pitchFamily="34" charset="0"/>
              <a:cs typeface="Arial" panose="020B0604020202020204" pitchFamily="34" charset="0"/>
            </a:rPr>
            <a:t>.</a:t>
          </a:r>
        </a:p>
      </dsp:txBody>
      <dsp:txXfrm>
        <a:off x="1088431" y="2709566"/>
        <a:ext cx="9589602" cy="1250161"/>
      </dsp:txXfrm>
    </dsp:sp>
    <dsp:sp modelId="{FA271EB2-B494-4512-A302-3465B80A896E}">
      <dsp:nvSpPr>
        <dsp:cNvPr id="0" name=""/>
        <dsp:cNvSpPr/>
      </dsp:nvSpPr>
      <dsp:spPr>
        <a:xfrm>
          <a:off x="567426" y="2813642"/>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D20F6C1-90D5-4BEC-A3D2-094CAB080793}">
      <dsp:nvSpPr>
        <dsp:cNvPr id="0" name=""/>
        <dsp:cNvSpPr/>
      </dsp:nvSpPr>
      <dsp:spPr>
        <a:xfrm>
          <a:off x="610504" y="4168472"/>
          <a:ext cx="10067529" cy="833607"/>
        </a:xfrm>
        <a:prstGeom prst="rect">
          <a:avLst/>
        </a:prstGeom>
        <a:solidFill>
          <a:schemeClr val="accent5">
            <a:hueOff val="-10906760"/>
            <a:satOff val="33508"/>
            <a:lumOff val="274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71120" rIns="71120" bIns="71120" numCol="1" spcCol="1270" anchor="ctr" anchorCtr="0">
          <a:noAutofit/>
        </a:bodyPr>
        <a:lstStyle/>
        <a:p>
          <a:pPr lvl="0" algn="l" defTabSz="1244600">
            <a:lnSpc>
              <a:spcPct val="90000"/>
            </a:lnSpc>
            <a:spcBef>
              <a:spcPct val="0"/>
            </a:spcBef>
            <a:spcAft>
              <a:spcPct val="35000"/>
            </a:spcAft>
          </a:pPr>
          <a:r>
            <a:rPr lang="en-US" sz="2800" kern="1200" dirty="0" err="1">
              <a:latin typeface="Arial" panose="020B0604020202020204" pitchFamily="34" charset="0"/>
              <a:cs typeface="Arial" panose="020B0604020202020204" pitchFamily="34" charset="0"/>
            </a:rPr>
            <a:t>Ngôn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ngữ</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truyện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sinh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động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đan</a:t>
          </a:r>
          <a:r>
            <a:rPr lang="en-US" sz="2800" kern="1200" dirty="0">
              <a:latin typeface="Arial" panose="020B0604020202020204" pitchFamily="34" charset="0"/>
              <a:cs typeface="Arial" panose="020B0604020202020204" pitchFamily="34" charset="0"/>
            </a:rPr>
            <a:t> xen </a:t>
          </a:r>
          <a:r>
            <a:rPr lang="en-US" sz="2800" kern="1200" dirty="0" err="1">
              <a:latin typeface="Arial" panose="020B0604020202020204" pitchFamily="34" charset="0"/>
              <a:cs typeface="Arial" panose="020B0604020202020204" pitchFamily="34" charset="0"/>
            </a:rPr>
            <a:t>đối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thoại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và</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độc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thoại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nội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tâm</a:t>
          </a:r>
          <a:r>
            <a:rPr lang="en-US" sz="2800" kern="1200" dirty="0">
              <a:latin typeface="Arial" panose="020B0604020202020204" pitchFamily="34" charset="0"/>
              <a:cs typeface="Arial" panose="020B0604020202020204" pitchFamily="34" charset="0"/>
            </a:rPr>
            <a:t>.</a:t>
          </a:r>
        </a:p>
      </dsp:txBody>
      <dsp:txXfrm>
        <a:off x="610504" y="4168472"/>
        <a:ext cx="10067529" cy="833607"/>
      </dsp:txXfrm>
    </dsp:sp>
    <dsp:sp modelId="{4B1D1C77-B864-4E31-B6D5-9691A51782BE}">
      <dsp:nvSpPr>
        <dsp:cNvPr id="0" name=""/>
        <dsp:cNvSpPr/>
      </dsp:nvSpPr>
      <dsp:spPr>
        <a:xfrm>
          <a:off x="117946" y="4019996"/>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pPr/>
              <a:t>2024/8/15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pPr/>
              <a:t>‹#›</a:t>
            </a:fld>
            <a:endParaRPr lang="zh-CN" altLang="en-US"/>
          </a:p>
        </p:txBody>
      </p:sp>
    </p:spTree>
    <p:extLst>
      <p:ext uri="{BB962C8B-B14F-4D97-AF65-F5344CB8AC3E}">
        <p14:creationId xmlns:p14="http://schemas.microsoft.com/office/powerpoint/2010/main" xmlns="" val="14518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2024/8/15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xmlns="" val="2965482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pPr/>
              <a:t>1</a:t>
            </a:fld>
            <a:endParaRPr lang="zh-CN" altLang="en-US"/>
          </a:p>
        </p:txBody>
      </p:sp>
    </p:spTree>
    <p:extLst>
      <p:ext uri="{BB962C8B-B14F-4D97-AF65-F5344CB8AC3E}">
        <p14:creationId xmlns:p14="http://schemas.microsoft.com/office/powerpoint/2010/main" xmlns="" val="2108857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pPr/>
              <a:t>2</a:t>
            </a:fld>
            <a:endParaRPr lang="zh-CN" altLang="en-US"/>
          </a:p>
        </p:txBody>
      </p:sp>
    </p:spTree>
    <p:extLst>
      <p:ext uri="{BB962C8B-B14F-4D97-AF65-F5344CB8AC3E}">
        <p14:creationId xmlns:p14="http://schemas.microsoft.com/office/powerpoint/2010/main" xmlns="" val="3712814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pPr/>
              <a:t>5</a:t>
            </a:fld>
            <a:endParaRPr lang="zh-CN" altLang="en-US"/>
          </a:p>
        </p:txBody>
      </p:sp>
    </p:spTree>
    <p:extLst>
      <p:ext uri="{BB962C8B-B14F-4D97-AF65-F5344CB8AC3E}">
        <p14:creationId xmlns:p14="http://schemas.microsoft.com/office/powerpoint/2010/main" xmlns="" val="3334001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pPr/>
              <a:t>34</a:t>
            </a:fld>
            <a:endParaRPr lang="zh-CN" altLang="en-US"/>
          </a:p>
        </p:txBody>
      </p:sp>
    </p:spTree>
    <p:extLst>
      <p:ext uri="{BB962C8B-B14F-4D97-AF65-F5344CB8AC3E}">
        <p14:creationId xmlns:p14="http://schemas.microsoft.com/office/powerpoint/2010/main" xmlns="" val="228413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pPr/>
              <a:t>39</a:t>
            </a:fld>
            <a:endParaRPr lang="zh-CN" altLang="en-US"/>
          </a:p>
        </p:txBody>
      </p:sp>
    </p:spTree>
    <p:extLst>
      <p:ext uri="{BB962C8B-B14F-4D97-AF65-F5344CB8AC3E}">
        <p14:creationId xmlns:p14="http://schemas.microsoft.com/office/powerpoint/2010/main" xmlns="" val="172507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44</a:t>
            </a:fld>
            <a:endParaRPr lang="zh-CN" altLang="en-US"/>
          </a:p>
        </p:txBody>
      </p:sp>
    </p:spTree>
    <p:extLst>
      <p:ext uri="{BB962C8B-B14F-4D97-AF65-F5344CB8AC3E}">
        <p14:creationId xmlns:p14="http://schemas.microsoft.com/office/powerpoint/2010/main" xmlns="" val="4114879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45</a:t>
            </a:fld>
            <a:endParaRPr lang="zh-CN" altLang="en-US"/>
          </a:p>
        </p:txBody>
      </p:sp>
    </p:spTree>
    <p:extLst>
      <p:ext uri="{BB962C8B-B14F-4D97-AF65-F5344CB8AC3E}">
        <p14:creationId xmlns:p14="http://schemas.microsoft.com/office/powerpoint/2010/main" xmlns="" val="1547351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2024/8/15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pPr/>
              <a:t>2024/8/15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pPr/>
              <a:t>2024/8/15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4281" y="2246810"/>
            <a:ext cx="10930189" cy="1550332"/>
          </a:xfrm>
          <a:prstGeom prst="rect">
            <a:avLst/>
          </a:prstGeom>
        </p:spPr>
        <p:txBody>
          <a:bodyPr lIns="45711" tIns="22855" rIns="45711" bIns="22855"/>
          <a:lstStyle/>
          <a:p>
            <a:r>
              <a:rPr lang="en-US" smtClean="0"/>
              <a:t>Click to edit Master title style</a:t>
            </a:r>
            <a:endParaRPr lang="en-US"/>
          </a:p>
        </p:txBody>
      </p:sp>
      <p:sp>
        <p:nvSpPr>
          <p:cNvPr id="3" name="Subtitle 2"/>
          <p:cNvSpPr>
            <a:spLocks noGrp="1"/>
          </p:cNvSpPr>
          <p:nvPr>
            <p:ph type="subTitle" idx="1"/>
          </p:nvPr>
        </p:nvSpPr>
        <p:spPr>
          <a:xfrm>
            <a:off x="1928562" y="4098502"/>
            <a:ext cx="9001627" cy="1848344"/>
          </a:xfrm>
          <a:prstGeom prst="rect">
            <a:avLst/>
          </a:prstGeom>
        </p:spPr>
        <p:txBody>
          <a:bodyPr lIns="45711" tIns="22855" rIns="45711" bIns="22855"/>
          <a:lstStyle>
            <a:lvl1pPr marL="0" indent="0" algn="ctr">
              <a:buNone/>
              <a:defRPr/>
            </a:lvl1pPr>
            <a:lvl2pPr marL="241033" indent="0" algn="ctr">
              <a:buNone/>
              <a:defRPr/>
            </a:lvl2pPr>
            <a:lvl3pPr marL="482067" indent="0" algn="ctr">
              <a:buNone/>
              <a:defRPr/>
            </a:lvl3pPr>
            <a:lvl4pPr marL="723100" indent="0" algn="ctr">
              <a:buNone/>
              <a:defRPr/>
            </a:lvl4pPr>
            <a:lvl5pPr marL="964133" indent="0" algn="ctr">
              <a:buNone/>
              <a:defRPr/>
            </a:lvl5pPr>
            <a:lvl6pPr marL="1205166" indent="0" algn="ctr">
              <a:buNone/>
              <a:defRPr/>
            </a:lvl6pPr>
            <a:lvl7pPr marL="1446200" indent="0" algn="ctr">
              <a:buNone/>
              <a:defRPr/>
            </a:lvl7pPr>
            <a:lvl8pPr marL="1687233" indent="0" algn="ctr">
              <a:buNone/>
              <a:defRPr/>
            </a:lvl8pPr>
            <a:lvl9pPr marL="192826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84273078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EFF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32BF82D2-7A68-459D-A996-9BDDA2518FA4}" type="datetimeFigureOut">
              <a:rPr lang="zh-CN" altLang="en-US" smtClean="0"/>
              <a:pPr/>
              <a:t>2024/8/15</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3E01EE5D-26FB-46D5-A381-ECFB35BF1D34}" type="slidenum">
              <a:rPr lang="zh-CN" altLang="en-US" smtClean="0"/>
              <a:pPr/>
              <a:t>‹#›</a:t>
            </a:fld>
            <a:endParaRPr lang="zh-CN" altLang="en-US"/>
          </a:p>
        </p:txBody>
      </p:sp>
      <p:sp>
        <p:nvSpPr>
          <p:cNvPr id="7" name="矩形 6"/>
          <p:cNvSpPr/>
          <p:nvPr userDrawn="1"/>
        </p:nvSpPr>
        <p:spPr>
          <a:xfrm>
            <a:off x="-267369" y="-128091"/>
            <a:ext cx="13465496" cy="7560840"/>
          </a:xfrm>
          <a:prstGeom prst="rect">
            <a:avLst/>
          </a:prstGeom>
          <a:solidFill>
            <a:srgbClr val="F8FD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diagramData" Target="../diagrams/data1.xml"/><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media" Target="../media/media2.mp4"/></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video" Target="NULL" TargetMode="External"/><Relationship Id="rId6" Type="http://schemas.openxmlformats.org/officeDocument/2006/relationships/audio" Target="../media/audio4.wav"/><Relationship Id="rId11" Type="http://schemas.microsoft.com/office/2007/relationships/media" Target="../media/media3.mp3"/><Relationship Id="rId5" Type="http://schemas.openxmlformats.org/officeDocument/2006/relationships/audio" Target="../media/audio3.wav"/><Relationship Id="rId10" Type="http://schemas.openxmlformats.org/officeDocument/2006/relationships/image" Target="../media/image37.emf"/><Relationship Id="rId4" Type="http://schemas.openxmlformats.org/officeDocument/2006/relationships/audio" Target="../media/audio2.wav"/><Relationship Id="rId9" Type="http://schemas.openxmlformats.org/officeDocument/2006/relationships/image" Target="../media/image36.emf"/></Relationships>
</file>

<file path=ppt/slides/_rels/slide3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video" Target="NULL" TargetMode="External"/><Relationship Id="rId6" Type="http://schemas.openxmlformats.org/officeDocument/2006/relationships/audio" Target="../media/audio4.wav"/><Relationship Id="rId11" Type="http://schemas.microsoft.com/office/2007/relationships/media" Target="../media/media3.mp3"/><Relationship Id="rId5" Type="http://schemas.openxmlformats.org/officeDocument/2006/relationships/audio" Target="../media/audio3.wav"/><Relationship Id="rId10" Type="http://schemas.openxmlformats.org/officeDocument/2006/relationships/image" Target="../media/image37.emf"/><Relationship Id="rId4" Type="http://schemas.openxmlformats.org/officeDocument/2006/relationships/audio" Target="../media/audio2.wav"/><Relationship Id="rId9" Type="http://schemas.openxmlformats.org/officeDocument/2006/relationships/image" Target="../media/image36.emf"/></Relationships>
</file>

<file path=ppt/slides/_rels/slide3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video" Target="NULL" TargetMode="External"/><Relationship Id="rId6" Type="http://schemas.openxmlformats.org/officeDocument/2006/relationships/audio" Target="../media/audio4.wav"/><Relationship Id="rId11" Type="http://schemas.microsoft.com/office/2007/relationships/media" Target="../media/media3.mp3"/><Relationship Id="rId5" Type="http://schemas.openxmlformats.org/officeDocument/2006/relationships/audio" Target="../media/audio3.wav"/><Relationship Id="rId10" Type="http://schemas.openxmlformats.org/officeDocument/2006/relationships/image" Target="../media/image37.emf"/><Relationship Id="rId4" Type="http://schemas.openxmlformats.org/officeDocument/2006/relationships/audio" Target="../media/audio2.wav"/><Relationship Id="rId9" Type="http://schemas.openxmlformats.org/officeDocument/2006/relationships/image" Target="../media/image36.emf"/></Relationships>
</file>

<file path=ppt/slides/_rels/slide3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video" Target="NULL" TargetMode="External"/><Relationship Id="rId6" Type="http://schemas.openxmlformats.org/officeDocument/2006/relationships/audio" Target="../media/audio4.wav"/><Relationship Id="rId11" Type="http://schemas.microsoft.com/office/2007/relationships/media" Target="../media/media3.mp3"/><Relationship Id="rId5" Type="http://schemas.openxmlformats.org/officeDocument/2006/relationships/audio" Target="../media/audio3.wav"/><Relationship Id="rId10" Type="http://schemas.openxmlformats.org/officeDocument/2006/relationships/image" Target="../media/image37.emf"/><Relationship Id="rId4" Type="http://schemas.openxmlformats.org/officeDocument/2006/relationships/audio" Target="../media/audio2.wav"/><Relationship Id="rId9" Type="http://schemas.openxmlformats.org/officeDocument/2006/relationships/image" Target="../media/image36.em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8.png"/><Relationship Id="rId5" Type="http://schemas.microsoft.com/office/2007/relationships/media" Target="../media/media1.mp4"/><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92671" y="-232740"/>
            <a:ext cx="12858750" cy="7288733"/>
          </a:xfrm>
          <a:prstGeom prst="rect">
            <a:avLst/>
          </a:prstGeom>
        </p:spPr>
      </p:pic>
      <p:sp>
        <p:nvSpPr>
          <p:cNvPr id="11" name="TextBox 26"/>
          <p:cNvSpPr txBox="1"/>
          <p:nvPr/>
        </p:nvSpPr>
        <p:spPr>
          <a:xfrm>
            <a:off x="2540943" y="1312069"/>
            <a:ext cx="7328535" cy="3046988"/>
          </a:xfrm>
          <a:prstGeom prst="rect">
            <a:avLst/>
          </a:prstGeom>
          <a:noFill/>
        </p:spPr>
        <p:txBody>
          <a:bodyPr wrap="square" rtlCol="0">
            <a:spAutoFit/>
          </a:bodyPr>
          <a:lstStyle/>
          <a:p>
            <a:pPr algn="ctr"/>
            <a:r>
              <a:rPr lang="en-GB" altLang="zh-CN" sz="9600" b="1" dirty="0" err="1" smtClean="0">
                <a:solidFill>
                  <a:srgbClr val="FF0000"/>
                </a:solidFill>
                <a:latin typeface="Elsie" panose="02000000000000000000" charset="0"/>
                <a:ea typeface="Elsie" panose="02000000000000000000" charset="0"/>
                <a:sym typeface="字魂59号-创粗黑" panose="00000500000000000000" pitchFamily="2" charset="-122"/>
              </a:rPr>
              <a:t>Tấm</a:t>
            </a:r>
            <a:r>
              <a:rPr lang="en-GB" altLang="zh-CN" sz="9600" b="1" dirty="0" smtClean="0">
                <a:solidFill>
                  <a:srgbClr val="FF0000"/>
                </a:solidFill>
                <a:latin typeface="Elsie" panose="02000000000000000000" charset="0"/>
                <a:ea typeface="Elsie" panose="02000000000000000000" charset="0"/>
                <a:sym typeface="字魂59号-创粗黑" panose="00000500000000000000" pitchFamily="2" charset="-122"/>
              </a:rPr>
              <a:t> </a:t>
            </a:r>
            <a:r>
              <a:rPr lang="en-GB" altLang="zh-CN" sz="9600" b="1" dirty="0" err="1" smtClean="0">
                <a:solidFill>
                  <a:srgbClr val="FF0000"/>
                </a:solidFill>
                <a:latin typeface="Elsie" panose="02000000000000000000" charset="0"/>
                <a:ea typeface="Elsie" panose="02000000000000000000" charset="0"/>
                <a:sym typeface="字魂59号-创粗黑" panose="00000500000000000000" pitchFamily="2" charset="-122"/>
              </a:rPr>
              <a:t>lòng</a:t>
            </a:r>
            <a:r>
              <a:rPr lang="en-GB" altLang="zh-CN" sz="9600" b="1" dirty="0" smtClean="0">
                <a:solidFill>
                  <a:srgbClr val="FF0000"/>
                </a:solidFill>
                <a:latin typeface="Elsie" panose="02000000000000000000" charset="0"/>
                <a:ea typeface="Elsie" panose="02000000000000000000" charset="0"/>
                <a:sym typeface="字魂59号-创粗黑" panose="00000500000000000000" pitchFamily="2" charset="-122"/>
              </a:rPr>
              <a:t> </a:t>
            </a:r>
            <a:r>
              <a:rPr lang="en-GB" altLang="zh-CN" sz="9600" b="1" dirty="0" err="1" smtClean="0">
                <a:solidFill>
                  <a:srgbClr val="FF0000"/>
                </a:solidFill>
                <a:latin typeface="Elsie" panose="02000000000000000000" charset="0"/>
                <a:ea typeface="Elsie" panose="02000000000000000000" charset="0"/>
                <a:sym typeface="字魂59号-创粗黑" panose="00000500000000000000" pitchFamily="2" charset="-122"/>
              </a:rPr>
              <a:t>người</a:t>
            </a:r>
            <a:r>
              <a:rPr lang="en-GB" altLang="zh-CN" sz="9600" b="1" dirty="0" smtClean="0">
                <a:solidFill>
                  <a:srgbClr val="FF0000"/>
                </a:solidFill>
                <a:latin typeface="Elsie" panose="02000000000000000000" charset="0"/>
                <a:ea typeface="Elsie" panose="02000000000000000000" charset="0"/>
                <a:sym typeface="字魂59号-创粗黑" panose="00000500000000000000" pitchFamily="2" charset="-122"/>
              </a:rPr>
              <a:t> </a:t>
            </a:r>
            <a:r>
              <a:rPr lang="en-GB" altLang="zh-CN" sz="9600" b="1" dirty="0" err="1" smtClean="0">
                <a:solidFill>
                  <a:srgbClr val="FF0000"/>
                </a:solidFill>
                <a:latin typeface="Elsie" panose="02000000000000000000" charset="0"/>
                <a:ea typeface="Elsie" panose="02000000000000000000" charset="0"/>
                <a:sym typeface="字魂59号-创粗黑" panose="00000500000000000000" pitchFamily="2" charset="-122"/>
              </a:rPr>
              <a:t>mẹ</a:t>
            </a:r>
            <a:endParaRPr lang="zh-CN" altLang="en-US" sz="9600" b="1" dirty="0">
              <a:solidFill>
                <a:srgbClr val="FF0000"/>
              </a:solidFill>
              <a:latin typeface="Elsie" panose="02000000000000000000" charset="0"/>
              <a:ea typeface="Elsie" panose="02000000000000000000" charset="0"/>
              <a:sym typeface="字魂59号-创粗黑" panose="00000500000000000000" pitchFamily="2" charset="-122"/>
            </a:endParaRPr>
          </a:p>
        </p:txBody>
      </p:sp>
      <p:sp>
        <p:nvSpPr>
          <p:cNvPr id="2" name="TextBox 1"/>
          <p:cNvSpPr txBox="1"/>
          <p:nvPr/>
        </p:nvSpPr>
        <p:spPr>
          <a:xfrm>
            <a:off x="4125119" y="519981"/>
            <a:ext cx="5472608" cy="646331"/>
          </a:xfrm>
          <a:prstGeom prst="rect">
            <a:avLst/>
          </a:prstGeom>
          <a:noFill/>
        </p:spPr>
        <p:txBody>
          <a:bodyPr wrap="square" rtlCol="0">
            <a:spAutoFit/>
          </a:bodyPr>
          <a:lstStyle/>
          <a:p>
            <a:pPr algn="ctr"/>
            <a:r>
              <a:rPr lang="en-GB" sz="3600" dirty="0" err="1" smtClean="0">
                <a:latin typeface="Bahnschrift Light" panose="020B0502040204020203" pitchFamily="34" charset="0"/>
              </a:rPr>
              <a:t>T</a:t>
            </a:r>
            <a:r>
              <a:rPr lang="en-GB" sz="3600" b="1" dirty="0" err="1" smtClean="0">
                <a:latin typeface="Bahnschrift Light" panose="020B0502040204020203" pitchFamily="34" charset="0"/>
              </a:rPr>
              <a:t>hực</a:t>
            </a:r>
            <a:r>
              <a:rPr lang="en-GB" sz="3600" b="1" dirty="0" smtClean="0">
                <a:latin typeface="Bahnschrift Light" panose="020B0502040204020203" pitchFamily="34" charset="0"/>
              </a:rPr>
              <a:t> </a:t>
            </a:r>
            <a:r>
              <a:rPr lang="en-GB" sz="3600" b="1" dirty="0" err="1" smtClean="0">
                <a:latin typeface="Bahnschrift Light" panose="020B0502040204020203" pitchFamily="34" charset="0"/>
              </a:rPr>
              <a:t>hành</a:t>
            </a:r>
            <a:r>
              <a:rPr lang="en-GB" sz="3600" b="1" dirty="0" smtClean="0">
                <a:latin typeface="Bahnschrift Light" panose="020B0502040204020203" pitchFamily="34" charset="0"/>
              </a:rPr>
              <a:t> </a:t>
            </a:r>
            <a:r>
              <a:rPr lang="en-GB" sz="3600" b="1" dirty="0" err="1" smtClean="0">
                <a:latin typeface="Bahnschrift Light" panose="020B0502040204020203" pitchFamily="34" charset="0"/>
              </a:rPr>
              <a:t>đọc</a:t>
            </a:r>
            <a:r>
              <a:rPr lang="en-GB" sz="3600" b="1" dirty="0" smtClean="0">
                <a:latin typeface="Bahnschrift Light" panose="020B0502040204020203" pitchFamily="34" charset="0"/>
              </a:rPr>
              <a:t> </a:t>
            </a:r>
            <a:r>
              <a:rPr lang="en-GB" sz="3600" b="1" dirty="0" err="1" smtClean="0">
                <a:latin typeface="Bahnschrift Light" panose="020B0502040204020203" pitchFamily="34" charset="0"/>
              </a:rPr>
              <a:t>hiểu</a:t>
            </a:r>
            <a:endParaRPr lang="en-US" sz="3600" b="1" dirty="0">
              <a:latin typeface="Bahnschrift Light" panose="020B0502040204020203" pitchFamily="34" charset="0"/>
            </a:endParaRPr>
          </a:p>
        </p:txBody>
      </p:sp>
      <p:sp>
        <p:nvSpPr>
          <p:cNvPr id="3" name="TextBox 2"/>
          <p:cNvSpPr txBox="1"/>
          <p:nvPr/>
        </p:nvSpPr>
        <p:spPr>
          <a:xfrm>
            <a:off x="1596698" y="4507195"/>
            <a:ext cx="9217024" cy="1200329"/>
          </a:xfrm>
          <a:prstGeom prst="rect">
            <a:avLst/>
          </a:prstGeom>
          <a:noFill/>
        </p:spPr>
        <p:txBody>
          <a:bodyPr wrap="square" rtlCol="0">
            <a:spAutoFit/>
          </a:bodyPr>
          <a:lstStyle/>
          <a:p>
            <a:pPr algn="ctr"/>
            <a:r>
              <a:rPr lang="en-GB" sz="3600" dirty="0" err="1" smtClean="0">
                <a:solidFill>
                  <a:srgbClr val="0000CC"/>
                </a:solidFill>
                <a:latin typeface="Lucida Calligraphy" panose="03010101010101010101" pitchFamily="66" charset="0"/>
              </a:rPr>
              <a:t>Trích</a:t>
            </a:r>
            <a:r>
              <a:rPr lang="en-GB" sz="3600" dirty="0" smtClean="0">
                <a:solidFill>
                  <a:srgbClr val="0000CC"/>
                </a:solidFill>
                <a:latin typeface="Lucida Calligraphy" panose="03010101010101010101" pitchFamily="66" charset="0"/>
              </a:rPr>
              <a:t>: “</a:t>
            </a:r>
            <a:r>
              <a:rPr lang="en-GB" sz="3600" dirty="0" err="1" smtClean="0">
                <a:solidFill>
                  <a:srgbClr val="0000CC"/>
                </a:solidFill>
                <a:latin typeface="Lucida Calligraphy" panose="03010101010101010101" pitchFamily="66" charset="0"/>
              </a:rPr>
              <a:t>Những</a:t>
            </a:r>
            <a:r>
              <a:rPr lang="en-GB" sz="3600" dirty="0" smtClean="0">
                <a:solidFill>
                  <a:srgbClr val="0000CC"/>
                </a:solidFill>
                <a:latin typeface="Lucida Calligraphy" panose="03010101010101010101" pitchFamily="66" charset="0"/>
              </a:rPr>
              <a:t> </a:t>
            </a:r>
            <a:r>
              <a:rPr lang="en-GB" sz="3600" dirty="0" err="1" smtClean="0">
                <a:solidFill>
                  <a:srgbClr val="0000CC"/>
                </a:solidFill>
                <a:latin typeface="Lucida Calligraphy" panose="03010101010101010101" pitchFamily="66" charset="0"/>
              </a:rPr>
              <a:t>người</a:t>
            </a:r>
            <a:r>
              <a:rPr lang="en-GB" sz="3600" dirty="0" smtClean="0">
                <a:solidFill>
                  <a:srgbClr val="0000CC"/>
                </a:solidFill>
                <a:latin typeface="Lucida Calligraphy" panose="03010101010101010101" pitchFamily="66" charset="0"/>
              </a:rPr>
              <a:t> </a:t>
            </a:r>
            <a:r>
              <a:rPr lang="en-GB" sz="3600" dirty="0" err="1" smtClean="0">
                <a:solidFill>
                  <a:srgbClr val="0000CC"/>
                </a:solidFill>
                <a:latin typeface="Lucida Calligraphy" panose="03010101010101010101" pitchFamily="66" charset="0"/>
              </a:rPr>
              <a:t>khốn</a:t>
            </a:r>
            <a:r>
              <a:rPr lang="en-GB" sz="3600" dirty="0" smtClean="0">
                <a:solidFill>
                  <a:srgbClr val="0000CC"/>
                </a:solidFill>
                <a:latin typeface="Lucida Calligraphy" panose="03010101010101010101" pitchFamily="66" charset="0"/>
              </a:rPr>
              <a:t> </a:t>
            </a:r>
            <a:r>
              <a:rPr lang="en-GB" sz="3600" dirty="0" err="1" smtClean="0">
                <a:solidFill>
                  <a:srgbClr val="0000CC"/>
                </a:solidFill>
                <a:latin typeface="Lucida Calligraphy" panose="03010101010101010101" pitchFamily="66" charset="0"/>
              </a:rPr>
              <a:t>khổ</a:t>
            </a:r>
            <a:r>
              <a:rPr lang="en-GB" sz="3600" dirty="0" smtClean="0">
                <a:solidFill>
                  <a:srgbClr val="0000CC"/>
                </a:solidFill>
                <a:latin typeface="Lucida Calligraphy" panose="03010101010101010101" pitchFamily="66" charset="0"/>
              </a:rPr>
              <a:t>”</a:t>
            </a:r>
          </a:p>
          <a:p>
            <a:pPr algn="ctr"/>
            <a:r>
              <a:rPr lang="en-GB" sz="3600" dirty="0" err="1" smtClean="0">
                <a:solidFill>
                  <a:srgbClr val="0000CC"/>
                </a:solidFill>
                <a:latin typeface="Lucida Calligraphy" panose="03010101010101010101" pitchFamily="66" charset="0"/>
              </a:rPr>
              <a:t>Huy-gô</a:t>
            </a:r>
            <a:endParaRPr lang="en-US" sz="3600" dirty="0">
              <a:solidFill>
                <a:srgbClr val="0000CC"/>
              </a:solidFill>
              <a:latin typeface="Lucida Calligraphy" panose="03010101010101010101" pitchFamily="66"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ộp Văn bản 20">
            <a:extLst>
              <a:ext uri="{FF2B5EF4-FFF2-40B4-BE49-F238E27FC236}">
                <a16:creationId xmlns:a16="http://schemas.microsoft.com/office/drawing/2014/main" xmlns="" id="{64CF0F4D-612E-2C23-E5B1-CB4C8DEFDF5E}"/>
              </a:ext>
            </a:extLst>
          </p:cNvPr>
          <p:cNvSpPr txBox="1"/>
          <p:nvPr/>
        </p:nvSpPr>
        <p:spPr>
          <a:xfrm>
            <a:off x="3285967" y="-123186"/>
            <a:ext cx="6531101" cy="604918"/>
          </a:xfrm>
          <a:prstGeom prst="roundRect">
            <a:avLst/>
          </a:prstGeom>
          <a:noFill/>
          <a:ln>
            <a:solidFill>
              <a:schemeClr val="accent3">
                <a:lumMod val="60000"/>
                <a:lumOff val="40000"/>
              </a:schemeClr>
            </a:solidFill>
            <a:prstDash val="dash"/>
          </a:ln>
        </p:spPr>
        <p:txBody>
          <a:bodyPr wrap="square">
            <a:spAutoFit/>
          </a:bodyPr>
          <a:lstStyle/>
          <a:p>
            <a:pPr algn="ctr">
              <a:tabLst>
                <a:tab pos="1462561" algn="l"/>
              </a:tabLst>
            </a:pPr>
            <a:r>
              <a:rPr lang="en-US" sz="2953" b="1" dirty="0" err="1">
                <a:latin typeface="Arial" panose="020B0604020202020204" pitchFamily="34" charset="0"/>
                <a:ea typeface="Calibri" panose="020F0502020204030204" pitchFamily="34" charset="0"/>
                <a:cs typeface="Arial" panose="020B0604020202020204" pitchFamily="34" charset="0"/>
              </a:rPr>
              <a:t>Một</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a:latin typeface="Arial" panose="020B0604020202020204" pitchFamily="34" charset="0"/>
                <a:ea typeface="Calibri" panose="020F0502020204030204" pitchFamily="34" charset="0"/>
                <a:cs typeface="Arial" panose="020B0604020202020204" pitchFamily="34" charset="0"/>
              </a:rPr>
              <a:t>số</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a:latin typeface="Arial" panose="020B0604020202020204" pitchFamily="34" charset="0"/>
                <a:ea typeface="Calibri" panose="020F0502020204030204" pitchFamily="34" charset="0"/>
                <a:cs typeface="Arial" panose="020B0604020202020204" pitchFamily="34" charset="0"/>
              </a:rPr>
              <a:t>tác</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a:latin typeface="Arial" panose="020B0604020202020204" pitchFamily="34" charset="0"/>
                <a:ea typeface="Calibri" panose="020F0502020204030204" pitchFamily="34" charset="0"/>
                <a:cs typeface="Arial" panose="020B0604020202020204" pitchFamily="34" charset="0"/>
              </a:rPr>
              <a:t>phẩm</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a:latin typeface="Arial" panose="020B0604020202020204" pitchFamily="34" charset="0"/>
                <a:ea typeface="Calibri" panose="020F0502020204030204" pitchFamily="34" charset="0"/>
                <a:cs typeface="Arial" panose="020B0604020202020204" pitchFamily="34" charset="0"/>
              </a:rPr>
              <a:t>tiêu</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smtClean="0">
                <a:latin typeface="Arial" panose="020B0604020202020204" pitchFamily="34" charset="0"/>
                <a:ea typeface="Calibri" panose="020F0502020204030204" pitchFamily="34" charset="0"/>
                <a:cs typeface="Arial" panose="020B0604020202020204" pitchFamily="34" charset="0"/>
              </a:rPr>
              <a:t>biểu</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smtClean="0">
                <a:latin typeface="Arial" panose="020B0604020202020204" pitchFamily="34" charset="0"/>
                <a:ea typeface="Calibri" panose="020F0502020204030204" pitchFamily="34" charset="0"/>
                <a:cs typeface="Arial" panose="020B0604020202020204" pitchFamily="34" charset="0"/>
              </a:rPr>
              <a:t>của</a:t>
            </a:r>
            <a:r>
              <a:rPr lang="en-US" sz="2953" b="1" dirty="0" smtClean="0">
                <a:latin typeface="Arial" panose="020B0604020202020204" pitchFamily="34" charset="0"/>
                <a:ea typeface="Calibri" panose="020F0502020204030204" pitchFamily="34" charset="0"/>
                <a:cs typeface="Arial" panose="020B0604020202020204" pitchFamily="34" charset="0"/>
              </a:rPr>
              <a:t> </a:t>
            </a:r>
            <a:r>
              <a:rPr lang="en-US" sz="2953" b="1" dirty="0" err="1" smtClean="0">
                <a:latin typeface="Arial" panose="020B0604020202020204" pitchFamily="34" charset="0"/>
                <a:ea typeface="Calibri" panose="020F0502020204030204" pitchFamily="34" charset="0"/>
                <a:cs typeface="Arial" panose="020B0604020202020204" pitchFamily="34" charset="0"/>
              </a:rPr>
              <a:t>ông</a:t>
            </a:r>
            <a:endParaRPr lang="en-US" sz="2953" b="1" dirty="0">
              <a:latin typeface="Arial" panose="020B0604020202020204" pitchFamily="34" charset="0"/>
              <a:ea typeface="Calibri" panose="020F0502020204030204" pitchFamily="34" charset="0"/>
              <a:cs typeface="Arial" panose="020B0604020202020204" pitchFamily="34" charset="0"/>
            </a:endParaRPr>
          </a:p>
        </p:txBody>
      </p:sp>
      <p:pic>
        <p:nvPicPr>
          <p:cNvPr id="3074" name="Picture 2" descr="Nhân vật nữ trong tiểu thuyết Những Người Khốn Khổ của V.Hugo - Tạp chí  Sông Hương">
            <a:extLst>
              <a:ext uri="{FF2B5EF4-FFF2-40B4-BE49-F238E27FC236}">
                <a16:creationId xmlns:a16="http://schemas.microsoft.com/office/drawing/2014/main" xmlns="" id="{D877D0D5-7F03-0AAC-44B7-FE777AA85F2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353" y="1744117"/>
            <a:ext cx="2696406" cy="3384376"/>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Những quyển sách hay nhất của Victor Hugo - Vnwriter.net">
            <a:extLst>
              <a:ext uri="{FF2B5EF4-FFF2-40B4-BE49-F238E27FC236}">
                <a16:creationId xmlns:a16="http://schemas.microsoft.com/office/drawing/2014/main" xmlns="" id="{E795EEFE-1CF0-5470-8509-BE0DC8CBFA8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72991" y="694523"/>
            <a:ext cx="2880320" cy="2925035"/>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Sách - Thằng Cười (Bộ tiểu thuyết của Victor Hugo) - Tác phẩm kinh điển">
            <a:extLst>
              <a:ext uri="{FF2B5EF4-FFF2-40B4-BE49-F238E27FC236}">
                <a16:creationId xmlns:a16="http://schemas.microsoft.com/office/drawing/2014/main" xmlns="" id="{CB9A458B-9A96-A0F1-1D05-1D02BAEB10CE}"/>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9118" r="17887"/>
          <a:stretch/>
        </p:blipFill>
        <p:spPr bwMode="auto">
          <a:xfrm>
            <a:off x="6551518" y="1672109"/>
            <a:ext cx="2788966" cy="3528392"/>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Những triết lý thâm sâu của Victor Hugo về cuộc đời và tình yêu">
            <a:extLst>
              <a:ext uri="{FF2B5EF4-FFF2-40B4-BE49-F238E27FC236}">
                <a16:creationId xmlns:a16="http://schemas.microsoft.com/office/drawing/2014/main" xmlns="" id="{2A1DC204-EC69-848B-9352-C5369720B01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049011" y="386082"/>
            <a:ext cx="2978389" cy="3004979"/>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Victor Hugo - Sách Truyện Tiểu Thuyết Thư Viện Việt Nam - Vietnamese Ebooks  EPUB PDF">
            <a:extLst>
              <a:ext uri="{FF2B5EF4-FFF2-40B4-BE49-F238E27FC236}">
                <a16:creationId xmlns:a16="http://schemas.microsoft.com/office/drawing/2014/main" xmlns="" id="{F4A2ADD6-E79E-D8E4-7326-2F8233724FBA}"/>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891967" y="3832349"/>
            <a:ext cx="2961344" cy="3600400"/>
          </a:xfrm>
          <a:prstGeom prst="rect">
            <a:avLst/>
          </a:prstGeom>
          <a:noFill/>
          <a:extLst>
            <a:ext uri="{909E8E84-426E-40DD-AFC4-6F175D3DCCD1}">
              <a14:hiddenFill xmlns:a14="http://schemas.microsoft.com/office/drawing/2010/main" xmlns="">
                <a:solidFill>
                  <a:srgbClr val="FFFFFF"/>
                </a:solidFill>
              </a14:hiddenFill>
            </a:ext>
          </a:extLst>
        </p:spPr>
      </p:pic>
      <p:pic>
        <p:nvPicPr>
          <p:cNvPr id="3084" name="Picture 12" descr="Victor Hugo: Tiểu sử cuộc đời và những tác phẩm kinh điển">
            <a:extLst>
              <a:ext uri="{FF2B5EF4-FFF2-40B4-BE49-F238E27FC236}">
                <a16:creationId xmlns:a16="http://schemas.microsoft.com/office/drawing/2014/main" xmlns="" id="{7F0A5BDD-04E9-2AC5-5D1E-DE07BDC849F2}"/>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6818" t="2222" r="6819" b="4445"/>
          <a:stretch/>
        </p:blipFill>
        <p:spPr bwMode="auto">
          <a:xfrm>
            <a:off x="10049011" y="3811066"/>
            <a:ext cx="2736304" cy="34563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0121599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100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2000"/>
                                        <p:tgtEl>
                                          <p:spTgt spid="3074"/>
                                        </p:tgtEl>
                                      </p:cBhvr>
                                    </p:animEffect>
                                  </p:childTnLst>
                                </p:cTn>
                              </p:par>
                              <p:par>
                                <p:cTn id="13" presetID="6" presetClass="entr" presetSubtype="16" fill="hold" nodeType="withEffect">
                                  <p:stCondLst>
                                    <p:cond delay="1300"/>
                                  </p:stCondLst>
                                  <p:childTnLst>
                                    <p:set>
                                      <p:cBhvr>
                                        <p:cTn id="14" dur="1" fill="hold">
                                          <p:stCondLst>
                                            <p:cond delay="0"/>
                                          </p:stCondLst>
                                        </p:cTn>
                                        <p:tgtEl>
                                          <p:spTgt spid="3076"/>
                                        </p:tgtEl>
                                        <p:attrNameLst>
                                          <p:attrName>style.visibility</p:attrName>
                                        </p:attrNameLst>
                                      </p:cBhvr>
                                      <p:to>
                                        <p:strVal val="visible"/>
                                      </p:to>
                                    </p:set>
                                    <p:animEffect transition="in" filter="circle(in)">
                                      <p:cBhvr>
                                        <p:cTn id="15" dur="2000"/>
                                        <p:tgtEl>
                                          <p:spTgt spid="3076"/>
                                        </p:tgtEl>
                                      </p:cBhvr>
                                    </p:animEffect>
                                  </p:childTnLst>
                                </p:cTn>
                              </p:par>
                              <p:par>
                                <p:cTn id="16" presetID="6" presetClass="entr" presetSubtype="16" fill="hold" nodeType="withEffect">
                                  <p:stCondLst>
                                    <p:cond delay="2800"/>
                                  </p:stCondLst>
                                  <p:childTnLst>
                                    <p:set>
                                      <p:cBhvr>
                                        <p:cTn id="17" dur="1" fill="hold">
                                          <p:stCondLst>
                                            <p:cond delay="0"/>
                                          </p:stCondLst>
                                        </p:cTn>
                                        <p:tgtEl>
                                          <p:spTgt spid="3078"/>
                                        </p:tgtEl>
                                        <p:attrNameLst>
                                          <p:attrName>style.visibility</p:attrName>
                                        </p:attrNameLst>
                                      </p:cBhvr>
                                      <p:to>
                                        <p:strVal val="visible"/>
                                      </p:to>
                                    </p:set>
                                    <p:animEffect transition="in" filter="circle(in)">
                                      <p:cBhvr>
                                        <p:cTn id="18" dur="2000"/>
                                        <p:tgtEl>
                                          <p:spTgt spid="3078"/>
                                        </p:tgtEl>
                                      </p:cBhvr>
                                    </p:animEffect>
                                  </p:childTnLst>
                                </p:cTn>
                              </p:par>
                              <p:par>
                                <p:cTn id="19" presetID="6" presetClass="entr" presetSubtype="16" fill="hold" nodeType="withEffect">
                                  <p:stCondLst>
                                    <p:cond delay="4000"/>
                                  </p:stCondLst>
                                  <p:childTnLst>
                                    <p:set>
                                      <p:cBhvr>
                                        <p:cTn id="20" dur="1" fill="hold">
                                          <p:stCondLst>
                                            <p:cond delay="0"/>
                                          </p:stCondLst>
                                        </p:cTn>
                                        <p:tgtEl>
                                          <p:spTgt spid="3080"/>
                                        </p:tgtEl>
                                        <p:attrNameLst>
                                          <p:attrName>style.visibility</p:attrName>
                                        </p:attrNameLst>
                                      </p:cBhvr>
                                      <p:to>
                                        <p:strVal val="visible"/>
                                      </p:to>
                                    </p:set>
                                    <p:animEffect transition="in" filter="circle(in)">
                                      <p:cBhvr>
                                        <p:cTn id="21" dur="2000"/>
                                        <p:tgtEl>
                                          <p:spTgt spid="3080"/>
                                        </p:tgtEl>
                                      </p:cBhvr>
                                    </p:animEffect>
                                  </p:childTnLst>
                                </p:cTn>
                              </p:par>
                              <p:par>
                                <p:cTn id="22" presetID="6" presetClass="entr" presetSubtype="16" fill="hold" nodeType="withEffect">
                                  <p:stCondLst>
                                    <p:cond delay="5800"/>
                                  </p:stCondLst>
                                  <p:childTnLst>
                                    <p:set>
                                      <p:cBhvr>
                                        <p:cTn id="23" dur="1" fill="hold">
                                          <p:stCondLst>
                                            <p:cond delay="0"/>
                                          </p:stCondLst>
                                        </p:cTn>
                                        <p:tgtEl>
                                          <p:spTgt spid="3082"/>
                                        </p:tgtEl>
                                        <p:attrNameLst>
                                          <p:attrName>style.visibility</p:attrName>
                                        </p:attrNameLst>
                                      </p:cBhvr>
                                      <p:to>
                                        <p:strVal val="visible"/>
                                      </p:to>
                                    </p:set>
                                    <p:animEffect transition="in" filter="circle(in)">
                                      <p:cBhvr>
                                        <p:cTn id="24" dur="2000"/>
                                        <p:tgtEl>
                                          <p:spTgt spid="3082"/>
                                        </p:tgtEl>
                                      </p:cBhvr>
                                    </p:animEffect>
                                  </p:childTnLst>
                                </p:cTn>
                              </p:par>
                              <p:par>
                                <p:cTn id="25" presetID="6" presetClass="entr" presetSubtype="16" fill="hold" nodeType="withEffect">
                                  <p:stCondLst>
                                    <p:cond delay="7500"/>
                                  </p:stCondLst>
                                  <p:childTnLst>
                                    <p:set>
                                      <p:cBhvr>
                                        <p:cTn id="26" dur="1" fill="hold">
                                          <p:stCondLst>
                                            <p:cond delay="0"/>
                                          </p:stCondLst>
                                        </p:cTn>
                                        <p:tgtEl>
                                          <p:spTgt spid="3084"/>
                                        </p:tgtEl>
                                        <p:attrNameLst>
                                          <p:attrName>style.visibility</p:attrName>
                                        </p:attrNameLst>
                                      </p:cBhvr>
                                      <p:to>
                                        <p:strVal val="visible"/>
                                      </p:to>
                                    </p:set>
                                    <p:animEffect transition="in" filter="circle(in)">
                                      <p:cBhvr>
                                        <p:cTn id="27"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7">
            <a:extLst>
              <a:ext uri="{FF2B5EF4-FFF2-40B4-BE49-F238E27FC236}">
                <a16:creationId xmlns:a16="http://schemas.microsoft.com/office/drawing/2014/main" xmlns="" id="{2B729C0C-7107-381C-EF12-088806BA44B5}"/>
              </a:ext>
            </a:extLst>
          </p:cNvPr>
          <p:cNvSpPr txBox="1"/>
          <p:nvPr/>
        </p:nvSpPr>
        <p:spPr>
          <a:xfrm>
            <a:off x="2252911" y="561043"/>
            <a:ext cx="6630341" cy="523220"/>
          </a:xfrm>
          <a:prstGeom prst="rect">
            <a:avLst/>
          </a:prstGeom>
          <a:noFill/>
        </p:spPr>
        <p:txBody>
          <a:bodyPr wrap="none" rtlCol="0">
            <a:spAutoFit/>
          </a:bodyPr>
          <a:lstStyle/>
          <a:p>
            <a:r>
              <a:rPr lang="en-US" altLang="zh-CN" sz="2800" b="1" dirty="0">
                <a:latin typeface="Arial" panose="020B0604020202020204" pitchFamily="34" charset="0"/>
                <a:ea typeface="+mj-ea"/>
                <a:cs typeface="Arial" panose="020B0604020202020204" pitchFamily="34" charset="0"/>
              </a:rPr>
              <a:t>2. </a:t>
            </a:r>
            <a:r>
              <a:rPr lang="en-US" altLang="zh-CN" sz="2800" b="1" dirty="0" err="1">
                <a:latin typeface="Arial" panose="020B0604020202020204" pitchFamily="34" charset="0"/>
                <a:ea typeface="+mj-ea"/>
                <a:cs typeface="Arial" panose="020B0604020202020204" pitchFamily="34" charset="0"/>
              </a:rPr>
              <a:t>Tiểu</a:t>
            </a:r>
            <a:r>
              <a:rPr lang="en-US" altLang="zh-CN" sz="2800" b="1" dirty="0">
                <a:latin typeface="Arial" panose="020B0604020202020204" pitchFamily="34" charset="0"/>
                <a:ea typeface="+mj-ea"/>
                <a:cs typeface="Arial" panose="020B0604020202020204" pitchFamily="34" charset="0"/>
              </a:rPr>
              <a:t> </a:t>
            </a:r>
            <a:r>
              <a:rPr lang="en-US" altLang="zh-CN" sz="2800" b="1" dirty="0" err="1">
                <a:latin typeface="Arial" panose="020B0604020202020204" pitchFamily="34" charset="0"/>
                <a:ea typeface="+mj-ea"/>
                <a:cs typeface="Arial" panose="020B0604020202020204" pitchFamily="34" charset="0"/>
              </a:rPr>
              <a:t>thuyết</a:t>
            </a:r>
            <a:r>
              <a:rPr lang="en-US" altLang="zh-CN" sz="2800" b="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Những</a:t>
            </a:r>
            <a:r>
              <a:rPr lang="en-US" altLang="zh-CN" sz="2800" b="1" i="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người</a:t>
            </a:r>
            <a:r>
              <a:rPr lang="en-US" altLang="zh-CN" sz="2800" b="1" i="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khốn</a:t>
            </a:r>
            <a:r>
              <a:rPr lang="en-US" altLang="zh-CN" sz="2800" b="1" i="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khổ</a:t>
            </a:r>
            <a:endParaRPr lang="zh-CN" altLang="en-US" sz="2800" b="1" i="1" dirty="0">
              <a:latin typeface="Arial" panose="020B0604020202020204" pitchFamily="34" charset="0"/>
              <a:ea typeface="+mj-ea"/>
              <a:cs typeface="Arial" panose="020B0604020202020204" pitchFamily="34" charset="0"/>
            </a:endParaRPr>
          </a:p>
        </p:txBody>
      </p:sp>
      <p:sp>
        <p:nvSpPr>
          <p:cNvPr id="5" name="矩形: 圆角 10">
            <a:extLst>
              <a:ext uri="{FF2B5EF4-FFF2-40B4-BE49-F238E27FC236}">
                <a16:creationId xmlns:a16="http://schemas.microsoft.com/office/drawing/2014/main" xmlns="" id="{D11DF0AE-12A0-3CA0-1929-09A34B326A7C}"/>
              </a:ext>
            </a:extLst>
          </p:cNvPr>
          <p:cNvSpPr/>
          <p:nvPr/>
        </p:nvSpPr>
        <p:spPr>
          <a:xfrm>
            <a:off x="2612951" y="1204975"/>
            <a:ext cx="4471486" cy="577788"/>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a. Hoàn </a:t>
            </a:r>
            <a:r>
              <a:rPr lang="en-US" altLang="zh-CN" sz="2800" b="1" kern="0" dirty="0" err="1">
                <a:solidFill>
                  <a:srgbClr val="FFFFFF"/>
                </a:solidFill>
                <a:latin typeface="思源黑体 CN Bold"/>
                <a:ea typeface="思源黑体 CN Bold"/>
              </a:rPr>
              <a:t>cảnh</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sáng</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tác</a:t>
            </a:r>
            <a:endParaRPr lang="zh-CN" altLang="en-US" sz="2800" b="1" kern="0" dirty="0">
              <a:solidFill>
                <a:srgbClr val="FFFFFF"/>
              </a:solidFill>
              <a:latin typeface="思源黑体 CN Bold"/>
              <a:ea typeface="思源黑体 CN Bold"/>
            </a:endParaRPr>
          </a:p>
        </p:txBody>
      </p:sp>
      <p:sp>
        <p:nvSpPr>
          <p:cNvPr id="6" name="Hộp Văn bản 18">
            <a:extLst>
              <a:ext uri="{FF2B5EF4-FFF2-40B4-BE49-F238E27FC236}">
                <a16:creationId xmlns:a16="http://schemas.microsoft.com/office/drawing/2014/main" xmlns="" id="{2DE0F904-B649-312F-6DD8-C20AFCF17AC7}"/>
              </a:ext>
            </a:extLst>
          </p:cNvPr>
          <p:cNvSpPr txBox="1"/>
          <p:nvPr/>
        </p:nvSpPr>
        <p:spPr>
          <a:xfrm>
            <a:off x="1335043" y="1881378"/>
            <a:ext cx="10231357" cy="3439239"/>
          </a:xfrm>
          <a:prstGeom prst="roundRect">
            <a:avLst/>
          </a:prstGeom>
          <a:noFill/>
          <a:ln>
            <a:solidFill>
              <a:schemeClr val="accent3">
                <a:lumMod val="60000"/>
                <a:lumOff val="40000"/>
              </a:schemeClr>
            </a:solidFill>
            <a:prstDash val="dash"/>
          </a:ln>
        </p:spPr>
        <p:txBody>
          <a:bodyPr wrap="square">
            <a:spAutoFit/>
          </a:bodyPr>
          <a:lstStyle/>
          <a:p>
            <a:pPr marL="30480" marR="30480" algn="just">
              <a:spcBef>
                <a:spcPts val="0"/>
              </a:spcBef>
              <a:spcAft>
                <a:spcPts val="0"/>
              </a:spcAft>
            </a:pPr>
            <a:r>
              <a:rPr lang="vi-VN"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Ngay từ 1829</a:t>
            </a:r>
            <a:r>
              <a:rPr lang="vi-VN"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GB"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V.Huy-gô </a:t>
            </a:r>
            <a:r>
              <a:rPr lang="vi-VN"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đã có ý định viết một cuốn tiểu thuyết về người tù khổ sai. Sau năm 1830</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Huy-gô đặc biệt chú ý đến các vấn đề xã hội (phong trào đấu tranh của nhân dân lao động, những bất công xã hội, sự sa đ</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ọa</a:t>
            </a:r>
            <a:r>
              <a:rPr lang="vi-VN"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con người). Huy-gô bắt tay vào việc sưu tầm tài liệu và bắt đầu viết bộ tiểu thuyết này vào năm 1840,</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ban</a:t>
            </a:r>
            <a:r>
              <a:rPr lang="vi-VN"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đầu gọi là </a:t>
            </a:r>
            <a:r>
              <a:rPr lang="vi-VN" sz="2800" i="1" dirty="0">
                <a:solidFill>
                  <a:srgbClr val="000000"/>
                </a:solidFill>
                <a:latin typeface="Arial" panose="020B0604020202020204" pitchFamily="34" charset="0"/>
                <a:ea typeface="Arial" panose="020B0604020202020204" pitchFamily="34" charset="0"/>
                <a:cs typeface="Arial" panose="020B0604020202020204" pitchFamily="34" charset="0"/>
              </a:rPr>
              <a:t>“Những cảnh cùng khổ” </a:t>
            </a:r>
            <a:r>
              <a:rPr lang="vi-VN"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và hoàn thành vào năm 1861.</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7" name="Hộp Văn bản 20">
            <a:extLst>
              <a:ext uri="{FF2B5EF4-FFF2-40B4-BE49-F238E27FC236}">
                <a16:creationId xmlns:a16="http://schemas.microsoft.com/office/drawing/2014/main" xmlns="" id="{64CF0F4D-612E-2C23-E5B1-CB4C8DEFDF5E}"/>
              </a:ext>
            </a:extLst>
          </p:cNvPr>
          <p:cNvSpPr txBox="1"/>
          <p:nvPr/>
        </p:nvSpPr>
        <p:spPr>
          <a:xfrm>
            <a:off x="2756967" y="5712451"/>
            <a:ext cx="4744973" cy="578882"/>
          </a:xfrm>
          <a:prstGeom prst="roundRect">
            <a:avLst/>
          </a:prstGeom>
          <a:noFill/>
          <a:ln>
            <a:solidFill>
              <a:schemeClr val="accent3">
                <a:lumMod val="60000"/>
                <a:lumOff val="40000"/>
              </a:schemeClr>
            </a:solidFill>
            <a:prstDash val="dash"/>
          </a:ln>
        </p:spPr>
        <p:txBody>
          <a:bodyPr wrap="square">
            <a:spAutoFit/>
          </a:bodyPr>
          <a:lstStyle/>
          <a:p>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1862.</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8715480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200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976114" y="3982629"/>
            <a:ext cx="3256384" cy="3331814"/>
          </a:xfrm>
          <a:prstGeom prst="rect">
            <a:avLst/>
          </a:prstGeom>
        </p:spPr>
      </p:pic>
      <p:pic>
        <p:nvPicPr>
          <p:cNvPr id="4" name="Picture 3"/>
          <p:cNvPicPr>
            <a:picLocks noChangeAspect="1"/>
          </p:cNvPicPr>
          <p:nvPr/>
        </p:nvPicPr>
        <p:blipFill rotWithShape="1">
          <a:blip r:embed="rId3"/>
          <a:srcRect l="9614" t="4929" r="9628" b="6985"/>
          <a:stretch/>
        </p:blipFill>
        <p:spPr>
          <a:xfrm>
            <a:off x="5232498" y="-128093"/>
            <a:ext cx="3024337" cy="3715841"/>
          </a:xfrm>
          <a:prstGeom prst="rect">
            <a:avLst/>
          </a:prstGeom>
        </p:spPr>
      </p:pic>
      <p:pic>
        <p:nvPicPr>
          <p:cNvPr id="1026" name="Picture 2" descr="Những Người Khốn Khổ - Trọn Bộ - Thư viện sách nói"/>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633667" y="-128093"/>
            <a:ext cx="3312368" cy="371584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rotWithShape="1">
          <a:blip r:embed="rId5"/>
          <a:srcRect l="4166" t="1754" r="10417" b="3509"/>
          <a:stretch/>
        </p:blipFill>
        <p:spPr>
          <a:xfrm>
            <a:off x="-123353" y="-24110"/>
            <a:ext cx="2952328" cy="3888433"/>
          </a:xfrm>
          <a:prstGeom prst="rect">
            <a:avLst/>
          </a:prstGeom>
        </p:spPr>
      </p:pic>
      <p:pic>
        <p:nvPicPr>
          <p:cNvPr id="6" name="Picture 5"/>
          <p:cNvPicPr>
            <a:picLocks noChangeAspect="1"/>
          </p:cNvPicPr>
          <p:nvPr/>
        </p:nvPicPr>
        <p:blipFill>
          <a:blip r:embed="rId6"/>
          <a:stretch>
            <a:fillRect/>
          </a:stretch>
        </p:blipFill>
        <p:spPr>
          <a:xfrm>
            <a:off x="6429375" y="3864323"/>
            <a:ext cx="6192688" cy="3568426"/>
          </a:xfrm>
          <a:prstGeom prst="rect">
            <a:avLst/>
          </a:prstGeom>
        </p:spPr>
      </p:pic>
    </p:spTree>
    <p:extLst>
      <p:ext uri="{BB962C8B-B14F-4D97-AF65-F5344CB8AC3E}">
        <p14:creationId xmlns:p14="http://schemas.microsoft.com/office/powerpoint/2010/main" xmlns="" val="232781538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60642" y="0"/>
            <a:ext cx="12857578" cy="7291448"/>
          </a:xfrm>
          <a:prstGeom prst="rect">
            <a:avLst/>
          </a:prstGeom>
        </p:spPr>
      </p:pic>
      <p:sp>
        <p:nvSpPr>
          <p:cNvPr id="4" name="文本框 7">
            <a:extLst>
              <a:ext uri="{FF2B5EF4-FFF2-40B4-BE49-F238E27FC236}">
                <a16:creationId xmlns:a16="http://schemas.microsoft.com/office/drawing/2014/main" xmlns="" id="{2B729C0C-7107-381C-EF12-088806BA44B5}"/>
              </a:ext>
            </a:extLst>
          </p:cNvPr>
          <p:cNvSpPr txBox="1"/>
          <p:nvPr/>
        </p:nvSpPr>
        <p:spPr>
          <a:xfrm>
            <a:off x="2252911" y="561043"/>
            <a:ext cx="6630341" cy="523220"/>
          </a:xfrm>
          <a:prstGeom prst="rect">
            <a:avLst/>
          </a:prstGeom>
          <a:noFill/>
        </p:spPr>
        <p:txBody>
          <a:bodyPr wrap="none" rtlCol="0">
            <a:spAutoFit/>
          </a:bodyPr>
          <a:lstStyle/>
          <a:p>
            <a:r>
              <a:rPr lang="en-US" altLang="zh-CN" sz="2800" b="1" dirty="0">
                <a:latin typeface="Arial" panose="020B0604020202020204" pitchFamily="34" charset="0"/>
                <a:ea typeface="+mj-ea"/>
                <a:cs typeface="Arial" panose="020B0604020202020204" pitchFamily="34" charset="0"/>
              </a:rPr>
              <a:t>2. </a:t>
            </a:r>
            <a:r>
              <a:rPr lang="en-US" altLang="zh-CN" sz="2800" b="1" dirty="0" err="1">
                <a:latin typeface="Arial" panose="020B0604020202020204" pitchFamily="34" charset="0"/>
                <a:ea typeface="+mj-ea"/>
                <a:cs typeface="Arial" panose="020B0604020202020204" pitchFamily="34" charset="0"/>
              </a:rPr>
              <a:t>Tiểu</a:t>
            </a:r>
            <a:r>
              <a:rPr lang="en-US" altLang="zh-CN" sz="2800" b="1" dirty="0">
                <a:latin typeface="Arial" panose="020B0604020202020204" pitchFamily="34" charset="0"/>
                <a:ea typeface="+mj-ea"/>
                <a:cs typeface="Arial" panose="020B0604020202020204" pitchFamily="34" charset="0"/>
              </a:rPr>
              <a:t> </a:t>
            </a:r>
            <a:r>
              <a:rPr lang="en-US" altLang="zh-CN" sz="2800" b="1" dirty="0" err="1">
                <a:latin typeface="Arial" panose="020B0604020202020204" pitchFamily="34" charset="0"/>
                <a:ea typeface="+mj-ea"/>
                <a:cs typeface="Arial" panose="020B0604020202020204" pitchFamily="34" charset="0"/>
              </a:rPr>
              <a:t>thuyết</a:t>
            </a:r>
            <a:r>
              <a:rPr lang="en-US" altLang="zh-CN" sz="2800" b="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Những</a:t>
            </a:r>
            <a:r>
              <a:rPr lang="en-US" altLang="zh-CN" sz="2800" b="1" i="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người</a:t>
            </a:r>
            <a:r>
              <a:rPr lang="en-US" altLang="zh-CN" sz="2800" b="1" i="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khốn</a:t>
            </a:r>
            <a:r>
              <a:rPr lang="en-US" altLang="zh-CN" sz="2800" b="1" i="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khổ</a:t>
            </a:r>
            <a:endParaRPr lang="zh-CN" altLang="en-US" sz="2800" b="1" i="1" dirty="0">
              <a:latin typeface="Arial" panose="020B0604020202020204" pitchFamily="34" charset="0"/>
              <a:ea typeface="+mj-ea"/>
              <a:cs typeface="Arial" panose="020B0604020202020204" pitchFamily="34" charset="0"/>
            </a:endParaRPr>
          </a:p>
        </p:txBody>
      </p:sp>
      <p:sp>
        <p:nvSpPr>
          <p:cNvPr id="5" name="矩形: 圆角 10">
            <a:extLst>
              <a:ext uri="{FF2B5EF4-FFF2-40B4-BE49-F238E27FC236}">
                <a16:creationId xmlns:a16="http://schemas.microsoft.com/office/drawing/2014/main" xmlns="" id="{D11DF0AE-12A0-3CA0-1929-09A34B326A7C}"/>
              </a:ext>
            </a:extLst>
          </p:cNvPr>
          <p:cNvSpPr/>
          <p:nvPr/>
        </p:nvSpPr>
        <p:spPr>
          <a:xfrm>
            <a:off x="3758697" y="1144619"/>
            <a:ext cx="2808312" cy="577788"/>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GB" altLang="zh-CN" sz="2800" b="1" kern="0" dirty="0" smtClean="0">
                <a:solidFill>
                  <a:srgbClr val="FFFFFF"/>
                </a:solidFill>
                <a:latin typeface="思源黑体 CN Bold"/>
                <a:ea typeface="思源黑体 CN Bold"/>
              </a:rPr>
              <a:t>b. </a:t>
            </a:r>
            <a:r>
              <a:rPr lang="en-GB" altLang="zh-CN" sz="2800" b="1" kern="0" dirty="0" err="1" smtClean="0">
                <a:solidFill>
                  <a:srgbClr val="FFFFFF"/>
                </a:solidFill>
                <a:latin typeface="思源黑体 CN Bold"/>
                <a:ea typeface="思源黑体 CN Bold"/>
              </a:rPr>
              <a:t>Tóm</a:t>
            </a:r>
            <a:r>
              <a:rPr lang="en-GB" altLang="zh-CN" sz="2800" b="1" kern="0" dirty="0" smtClean="0">
                <a:solidFill>
                  <a:srgbClr val="FFFFFF"/>
                </a:solidFill>
                <a:latin typeface="思源黑体 CN Bold"/>
                <a:ea typeface="思源黑体 CN Bold"/>
              </a:rPr>
              <a:t> </a:t>
            </a:r>
            <a:r>
              <a:rPr lang="en-GB" altLang="zh-CN" sz="2800" b="1" kern="0" dirty="0" err="1" smtClean="0">
                <a:solidFill>
                  <a:srgbClr val="FFFFFF"/>
                </a:solidFill>
                <a:latin typeface="思源黑体 CN Bold"/>
                <a:ea typeface="思源黑体 CN Bold"/>
              </a:rPr>
              <a:t>tắt</a:t>
            </a:r>
            <a:endParaRPr lang="zh-CN" altLang="en-US" sz="2800" b="1" kern="0" dirty="0">
              <a:solidFill>
                <a:srgbClr val="FFFFFF"/>
              </a:solidFill>
              <a:latin typeface="思源黑体 CN Bold"/>
              <a:ea typeface="思源黑体 CN Bold"/>
            </a:endParaRPr>
          </a:p>
        </p:txBody>
      </p:sp>
      <p:sp>
        <p:nvSpPr>
          <p:cNvPr id="7" name="Hộp Văn bản 20">
            <a:extLst>
              <a:ext uri="{FF2B5EF4-FFF2-40B4-BE49-F238E27FC236}">
                <a16:creationId xmlns:a16="http://schemas.microsoft.com/office/drawing/2014/main" xmlns="" id="{64CF0F4D-612E-2C23-E5B1-CB4C8DEFDF5E}"/>
              </a:ext>
            </a:extLst>
          </p:cNvPr>
          <p:cNvSpPr txBox="1"/>
          <p:nvPr/>
        </p:nvSpPr>
        <p:spPr>
          <a:xfrm>
            <a:off x="4056888" y="1958043"/>
            <a:ext cx="2372487" cy="578882"/>
          </a:xfrm>
          <a:prstGeom prst="roundRect">
            <a:avLst/>
          </a:prstGeom>
          <a:noFill/>
          <a:ln>
            <a:solidFill>
              <a:schemeClr val="accent3">
                <a:lumMod val="60000"/>
                <a:lumOff val="40000"/>
              </a:schemeClr>
            </a:solidFill>
            <a:prstDash val="dash"/>
          </a:ln>
        </p:spPr>
        <p:txBody>
          <a:bodyPr wrap="square">
            <a:spAutoFit/>
          </a:bodyPr>
          <a:lstStyle/>
          <a:p>
            <a:r>
              <a:rPr lang="en-US" sz="2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Gồm</a:t>
            </a:r>
            <a:r>
              <a:rPr lang="en-US"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 5 </a:t>
            </a:r>
            <a:r>
              <a:rPr lang="en-US" sz="2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9" name="Google Shape;219;p14"/>
          <p:cNvPicPr preferRelativeResize="0"/>
          <p:nvPr/>
        </p:nvPicPr>
        <p:blipFill rotWithShape="1">
          <a:blip r:embed="rId3">
            <a:alphaModFix/>
          </a:blip>
          <a:srcRect/>
          <a:stretch/>
        </p:blipFill>
        <p:spPr>
          <a:xfrm>
            <a:off x="470217" y="3121421"/>
            <a:ext cx="12192000" cy="41209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34542810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12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1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7">
            <a:extLst>
              <a:ext uri="{FF2B5EF4-FFF2-40B4-BE49-F238E27FC236}">
                <a16:creationId xmlns:a16="http://schemas.microsoft.com/office/drawing/2014/main" xmlns="" id="{4BACF560-89F3-6A83-1739-8F903CA1D774}"/>
              </a:ext>
            </a:extLst>
          </p:cNvPr>
          <p:cNvSpPr txBox="1"/>
          <p:nvPr/>
        </p:nvSpPr>
        <p:spPr>
          <a:xfrm>
            <a:off x="2828975" y="736005"/>
            <a:ext cx="6187912" cy="523220"/>
          </a:xfrm>
          <a:prstGeom prst="rect">
            <a:avLst/>
          </a:prstGeom>
          <a:noFill/>
        </p:spPr>
        <p:txBody>
          <a:bodyPr wrap="none" rtlCol="0">
            <a:spAutoFit/>
          </a:bodyPr>
          <a:lstStyle/>
          <a:p>
            <a:r>
              <a:rPr lang="en-US" altLang="zh-CN" sz="2800" b="1" dirty="0">
                <a:latin typeface="Arial" panose="020B0604020202020204" pitchFamily="34" charset="0"/>
                <a:ea typeface="+mj-ea"/>
                <a:cs typeface="Arial" panose="020B0604020202020204" pitchFamily="34" charset="0"/>
              </a:rPr>
              <a:t>3. </a:t>
            </a:r>
            <a:r>
              <a:rPr lang="en-US" altLang="zh-CN" sz="2800" b="1" dirty="0" err="1">
                <a:latin typeface="Arial" panose="020B0604020202020204" pitchFamily="34" charset="0"/>
                <a:ea typeface="+mj-ea"/>
                <a:cs typeface="Arial" panose="020B0604020202020204" pitchFamily="34" charset="0"/>
              </a:rPr>
              <a:t>Đoạn</a:t>
            </a:r>
            <a:r>
              <a:rPr lang="en-US" altLang="zh-CN" sz="2800" b="1" dirty="0">
                <a:latin typeface="Arial" panose="020B0604020202020204" pitchFamily="34" charset="0"/>
                <a:ea typeface="+mj-ea"/>
                <a:cs typeface="Arial" panose="020B0604020202020204" pitchFamily="34" charset="0"/>
              </a:rPr>
              <a:t> </a:t>
            </a:r>
            <a:r>
              <a:rPr lang="en-US" altLang="zh-CN" sz="2800" b="1" dirty="0" err="1">
                <a:latin typeface="Arial" panose="020B0604020202020204" pitchFamily="34" charset="0"/>
                <a:ea typeface="+mj-ea"/>
                <a:cs typeface="Arial" panose="020B0604020202020204" pitchFamily="34" charset="0"/>
              </a:rPr>
              <a:t>trích</a:t>
            </a:r>
            <a:r>
              <a:rPr lang="en-US" altLang="zh-CN" sz="2800" b="1" dirty="0">
                <a:latin typeface="Arial" panose="020B0604020202020204" pitchFamily="34" charset="0"/>
                <a:ea typeface="+mj-ea"/>
                <a:cs typeface="Arial" panose="020B0604020202020204" pitchFamily="34" charset="0"/>
              </a:rPr>
              <a:t> </a:t>
            </a:r>
            <a:r>
              <a:rPr lang="vi-VN" sz="2800" b="1" dirty="0">
                <a:latin typeface="Arial" panose="020B0604020202020204" pitchFamily="34" charset="0"/>
                <a:ea typeface="Calibri" panose="020F0502020204030204" pitchFamily="34" charset="0"/>
                <a:cs typeface="Arial" panose="020B0604020202020204" pitchFamily="34" charset="0"/>
              </a:rPr>
              <a:t>“</a:t>
            </a:r>
            <a:r>
              <a:rPr lang="en-US" sz="2800" b="1" dirty="0" err="1">
                <a:latin typeface="Arial" panose="020B0604020202020204" pitchFamily="34" charset="0"/>
                <a:ea typeface="Calibri" panose="020F0502020204030204" pitchFamily="34" charset="0"/>
                <a:cs typeface="Arial" panose="020B0604020202020204" pitchFamily="34" charset="0"/>
              </a:rPr>
              <a:t>Tấm</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lòng</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người</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mẹ</a:t>
            </a:r>
            <a:r>
              <a:rPr lang="vi-VN" sz="2800" b="1"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Bảng 6">
            <a:extLst>
              <a:ext uri="{FF2B5EF4-FFF2-40B4-BE49-F238E27FC236}">
                <a16:creationId xmlns:a16="http://schemas.microsoft.com/office/drawing/2014/main" xmlns="" id="{F09DC6C3-6E1B-FBA6-5907-8F0AD5F0B4AF}"/>
              </a:ext>
            </a:extLst>
          </p:cNvPr>
          <p:cNvGraphicFramePr>
            <a:graphicFrameLocks noGrp="1"/>
          </p:cNvGraphicFramePr>
          <p:nvPr>
            <p:extLst>
              <p:ext uri="{D42A27DB-BD31-4B8C-83A1-F6EECF244321}">
                <p14:modId xmlns:p14="http://schemas.microsoft.com/office/powerpoint/2010/main" xmlns="" val="1486341688"/>
              </p:ext>
            </p:extLst>
          </p:nvPr>
        </p:nvGraphicFramePr>
        <p:xfrm>
          <a:off x="2612951" y="1782763"/>
          <a:ext cx="8208912" cy="4268888"/>
        </p:xfrm>
        <a:graphic>
          <a:graphicData uri="http://schemas.openxmlformats.org/drawingml/2006/table">
            <a:tbl>
              <a:tblPr firstRow="1" firstCol="1" bandRow="1">
                <a:tableStyleId>{ED083AE6-46FA-4A59-8FB0-9F97EB10719F}</a:tableStyleId>
              </a:tblPr>
              <a:tblGrid>
                <a:gridCol w="2592288">
                  <a:extLst>
                    <a:ext uri="{9D8B030D-6E8A-4147-A177-3AD203B41FA5}">
                      <a16:colId xmlns:a16="http://schemas.microsoft.com/office/drawing/2014/main" xmlns="" val="679712574"/>
                    </a:ext>
                  </a:extLst>
                </a:gridCol>
                <a:gridCol w="5616624">
                  <a:extLst>
                    <a:ext uri="{9D8B030D-6E8A-4147-A177-3AD203B41FA5}">
                      <a16:colId xmlns:a16="http://schemas.microsoft.com/office/drawing/2014/main" xmlns="" val="15792745"/>
                    </a:ext>
                  </a:extLst>
                </a:gridCol>
              </a:tblGrid>
              <a:tr h="1067222">
                <a:tc gridSpan="2">
                  <a:txBody>
                    <a:bodyPr/>
                    <a:lstStyle/>
                    <a:p>
                      <a:pPr marL="0" marR="0" algn="ctr">
                        <a:lnSpc>
                          <a:spcPct val="100000"/>
                        </a:lnSpc>
                        <a:spcBef>
                          <a:spcPts val="0"/>
                        </a:spcBef>
                        <a:spcAft>
                          <a:spcPts val="0"/>
                        </a:spcAft>
                      </a:pPr>
                      <a:r>
                        <a:rPr lang="en-US" sz="2800" dirty="0">
                          <a:effectLst/>
                          <a:latin typeface="Arial" panose="020B0604020202020204" pitchFamily="34" charset="0"/>
                          <a:cs typeface="Arial" panose="020B0604020202020204" pitchFamily="34" charset="0"/>
                        </a:rPr>
                        <a:t>PHT </a:t>
                      </a:r>
                      <a:r>
                        <a:rPr lang="en-US" sz="2800" dirty="0" err="1">
                          <a:effectLst/>
                          <a:latin typeface="Arial" panose="020B0604020202020204" pitchFamily="34" charset="0"/>
                          <a:cs typeface="Arial" panose="020B0604020202020204" pitchFamily="34" charset="0"/>
                        </a:rPr>
                        <a:t>số</a:t>
                      </a:r>
                      <a:r>
                        <a:rPr lang="en-US" sz="2800" dirty="0">
                          <a:effectLst/>
                          <a:latin typeface="Arial" panose="020B0604020202020204" pitchFamily="34" charset="0"/>
                          <a:cs typeface="Arial" panose="020B0604020202020204" pitchFamily="34" charset="0"/>
                        </a:rPr>
                        <a:t> </a:t>
                      </a:r>
                      <a:r>
                        <a:rPr lang="en-US" sz="2800" dirty="0" smtClean="0">
                          <a:effectLst/>
                          <a:latin typeface="Arial" panose="020B0604020202020204" pitchFamily="34" charset="0"/>
                          <a:cs typeface="Arial" panose="020B0604020202020204" pitchFamily="34" charset="0"/>
                        </a:rPr>
                        <a:t>02: </a:t>
                      </a:r>
                      <a:r>
                        <a:rPr lang="en-US" sz="2800" dirty="0" err="1">
                          <a:effectLst/>
                          <a:latin typeface="Arial" panose="020B0604020202020204" pitchFamily="34" charset="0"/>
                          <a:cs typeface="Arial" panose="020B0604020202020204" pitchFamily="34" charset="0"/>
                        </a:rPr>
                        <a:t>Tìm</a:t>
                      </a:r>
                      <a:r>
                        <a:rPr lang="en-US" sz="2800" dirty="0">
                          <a:effectLst/>
                          <a:latin typeface="Arial" panose="020B0604020202020204" pitchFamily="34" charset="0"/>
                          <a:cs typeface="Arial" panose="020B0604020202020204" pitchFamily="34" charset="0"/>
                        </a:rPr>
                        <a:t> </a:t>
                      </a:r>
                      <a:r>
                        <a:rPr lang="en-US" sz="2800" dirty="0" err="1" smtClean="0">
                          <a:effectLst/>
                          <a:latin typeface="Arial" panose="020B0604020202020204" pitchFamily="34" charset="0"/>
                          <a:cs typeface="Arial" panose="020B0604020202020204" pitchFamily="34" charset="0"/>
                        </a:rPr>
                        <a:t>hiểu</a:t>
                      </a:r>
                      <a:r>
                        <a:rPr lang="en-US" sz="2800" dirty="0" smtClean="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về</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đoạn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trích</a:t>
                      </a:r>
                      <a:r>
                        <a:rPr lang="en-US" sz="2800" dirty="0">
                          <a:effectLst/>
                          <a:latin typeface="Arial" panose="020B0604020202020204" pitchFamily="34" charset="0"/>
                          <a:cs typeface="Arial" panose="020B0604020202020204" pitchFamily="34" charset="0"/>
                        </a:rPr>
                        <a:t> </a:t>
                      </a:r>
                      <a:r>
                        <a:rPr lang="en-US" sz="2800" dirty="0" smtClean="0">
                          <a:effectLst/>
                          <a:latin typeface="Arial" panose="020B0604020202020204" pitchFamily="34" charset="0"/>
                          <a:cs typeface="Arial" panose="020B0604020202020204" pitchFamily="34" charset="0"/>
                        </a:rPr>
                        <a:t>“</a:t>
                      </a:r>
                      <a:r>
                        <a:rPr lang="en-US" sz="2800" i="1" dirty="0" err="1" smtClean="0">
                          <a:effectLst/>
                          <a:latin typeface="Arial" panose="020B0604020202020204" pitchFamily="34" charset="0"/>
                          <a:cs typeface="Arial" panose="020B0604020202020204" pitchFamily="34" charset="0"/>
                        </a:rPr>
                        <a:t>Tấm</a:t>
                      </a:r>
                      <a:r>
                        <a:rPr lang="en-US" sz="2800" i="1" dirty="0" smtClean="0">
                          <a:effectLst/>
                          <a:latin typeface="Arial" panose="020B0604020202020204" pitchFamily="34" charset="0"/>
                          <a:cs typeface="Arial" panose="020B0604020202020204" pitchFamily="34" charset="0"/>
                        </a:rPr>
                        <a:t> </a:t>
                      </a:r>
                      <a:r>
                        <a:rPr lang="en-US" sz="2800" i="1" dirty="0" err="1">
                          <a:effectLst/>
                          <a:latin typeface="Arial" panose="020B0604020202020204" pitchFamily="34" charset="0"/>
                          <a:cs typeface="Arial" panose="020B0604020202020204" pitchFamily="34" charset="0"/>
                        </a:rPr>
                        <a:t>lòng</a:t>
                      </a:r>
                      <a:r>
                        <a:rPr lang="en-US" sz="2800" i="1" dirty="0">
                          <a:effectLst/>
                          <a:latin typeface="Arial" panose="020B0604020202020204" pitchFamily="34" charset="0"/>
                          <a:cs typeface="Arial" panose="020B0604020202020204" pitchFamily="34" charset="0"/>
                        </a:rPr>
                        <a:t> </a:t>
                      </a:r>
                      <a:r>
                        <a:rPr lang="en-US" sz="2800" i="1" dirty="0" err="1">
                          <a:effectLst/>
                          <a:latin typeface="Arial" panose="020B0604020202020204" pitchFamily="34" charset="0"/>
                          <a:cs typeface="Arial" panose="020B0604020202020204" pitchFamily="34" charset="0"/>
                        </a:rPr>
                        <a:t>người</a:t>
                      </a:r>
                      <a:r>
                        <a:rPr lang="en-US" sz="2800" i="1" dirty="0">
                          <a:effectLst/>
                          <a:latin typeface="Arial" panose="020B0604020202020204" pitchFamily="34" charset="0"/>
                          <a:cs typeface="Arial" panose="020B0604020202020204" pitchFamily="34" charset="0"/>
                        </a:rPr>
                        <a:t> </a:t>
                      </a:r>
                      <a:r>
                        <a:rPr lang="en-US" sz="2800" i="1" dirty="0" err="1" smtClean="0">
                          <a:effectLst/>
                          <a:latin typeface="Arial" panose="020B0604020202020204" pitchFamily="34" charset="0"/>
                          <a:cs typeface="Arial" panose="020B0604020202020204" pitchFamily="34" charset="0"/>
                        </a:rPr>
                        <a:t>mẹ</a:t>
                      </a:r>
                      <a:r>
                        <a:rPr lang="en-US" sz="2800" i="1" dirty="0" smtClean="0">
                          <a:effectLst/>
                          <a:latin typeface="Arial" panose="020B0604020202020204" pitchFamily="34" charset="0"/>
                          <a:cs typeface="Arial" panose="020B0604020202020204" pitchFamily="34" charset="0"/>
                        </a:rPr>
                        <a:t>”</a:t>
                      </a:r>
                      <a:endParaRPr lang="en-US" sz="2800"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xmlns="" val="1710471474"/>
                  </a:ext>
                </a:extLst>
              </a:tr>
              <a:tr h="533611">
                <a:tc>
                  <a:txBody>
                    <a:bodyPr/>
                    <a:lstStyle/>
                    <a:p>
                      <a:pPr marL="0" marR="0" algn="l">
                        <a:lnSpc>
                          <a:spcPct val="100000"/>
                        </a:lnSpc>
                        <a:spcBef>
                          <a:spcPts val="0"/>
                        </a:spcBef>
                        <a:spcAft>
                          <a:spcPts val="0"/>
                        </a:spcAft>
                      </a:pPr>
                      <a:r>
                        <a:rPr lang="en-US" sz="2800" dirty="0" err="1" smtClean="0">
                          <a:effectLst/>
                          <a:latin typeface="Arial" panose="020B0604020202020204" pitchFamily="34" charset="0"/>
                          <a:cs typeface="Arial" panose="020B0604020202020204" pitchFamily="34" charset="0"/>
                        </a:rPr>
                        <a:t>Vị</a:t>
                      </a:r>
                      <a:r>
                        <a:rPr lang="en-US" sz="2800" dirty="0" smtClean="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trí</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541152207"/>
                  </a:ext>
                </a:extLst>
              </a:tr>
              <a:tr h="533611">
                <a:tc>
                  <a:txBody>
                    <a:bodyPr/>
                    <a:lstStyle/>
                    <a:p>
                      <a:pPr marL="0" marR="0" algn="l">
                        <a:lnSpc>
                          <a:spcPct val="100000"/>
                        </a:lnSpc>
                        <a:spcBef>
                          <a:spcPts val="0"/>
                        </a:spcBef>
                        <a:spcAft>
                          <a:spcPts val="0"/>
                        </a:spcAft>
                      </a:pPr>
                      <a:r>
                        <a:rPr lang="en-US" sz="2800" dirty="0" err="1" smtClean="0">
                          <a:effectLst/>
                          <a:latin typeface="Arial" panose="020B0604020202020204" pitchFamily="34" charset="0"/>
                          <a:cs typeface="Arial" panose="020B0604020202020204" pitchFamily="34" charset="0"/>
                        </a:rPr>
                        <a:t>Sự</a:t>
                      </a:r>
                      <a:r>
                        <a:rPr lang="en-US" sz="2800" dirty="0" smtClean="0">
                          <a:effectLst/>
                          <a:latin typeface="Arial" panose="020B0604020202020204" pitchFamily="34" charset="0"/>
                          <a:cs typeface="Arial" panose="020B0604020202020204" pitchFamily="34" charset="0"/>
                        </a:rPr>
                        <a:t> </a:t>
                      </a:r>
                      <a:r>
                        <a:rPr lang="en-US" sz="2800" dirty="0" err="1" smtClean="0">
                          <a:effectLst/>
                          <a:latin typeface="Arial" panose="020B0604020202020204" pitchFamily="34" charset="0"/>
                          <a:cs typeface="Arial" panose="020B0604020202020204" pitchFamily="34" charset="0"/>
                        </a:rPr>
                        <a:t>kiện</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2800">
                          <a:effectLst/>
                          <a:latin typeface="Arial" panose="020B0604020202020204" pitchFamily="34" charset="0"/>
                          <a:cs typeface="Arial" panose="020B0604020202020204" pitchFamily="34" charset="0"/>
                        </a:rPr>
                        <a:t> </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2461733838"/>
                  </a:ext>
                </a:extLst>
              </a:tr>
              <a:tr h="533611">
                <a:tc>
                  <a:txBody>
                    <a:bodyPr/>
                    <a:lstStyle/>
                    <a:p>
                      <a:pPr marL="0" marR="0" algn="l">
                        <a:lnSpc>
                          <a:spcPct val="100000"/>
                        </a:lnSpc>
                        <a:spcBef>
                          <a:spcPts val="0"/>
                        </a:spcBef>
                        <a:spcAft>
                          <a:spcPts val="0"/>
                        </a:spcAft>
                      </a:pPr>
                      <a:r>
                        <a:rPr lang="en-US" sz="2800" dirty="0" err="1" smtClean="0">
                          <a:effectLst/>
                          <a:latin typeface="Arial" panose="020B0604020202020204" pitchFamily="34" charset="0"/>
                          <a:cs typeface="Arial" panose="020B0604020202020204" pitchFamily="34" charset="0"/>
                        </a:rPr>
                        <a:t>Ngôi</a:t>
                      </a:r>
                      <a:r>
                        <a:rPr lang="en-US" sz="2800" dirty="0" smtClean="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kể</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2800">
                          <a:effectLst/>
                          <a:latin typeface="Arial" panose="020B0604020202020204" pitchFamily="34" charset="0"/>
                          <a:cs typeface="Arial" panose="020B0604020202020204" pitchFamily="34" charset="0"/>
                        </a:rPr>
                        <a:t> </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267130207"/>
                  </a:ext>
                </a:extLst>
              </a:tr>
              <a:tr h="533611">
                <a:tc>
                  <a:txBody>
                    <a:bodyPr/>
                    <a:lstStyle/>
                    <a:p>
                      <a:pPr marL="0" marR="0" algn="l">
                        <a:lnSpc>
                          <a:spcPct val="100000"/>
                        </a:lnSpc>
                        <a:spcBef>
                          <a:spcPts val="0"/>
                        </a:spcBef>
                        <a:spcAft>
                          <a:spcPts val="0"/>
                        </a:spcAft>
                      </a:pPr>
                      <a:r>
                        <a:rPr lang="en-US" sz="2800" dirty="0" err="1" smtClean="0">
                          <a:effectLst/>
                          <a:latin typeface="Arial" panose="020B0604020202020204" pitchFamily="34" charset="0"/>
                          <a:cs typeface="Arial" panose="020B0604020202020204" pitchFamily="34" charset="0"/>
                        </a:rPr>
                        <a:t>Bố</a:t>
                      </a:r>
                      <a:r>
                        <a:rPr lang="en-US" sz="2800" dirty="0" smtClean="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cục</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2800">
                          <a:effectLst/>
                          <a:latin typeface="Arial" panose="020B0604020202020204" pitchFamily="34" charset="0"/>
                          <a:cs typeface="Arial" panose="020B0604020202020204" pitchFamily="34" charset="0"/>
                        </a:rPr>
                        <a:t> </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4157930522"/>
                  </a:ext>
                </a:extLst>
              </a:tr>
              <a:tr h="1067222">
                <a:tc>
                  <a:txBody>
                    <a:bodyPr/>
                    <a:lstStyle/>
                    <a:p>
                      <a:pPr marL="0" marR="0" algn="l">
                        <a:lnSpc>
                          <a:spcPct val="100000"/>
                        </a:lnSpc>
                        <a:spcBef>
                          <a:spcPts val="0"/>
                        </a:spcBef>
                        <a:spcAft>
                          <a:spcPts val="0"/>
                        </a:spcAft>
                      </a:pPr>
                      <a:r>
                        <a:rPr lang="en-US" sz="2800" dirty="0" err="1" smtClean="0">
                          <a:effectLst/>
                          <a:latin typeface="Arial" panose="020B0604020202020204" pitchFamily="34" charset="0"/>
                          <a:cs typeface="Arial" panose="020B0604020202020204" pitchFamily="34" charset="0"/>
                        </a:rPr>
                        <a:t>Nội</a:t>
                      </a:r>
                      <a:r>
                        <a:rPr lang="en-US" sz="2800" dirty="0" smtClean="0">
                          <a:effectLst/>
                          <a:latin typeface="Arial" panose="020B0604020202020204" pitchFamily="34" charset="0"/>
                          <a:cs typeface="Arial" panose="020B0604020202020204" pitchFamily="34" charset="0"/>
                        </a:rPr>
                        <a:t> dung</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318346413"/>
                  </a:ext>
                </a:extLst>
              </a:tr>
            </a:tbl>
          </a:graphicData>
        </a:graphic>
      </p:graphicFrame>
    </p:spTree>
    <p:extLst>
      <p:ext uri="{BB962C8B-B14F-4D97-AF65-F5344CB8AC3E}">
        <p14:creationId xmlns:p14="http://schemas.microsoft.com/office/powerpoint/2010/main" xmlns="" val="48957972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7">
            <a:extLst>
              <a:ext uri="{FF2B5EF4-FFF2-40B4-BE49-F238E27FC236}">
                <a16:creationId xmlns="" xmlns:a16="http://schemas.microsoft.com/office/drawing/2014/main" id="{4BACF560-89F3-6A83-1739-8F903CA1D774}"/>
              </a:ext>
            </a:extLst>
          </p:cNvPr>
          <p:cNvSpPr txBox="1"/>
          <p:nvPr/>
        </p:nvSpPr>
        <p:spPr>
          <a:xfrm>
            <a:off x="2540943" y="538099"/>
            <a:ext cx="6160084" cy="523220"/>
          </a:xfrm>
          <a:prstGeom prst="rect">
            <a:avLst/>
          </a:prstGeom>
          <a:noFill/>
        </p:spPr>
        <p:txBody>
          <a:bodyPr wrap="none" rtlCol="0">
            <a:spAutoFit/>
          </a:bodyPr>
          <a:lstStyle/>
          <a:p>
            <a:r>
              <a:rPr lang="en-US" altLang="zh-CN" sz="2800" b="1" dirty="0">
                <a:latin typeface="Arial" panose="020B0604020202020204" pitchFamily="34" charset="0"/>
                <a:cs typeface="Arial" panose="020B0604020202020204" pitchFamily="34" charset="0"/>
              </a:rPr>
              <a:t>3. </a:t>
            </a:r>
            <a:r>
              <a:rPr lang="en-US" altLang="zh-CN" sz="2800" b="1" dirty="0" err="1">
                <a:latin typeface="Arial" panose="020B0604020202020204" pitchFamily="34" charset="0"/>
                <a:cs typeface="Arial" panose="020B0604020202020204" pitchFamily="34" charset="0"/>
              </a:rPr>
              <a:t>Đoạn</a:t>
            </a:r>
            <a:r>
              <a:rPr lang="en-US" altLang="zh-CN" sz="2800" b="1" dirty="0">
                <a:latin typeface="Arial" panose="020B0604020202020204" pitchFamily="34" charset="0"/>
                <a:cs typeface="Arial" panose="020B0604020202020204" pitchFamily="34" charset="0"/>
              </a:rPr>
              <a:t> </a:t>
            </a:r>
            <a:r>
              <a:rPr lang="en-US" altLang="zh-CN" sz="2800" b="1" dirty="0" err="1">
                <a:latin typeface="Arial" panose="020B0604020202020204" pitchFamily="34" charset="0"/>
                <a:cs typeface="Arial" panose="020B0604020202020204" pitchFamily="34" charset="0"/>
              </a:rPr>
              <a:t>trích</a:t>
            </a:r>
            <a:r>
              <a:rPr lang="en-US" altLang="zh-CN" sz="2800" b="1" dirty="0">
                <a:latin typeface="Arial" panose="020B0604020202020204" pitchFamily="34" charset="0"/>
                <a:cs typeface="Arial" panose="020B0604020202020204" pitchFamily="34" charset="0"/>
              </a:rPr>
              <a:t> </a:t>
            </a:r>
            <a:r>
              <a:rPr lang="vi-VN" sz="2800" b="1" dirty="0">
                <a:latin typeface="Arial" panose="020B0604020202020204" pitchFamily="34" charset="0"/>
                <a:ea typeface="Calibri" panose="020F0502020204030204" pitchFamily="34" charset="0"/>
                <a:cs typeface="Arial" panose="020B0604020202020204" pitchFamily="34" charset="0"/>
              </a:rPr>
              <a:t>“</a:t>
            </a:r>
            <a:r>
              <a:rPr lang="en-US" sz="2800" b="1" dirty="0" err="1">
                <a:latin typeface="Arial" panose="020B0604020202020204" pitchFamily="34" charset="0"/>
                <a:ea typeface="Calibri" panose="020F0502020204030204" pitchFamily="34" charset="0"/>
                <a:cs typeface="Arial" panose="020B0604020202020204" pitchFamily="34" charset="0"/>
              </a:rPr>
              <a:t>Tấm</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lòng</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người</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mẹ</a:t>
            </a:r>
            <a:r>
              <a:rPr lang="vi-VN" sz="2800" b="1"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
        <p:nvSpPr>
          <p:cNvPr id="5" name="矩形: 圆角 10">
            <a:extLst>
              <a:ext uri="{FF2B5EF4-FFF2-40B4-BE49-F238E27FC236}">
                <a16:creationId xmlns="" xmlns:a16="http://schemas.microsoft.com/office/drawing/2014/main" id="{B2002AFC-ABFE-28C3-DA9C-4A99C090D5AA}"/>
              </a:ext>
            </a:extLst>
          </p:cNvPr>
          <p:cNvSpPr/>
          <p:nvPr/>
        </p:nvSpPr>
        <p:spPr>
          <a:xfrm>
            <a:off x="2900983" y="1133147"/>
            <a:ext cx="3954657" cy="577788"/>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a. </a:t>
            </a:r>
            <a:r>
              <a:rPr lang="en-US" altLang="zh-CN" sz="2800" b="1" kern="0" dirty="0" err="1">
                <a:solidFill>
                  <a:srgbClr val="FFFFFF"/>
                </a:solidFill>
                <a:latin typeface="思源黑体 CN Bold"/>
                <a:ea typeface="思源黑体 CN Bold"/>
              </a:rPr>
              <a:t>Vị</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trí</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đoạn</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trích</a:t>
            </a:r>
            <a:endParaRPr lang="zh-CN" altLang="en-US" sz="2800" b="1" kern="0" dirty="0">
              <a:solidFill>
                <a:srgbClr val="FFFFFF"/>
              </a:solidFill>
              <a:latin typeface="思源黑体 CN Bold"/>
              <a:ea typeface="思源黑体 CN Bold"/>
            </a:endParaRPr>
          </a:p>
        </p:txBody>
      </p:sp>
      <p:sp>
        <p:nvSpPr>
          <p:cNvPr id="6" name="Hộp Văn bản 13">
            <a:extLst>
              <a:ext uri="{FF2B5EF4-FFF2-40B4-BE49-F238E27FC236}">
                <a16:creationId xmlns="" xmlns:a16="http://schemas.microsoft.com/office/drawing/2014/main" id="{0F7E6E5A-ACA2-94C3-8241-31378426B8E2}"/>
              </a:ext>
            </a:extLst>
          </p:cNvPr>
          <p:cNvSpPr txBox="1"/>
          <p:nvPr/>
        </p:nvSpPr>
        <p:spPr>
          <a:xfrm>
            <a:off x="2859764" y="1899219"/>
            <a:ext cx="8156111" cy="1055608"/>
          </a:xfrm>
          <a:prstGeom prst="roundRect">
            <a:avLst/>
          </a:prstGeom>
          <a:noFill/>
          <a:ln>
            <a:solidFill>
              <a:schemeClr val="accent3">
                <a:lumMod val="60000"/>
                <a:lumOff val="40000"/>
              </a:schemeClr>
            </a:solidFill>
            <a:prstDash val="dash"/>
          </a:ln>
        </p:spPr>
        <p:txBody>
          <a:bodyPr wrap="square">
            <a:spAutoFit/>
          </a:bodyPr>
          <a:lstStyle/>
          <a:p>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Đoạn</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trích</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nằm</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thứ</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tiểu</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thuyết</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800" i="1"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en-US" sz="2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en-US" sz="2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00"/>
                </a:solidFill>
                <a:latin typeface="Arial" panose="020B0604020202020204" pitchFamily="34" charset="0"/>
                <a:ea typeface="Calibri" panose="020F0502020204030204" pitchFamily="34" charset="0"/>
                <a:cs typeface="Arial" panose="020B0604020202020204" pitchFamily="34" charset="0"/>
              </a:rPr>
              <a:t>khốn</a:t>
            </a:r>
            <a:r>
              <a:rPr lang="en-US" sz="2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00"/>
                </a:solidFill>
                <a:latin typeface="Arial" panose="020B0604020202020204" pitchFamily="34" charset="0"/>
                <a:ea typeface="Calibri" panose="020F0502020204030204" pitchFamily="34" charset="0"/>
                <a:cs typeface="Arial" panose="020B0604020202020204" pitchFamily="34" charset="0"/>
              </a:rPr>
              <a:t>khổ</a:t>
            </a:r>
            <a:r>
              <a:rPr lang="en-US" sz="2800"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
        <p:nvSpPr>
          <p:cNvPr id="7" name="矩形: 圆角 10">
            <a:extLst>
              <a:ext uri="{FF2B5EF4-FFF2-40B4-BE49-F238E27FC236}">
                <a16:creationId xmlns="" xmlns:a16="http://schemas.microsoft.com/office/drawing/2014/main" id="{AA8BCD83-9508-3A2A-9D74-5DA4721C077C}"/>
              </a:ext>
            </a:extLst>
          </p:cNvPr>
          <p:cNvSpPr/>
          <p:nvPr/>
        </p:nvSpPr>
        <p:spPr>
          <a:xfrm>
            <a:off x="2859764" y="3286758"/>
            <a:ext cx="5400511" cy="577788"/>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b. </a:t>
            </a:r>
            <a:r>
              <a:rPr lang="en-US" altLang="zh-CN" sz="2800" b="1" kern="0" dirty="0" err="1">
                <a:solidFill>
                  <a:srgbClr val="FFFFFF"/>
                </a:solidFill>
                <a:latin typeface="思源黑体 CN Bold"/>
                <a:ea typeface="思源黑体 CN Bold"/>
              </a:rPr>
              <a:t>Sự</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kiện</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chính</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và</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tóm</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tắt</a:t>
            </a:r>
            <a:endParaRPr lang="zh-CN" altLang="en-US" sz="2800" b="1" kern="0" dirty="0">
              <a:solidFill>
                <a:srgbClr val="FFFFFF"/>
              </a:solidFill>
              <a:latin typeface="思源黑体 CN Bold"/>
              <a:ea typeface="思源黑体 CN Bold"/>
            </a:endParaRPr>
          </a:p>
        </p:txBody>
      </p:sp>
      <p:sp>
        <p:nvSpPr>
          <p:cNvPr id="8" name="矩形: 圆角 10">
            <a:extLst>
              <a:ext uri="{FF2B5EF4-FFF2-40B4-BE49-F238E27FC236}">
                <a16:creationId xmlns="" xmlns:a16="http://schemas.microsoft.com/office/drawing/2014/main" id="{74022853-46F5-4FBA-3306-17AC9BE01C5E}"/>
              </a:ext>
            </a:extLst>
          </p:cNvPr>
          <p:cNvSpPr/>
          <p:nvPr/>
        </p:nvSpPr>
        <p:spPr>
          <a:xfrm>
            <a:off x="2900983" y="4230633"/>
            <a:ext cx="2621147" cy="577788"/>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c. </a:t>
            </a:r>
            <a:r>
              <a:rPr lang="en-US" altLang="zh-CN" sz="2800" b="1" kern="0" dirty="0" err="1">
                <a:solidFill>
                  <a:srgbClr val="FFFFFF"/>
                </a:solidFill>
                <a:latin typeface="思源黑体 CN Bold"/>
                <a:ea typeface="思源黑体 CN Bold"/>
              </a:rPr>
              <a:t>Ngôi</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kể</a:t>
            </a:r>
            <a:endParaRPr lang="zh-CN" altLang="en-US" sz="2800" b="1" kern="0" dirty="0">
              <a:solidFill>
                <a:srgbClr val="FFFFFF"/>
              </a:solidFill>
              <a:latin typeface="思源黑体 CN Bold"/>
              <a:ea typeface="思源黑体 CN Bold"/>
            </a:endParaRPr>
          </a:p>
        </p:txBody>
      </p:sp>
      <p:sp>
        <p:nvSpPr>
          <p:cNvPr id="9" name="Hộp Văn bản 24">
            <a:extLst>
              <a:ext uri="{FF2B5EF4-FFF2-40B4-BE49-F238E27FC236}">
                <a16:creationId xmlns="" xmlns:a16="http://schemas.microsoft.com/office/drawing/2014/main" id="{5447FF92-4517-91D0-8608-8767EC892EEA}"/>
              </a:ext>
            </a:extLst>
          </p:cNvPr>
          <p:cNvSpPr txBox="1"/>
          <p:nvPr/>
        </p:nvSpPr>
        <p:spPr>
          <a:xfrm>
            <a:off x="2913559" y="5166912"/>
            <a:ext cx="6426055" cy="578882"/>
          </a:xfrm>
          <a:prstGeom prst="roundRect">
            <a:avLst/>
          </a:prstGeom>
          <a:noFill/>
          <a:ln>
            <a:solidFill>
              <a:schemeClr val="accent3">
                <a:lumMod val="60000"/>
                <a:lumOff val="40000"/>
              </a:schemeClr>
            </a:solidFill>
            <a:prstDash val="dash"/>
          </a:ln>
        </p:spPr>
        <p:txBody>
          <a:bodyPr wrap="square">
            <a:spAutoFit/>
          </a:bodyPr>
          <a:lstStyle/>
          <a:p>
            <a:r>
              <a:rPr lang="en-US" sz="2800" dirty="0" err="1">
                <a:solidFill>
                  <a:srgbClr val="0D0D0D"/>
                </a:solidFill>
                <a:latin typeface="Arial" panose="020B0604020202020204" pitchFamily="34" charset="0"/>
                <a:ea typeface="Calibri" panose="020F0502020204030204" pitchFamily="34" charset="0"/>
                <a:cs typeface="Arial" panose="020B0604020202020204" pitchFamily="34" charset="0"/>
              </a:rPr>
              <a:t>Ngôi</a:t>
            </a:r>
            <a:r>
              <a:rPr lang="en-US" sz="28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D0D0D"/>
                </a:solidFill>
                <a:latin typeface="Arial" panose="020B0604020202020204" pitchFamily="34" charset="0"/>
                <a:ea typeface="Calibri" panose="020F0502020204030204" pitchFamily="34" charset="0"/>
                <a:cs typeface="Arial" panose="020B0604020202020204" pitchFamily="34" charset="0"/>
              </a:rPr>
              <a:t>thứ</a:t>
            </a:r>
            <a:r>
              <a:rPr lang="en-US" sz="2800" dirty="0">
                <a:solidFill>
                  <a:srgbClr val="0D0D0D"/>
                </a:solidFill>
                <a:latin typeface="Arial" panose="020B0604020202020204" pitchFamily="34" charset="0"/>
                <a:ea typeface="Calibri" panose="020F0502020204030204" pitchFamily="34" charset="0"/>
                <a:cs typeface="Arial" panose="020B0604020202020204" pitchFamily="34" charset="0"/>
              </a:rPr>
              <a:t> 3 </a:t>
            </a:r>
            <a:r>
              <a:rPr lang="en-US" sz="2800" dirty="0" smtClean="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D0D0D"/>
                </a:solidFill>
                <a:latin typeface="Arial" panose="020B0604020202020204" pitchFamily="34" charset="0"/>
                <a:ea typeface="Calibri" panose="020F0502020204030204" pitchFamily="34" charset="0"/>
                <a:cs typeface="Arial" panose="020B0604020202020204" pitchFamily="34" charset="0"/>
              </a:rPr>
              <a:t>người</a:t>
            </a:r>
            <a:r>
              <a:rPr lang="en-US" sz="28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D0D0D"/>
                </a:solidFill>
                <a:latin typeface="Arial" panose="020B0604020202020204" pitchFamily="34" charset="0"/>
                <a:ea typeface="Calibri" panose="020F0502020204030204" pitchFamily="34" charset="0"/>
                <a:cs typeface="Arial" panose="020B0604020202020204" pitchFamily="34" charset="0"/>
              </a:rPr>
              <a:t>kể</a:t>
            </a:r>
            <a:r>
              <a:rPr lang="en-US" sz="28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D0D0D"/>
                </a:solidFill>
                <a:latin typeface="Arial" panose="020B0604020202020204" pitchFamily="34" charset="0"/>
                <a:ea typeface="Calibri" panose="020F0502020204030204" pitchFamily="34" charset="0"/>
                <a:cs typeface="Arial" panose="020B0604020202020204" pitchFamily="34" charset="0"/>
              </a:rPr>
              <a:t>chuyện</a:t>
            </a:r>
            <a:r>
              <a:rPr lang="en-US" sz="28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D0D0D"/>
                </a:solidFill>
                <a:latin typeface="Arial" panose="020B0604020202020204" pitchFamily="34" charset="0"/>
                <a:ea typeface="Calibri" panose="020F0502020204030204" pitchFamily="34" charset="0"/>
                <a:cs typeface="Arial" panose="020B0604020202020204" pitchFamily="34" charset="0"/>
              </a:rPr>
              <a:t>toàn</a:t>
            </a:r>
            <a:r>
              <a:rPr lang="en-US" sz="2800" dirty="0">
                <a:solidFill>
                  <a:srgbClr val="0D0D0D"/>
                </a:solidFill>
                <a:latin typeface="Arial" panose="020B0604020202020204" pitchFamily="34" charset="0"/>
                <a:ea typeface="Calibri" panose="020F0502020204030204" pitchFamily="34" charset="0"/>
                <a:cs typeface="Arial" panose="020B0604020202020204" pitchFamily="34" charset="0"/>
              </a:rPr>
              <a:t> tri.</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316384737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125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125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72" y="-58798"/>
            <a:ext cx="12857578" cy="7291448"/>
          </a:xfrm>
          <a:prstGeom prst="rect">
            <a:avLst/>
          </a:prstGeom>
        </p:spPr>
      </p:pic>
      <p:sp>
        <p:nvSpPr>
          <p:cNvPr id="4" name="矩形: 圆角 10">
            <a:extLst>
              <a:ext uri="{FF2B5EF4-FFF2-40B4-BE49-F238E27FC236}">
                <a16:creationId xmlns="" xmlns:a16="http://schemas.microsoft.com/office/drawing/2014/main" id="{F275D57E-9387-7703-F277-19CB8EFFFAA3}"/>
              </a:ext>
            </a:extLst>
          </p:cNvPr>
          <p:cNvSpPr/>
          <p:nvPr/>
        </p:nvSpPr>
        <p:spPr>
          <a:xfrm>
            <a:off x="3326937" y="736005"/>
            <a:ext cx="1844816" cy="518117"/>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d. </a:t>
            </a:r>
            <a:r>
              <a:rPr lang="en-US" altLang="zh-CN" sz="2800" b="1" kern="0" dirty="0" err="1">
                <a:solidFill>
                  <a:srgbClr val="FFFFFF"/>
                </a:solidFill>
                <a:latin typeface="思源黑体 CN Bold"/>
                <a:ea typeface="思源黑体 CN Bold"/>
              </a:rPr>
              <a:t>Bố</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cục</a:t>
            </a:r>
            <a:endParaRPr lang="zh-CN" altLang="en-US" sz="2800" b="1" kern="0" dirty="0">
              <a:solidFill>
                <a:srgbClr val="FFFFFF"/>
              </a:solidFill>
              <a:latin typeface="思源黑体 CN Bold"/>
              <a:ea typeface="思源黑体 CN Bold"/>
            </a:endParaRPr>
          </a:p>
        </p:txBody>
      </p:sp>
      <p:graphicFrame>
        <p:nvGraphicFramePr>
          <p:cNvPr id="5" name="Diagram 4"/>
          <p:cNvGraphicFramePr/>
          <p:nvPr>
            <p:extLst>
              <p:ext uri="{D42A27DB-BD31-4B8C-83A1-F6EECF244321}">
                <p14:modId xmlns:p14="http://schemas.microsoft.com/office/powerpoint/2010/main" xmlns="" val="3229098705"/>
              </p:ext>
            </p:extLst>
          </p:nvPr>
        </p:nvGraphicFramePr>
        <p:xfrm>
          <a:off x="1676847" y="1312069"/>
          <a:ext cx="11305778"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7"/>
          <a:stretch>
            <a:fillRect/>
          </a:stretch>
        </p:blipFill>
        <p:spPr>
          <a:xfrm>
            <a:off x="-483393" y="4226919"/>
            <a:ext cx="3810330" cy="3176291"/>
          </a:xfrm>
          <a:prstGeom prst="rect">
            <a:avLst/>
          </a:prstGeom>
        </p:spPr>
      </p:pic>
      <p:sp>
        <p:nvSpPr>
          <p:cNvPr id="7" name="文本框 7">
            <a:extLst>
              <a:ext uri="{FF2B5EF4-FFF2-40B4-BE49-F238E27FC236}">
                <a16:creationId xmlns="" xmlns:a16="http://schemas.microsoft.com/office/drawing/2014/main" id="{4BACF560-89F3-6A83-1739-8F903CA1D774}"/>
              </a:ext>
            </a:extLst>
          </p:cNvPr>
          <p:cNvSpPr txBox="1"/>
          <p:nvPr/>
        </p:nvSpPr>
        <p:spPr>
          <a:xfrm>
            <a:off x="2756967" y="207364"/>
            <a:ext cx="6160084" cy="523220"/>
          </a:xfrm>
          <a:prstGeom prst="rect">
            <a:avLst/>
          </a:prstGeom>
          <a:noFill/>
        </p:spPr>
        <p:txBody>
          <a:bodyPr wrap="none" rtlCol="0">
            <a:spAutoFit/>
          </a:bodyPr>
          <a:lstStyle/>
          <a:p>
            <a:r>
              <a:rPr lang="en-US" altLang="zh-CN" sz="2800" b="1" dirty="0">
                <a:latin typeface="Arial" panose="020B0604020202020204" pitchFamily="34" charset="0"/>
                <a:cs typeface="Arial" panose="020B0604020202020204" pitchFamily="34" charset="0"/>
              </a:rPr>
              <a:t>3. </a:t>
            </a:r>
            <a:r>
              <a:rPr lang="en-US" altLang="zh-CN" sz="2800" b="1" dirty="0" err="1">
                <a:latin typeface="Arial" panose="020B0604020202020204" pitchFamily="34" charset="0"/>
                <a:cs typeface="Arial" panose="020B0604020202020204" pitchFamily="34" charset="0"/>
              </a:rPr>
              <a:t>Đoạn</a:t>
            </a:r>
            <a:r>
              <a:rPr lang="en-US" altLang="zh-CN" sz="2800" b="1" dirty="0">
                <a:latin typeface="Arial" panose="020B0604020202020204" pitchFamily="34" charset="0"/>
                <a:cs typeface="Arial" panose="020B0604020202020204" pitchFamily="34" charset="0"/>
              </a:rPr>
              <a:t> </a:t>
            </a:r>
            <a:r>
              <a:rPr lang="en-US" altLang="zh-CN" sz="2800" b="1" dirty="0" err="1">
                <a:latin typeface="Arial" panose="020B0604020202020204" pitchFamily="34" charset="0"/>
                <a:cs typeface="Arial" panose="020B0604020202020204" pitchFamily="34" charset="0"/>
              </a:rPr>
              <a:t>trích</a:t>
            </a:r>
            <a:r>
              <a:rPr lang="en-US" altLang="zh-CN" sz="2800" b="1" dirty="0">
                <a:latin typeface="Arial" panose="020B0604020202020204" pitchFamily="34" charset="0"/>
                <a:cs typeface="Arial" panose="020B0604020202020204" pitchFamily="34" charset="0"/>
              </a:rPr>
              <a:t> </a:t>
            </a:r>
            <a:r>
              <a:rPr lang="vi-VN" sz="2800" b="1" dirty="0">
                <a:latin typeface="Arial" panose="020B0604020202020204" pitchFamily="34" charset="0"/>
                <a:ea typeface="Calibri" panose="020F0502020204030204" pitchFamily="34" charset="0"/>
                <a:cs typeface="Arial" panose="020B0604020202020204" pitchFamily="34" charset="0"/>
              </a:rPr>
              <a:t>“</a:t>
            </a:r>
            <a:r>
              <a:rPr lang="en-US" sz="2800" b="1" dirty="0" err="1">
                <a:latin typeface="Arial" panose="020B0604020202020204" pitchFamily="34" charset="0"/>
                <a:ea typeface="Calibri" panose="020F0502020204030204" pitchFamily="34" charset="0"/>
                <a:cs typeface="Arial" panose="020B0604020202020204" pitchFamily="34" charset="0"/>
              </a:rPr>
              <a:t>Tấm</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lòng</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người</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mẹ</a:t>
            </a:r>
            <a:r>
              <a:rPr lang="vi-VN" sz="2800" b="1"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258425551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125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7">
            <a:extLst>
              <a:ext uri="{FF2B5EF4-FFF2-40B4-BE49-F238E27FC236}">
                <a16:creationId xmlns="" xmlns:a16="http://schemas.microsoft.com/office/drawing/2014/main" id="{4BACF560-89F3-6A83-1739-8F903CA1D774}"/>
              </a:ext>
            </a:extLst>
          </p:cNvPr>
          <p:cNvSpPr txBox="1"/>
          <p:nvPr/>
        </p:nvSpPr>
        <p:spPr>
          <a:xfrm>
            <a:off x="2540943" y="538099"/>
            <a:ext cx="6160084" cy="523220"/>
          </a:xfrm>
          <a:prstGeom prst="rect">
            <a:avLst/>
          </a:prstGeom>
          <a:noFill/>
        </p:spPr>
        <p:txBody>
          <a:bodyPr wrap="none" rtlCol="0">
            <a:spAutoFit/>
          </a:bodyPr>
          <a:lstStyle/>
          <a:p>
            <a:r>
              <a:rPr lang="en-US" altLang="zh-CN" sz="2800" b="1" dirty="0">
                <a:latin typeface="Arial" panose="020B0604020202020204" pitchFamily="34" charset="0"/>
                <a:cs typeface="Arial" panose="020B0604020202020204" pitchFamily="34" charset="0"/>
              </a:rPr>
              <a:t>3. </a:t>
            </a:r>
            <a:r>
              <a:rPr lang="en-US" altLang="zh-CN" sz="2800" b="1" dirty="0" err="1">
                <a:latin typeface="Arial" panose="020B0604020202020204" pitchFamily="34" charset="0"/>
                <a:cs typeface="Arial" panose="020B0604020202020204" pitchFamily="34" charset="0"/>
              </a:rPr>
              <a:t>Đoạn</a:t>
            </a:r>
            <a:r>
              <a:rPr lang="en-US" altLang="zh-CN" sz="2800" b="1" dirty="0">
                <a:latin typeface="Arial" panose="020B0604020202020204" pitchFamily="34" charset="0"/>
                <a:cs typeface="Arial" panose="020B0604020202020204" pitchFamily="34" charset="0"/>
              </a:rPr>
              <a:t> </a:t>
            </a:r>
            <a:r>
              <a:rPr lang="en-US" altLang="zh-CN" sz="2800" b="1" dirty="0" err="1">
                <a:latin typeface="Arial" panose="020B0604020202020204" pitchFamily="34" charset="0"/>
                <a:cs typeface="Arial" panose="020B0604020202020204" pitchFamily="34" charset="0"/>
              </a:rPr>
              <a:t>trích</a:t>
            </a:r>
            <a:r>
              <a:rPr lang="en-US" altLang="zh-CN" sz="2800" b="1" dirty="0">
                <a:latin typeface="Arial" panose="020B0604020202020204" pitchFamily="34" charset="0"/>
                <a:cs typeface="Arial" panose="020B0604020202020204" pitchFamily="34" charset="0"/>
              </a:rPr>
              <a:t> </a:t>
            </a:r>
            <a:r>
              <a:rPr lang="vi-VN" sz="2800" b="1" dirty="0">
                <a:latin typeface="Arial" panose="020B0604020202020204" pitchFamily="34" charset="0"/>
                <a:ea typeface="Calibri" panose="020F0502020204030204" pitchFamily="34" charset="0"/>
                <a:cs typeface="Arial" panose="020B0604020202020204" pitchFamily="34" charset="0"/>
              </a:rPr>
              <a:t>“</a:t>
            </a:r>
            <a:r>
              <a:rPr lang="en-US" sz="2800" b="1" dirty="0" err="1">
                <a:latin typeface="Arial" panose="020B0604020202020204" pitchFamily="34" charset="0"/>
                <a:ea typeface="Calibri" panose="020F0502020204030204" pitchFamily="34" charset="0"/>
                <a:cs typeface="Arial" panose="020B0604020202020204" pitchFamily="34" charset="0"/>
              </a:rPr>
              <a:t>Tấm</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lòng</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người</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mẹ</a:t>
            </a:r>
            <a:r>
              <a:rPr lang="vi-VN" sz="2800" b="1"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
        <p:nvSpPr>
          <p:cNvPr id="5" name="矩形: 圆角 10">
            <a:extLst>
              <a:ext uri="{FF2B5EF4-FFF2-40B4-BE49-F238E27FC236}">
                <a16:creationId xmlns="" xmlns:a16="http://schemas.microsoft.com/office/drawing/2014/main" id="{B2002AFC-ABFE-28C3-DA9C-4A99C090D5AA}"/>
              </a:ext>
            </a:extLst>
          </p:cNvPr>
          <p:cNvSpPr/>
          <p:nvPr/>
        </p:nvSpPr>
        <p:spPr>
          <a:xfrm>
            <a:off x="2571229" y="1214871"/>
            <a:ext cx="5610841" cy="567892"/>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e. </a:t>
            </a:r>
            <a:r>
              <a:rPr lang="en-US" altLang="zh-CN" sz="2800" b="1" kern="0" dirty="0" err="1">
                <a:solidFill>
                  <a:srgbClr val="FFFFFF"/>
                </a:solidFill>
                <a:latin typeface="思源黑体 CN Bold"/>
                <a:ea typeface="思源黑体 CN Bold"/>
              </a:rPr>
              <a:t>Khái</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quát</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nội</a:t>
            </a:r>
            <a:r>
              <a:rPr lang="en-US" altLang="zh-CN" sz="2800" b="1" kern="0" dirty="0">
                <a:solidFill>
                  <a:srgbClr val="FFFFFF"/>
                </a:solidFill>
                <a:latin typeface="思源黑体 CN Bold"/>
                <a:ea typeface="思源黑体 CN Bold"/>
              </a:rPr>
              <a:t> dung </a:t>
            </a:r>
            <a:r>
              <a:rPr lang="en-US" altLang="zh-CN" sz="2800" b="1" kern="0" dirty="0" err="1">
                <a:solidFill>
                  <a:srgbClr val="FFFFFF"/>
                </a:solidFill>
                <a:latin typeface="思源黑体 CN Bold"/>
                <a:ea typeface="思源黑体 CN Bold"/>
              </a:rPr>
              <a:t>chính</a:t>
            </a:r>
            <a:endParaRPr lang="zh-CN" altLang="en-US" sz="2800" b="1" kern="0" dirty="0">
              <a:solidFill>
                <a:srgbClr val="FFFFFF"/>
              </a:solidFill>
              <a:latin typeface="思源黑体 CN Bold"/>
              <a:ea typeface="思源黑体 CN Bold"/>
            </a:endParaRPr>
          </a:p>
        </p:txBody>
      </p:sp>
      <p:sp>
        <p:nvSpPr>
          <p:cNvPr id="6" name="Hộp Văn bản 13">
            <a:extLst>
              <a:ext uri="{FF2B5EF4-FFF2-40B4-BE49-F238E27FC236}">
                <a16:creationId xmlns="" xmlns:a16="http://schemas.microsoft.com/office/drawing/2014/main" id="{0F7E6E5A-ACA2-94C3-8241-31378426B8E2}"/>
              </a:ext>
            </a:extLst>
          </p:cNvPr>
          <p:cNvSpPr txBox="1"/>
          <p:nvPr/>
        </p:nvSpPr>
        <p:spPr>
          <a:xfrm>
            <a:off x="2571229" y="1954992"/>
            <a:ext cx="7120883" cy="2826306"/>
          </a:xfrm>
          <a:prstGeom prst="roundRect">
            <a:avLst/>
          </a:prstGeom>
          <a:noFill/>
          <a:ln>
            <a:solidFill>
              <a:schemeClr val="accent3">
                <a:lumMod val="60000"/>
                <a:lumOff val="40000"/>
              </a:schemeClr>
            </a:solidFill>
            <a:prstDash val="dash"/>
          </a:ln>
        </p:spPr>
        <p:txBody>
          <a:bodyPr wrap="square">
            <a:spAutoFit/>
          </a:bodyPr>
          <a:lstStyle/>
          <a:p>
            <a:pPr algn="just"/>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Đoạn</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trích</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cho</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thấy</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thân</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phận</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đáng</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thương</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bất</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hạnh</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của</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Phăng</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-tin,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đồng</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thời</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cho</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thấy</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tấm</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lòng</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người</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bao la, hi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sinh</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bản</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thân</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mình</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vì</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con.</a:t>
            </a:r>
            <a:endParaRPr lang="en-US" sz="3200"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843433" y="4238094"/>
            <a:ext cx="3810330" cy="3176291"/>
          </a:xfrm>
          <a:prstGeom prst="rect">
            <a:avLst/>
          </a:prstGeom>
        </p:spPr>
      </p:pic>
    </p:spTree>
    <p:extLst>
      <p:ext uri="{BB962C8B-B14F-4D97-AF65-F5344CB8AC3E}">
        <p14:creationId xmlns:p14="http://schemas.microsoft.com/office/powerpoint/2010/main" xmlns="" val="21012329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125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屏幕上有字&#10;&#10;描述已自动生成"/>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237579" y="1787224"/>
            <a:ext cx="4443168" cy="1562541"/>
          </a:xfrm>
          <a:prstGeom prst="rect">
            <a:avLst/>
          </a:prstGeom>
        </p:spPr>
      </p:pic>
      <p:sp>
        <p:nvSpPr>
          <p:cNvPr id="3" name="矩形 2"/>
          <p:cNvSpPr/>
          <p:nvPr/>
        </p:nvSpPr>
        <p:spPr>
          <a:xfrm>
            <a:off x="6237579" y="1986058"/>
            <a:ext cx="4260422" cy="1001172"/>
          </a:xfrm>
          <a:prstGeom prst="rect">
            <a:avLst/>
          </a:prstGeom>
        </p:spPr>
        <p:txBody>
          <a:bodyPr wrap="square">
            <a:spAutoFit/>
          </a:bodyPr>
          <a:lstStyle/>
          <a:p>
            <a:pPr algn="ctr"/>
            <a:r>
              <a:rPr lang="en-US" sz="2953" b="1" dirty="0" err="1">
                <a:latin typeface="Arial" panose="020B0604020202020204" pitchFamily="34" charset="0"/>
                <a:cs typeface="Arial" panose="020B0604020202020204" pitchFamily="34" charset="0"/>
              </a:rPr>
              <a:t>Nhiệm</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vụ</a:t>
            </a:r>
            <a:r>
              <a:rPr lang="en-US" sz="2953" b="1" dirty="0">
                <a:latin typeface="Arial" panose="020B0604020202020204" pitchFamily="34" charset="0"/>
                <a:cs typeface="Arial" panose="020B0604020202020204" pitchFamily="34" charset="0"/>
              </a:rPr>
              <a:t>: </a:t>
            </a:r>
          </a:p>
          <a:p>
            <a:pPr algn="ctr"/>
            <a:r>
              <a:rPr lang="en-US" sz="2953" dirty="0">
                <a:latin typeface="Arial" panose="020B0604020202020204" pitchFamily="34" charset="0"/>
                <a:cs typeface="Arial" panose="020B0604020202020204" pitchFamily="34" charset="0"/>
              </a:rPr>
              <a:t>Hoàn </a:t>
            </a:r>
            <a:r>
              <a:rPr lang="en-US" sz="2953" dirty="0" err="1">
                <a:latin typeface="Arial" panose="020B0604020202020204" pitchFamily="34" charset="0"/>
                <a:cs typeface="Arial" panose="020B0604020202020204" pitchFamily="34" charset="0"/>
              </a:rPr>
              <a:t>thành</a:t>
            </a:r>
            <a:r>
              <a:rPr lang="en-US" sz="2953" dirty="0">
                <a:latin typeface="Arial" panose="020B0604020202020204" pitchFamily="34" charset="0"/>
                <a:cs typeface="Arial" panose="020B0604020202020204" pitchFamily="34" charset="0"/>
              </a:rPr>
              <a:t> PHT </a:t>
            </a:r>
            <a:r>
              <a:rPr lang="en-US" sz="2953" dirty="0" err="1">
                <a:latin typeface="Arial" panose="020B0604020202020204" pitchFamily="34" charset="0"/>
                <a:cs typeface="Arial" panose="020B0604020202020204" pitchFamily="34" charset="0"/>
              </a:rPr>
              <a:t>số</a:t>
            </a:r>
            <a:r>
              <a:rPr lang="en-US" sz="2953" dirty="0">
                <a:latin typeface="Arial" panose="020B0604020202020204" pitchFamily="34" charset="0"/>
                <a:cs typeface="Arial" panose="020B0604020202020204" pitchFamily="34" charset="0"/>
              </a:rPr>
              <a:t> </a:t>
            </a:r>
            <a:r>
              <a:rPr lang="en-US" sz="2953" dirty="0" smtClean="0">
                <a:latin typeface="Arial" panose="020B0604020202020204" pitchFamily="34" charset="0"/>
                <a:cs typeface="Arial" panose="020B0604020202020204" pitchFamily="34" charset="0"/>
              </a:rPr>
              <a:t>03</a:t>
            </a:r>
            <a:endParaRPr lang="en-US" sz="2953" dirty="0">
              <a:latin typeface="Arial" panose="020B0604020202020204" pitchFamily="34" charset="0"/>
              <a:cs typeface="Arial" panose="020B0604020202020204" pitchFamily="34" charset="0"/>
            </a:endParaRPr>
          </a:p>
        </p:txBody>
      </p:sp>
      <p:sp>
        <p:nvSpPr>
          <p:cNvPr id="6" name="文本框 5"/>
          <p:cNvSpPr txBox="1"/>
          <p:nvPr/>
        </p:nvSpPr>
        <p:spPr>
          <a:xfrm>
            <a:off x="1644711" y="594842"/>
            <a:ext cx="5432898" cy="611706"/>
          </a:xfrm>
          <a:prstGeom prst="rect">
            <a:avLst/>
          </a:prstGeom>
          <a:noFill/>
        </p:spPr>
        <p:txBody>
          <a:bodyPr wrap="none" rtlCol="0">
            <a:spAutoFit/>
          </a:bodyPr>
          <a:lstStyle/>
          <a:p>
            <a:r>
              <a:rPr lang="en-US" altLang="zh-CN" sz="3375" b="1" dirty="0">
                <a:solidFill>
                  <a:schemeClr val="tx1">
                    <a:lumMod val="95000"/>
                    <a:lumOff val="5000"/>
                  </a:schemeClr>
                </a:solidFill>
                <a:latin typeface="+mj-ea"/>
                <a:ea typeface="+mj-ea"/>
              </a:rPr>
              <a:t>II. KHÁM PHÁ VĂN BẢN</a:t>
            </a:r>
            <a:endParaRPr lang="zh-CN" altLang="en-US" sz="3375" b="1" dirty="0">
              <a:solidFill>
                <a:schemeClr val="tx1">
                  <a:lumMod val="95000"/>
                  <a:lumOff val="5000"/>
                </a:schemeClr>
              </a:solidFill>
              <a:latin typeface="+mj-ea"/>
              <a:ea typeface="+mj-ea"/>
            </a:endParaRPr>
          </a:p>
        </p:txBody>
      </p:sp>
      <p:graphicFrame>
        <p:nvGraphicFramePr>
          <p:cNvPr id="9" name="Bảng 8">
            <a:extLst>
              <a:ext uri="{FF2B5EF4-FFF2-40B4-BE49-F238E27FC236}">
                <a16:creationId xmlns="" xmlns:a16="http://schemas.microsoft.com/office/drawing/2014/main" id="{832A93BB-86DD-098A-07C5-321FFB9EB545}"/>
              </a:ext>
            </a:extLst>
          </p:cNvPr>
          <p:cNvGraphicFramePr>
            <a:graphicFrameLocks noGrp="1"/>
          </p:cNvGraphicFramePr>
          <p:nvPr>
            <p:extLst>
              <p:ext uri="{D42A27DB-BD31-4B8C-83A1-F6EECF244321}">
                <p14:modId xmlns:p14="http://schemas.microsoft.com/office/powerpoint/2010/main" xmlns="" val="1661396167"/>
              </p:ext>
            </p:extLst>
          </p:nvPr>
        </p:nvGraphicFramePr>
        <p:xfrm>
          <a:off x="2933648" y="3349765"/>
          <a:ext cx="9375104" cy="3200400"/>
        </p:xfrm>
        <a:graphic>
          <a:graphicData uri="http://schemas.openxmlformats.org/drawingml/2006/table">
            <a:tbl>
              <a:tblPr firstRow="1" firstCol="1" bandRow="1">
                <a:tableStyleId>{5C22544A-7EE6-4342-B048-85BDC9FD1C3A}</a:tableStyleId>
              </a:tblPr>
              <a:tblGrid>
                <a:gridCol w="9375104">
                  <a:extLst>
                    <a:ext uri="{9D8B030D-6E8A-4147-A177-3AD203B41FA5}">
                      <a16:colId xmlns="" xmlns:a16="http://schemas.microsoft.com/office/drawing/2014/main" val="1563798141"/>
                    </a:ext>
                  </a:extLst>
                </a:gridCol>
              </a:tblGrid>
              <a:tr h="900063">
                <a:tc>
                  <a:txBody>
                    <a:bodyPr/>
                    <a:lstStyle/>
                    <a:p>
                      <a:pPr marL="0" marR="0" algn="ctr">
                        <a:lnSpc>
                          <a:spcPct val="100000"/>
                        </a:lnSpc>
                        <a:spcBef>
                          <a:spcPts val="0"/>
                        </a:spcBef>
                        <a:spcAft>
                          <a:spcPts val="0"/>
                        </a:spcAft>
                      </a:pPr>
                      <a:r>
                        <a:rPr lang="de-DE" sz="3000" dirty="0">
                          <a:solidFill>
                            <a:schemeClr val="tx1"/>
                          </a:solidFill>
                          <a:effectLst/>
                          <a:latin typeface="Arial" panose="020B0604020202020204" pitchFamily="34" charset="0"/>
                          <a:cs typeface="Arial" panose="020B0604020202020204" pitchFamily="34" charset="0"/>
                        </a:rPr>
                        <a:t>PHT số </a:t>
                      </a:r>
                      <a:r>
                        <a:rPr lang="de-DE" sz="3000" dirty="0" smtClean="0">
                          <a:solidFill>
                            <a:schemeClr val="tx1"/>
                          </a:solidFill>
                          <a:effectLst/>
                          <a:latin typeface="Arial" panose="020B0604020202020204" pitchFamily="34" charset="0"/>
                          <a:cs typeface="Arial" panose="020B0604020202020204" pitchFamily="34" charset="0"/>
                        </a:rPr>
                        <a:t>03: </a:t>
                      </a:r>
                      <a:endParaRPr lang="de-DE" sz="3000" dirty="0">
                        <a:solidFill>
                          <a:schemeClr val="tx1"/>
                        </a:solidFill>
                        <a:effectLst/>
                        <a:latin typeface="Arial" panose="020B0604020202020204" pitchFamily="34" charset="0"/>
                        <a:cs typeface="Arial" panose="020B0604020202020204" pitchFamily="34" charset="0"/>
                      </a:endParaRPr>
                    </a:p>
                    <a:p>
                      <a:pPr marL="0" marR="0" algn="ctr">
                        <a:lnSpc>
                          <a:spcPct val="100000"/>
                        </a:lnSpc>
                        <a:spcBef>
                          <a:spcPts val="0"/>
                        </a:spcBef>
                        <a:spcAft>
                          <a:spcPts val="0"/>
                        </a:spcAft>
                      </a:pPr>
                      <a:r>
                        <a:rPr lang="de-DE" sz="3000" dirty="0">
                          <a:solidFill>
                            <a:schemeClr val="tx1"/>
                          </a:solidFill>
                          <a:effectLst/>
                          <a:latin typeface="Arial" panose="020B0604020202020204" pitchFamily="34" charset="0"/>
                          <a:cs typeface="Arial" panose="020B0604020202020204" pitchFamily="34" charset="0"/>
                        </a:rPr>
                        <a:t>Tìm hiểu tình huống truyện; không gian, thời gian </a:t>
                      </a: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2327" marR="72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37568346"/>
                  </a:ext>
                </a:extLst>
              </a:tr>
              <a:tr h="2250158">
                <a:tc>
                  <a:txBody>
                    <a:bodyPr/>
                    <a:lstStyle/>
                    <a:p>
                      <a:pPr marL="0" marR="0" algn="l">
                        <a:lnSpc>
                          <a:spcPct val="100000"/>
                        </a:lnSpc>
                        <a:spcBef>
                          <a:spcPts val="0"/>
                        </a:spcBef>
                        <a:spcAft>
                          <a:spcPts val="0"/>
                        </a:spcAft>
                      </a:pPr>
                      <a:r>
                        <a:rPr lang="de-DE" sz="3000" b="1" dirty="0">
                          <a:solidFill>
                            <a:schemeClr val="tx1"/>
                          </a:solidFill>
                          <a:effectLst/>
                          <a:latin typeface="Arial" panose="020B0604020202020204" pitchFamily="34" charset="0"/>
                          <a:cs typeface="Arial" panose="020B0604020202020204" pitchFamily="34" charset="0"/>
                        </a:rPr>
                        <a:t>1. </a:t>
                      </a:r>
                      <a:r>
                        <a:rPr lang="de-DE" sz="3000" b="0" dirty="0">
                          <a:solidFill>
                            <a:schemeClr val="tx1"/>
                          </a:solidFill>
                          <a:effectLst/>
                          <a:latin typeface="Arial" panose="020B0604020202020204" pitchFamily="34" charset="0"/>
                          <a:cs typeface="Arial" panose="020B0604020202020204" pitchFamily="34" charset="0"/>
                        </a:rPr>
                        <a:t>Xác định và phân tích tình huống truyện.</a:t>
                      </a:r>
                      <a:endParaRPr lang="en-US" sz="3000" b="0" dirty="0">
                        <a:solidFill>
                          <a:schemeClr val="tx1"/>
                        </a:solidFill>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de-DE" sz="3000" b="1" dirty="0">
                          <a:solidFill>
                            <a:schemeClr val="tx1"/>
                          </a:solidFill>
                          <a:effectLst/>
                          <a:latin typeface="Arial" panose="020B0604020202020204" pitchFamily="34" charset="0"/>
                          <a:cs typeface="Arial" panose="020B0604020202020204" pitchFamily="34" charset="0"/>
                        </a:rPr>
                        <a:t>2. </a:t>
                      </a:r>
                      <a:r>
                        <a:rPr lang="de-DE" sz="3000" b="0" dirty="0">
                          <a:solidFill>
                            <a:schemeClr val="tx1"/>
                          </a:solidFill>
                          <a:effectLst/>
                          <a:latin typeface="Arial" panose="020B0604020202020204" pitchFamily="34" charset="0"/>
                          <a:cs typeface="Arial" panose="020B0604020202020204" pitchFamily="34" charset="0"/>
                        </a:rPr>
                        <a:t>Tìm các chi tiết về không gian, thời gian trong văn bản. Nhận xét về không gian, thời gian.</a:t>
                      </a:r>
                      <a:endParaRPr lang="en-US" sz="3000" b="0" dirty="0">
                        <a:solidFill>
                          <a:schemeClr val="tx1"/>
                        </a:solidFill>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de-DE" sz="3000" b="1" dirty="0">
                          <a:solidFill>
                            <a:schemeClr val="tx1"/>
                          </a:solidFill>
                          <a:effectLst/>
                          <a:latin typeface="Arial" panose="020B0604020202020204" pitchFamily="34" charset="0"/>
                          <a:cs typeface="Arial" panose="020B0604020202020204" pitchFamily="34" charset="0"/>
                        </a:rPr>
                        <a:t>3. </a:t>
                      </a:r>
                      <a:r>
                        <a:rPr lang="de-DE" sz="3000" b="0" dirty="0">
                          <a:solidFill>
                            <a:schemeClr val="tx1"/>
                          </a:solidFill>
                          <a:effectLst/>
                          <a:latin typeface="Arial" panose="020B0604020202020204" pitchFamily="34" charset="0"/>
                          <a:cs typeface="Arial" panose="020B0604020202020204" pitchFamily="34" charset="0"/>
                        </a:rPr>
                        <a:t>Nêu ý nghĩa của tình huống truyện và các chi tiết về không gian, thời gian.</a:t>
                      </a:r>
                      <a:endParaRPr lang="en-US" sz="3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2327" marR="72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82551385"/>
                  </a:ext>
                </a:extLst>
              </a:tr>
            </a:tbl>
          </a:graphicData>
        </a:graphic>
      </p:graphicFrame>
      <p:pic>
        <p:nvPicPr>
          <p:cNvPr id="11" name="Đồng hồ đếm ngược 5 phút - 5 Minutes">
            <a:hlinkClick r:id="" action="ppaction://media"/>
            <a:extLst>
              <a:ext uri="{FF2B5EF4-FFF2-40B4-BE49-F238E27FC236}">
                <a16:creationId xmlns="" xmlns:a16="http://schemas.microsoft.com/office/drawing/2014/main" id="{FE1D3D43-CAF4-7A23-1B8F-DB0F14C4A39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3120805" y="2098352"/>
            <a:ext cx="2157367" cy="1213519"/>
          </a:xfrm>
          <a:prstGeom prst="rect">
            <a:avLst/>
          </a:prstGeom>
        </p:spPr>
      </p:pic>
      <p:sp>
        <p:nvSpPr>
          <p:cNvPr id="14" name="Hộp Văn bản 13">
            <a:extLst>
              <a:ext uri="{FF2B5EF4-FFF2-40B4-BE49-F238E27FC236}">
                <a16:creationId xmlns="" xmlns:a16="http://schemas.microsoft.com/office/drawing/2014/main" id="{71EDFD97-DD34-60FF-AD86-F44DB9634A69}"/>
              </a:ext>
            </a:extLst>
          </p:cNvPr>
          <p:cNvSpPr txBox="1"/>
          <p:nvPr/>
        </p:nvSpPr>
        <p:spPr>
          <a:xfrm>
            <a:off x="962141" y="1179158"/>
            <a:ext cx="10395011" cy="546753"/>
          </a:xfrm>
          <a:prstGeom prst="rect">
            <a:avLst/>
          </a:prstGeom>
          <a:noFill/>
        </p:spPr>
        <p:txBody>
          <a:bodyPr wrap="square">
            <a:spAutoFit/>
          </a:bodyPr>
          <a:lstStyle/>
          <a:p>
            <a:pPr algn="just">
              <a:spcBef>
                <a:spcPts val="0"/>
              </a:spcBef>
              <a:spcAft>
                <a:spcPts val="0"/>
              </a:spcAft>
              <a:tabLst>
                <a:tab pos="187508" algn="l"/>
              </a:tabLst>
            </a:pPr>
            <a:r>
              <a:rPr lang="en-US" sz="2953" b="1" dirty="0">
                <a:latin typeface="Arial" panose="020B0604020202020204" pitchFamily="34" charset="0"/>
                <a:ea typeface="MS Mincho" panose="02020609040205080304" pitchFamily="49" charset="-128"/>
                <a:cs typeface="Arial" panose="020B0604020202020204" pitchFamily="34" charset="0"/>
              </a:rPr>
              <a:t>1. </a:t>
            </a:r>
            <a:r>
              <a:rPr lang="en-US" sz="2953" b="1" dirty="0" err="1">
                <a:latin typeface="Arial" panose="020B0604020202020204" pitchFamily="34" charset="0"/>
                <a:ea typeface="MS Mincho" panose="02020609040205080304" pitchFamily="49" charset="-128"/>
                <a:cs typeface="Arial" panose="020B0604020202020204" pitchFamily="34" charset="0"/>
              </a:rPr>
              <a:t>Tình</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huống</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truyện</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và</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không</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gian</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thời</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gian</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của</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truyện</a:t>
            </a:r>
            <a:endParaRPr lang="en-US" sz="2953" dirty="0">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195361" y="3897849"/>
            <a:ext cx="3024336" cy="3334801"/>
          </a:xfrm>
          <a:prstGeom prst="rect">
            <a:avLst/>
          </a:prstGeom>
        </p:spPr>
      </p:pic>
    </p:spTree>
    <p:extLst>
      <p:ext uri="{BB962C8B-B14F-4D97-AF65-F5344CB8AC3E}">
        <p14:creationId xmlns:p14="http://schemas.microsoft.com/office/powerpoint/2010/main" xmlns="" val="125948605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22" presetClass="entr" presetSubtype="4" fill="hold" grpId="0"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1" presetClass="entr" presetSubtype="0" fill="hold" nodeType="withEffect">
                                  <p:stCondLst>
                                    <p:cond delay="1200"/>
                                  </p:stCondLst>
                                  <p:childTnLst>
                                    <p:set>
                                      <p:cBhvr>
                                        <p:cTn id="19" dur="1" fill="hold">
                                          <p:stCondLst>
                                            <p:cond delay="0"/>
                                          </p:stCondLst>
                                        </p:cTn>
                                        <p:tgtEl>
                                          <p:spTgt spid="11"/>
                                        </p:tgtEl>
                                        <p:attrNameLst>
                                          <p:attrName>style.visibility</p:attrName>
                                        </p:attrNameLst>
                                      </p:cBhvr>
                                      <p:to>
                                        <p:strVal val="visible"/>
                                      </p:to>
                                    </p:set>
                                  </p:childTnLst>
                                </p:cTn>
                              </p:par>
                              <p:par>
                                <p:cTn id="20" presetID="16" presetClass="entr" presetSubtype="21" fill="hold"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1121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1"/>
                </p:tgtEl>
              </p:cMediaNode>
            </p:video>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childTnLst>
        </p:cTn>
      </p:par>
    </p:tnLst>
    <p:bldLst>
      <p:bldP spid="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Hộp Văn bản 1">
            <a:extLst>
              <a:ext uri="{FF2B5EF4-FFF2-40B4-BE49-F238E27FC236}">
                <a16:creationId xmlns="" xmlns:a16="http://schemas.microsoft.com/office/drawing/2014/main" id="{BAFE6935-2617-BEF1-FBC4-DD2733EEC2D4}"/>
              </a:ext>
            </a:extLst>
          </p:cNvPr>
          <p:cNvSpPr txBox="1"/>
          <p:nvPr/>
        </p:nvSpPr>
        <p:spPr>
          <a:xfrm>
            <a:off x="1892871" y="385763"/>
            <a:ext cx="9861372" cy="523220"/>
          </a:xfrm>
          <a:prstGeom prst="rect">
            <a:avLst/>
          </a:prstGeom>
          <a:noFill/>
        </p:spPr>
        <p:txBody>
          <a:bodyPr wrap="square">
            <a:spAutoFit/>
          </a:bodyPr>
          <a:lstStyle/>
          <a:p>
            <a:pPr algn="just" defTabSz="457200" fontAlgn="auto">
              <a:spcBef>
                <a:spcPts val="0"/>
              </a:spcBef>
              <a:spcAft>
                <a:spcPts val="0"/>
              </a:spcAft>
              <a:tabLst>
                <a:tab pos="177800" algn="l"/>
              </a:tabLst>
            </a:pP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1.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Tình</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huống</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truyện</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và</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không</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gian</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thời</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gian</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của</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truyện</a:t>
            </a:r>
            <a:endParaRPr lang="en-US"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5" name="Hộp Văn bản 29">
            <a:extLst>
              <a:ext uri="{FF2B5EF4-FFF2-40B4-BE49-F238E27FC236}">
                <a16:creationId xmlns="" xmlns:a16="http://schemas.microsoft.com/office/drawing/2014/main" id="{E5F80CE5-E31C-A3BC-FDAF-46D2F6132216}"/>
              </a:ext>
            </a:extLst>
          </p:cNvPr>
          <p:cNvSpPr txBox="1"/>
          <p:nvPr/>
        </p:nvSpPr>
        <p:spPr>
          <a:xfrm>
            <a:off x="2108895" y="914767"/>
            <a:ext cx="6198122" cy="594202"/>
          </a:xfrm>
          <a:prstGeom prst="rect">
            <a:avLst/>
          </a:prstGeom>
          <a:noFill/>
        </p:spPr>
        <p:txBody>
          <a:bodyPr wrap="square">
            <a:spAutoFit/>
          </a:bodyPr>
          <a:lstStyle/>
          <a:p>
            <a:pPr indent="-1905" defTabSz="457200" fontAlgn="auto">
              <a:lnSpc>
                <a:spcPct val="130000"/>
              </a:lnSpc>
              <a:spcBef>
                <a:spcPts val="0"/>
              </a:spcBef>
              <a:spcAft>
                <a:spcPts val="0"/>
              </a:spcAft>
              <a:tabLst>
                <a:tab pos="1386840" algn="l"/>
              </a:tabLst>
            </a:pP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1. 1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huống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truyện</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2252911" y="1903217"/>
            <a:ext cx="7704856" cy="3863815"/>
          </a:xfrm>
          <a:prstGeom prst="rect">
            <a:avLst/>
          </a:prstGeom>
          <a:ln>
            <a:solidFill>
              <a:schemeClr val="tx1"/>
            </a:solidFill>
            <a:prstDash val="sysDash"/>
          </a:ln>
        </p:spPr>
        <p:txBody>
          <a:bodyPr wrap="square">
            <a:spAutoFit/>
          </a:bodyPr>
          <a:lstStyle/>
          <a:p>
            <a:pPr marL="127000" marR="31115" indent="-104140" algn="just">
              <a:lnSpc>
                <a:spcPct val="115000"/>
              </a:lnSpc>
              <a:spcBef>
                <a:spcPts val="400"/>
              </a:spcBef>
              <a:spcAft>
                <a:spcPts val="0"/>
              </a:spcAft>
            </a:pPr>
            <a:r>
              <a:rPr lang="en-GB" sz="3600" dirty="0" smtClean="0">
                <a:latin typeface="Times New Roman" panose="02020603050405020304" pitchFamily="18" charset="0"/>
                <a:ea typeface="Times New Roman" panose="02020603050405020304" pitchFamily="18" charset="0"/>
              </a:rPr>
              <a:t>  </a:t>
            </a:r>
            <a:r>
              <a:rPr lang="vi-VN" sz="3600" dirty="0" smtClean="0">
                <a:latin typeface="Times New Roman" panose="02020603050405020304" pitchFamily="18" charset="0"/>
                <a:ea typeface="Times New Roman" panose="02020603050405020304" pitchFamily="18" charset="0"/>
              </a:rPr>
              <a:t>Tình </a:t>
            </a:r>
            <a:r>
              <a:rPr lang="vi-VN" sz="3600" dirty="0">
                <a:latin typeface="Times New Roman" panose="02020603050405020304" pitchFamily="18" charset="0"/>
                <a:ea typeface="Times New Roman" panose="02020603050405020304" pitchFamily="18" charset="0"/>
              </a:rPr>
              <a:t>huống của đoạn trích xoay quanh việc Phăng-tin, vì túng quẫn và vì phải lo cho đứa con yêu quý của mình, nên cứ từng bước bị dồn vào đường cùng: từ bán tóc, bán răng, và cuối cùng phải bán cả nhân phẩm để đi làm gái điếm.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95160288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0" y="-56083"/>
            <a:ext cx="12858750" cy="7288733"/>
          </a:xfrm>
          <a:prstGeom prst="rect">
            <a:avLst/>
          </a:prstGeom>
        </p:spPr>
      </p:pic>
      <p:sp>
        <p:nvSpPr>
          <p:cNvPr id="2" name="标题 1" hidden="1"/>
          <p:cNvSpPr>
            <a:spLocks noGrp="1"/>
          </p:cNvSpPr>
          <p:nvPr>
            <p:ph type="title"/>
          </p:nvPr>
        </p:nvSpPr>
        <p:spPr/>
        <p:txBody>
          <a:bodyPr/>
          <a:lstStyle/>
          <a:p>
            <a:r>
              <a:rPr lang="en-US" altLang="zh-CN" dirty="0">
                <a:latin typeface="Elsie" panose="02000000000000000000" charset="0"/>
                <a:ea typeface="Elsie" panose="02000000000000000000" charset="0"/>
                <a:cs typeface="+mn-ea"/>
                <a:sym typeface="字魂59号-创粗黑" panose="00000500000000000000" pitchFamily="2" charset="-122"/>
              </a:rPr>
              <a:t>+</a:t>
            </a:r>
            <a:endParaRPr lang="zh-CN" altLang="en-US" dirty="0">
              <a:latin typeface="Elsie" panose="02000000000000000000" charset="0"/>
              <a:ea typeface="Elsie" panose="02000000000000000000" charset="0"/>
              <a:cs typeface="+mn-ea"/>
              <a:sym typeface="字魂59号-创粗黑" panose="00000500000000000000" pitchFamily="2" charset="-122"/>
            </a:endParaRPr>
          </a:p>
        </p:txBody>
      </p:sp>
      <p:grpSp>
        <p:nvGrpSpPr>
          <p:cNvPr id="15" name="组合 14"/>
          <p:cNvGrpSpPr/>
          <p:nvPr/>
        </p:nvGrpSpPr>
        <p:grpSpPr>
          <a:xfrm>
            <a:off x="2926592" y="1658316"/>
            <a:ext cx="7468932" cy="632109"/>
            <a:chOff x="370065" y="-345318"/>
            <a:chExt cx="2375425" cy="617876"/>
          </a:xfrm>
        </p:grpSpPr>
        <p:sp>
          <p:nvSpPr>
            <p:cNvPr id="16" name="文本框 7"/>
            <p:cNvSpPr txBox="1"/>
            <p:nvPr/>
          </p:nvSpPr>
          <p:spPr>
            <a:xfrm>
              <a:off x="379676" y="-345318"/>
              <a:ext cx="2122247" cy="238970"/>
            </a:xfrm>
            <a:prstGeom prst="rect">
              <a:avLst/>
            </a:prstGeom>
            <a:noFill/>
          </p:spPr>
          <p:txBody>
            <a:bodyPr wrap="square" lIns="72000" tIns="0" rIns="72000" bIns="0" anchor="ctr" anchorCtr="1">
              <a:noAutofit/>
            </a:bodyPr>
            <a:lstStyle/>
            <a:p>
              <a:pPr algn="ctr" defTabSz="964565" fontAlgn="auto">
                <a:spcBef>
                  <a:spcPts val="0"/>
                </a:spcBef>
                <a:spcAft>
                  <a:spcPts val="0"/>
                </a:spcAft>
                <a:defRPr/>
              </a:pPr>
              <a:r>
                <a:rPr lang="en-GB" altLang="zh-CN" sz="4800" kern="0" dirty="0" smtClean="0">
                  <a:solidFill>
                    <a:srgbClr val="A4C073"/>
                  </a:solidFill>
                  <a:latin typeface="Elsie" panose="02000000000000000000" charset="0"/>
                  <a:ea typeface="Elsie" panose="02000000000000000000" charset="0"/>
                  <a:cs typeface="+mn-ea"/>
                  <a:sym typeface="字魂59号-创粗黑" panose="00000500000000000000" pitchFamily="2" charset="-122"/>
                </a:rPr>
                <a:t>NỘI DUNG BÀI HỌC</a:t>
              </a:r>
              <a:endParaRPr lang="en-US" altLang="zh-CN" sz="4800" kern="0" dirty="0">
                <a:solidFill>
                  <a:srgbClr val="A4C073"/>
                </a:solidFill>
                <a:latin typeface="Elsie" panose="02000000000000000000" charset="0"/>
                <a:ea typeface="Elsie" panose="02000000000000000000" charset="0"/>
                <a:cs typeface="+mn-ea"/>
                <a:sym typeface="字魂59号-创粗黑" panose="00000500000000000000" pitchFamily="2" charset="-122"/>
              </a:endParaRPr>
            </a:p>
          </p:txBody>
        </p:sp>
        <p:sp>
          <p:nvSpPr>
            <p:cNvPr id="17" name="文本框 8"/>
            <p:cNvSpPr txBox="1"/>
            <p:nvPr/>
          </p:nvSpPr>
          <p:spPr>
            <a:xfrm>
              <a:off x="370065" y="-342993"/>
              <a:ext cx="2375425" cy="615551"/>
            </a:xfrm>
            <a:prstGeom prst="rect">
              <a:avLst/>
            </a:prstGeom>
            <a:noFill/>
          </p:spPr>
          <p:txBody>
            <a:bodyPr wrap="square" lIns="0" tIns="0" rIns="0" bIns="0" anchor="ctr" anchorCtr="1">
              <a:noAutofit/>
            </a:bodyPr>
            <a:lstStyle/>
            <a:p>
              <a:pPr algn="ctr" defTabSz="964565" fontAlgn="auto">
                <a:spcBef>
                  <a:spcPts val="0"/>
                </a:spcBef>
                <a:spcAft>
                  <a:spcPts val="0"/>
                </a:spcAft>
                <a:defRPr/>
              </a:pPr>
              <a:endParaRPr lang="zh-CN" altLang="en-US" sz="6300" b="1" kern="0" dirty="0">
                <a:solidFill>
                  <a:srgbClr val="A4C073"/>
                </a:solidFill>
                <a:latin typeface="Elsie" panose="02000000000000000000" charset="0"/>
                <a:ea typeface="Elsie" panose="02000000000000000000" charset="0"/>
                <a:cs typeface="+mn-ea"/>
                <a:sym typeface="字魂59号-创粗黑" panose="00000500000000000000" pitchFamily="2" charset="-122"/>
              </a:endParaRPr>
            </a:p>
          </p:txBody>
        </p:sp>
      </p:grpSp>
      <p:grpSp>
        <p:nvGrpSpPr>
          <p:cNvPr id="25" name="组合 24"/>
          <p:cNvGrpSpPr/>
          <p:nvPr/>
        </p:nvGrpSpPr>
        <p:grpSpPr>
          <a:xfrm>
            <a:off x="3130379" y="2329054"/>
            <a:ext cx="6499309" cy="3007159"/>
            <a:chOff x="2999655" y="3028891"/>
            <a:chExt cx="6678210" cy="3090104"/>
          </a:xfrm>
        </p:grpSpPr>
        <p:sp>
          <p:nvSpPr>
            <p:cNvPr id="26" name="矩形 25"/>
            <p:cNvSpPr/>
            <p:nvPr/>
          </p:nvSpPr>
          <p:spPr>
            <a:xfrm flipH="1">
              <a:off x="2999655" y="4253008"/>
              <a:ext cx="1561383" cy="9804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lgn="ctr"/>
              <a:r>
                <a:rPr lang="en-GB" sz="2800" b="1" dirty="0" smtClean="0">
                  <a:solidFill>
                    <a:srgbClr val="FF0000"/>
                  </a:solidFill>
                  <a:latin typeface="Elsie" panose="02000000000000000000" charset="0"/>
                  <a:ea typeface="Elsie" panose="02000000000000000000" charset="0"/>
                  <a:cs typeface="+mn-ea"/>
                  <a:sym typeface="字魂59号-创粗黑" panose="00000500000000000000" pitchFamily="2" charset="-122"/>
                </a:rPr>
                <a:t>KHỞI ĐỘNG</a:t>
              </a:r>
              <a:endParaRPr lang="en-US" sz="28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27" name="矩形 26"/>
            <p:cNvSpPr/>
            <p:nvPr/>
          </p:nvSpPr>
          <p:spPr>
            <a:xfrm flipH="1">
              <a:off x="4748857" y="4253026"/>
              <a:ext cx="1456392" cy="186596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lgn="ctr"/>
              <a:r>
                <a:rPr lang="en-GB" altLang="zh-CN" sz="2800" b="1" dirty="0" smtClean="0">
                  <a:solidFill>
                    <a:srgbClr val="FF0000"/>
                  </a:solidFill>
                  <a:latin typeface="Elsie" panose="02000000000000000000" charset="0"/>
                  <a:ea typeface="Elsie" panose="02000000000000000000" charset="0"/>
                  <a:cs typeface="+mn-ea"/>
                  <a:sym typeface="字魂59号-创粗黑" panose="00000500000000000000" pitchFamily="2" charset="-122"/>
                </a:rPr>
                <a:t>HÌNH THÀNH KIẾN THỨC</a:t>
              </a:r>
              <a:endParaRPr lang="en-US" altLang="zh-CN" sz="28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28" name="矩形 27"/>
            <p:cNvSpPr/>
            <p:nvPr/>
          </p:nvSpPr>
          <p:spPr>
            <a:xfrm flipH="1">
              <a:off x="6493281" y="4253026"/>
              <a:ext cx="1456392" cy="9804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n-GB" altLang="zh-CN" sz="2800" b="1" dirty="0" smtClean="0">
                  <a:solidFill>
                    <a:srgbClr val="FF0000"/>
                  </a:solidFill>
                  <a:latin typeface="Elsie" panose="02000000000000000000" charset="0"/>
                  <a:ea typeface="Elsie" panose="02000000000000000000" charset="0"/>
                  <a:cs typeface="+mn-ea"/>
                  <a:sym typeface="字魂59号-创粗黑" panose="00000500000000000000" pitchFamily="2" charset="-122"/>
                </a:rPr>
                <a:t>LUYỆN TẬP</a:t>
              </a:r>
              <a:endParaRPr lang="en-US" altLang="zh-CN" sz="28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29" name="矩形 28"/>
            <p:cNvSpPr/>
            <p:nvPr/>
          </p:nvSpPr>
          <p:spPr>
            <a:xfrm flipH="1">
              <a:off x="8221473" y="4253026"/>
              <a:ext cx="1456392" cy="9804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n-GB" altLang="zh-CN" sz="2800" b="1" dirty="0" smtClean="0">
                  <a:solidFill>
                    <a:srgbClr val="FF0000"/>
                  </a:solidFill>
                  <a:latin typeface="Elsie" panose="02000000000000000000" charset="0"/>
                  <a:ea typeface="Elsie" panose="02000000000000000000" charset="0"/>
                  <a:cs typeface="+mn-ea"/>
                  <a:sym typeface="字魂59号-创粗黑" panose="00000500000000000000" pitchFamily="2" charset="-122"/>
                </a:rPr>
                <a:t>VẬN DỤNG</a:t>
              </a:r>
              <a:endParaRPr lang="en-US" altLang="zh-CN" sz="28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0" name="Freeform 5"/>
            <p:cNvSpPr/>
            <p:nvPr/>
          </p:nvSpPr>
          <p:spPr bwMode="auto">
            <a:xfrm rot="16200000" flipH="1">
              <a:off x="3164216" y="3082017"/>
              <a:ext cx="1088808" cy="982555"/>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1" name="矩形 30"/>
            <p:cNvSpPr/>
            <p:nvPr/>
          </p:nvSpPr>
          <p:spPr>
            <a:xfrm flipH="1">
              <a:off x="3144358" y="3352637"/>
              <a:ext cx="1099756" cy="36678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400" b="1" dirty="0">
                  <a:solidFill>
                    <a:srgbClr val="FF0000"/>
                  </a:solidFill>
                  <a:latin typeface="Elsie" panose="02000000000000000000" charset="0"/>
                  <a:ea typeface="Elsie" panose="02000000000000000000" charset="0"/>
                  <a:cs typeface="+mn-ea"/>
                  <a:sym typeface="字魂59号-创粗黑" panose="00000500000000000000" pitchFamily="2" charset="-122"/>
                </a:rPr>
                <a:t>01</a:t>
              </a:r>
              <a:endParaRPr lang="zh-CN" altLang="en-US" sz="24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2" name="Freeform 5"/>
            <p:cNvSpPr/>
            <p:nvPr/>
          </p:nvSpPr>
          <p:spPr bwMode="auto">
            <a:xfrm rot="16200000" flipH="1">
              <a:off x="4935217" y="3082017"/>
              <a:ext cx="1088808" cy="982555"/>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3" name="矩形 32"/>
            <p:cNvSpPr/>
            <p:nvPr/>
          </p:nvSpPr>
          <p:spPr>
            <a:xfrm flipH="1">
              <a:off x="4927175" y="3379366"/>
              <a:ext cx="1099756" cy="36678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400" b="1" dirty="0">
                  <a:solidFill>
                    <a:srgbClr val="FF0000"/>
                  </a:solidFill>
                  <a:latin typeface="Elsie" panose="02000000000000000000" charset="0"/>
                  <a:ea typeface="Elsie" panose="02000000000000000000" charset="0"/>
                  <a:cs typeface="+mn-ea"/>
                  <a:sym typeface="字魂59号-创粗黑" panose="00000500000000000000" pitchFamily="2" charset="-122"/>
                </a:rPr>
                <a:t>02</a:t>
              </a:r>
              <a:endParaRPr lang="zh-CN" altLang="en-US" sz="24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4" name="Freeform 5"/>
            <p:cNvSpPr/>
            <p:nvPr/>
          </p:nvSpPr>
          <p:spPr bwMode="auto">
            <a:xfrm rot="16200000" flipH="1">
              <a:off x="6675466" y="3082017"/>
              <a:ext cx="1088808" cy="982555"/>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5" name="矩形 34"/>
            <p:cNvSpPr/>
            <p:nvPr/>
          </p:nvSpPr>
          <p:spPr>
            <a:xfrm flipH="1">
              <a:off x="6671599" y="3349993"/>
              <a:ext cx="1099756" cy="36678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400" b="1" dirty="0">
                  <a:solidFill>
                    <a:srgbClr val="FF0000"/>
                  </a:solidFill>
                  <a:latin typeface="Elsie" panose="02000000000000000000" charset="0"/>
                  <a:ea typeface="Elsie" panose="02000000000000000000" charset="0"/>
                  <a:cs typeface="+mn-ea"/>
                  <a:sym typeface="字魂59号-创粗黑" panose="00000500000000000000" pitchFamily="2" charset="-122"/>
                </a:rPr>
                <a:t>03</a:t>
              </a:r>
              <a:endParaRPr lang="zh-CN" altLang="en-US" sz="24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6" name="Freeform 5"/>
            <p:cNvSpPr/>
            <p:nvPr/>
          </p:nvSpPr>
          <p:spPr bwMode="auto">
            <a:xfrm rot="16200000" flipH="1">
              <a:off x="8430280" y="3082017"/>
              <a:ext cx="1088808" cy="982555"/>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7" name="矩形 36"/>
            <p:cNvSpPr/>
            <p:nvPr/>
          </p:nvSpPr>
          <p:spPr>
            <a:xfrm flipH="1">
              <a:off x="8399791" y="3397523"/>
              <a:ext cx="1099756" cy="36678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400" b="1" dirty="0">
                  <a:solidFill>
                    <a:srgbClr val="FF0000"/>
                  </a:solidFill>
                  <a:latin typeface="Elsie" panose="02000000000000000000" charset="0"/>
                  <a:ea typeface="Elsie" panose="02000000000000000000" charset="0"/>
                  <a:cs typeface="+mn-ea"/>
                  <a:sym typeface="字魂59号-创粗黑" panose="00000500000000000000" pitchFamily="2" charset="-122"/>
                </a:rPr>
                <a:t>04</a:t>
              </a:r>
              <a:endParaRPr lang="zh-CN" altLang="en-US" sz="24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1750"/>
                            </p:stCondLst>
                            <p:childTnLst>
                              <p:par>
                                <p:cTn id="9" presetID="16" presetClass="entr" presetSubtype="21" fill="hold" nodeType="afterEffect">
                                  <p:stCondLst>
                                    <p:cond delay="5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6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Rectangle 3"/>
          <p:cNvSpPr/>
          <p:nvPr/>
        </p:nvSpPr>
        <p:spPr>
          <a:xfrm>
            <a:off x="2396927" y="736005"/>
            <a:ext cx="8352928" cy="5150128"/>
          </a:xfrm>
          <a:prstGeom prst="rect">
            <a:avLst/>
          </a:prstGeom>
          <a:ln>
            <a:solidFill>
              <a:schemeClr val="tx1"/>
            </a:solidFill>
            <a:prstDash val="sysDash"/>
          </a:ln>
        </p:spPr>
        <p:txBody>
          <a:bodyPr wrap="square">
            <a:spAutoFit/>
          </a:bodyPr>
          <a:lstStyle/>
          <a:p>
            <a:pPr marL="127000" marR="31115" indent="-104140" algn="just">
              <a:lnSpc>
                <a:spcPct val="115000"/>
              </a:lnSpc>
              <a:spcBef>
                <a:spcPts val="400"/>
              </a:spcBef>
              <a:spcAft>
                <a:spcPts val="0"/>
              </a:spcAft>
            </a:pPr>
            <a:r>
              <a:rPr lang="vi-VN" sz="4000" dirty="0">
                <a:solidFill>
                  <a:srgbClr val="000000"/>
                </a:solidFill>
                <a:latin typeface="Times New Roman" panose="02020603050405020304" pitchFamily="18" charset="0"/>
                <a:ea typeface="Times New Roman" panose="02020603050405020304" pitchFamily="18" charset="0"/>
              </a:rPr>
              <a:t>- Ý nghĩa:</a:t>
            </a:r>
            <a:endParaRPr lang="en-US" sz="3200" dirty="0">
              <a:latin typeface="Times New Roman" panose="02020603050405020304" pitchFamily="18" charset="0"/>
              <a:ea typeface="Times New Roman" panose="02020603050405020304" pitchFamily="18" charset="0"/>
            </a:endParaRPr>
          </a:p>
          <a:p>
            <a:pPr marL="127000" marR="31115" indent="183515" algn="just">
              <a:lnSpc>
                <a:spcPct val="115000"/>
              </a:lnSpc>
              <a:spcBef>
                <a:spcPts val="400"/>
              </a:spcBef>
              <a:spcAft>
                <a:spcPts val="0"/>
              </a:spcAft>
            </a:pPr>
            <a:r>
              <a:rPr lang="vi-VN" sz="4000" dirty="0">
                <a:solidFill>
                  <a:srgbClr val="000000"/>
                </a:solidFill>
                <a:latin typeface="Times New Roman" panose="02020603050405020304" pitchFamily="18" charset="0"/>
                <a:ea typeface="Times New Roman" panose="02020603050405020304" pitchFamily="18" charset="0"/>
              </a:rPr>
              <a:t>+ Phản ánh cuộc sống cơ cực của một bộ phận người lao động trong bối cảnh xã hội ngột ngạt ở nước Pháp thời bấy giờ. </a:t>
            </a:r>
            <a:endParaRPr lang="en-US" sz="3200" dirty="0">
              <a:latin typeface="Times New Roman" panose="02020603050405020304" pitchFamily="18" charset="0"/>
              <a:ea typeface="Times New Roman" panose="02020603050405020304" pitchFamily="18" charset="0"/>
            </a:endParaRPr>
          </a:p>
          <a:p>
            <a:pPr marL="127000" marR="31115" indent="183515" algn="just">
              <a:lnSpc>
                <a:spcPct val="115000"/>
              </a:lnSpc>
              <a:spcBef>
                <a:spcPts val="400"/>
              </a:spcBef>
              <a:spcAft>
                <a:spcPts val="0"/>
              </a:spcAft>
            </a:pPr>
            <a:r>
              <a:rPr lang="vi-VN" sz="4000" dirty="0">
                <a:solidFill>
                  <a:srgbClr val="000000"/>
                </a:solidFill>
                <a:latin typeface="Times New Roman" panose="02020603050405020304" pitchFamily="18" charset="0"/>
                <a:ea typeface="Times New Roman" panose="02020603050405020304" pitchFamily="18" charset="0"/>
              </a:rPr>
              <a:t>+ Tình huống truyện thể hiện tư tưởng nhân đạo của tác giả.</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75416396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Hộp Văn bản 13">
            <a:extLst>
              <a:ext uri="{FF2B5EF4-FFF2-40B4-BE49-F238E27FC236}">
                <a16:creationId xmlns="" xmlns:a16="http://schemas.microsoft.com/office/drawing/2014/main" id="{71EDFD97-DD34-60FF-AD86-F44DB9634A69}"/>
              </a:ext>
            </a:extLst>
          </p:cNvPr>
          <p:cNvSpPr txBox="1"/>
          <p:nvPr/>
        </p:nvSpPr>
        <p:spPr>
          <a:xfrm>
            <a:off x="2252911" y="177291"/>
            <a:ext cx="9856551" cy="523220"/>
          </a:xfrm>
          <a:prstGeom prst="rect">
            <a:avLst/>
          </a:prstGeom>
          <a:noFill/>
        </p:spPr>
        <p:txBody>
          <a:bodyPr wrap="square">
            <a:spAutoFit/>
          </a:bodyPr>
          <a:lstStyle/>
          <a:p>
            <a:pPr algn="just">
              <a:tabLst>
                <a:tab pos="177800" algn="l"/>
              </a:tabLst>
            </a:pPr>
            <a:r>
              <a:rPr lang="en-US" sz="2800" b="1" dirty="0">
                <a:latin typeface="Arial" panose="020B0604020202020204" pitchFamily="34" charset="0"/>
                <a:cs typeface="Arial" panose="020B0604020202020204" pitchFamily="34" charset="0"/>
              </a:rPr>
              <a:t>1.2. </a:t>
            </a:r>
            <a:r>
              <a:rPr lang="en-US" sz="2800" b="1" dirty="0" err="1">
                <a:latin typeface="Arial" panose="020B0604020202020204" pitchFamily="34" charset="0"/>
                <a:cs typeface="Arial" panose="020B0604020202020204" pitchFamily="34" charset="0"/>
              </a:rPr>
              <a:t>Không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gian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gian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truyện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Hộp Văn bản 17">
            <a:extLst>
              <a:ext uri="{FF2B5EF4-FFF2-40B4-BE49-F238E27FC236}">
                <a16:creationId xmlns="" xmlns:a16="http://schemas.microsoft.com/office/drawing/2014/main" id="{6DB0035C-099A-EA8E-F91C-49489F12CF45}"/>
              </a:ext>
            </a:extLst>
          </p:cNvPr>
          <p:cNvSpPr txBox="1"/>
          <p:nvPr/>
        </p:nvSpPr>
        <p:spPr>
          <a:xfrm>
            <a:off x="2410769" y="1471380"/>
            <a:ext cx="8128675" cy="1077218"/>
          </a:xfrm>
          <a:prstGeom prst="rect">
            <a:avLst/>
          </a:prstGeom>
          <a:noFill/>
        </p:spPr>
        <p:txBody>
          <a:bodyPr wrap="square">
            <a:spAutoFit/>
          </a:bodyPr>
          <a:lstStyle/>
          <a:p>
            <a:r>
              <a:rPr lang="en-US" sz="3200"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Mùa</a:t>
            </a:r>
            <a:r>
              <a:rPr lang="en-US" sz="3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đông</a:t>
            </a:r>
            <a:r>
              <a:rPr lang="en-US" sz="3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lạnh</a:t>
            </a:r>
            <a:r>
              <a:rPr lang="en-US" sz="3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lẽo</a:t>
            </a:r>
            <a:r>
              <a:rPr lang="en-US" sz="3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lúc</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nào</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cũng</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như</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hoàng</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hôn</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ban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tối</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trời</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chưa</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sáng</a:t>
            </a:r>
            <a:endParaRPr lang="en-US" sz="3200" dirty="0"/>
          </a:p>
        </p:txBody>
      </p:sp>
      <p:sp>
        <p:nvSpPr>
          <p:cNvPr id="6" name="矩形: 圆角 10">
            <a:extLst>
              <a:ext uri="{FF2B5EF4-FFF2-40B4-BE49-F238E27FC236}">
                <a16:creationId xmlns="" xmlns:a16="http://schemas.microsoft.com/office/drawing/2014/main" id="{E870738A-6B1F-8A31-FDE6-9EA80EE9D7BF}"/>
              </a:ext>
            </a:extLst>
          </p:cNvPr>
          <p:cNvSpPr/>
          <p:nvPr/>
        </p:nvSpPr>
        <p:spPr>
          <a:xfrm>
            <a:off x="2410769" y="2665707"/>
            <a:ext cx="2510022" cy="477926"/>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Không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gian</a:t>
            </a:r>
            <a:endParaRPr lang="en-US" sz="2800" dirty="0">
              <a:solidFill>
                <a:schemeClr val="bg1"/>
              </a:solidFill>
            </a:endParaRPr>
          </a:p>
        </p:txBody>
      </p:sp>
      <p:sp>
        <p:nvSpPr>
          <p:cNvPr id="7" name="矩形: 圆角 10">
            <a:extLst>
              <a:ext uri="{FF2B5EF4-FFF2-40B4-BE49-F238E27FC236}">
                <a16:creationId xmlns="" xmlns:a16="http://schemas.microsoft.com/office/drawing/2014/main" id="{E870738A-6B1F-8A31-FDE6-9EA80EE9D7BF}"/>
              </a:ext>
            </a:extLst>
          </p:cNvPr>
          <p:cNvSpPr/>
          <p:nvPr/>
        </p:nvSpPr>
        <p:spPr>
          <a:xfrm>
            <a:off x="2410769" y="866182"/>
            <a:ext cx="2510022" cy="477926"/>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Thời</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gian</a:t>
            </a:r>
            <a:endParaRPr lang="en-US" sz="2800" dirty="0">
              <a:solidFill>
                <a:schemeClr val="bg1"/>
              </a:solidFill>
            </a:endParaRPr>
          </a:p>
        </p:txBody>
      </p:sp>
      <p:sp>
        <p:nvSpPr>
          <p:cNvPr id="12" name="Rectangle 11"/>
          <p:cNvSpPr/>
          <p:nvPr/>
        </p:nvSpPr>
        <p:spPr>
          <a:xfrm>
            <a:off x="2442736" y="3323937"/>
            <a:ext cx="9531777" cy="584775"/>
          </a:xfrm>
          <a:prstGeom prst="rect">
            <a:avLst/>
          </a:prstGeom>
        </p:spPr>
        <p:txBody>
          <a:bodyPr wrap="none">
            <a:spAutoFit/>
          </a:bodyPr>
          <a:lstStyle/>
          <a:p>
            <a:r>
              <a:rPr lang="vi-VN" sz="3200" kern="100" dirty="0">
                <a:solidFill>
                  <a:srgbClr val="000000"/>
                </a:solidFill>
                <a:latin typeface="Arial" panose="020B0604020202020204" pitchFamily="34" charset="0"/>
                <a:ea typeface="Calibri" panose="020F0502020204030204" pitchFamily="34" charset="0"/>
                <a:cs typeface="Arial" panose="020B0604020202020204" pitchFamily="34" charset="0"/>
              </a:rPr>
              <a:t>căn phòng tồi tàn nơi Phăng-tin ở, quảng trường,…</a:t>
            </a:r>
            <a:endParaRPr lang="en-US" sz="3200" dirty="0">
              <a:latin typeface="Arial" panose="020B0604020202020204" pitchFamily="34" charset="0"/>
              <a:cs typeface="Arial" panose="020B0604020202020204" pitchFamily="34" charset="0"/>
            </a:endParaRPr>
          </a:p>
        </p:txBody>
      </p:sp>
      <p:sp>
        <p:nvSpPr>
          <p:cNvPr id="13" name="Rectangle 12"/>
          <p:cNvSpPr/>
          <p:nvPr/>
        </p:nvSpPr>
        <p:spPr>
          <a:xfrm>
            <a:off x="1682292" y="4057764"/>
            <a:ext cx="11052663" cy="2569934"/>
          </a:xfrm>
          <a:prstGeom prst="rect">
            <a:avLst/>
          </a:prstGeom>
          <a:solidFill>
            <a:schemeClr val="bg1">
              <a:lumMod val="95000"/>
            </a:schemeClr>
          </a:solidFill>
        </p:spPr>
        <p:txBody>
          <a:bodyPr wrap="square">
            <a:spAutoFit/>
          </a:bodyPr>
          <a:lstStyle/>
          <a:p>
            <a:pPr marL="453390" marR="31115" indent="-226695" algn="just">
              <a:lnSpc>
                <a:spcPct val="115000"/>
              </a:lnSpc>
              <a:spcBef>
                <a:spcPts val="400"/>
              </a:spcBef>
              <a:spcAft>
                <a:spcPts val="600"/>
              </a:spcAft>
            </a:pPr>
            <a:r>
              <a:rPr lang="en-GB" sz="2800" b="1" kern="100" dirty="0" smtClean="0">
                <a:latin typeface="Arial" panose="020B0604020202020204" pitchFamily="34" charset="0"/>
                <a:ea typeface="Calibri" panose="020F0502020204030204" pitchFamily="34" charset="0"/>
                <a:cs typeface="Arial" panose="020B0604020202020204" pitchFamily="34" charset="0"/>
              </a:rPr>
              <a:t>	</a:t>
            </a:r>
            <a:r>
              <a:rPr lang="vi-VN" sz="2800" b="1" kern="100" dirty="0" smtClean="0">
                <a:latin typeface="Arial" panose="020B0604020202020204" pitchFamily="34" charset="0"/>
                <a:ea typeface="Calibri" panose="020F0502020204030204" pitchFamily="34" charset="0"/>
                <a:cs typeface="Arial" panose="020B0604020202020204" pitchFamily="34" charset="0"/>
              </a:rPr>
              <a:t>Không </a:t>
            </a:r>
            <a:r>
              <a:rPr lang="vi-VN" sz="2800" b="1" kern="100" dirty="0">
                <a:latin typeface="Arial" panose="020B0604020202020204" pitchFamily="34" charset="0"/>
                <a:ea typeface="Calibri" panose="020F0502020204030204" pitchFamily="34" charset="0"/>
                <a:cs typeface="Arial" panose="020B0604020202020204" pitchFamily="34" charset="0"/>
              </a:rPr>
              <a:t>gian và thời gian trong truyện được xây dựng đều có dụng ý như tô đậm thêm cuộc đời tối tăm, bế tắc, tương lai mờ mịt của Phăng-tin. Người đàn bà xấu số đó không thể thoát ra khỏi bóng tối của cuộc đời đè nén, không thể tìm đâu ra thứ ánh sáng của cuộc đời mình dù là nhỏ nhoi.</a:t>
            </a:r>
            <a:endParaRPr lang="en-US" sz="2800" b="1"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rotWithShape="1">
          <a:blip r:embed="rId3"/>
          <a:srcRect t="16102" r="25070"/>
          <a:stretch/>
        </p:blipFill>
        <p:spPr>
          <a:xfrm>
            <a:off x="-1275481" y="4695112"/>
            <a:ext cx="3247957" cy="2715989"/>
          </a:xfrm>
          <a:prstGeom prst="rect">
            <a:avLst/>
          </a:prstGeom>
        </p:spPr>
      </p:pic>
    </p:spTree>
    <p:extLst>
      <p:ext uri="{BB962C8B-B14F-4D97-AF65-F5344CB8AC3E}">
        <p14:creationId xmlns:p14="http://schemas.microsoft.com/office/powerpoint/2010/main" xmlns="" val="32262905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5"/>
          <p:cNvSpPr txBox="1"/>
          <p:nvPr/>
        </p:nvSpPr>
        <p:spPr>
          <a:xfrm>
            <a:off x="2468935" y="385763"/>
            <a:ext cx="4213013" cy="584775"/>
          </a:xfrm>
          <a:prstGeom prst="rect">
            <a:avLst/>
          </a:prstGeom>
          <a:noFill/>
        </p:spPr>
        <p:txBody>
          <a:bodyPr wrap="none" rtlCol="0">
            <a:spAutoFit/>
          </a:bodyPr>
          <a:lstStyle/>
          <a:p>
            <a:r>
              <a:rPr lang="en-US" altLang="zh-CN" sz="3200" b="1" dirty="0">
                <a:solidFill>
                  <a:schemeClr val="tx1">
                    <a:lumMod val="95000"/>
                    <a:lumOff val="5000"/>
                  </a:schemeClr>
                </a:solidFill>
                <a:latin typeface="+mj-ea"/>
                <a:ea typeface="+mj-ea"/>
              </a:rPr>
              <a:t>II. KHÁM PHÁ VĂN BẢN</a:t>
            </a:r>
            <a:endParaRPr lang="zh-CN" altLang="en-US" sz="3200" b="1" dirty="0">
              <a:solidFill>
                <a:schemeClr val="tx1">
                  <a:lumMod val="95000"/>
                  <a:lumOff val="5000"/>
                </a:schemeClr>
              </a:solidFill>
              <a:latin typeface="+mj-ea"/>
              <a:ea typeface="+mj-ea"/>
            </a:endParaRPr>
          </a:p>
        </p:txBody>
      </p:sp>
      <p:sp>
        <p:nvSpPr>
          <p:cNvPr id="5" name="Hộp Văn bản 13">
            <a:extLst>
              <a:ext uri="{FF2B5EF4-FFF2-40B4-BE49-F238E27FC236}">
                <a16:creationId xmlns="" xmlns:a16="http://schemas.microsoft.com/office/drawing/2014/main" id="{71EDFD97-DD34-60FF-AD86-F44DB9634A69}"/>
              </a:ext>
            </a:extLst>
          </p:cNvPr>
          <p:cNvSpPr txBox="1"/>
          <p:nvPr/>
        </p:nvSpPr>
        <p:spPr>
          <a:xfrm>
            <a:off x="2434655" y="999014"/>
            <a:ext cx="9856551"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2. </a:t>
            </a:r>
            <a:r>
              <a:rPr lang="en-US" sz="2800" b="1" dirty="0" err="1">
                <a:effectLst/>
                <a:latin typeface="Arial" panose="020B0604020202020204" pitchFamily="34" charset="0"/>
                <a:ea typeface="MS Mincho" panose="02020609040205080304" pitchFamily="49" charset="-128"/>
                <a:cs typeface="Arial" panose="020B0604020202020204" pitchFamily="34" charset="0"/>
              </a:rPr>
              <a:t>Tấm</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lòng</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người</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mẹ</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020927" y="4056359"/>
            <a:ext cx="3810330" cy="3176291"/>
          </a:xfrm>
          <a:prstGeom prst="rect">
            <a:avLst/>
          </a:prstGeom>
        </p:spPr>
      </p:pic>
      <p:sp>
        <p:nvSpPr>
          <p:cNvPr id="8" name="Hộp Văn bản 6">
            <a:extLst>
              <a:ext uri="{FF2B5EF4-FFF2-40B4-BE49-F238E27FC236}">
                <a16:creationId xmlns="" xmlns:a16="http://schemas.microsoft.com/office/drawing/2014/main" id="{2333D832-82FF-005B-2536-1E78102AD803}"/>
              </a:ext>
            </a:extLst>
          </p:cNvPr>
          <p:cNvSpPr txBox="1"/>
          <p:nvPr/>
        </p:nvSpPr>
        <p:spPr>
          <a:xfrm>
            <a:off x="2434655" y="1615927"/>
            <a:ext cx="6449568" cy="594202"/>
          </a:xfrm>
          <a:prstGeom prst="rect">
            <a:avLst/>
          </a:prstGeom>
          <a:noFill/>
        </p:spPr>
        <p:txBody>
          <a:bodyPr wrap="square">
            <a:spAutoFit/>
          </a:bodyPr>
          <a:lstStyle/>
          <a:p>
            <a:pPr marL="0" marR="0">
              <a:lnSpc>
                <a:spcPct val="130000"/>
              </a:lnSpc>
              <a:spcBef>
                <a:spcPts val="0"/>
              </a:spcBef>
              <a:spcAft>
                <a:spcPts val="0"/>
              </a:spcAft>
              <a:tabLst>
                <a:tab pos="138684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2.1. Hoàn </a:t>
            </a:r>
            <a:r>
              <a:rPr lang="en-US" sz="2800" b="1" dirty="0" err="1">
                <a:effectLst/>
                <a:latin typeface="Arial" panose="020B0604020202020204" pitchFamily="34" charset="0"/>
                <a:ea typeface="MS Mincho" panose="02020609040205080304" pitchFamily="49" charset="-128"/>
                <a:cs typeface="Arial" panose="020B0604020202020204" pitchFamily="34" charset="0"/>
              </a:rPr>
              <a:t>cảnh</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sống</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của</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Phăng</a:t>
            </a:r>
            <a:r>
              <a:rPr lang="en-US" sz="2800" b="1" dirty="0">
                <a:effectLst/>
                <a:latin typeface="Arial" panose="020B0604020202020204" pitchFamily="34" charset="0"/>
                <a:ea typeface="MS Mincho" panose="02020609040205080304" pitchFamily="49" charset="-128"/>
                <a:cs typeface="Arial" panose="020B0604020202020204" pitchFamily="34" charset="0"/>
              </a:rPr>
              <a:t>-tin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468935" y="2736754"/>
            <a:ext cx="6912768" cy="3277820"/>
          </a:xfrm>
          <a:prstGeom prst="rect">
            <a:avLst/>
          </a:prstGeom>
        </p:spPr>
        <p:txBody>
          <a:bodyPr wrap="square">
            <a:spAutoFit/>
          </a:bodyPr>
          <a:lstStyle/>
          <a:p>
            <a:pPr marL="127000" marR="31115" indent="-104140" algn="just">
              <a:lnSpc>
                <a:spcPct val="115000"/>
              </a:lnSpc>
              <a:spcBef>
                <a:spcPts val="400"/>
              </a:spcBef>
              <a:spcAft>
                <a:spcPts val="0"/>
              </a:spcAft>
            </a:pPr>
            <a:r>
              <a:rPr lang="vi-VN" sz="3600" dirty="0">
                <a:latin typeface="Arial" panose="020B0604020202020204" pitchFamily="34" charset="0"/>
                <a:ea typeface="Times New Roman" panose="02020603050405020304" pitchFamily="18" charset="0"/>
                <a:cs typeface="Arial" panose="020B0604020202020204" pitchFamily="34" charset="0"/>
              </a:rPr>
              <a:t>khốn khổ, bi đát, bất hạnh (nghèo, ốm đau, xa cách con gái, bị chủ nợ giày vò, bị vợ chồng Tê-nác-đi-ê lừa gạt, bị nhân tình hành hạ,…)</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87531398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5"/>
          <p:cNvSpPr txBox="1"/>
          <p:nvPr/>
        </p:nvSpPr>
        <p:spPr>
          <a:xfrm>
            <a:off x="2468935" y="385763"/>
            <a:ext cx="4213013" cy="584775"/>
          </a:xfrm>
          <a:prstGeom prst="rect">
            <a:avLst/>
          </a:prstGeom>
          <a:noFill/>
        </p:spPr>
        <p:txBody>
          <a:bodyPr wrap="none" rtlCol="0">
            <a:spAutoFit/>
          </a:bodyPr>
          <a:lstStyle/>
          <a:p>
            <a:r>
              <a:rPr lang="en-US" altLang="zh-CN" sz="3200" b="1" dirty="0">
                <a:solidFill>
                  <a:schemeClr val="tx1">
                    <a:lumMod val="95000"/>
                    <a:lumOff val="5000"/>
                  </a:schemeClr>
                </a:solidFill>
                <a:latin typeface="+mj-ea"/>
                <a:ea typeface="+mj-ea"/>
              </a:rPr>
              <a:t>II. KHÁM PHÁ VĂN BẢN</a:t>
            </a:r>
            <a:endParaRPr lang="zh-CN" altLang="en-US" sz="3200" b="1" dirty="0">
              <a:solidFill>
                <a:schemeClr val="tx1">
                  <a:lumMod val="95000"/>
                  <a:lumOff val="5000"/>
                </a:schemeClr>
              </a:solidFill>
              <a:latin typeface="+mj-ea"/>
              <a:ea typeface="+mj-ea"/>
            </a:endParaRPr>
          </a:p>
        </p:txBody>
      </p:sp>
      <p:sp>
        <p:nvSpPr>
          <p:cNvPr id="5" name="Hộp Văn bản 13">
            <a:extLst>
              <a:ext uri="{FF2B5EF4-FFF2-40B4-BE49-F238E27FC236}">
                <a16:creationId xmlns="" xmlns:a16="http://schemas.microsoft.com/office/drawing/2014/main" id="{71EDFD97-DD34-60FF-AD86-F44DB9634A69}"/>
              </a:ext>
            </a:extLst>
          </p:cNvPr>
          <p:cNvSpPr txBox="1"/>
          <p:nvPr/>
        </p:nvSpPr>
        <p:spPr>
          <a:xfrm>
            <a:off x="2434655" y="999014"/>
            <a:ext cx="9856551"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2. </a:t>
            </a:r>
            <a:r>
              <a:rPr lang="en-US" sz="2800" b="1" dirty="0" err="1">
                <a:effectLst/>
                <a:latin typeface="Arial" panose="020B0604020202020204" pitchFamily="34" charset="0"/>
                <a:ea typeface="MS Mincho" panose="02020609040205080304" pitchFamily="49" charset="-128"/>
                <a:cs typeface="Arial" panose="020B0604020202020204" pitchFamily="34" charset="0"/>
              </a:rPr>
              <a:t>Tấm</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lòng</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người</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mẹ</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6" name="Table 5"/>
          <p:cNvGraphicFramePr>
            <a:graphicFrameLocks noGrp="1"/>
          </p:cNvGraphicFramePr>
          <p:nvPr/>
        </p:nvGraphicFramePr>
        <p:xfrm>
          <a:off x="2576947" y="1782763"/>
          <a:ext cx="7704856" cy="3454145"/>
        </p:xfrm>
        <a:graphic>
          <a:graphicData uri="http://schemas.openxmlformats.org/drawingml/2006/table">
            <a:tbl>
              <a:tblPr firstRow="1" firstCol="1" bandRow="1">
                <a:tableStyleId>{5C22544A-7EE6-4342-B048-85BDC9FD1C3A}</a:tableStyleId>
              </a:tblPr>
              <a:tblGrid>
                <a:gridCol w="7704856"/>
              </a:tblGrid>
              <a:tr h="3454145">
                <a:tc>
                  <a:txBody>
                    <a:bodyPr/>
                    <a:lstStyle/>
                    <a:p>
                      <a:pPr marL="127000" marR="31115" indent="-104140" algn="ctr">
                        <a:lnSpc>
                          <a:spcPct val="115000"/>
                        </a:lnSpc>
                        <a:spcBef>
                          <a:spcPts val="400"/>
                        </a:spcBef>
                        <a:spcAft>
                          <a:spcPts val="0"/>
                        </a:spcAft>
                      </a:pPr>
                      <a:r>
                        <a:rPr lang="vi-VN" sz="2800" dirty="0">
                          <a:effectLst/>
                          <a:latin typeface="Arial" panose="020B0604020202020204" pitchFamily="34" charset="0"/>
                          <a:cs typeface="Arial" panose="020B0604020202020204" pitchFamily="34" charset="0"/>
                        </a:rPr>
                        <a:t>PHIẾU HỌC TẬP SỐ 4</a:t>
                      </a:r>
                      <a:endParaRPr lang="en-US" sz="2400" dirty="0">
                        <a:effectLst/>
                        <a:latin typeface="Arial" panose="020B0604020202020204" pitchFamily="34" charset="0"/>
                        <a:cs typeface="Arial" panose="020B0604020202020204" pitchFamily="34" charset="0"/>
                      </a:endParaRPr>
                    </a:p>
                    <a:p>
                      <a:pPr marL="127000" marR="31115" indent="-104140" algn="ctr">
                        <a:lnSpc>
                          <a:spcPct val="115000"/>
                        </a:lnSpc>
                        <a:spcBef>
                          <a:spcPts val="400"/>
                        </a:spcBef>
                        <a:spcAft>
                          <a:spcPts val="0"/>
                        </a:spcAft>
                      </a:pPr>
                      <a:r>
                        <a:rPr lang="vi-VN" sz="2800" dirty="0">
                          <a:effectLst/>
                          <a:latin typeface="Arial" panose="020B0604020202020204" pitchFamily="34" charset="0"/>
                          <a:cs typeface="Arial" panose="020B0604020202020204" pitchFamily="34" charset="0"/>
                        </a:rPr>
                        <a:t>Tìm hiểu tấm lòng người mẹ</a:t>
                      </a:r>
                      <a:endParaRPr lang="en-US" sz="2400" dirty="0">
                        <a:effectLst/>
                        <a:latin typeface="Arial" panose="020B0604020202020204" pitchFamily="34" charset="0"/>
                        <a:cs typeface="Arial" panose="020B0604020202020204" pitchFamily="34" charset="0"/>
                      </a:endParaRPr>
                    </a:p>
                    <a:p>
                      <a:pPr marL="127000" marR="31115" indent="-104140" algn="just">
                        <a:lnSpc>
                          <a:spcPct val="115000"/>
                        </a:lnSpc>
                        <a:spcBef>
                          <a:spcPts val="400"/>
                        </a:spcBef>
                        <a:spcAft>
                          <a:spcPts val="0"/>
                        </a:spcAft>
                      </a:pPr>
                      <a:r>
                        <a:rPr lang="vi-VN" sz="2800" spc="-50" dirty="0">
                          <a:effectLst/>
                          <a:latin typeface="Arial" panose="020B0604020202020204" pitchFamily="34" charset="0"/>
                          <a:cs typeface="Arial" panose="020B0604020202020204" pitchFamily="34" charset="0"/>
                        </a:rPr>
                        <a:t>1. Những đòi hỏi của vợ chồng Tê-nác-đi-ê. </a:t>
                      </a:r>
                      <a:endParaRPr lang="en-US" sz="2400" dirty="0">
                        <a:effectLst/>
                        <a:latin typeface="Arial" panose="020B0604020202020204" pitchFamily="34" charset="0"/>
                        <a:cs typeface="Arial" panose="020B0604020202020204" pitchFamily="34" charset="0"/>
                      </a:endParaRPr>
                    </a:p>
                    <a:p>
                      <a:pPr marL="127000" marR="31115" indent="-104140" algn="just">
                        <a:lnSpc>
                          <a:spcPct val="115000"/>
                        </a:lnSpc>
                        <a:spcBef>
                          <a:spcPts val="400"/>
                        </a:spcBef>
                        <a:spcAft>
                          <a:spcPts val="0"/>
                        </a:spcAft>
                      </a:pPr>
                      <a:r>
                        <a:rPr lang="vi-VN" sz="2800" dirty="0">
                          <a:effectLst/>
                          <a:latin typeface="Arial" panose="020B0604020202020204" pitchFamily="34" charset="0"/>
                          <a:cs typeface="Arial" panose="020B0604020202020204" pitchFamily="34" charset="0"/>
                        </a:rPr>
                        <a:t>2. Diễn biến tâm trạng và hành động của Phăng-tin.</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pic>
        <p:nvPicPr>
          <p:cNvPr id="7" name="Picture 6"/>
          <p:cNvPicPr>
            <a:picLocks noChangeAspect="1"/>
          </p:cNvPicPr>
          <p:nvPr/>
        </p:nvPicPr>
        <p:blipFill>
          <a:blip r:embed="rId3"/>
          <a:stretch>
            <a:fillRect/>
          </a:stretch>
        </p:blipFill>
        <p:spPr>
          <a:xfrm>
            <a:off x="-1020927" y="4056359"/>
            <a:ext cx="3810330" cy="3176291"/>
          </a:xfrm>
          <a:prstGeom prst="rect">
            <a:avLst/>
          </a:prstGeom>
        </p:spPr>
      </p:pic>
    </p:spTree>
    <p:extLst>
      <p:ext uri="{BB962C8B-B14F-4D97-AF65-F5344CB8AC3E}">
        <p14:creationId xmlns:p14="http://schemas.microsoft.com/office/powerpoint/2010/main" xmlns="" val="360670389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graphicFrame>
        <p:nvGraphicFramePr>
          <p:cNvPr id="4" name="Bảng 3">
            <a:extLst>
              <a:ext uri="{FF2B5EF4-FFF2-40B4-BE49-F238E27FC236}">
                <a16:creationId xmlns="" xmlns:a16="http://schemas.microsoft.com/office/drawing/2014/main" id="{B6B8CE13-05F0-1ED6-25FB-0DF7B8866DC3}"/>
              </a:ext>
            </a:extLst>
          </p:cNvPr>
          <p:cNvGraphicFramePr>
            <a:graphicFrameLocks noGrp="1"/>
          </p:cNvGraphicFramePr>
          <p:nvPr>
            <p:extLst>
              <p:ext uri="{D42A27DB-BD31-4B8C-83A1-F6EECF244321}">
                <p14:modId xmlns:p14="http://schemas.microsoft.com/office/powerpoint/2010/main" xmlns="" val="3913855939"/>
              </p:ext>
            </p:extLst>
          </p:nvPr>
        </p:nvGraphicFramePr>
        <p:xfrm>
          <a:off x="1623926" y="1096045"/>
          <a:ext cx="9610898" cy="3840480"/>
        </p:xfrm>
        <a:graphic>
          <a:graphicData uri="http://schemas.openxmlformats.org/drawingml/2006/table">
            <a:tbl>
              <a:tblPr firstRow="1" firstCol="1" bandRow="1">
                <a:tableStyleId>{5C22544A-7EE6-4342-B048-85BDC9FD1C3A}</a:tableStyleId>
              </a:tblPr>
              <a:tblGrid>
                <a:gridCol w="3499053">
                  <a:extLst>
                    <a:ext uri="{9D8B030D-6E8A-4147-A177-3AD203B41FA5}">
                      <a16:colId xmlns="" xmlns:a16="http://schemas.microsoft.com/office/drawing/2014/main" val="1950046096"/>
                    </a:ext>
                  </a:extLst>
                </a:gridCol>
                <a:gridCol w="6111845">
                  <a:extLst>
                    <a:ext uri="{9D8B030D-6E8A-4147-A177-3AD203B41FA5}">
                      <a16:colId xmlns="" xmlns:a16="http://schemas.microsoft.com/office/drawing/2014/main" val="367212614"/>
                    </a:ext>
                  </a:extLst>
                </a:gridCol>
              </a:tblGrid>
              <a:tr h="273436">
                <a:tc gridSpan="2">
                  <a:txBody>
                    <a:bodyPr/>
                    <a:lstStyle/>
                    <a:p>
                      <a:pPr marL="0" marR="0" algn="ctr">
                        <a:lnSpc>
                          <a:spcPct val="100000"/>
                        </a:lnSpc>
                        <a:spcBef>
                          <a:spcPts val="0"/>
                        </a:spcBef>
                        <a:spcAft>
                          <a:spcPts val="0"/>
                        </a:spcAft>
                        <a:tabLst>
                          <a:tab pos="1386840" algn="l"/>
                        </a:tabLst>
                      </a:pPr>
                      <a:r>
                        <a:rPr lang="en-US" sz="3600" dirty="0">
                          <a:solidFill>
                            <a:schemeClr val="tx1"/>
                          </a:solidFill>
                          <a:effectLst/>
                          <a:latin typeface="Arial" panose="020B0604020202020204" pitchFamily="34" charset="0"/>
                          <a:cs typeface="Arial" panose="020B0604020202020204" pitchFamily="34" charset="0"/>
                        </a:rPr>
                        <a:t>PHT </a:t>
                      </a:r>
                      <a:r>
                        <a:rPr lang="en-US" sz="3600" dirty="0" err="1">
                          <a:solidFill>
                            <a:schemeClr val="tx1"/>
                          </a:solidFill>
                          <a:effectLst/>
                          <a:latin typeface="Arial" panose="020B0604020202020204" pitchFamily="34" charset="0"/>
                          <a:cs typeface="Arial" panose="020B0604020202020204" pitchFamily="34" charset="0"/>
                        </a:rPr>
                        <a:t>số</a:t>
                      </a:r>
                      <a:r>
                        <a:rPr lang="en-US" sz="3600" dirty="0">
                          <a:solidFill>
                            <a:schemeClr val="tx1"/>
                          </a:solidFill>
                          <a:effectLst/>
                          <a:latin typeface="Arial" panose="020B0604020202020204" pitchFamily="34" charset="0"/>
                          <a:cs typeface="Arial" panose="020B0604020202020204" pitchFamily="34" charset="0"/>
                        </a:rPr>
                        <a:t> </a:t>
                      </a:r>
                      <a:r>
                        <a:rPr lang="en-US" sz="3600" dirty="0" smtClean="0">
                          <a:solidFill>
                            <a:schemeClr val="tx1"/>
                          </a:solidFill>
                          <a:effectLst/>
                          <a:latin typeface="Arial" panose="020B0604020202020204" pitchFamily="34" charset="0"/>
                          <a:cs typeface="Arial" panose="020B0604020202020204" pitchFamily="34" charset="0"/>
                        </a:rPr>
                        <a:t>04: </a:t>
                      </a:r>
                      <a:r>
                        <a:rPr lang="en-US" sz="3600" dirty="0" err="1">
                          <a:solidFill>
                            <a:schemeClr val="tx1"/>
                          </a:solidFill>
                          <a:effectLst/>
                          <a:latin typeface="Arial" panose="020B0604020202020204" pitchFamily="34" charset="0"/>
                          <a:cs typeface="Arial" panose="020B0604020202020204" pitchFamily="34" charset="0"/>
                        </a:rPr>
                        <a:t>Tìm</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hiểu</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tấm</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lòng</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người</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mẹ</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2968096240"/>
                  </a:ext>
                </a:extLst>
              </a:tr>
              <a:tr h="417657">
                <a:tc>
                  <a:txBody>
                    <a:bodyPr/>
                    <a:lstStyle/>
                    <a:p>
                      <a:pPr marL="0" marR="0" algn="ctr">
                        <a:lnSpc>
                          <a:spcPct val="100000"/>
                        </a:lnSpc>
                        <a:spcBef>
                          <a:spcPts val="0"/>
                        </a:spcBef>
                        <a:spcAft>
                          <a:spcPts val="0"/>
                        </a:spcAft>
                        <a:tabLst>
                          <a:tab pos="1386840" algn="l"/>
                        </a:tabLst>
                      </a:pPr>
                      <a:r>
                        <a:rPr lang="en-US" sz="3600" dirty="0" err="1">
                          <a:solidFill>
                            <a:schemeClr val="tx1"/>
                          </a:solidFill>
                          <a:effectLst/>
                          <a:latin typeface="Arial" panose="020B0604020202020204" pitchFamily="34" charset="0"/>
                          <a:cs typeface="Arial" panose="020B0604020202020204" pitchFamily="34" charset="0"/>
                        </a:rPr>
                        <a:t>Đòi</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hỏi</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của</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vợ</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chồng</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Tê</a:t>
                      </a:r>
                      <a:r>
                        <a:rPr lang="en-US" sz="3600" dirty="0">
                          <a:solidFill>
                            <a:schemeClr val="tx1"/>
                          </a:solidFill>
                          <a:effectLst/>
                          <a:latin typeface="Arial" panose="020B0604020202020204" pitchFamily="34" charset="0"/>
                          <a:cs typeface="Arial" panose="020B0604020202020204" pitchFamily="34" charset="0"/>
                        </a:rPr>
                        <a:t>-</a:t>
                      </a:r>
                      <a:r>
                        <a:rPr lang="en-US" sz="3600" dirty="0" err="1">
                          <a:solidFill>
                            <a:schemeClr val="tx1"/>
                          </a:solidFill>
                          <a:effectLst/>
                          <a:latin typeface="Arial" panose="020B0604020202020204" pitchFamily="34" charset="0"/>
                          <a:cs typeface="Arial" panose="020B0604020202020204" pitchFamily="34" charset="0"/>
                        </a:rPr>
                        <a:t>nác</a:t>
                      </a:r>
                      <a:r>
                        <a:rPr lang="en-US" sz="3600" dirty="0">
                          <a:solidFill>
                            <a:schemeClr val="tx1"/>
                          </a:solidFill>
                          <a:effectLst/>
                          <a:latin typeface="Arial" panose="020B0604020202020204" pitchFamily="34" charset="0"/>
                          <a:cs typeface="Arial" panose="020B0604020202020204" pitchFamily="34" charset="0"/>
                        </a:rPr>
                        <a:t>-</a:t>
                      </a:r>
                      <a:r>
                        <a:rPr lang="en-US" sz="3600" dirty="0" err="1">
                          <a:solidFill>
                            <a:schemeClr val="tx1"/>
                          </a:solidFill>
                          <a:effectLst/>
                          <a:latin typeface="Arial" panose="020B0604020202020204" pitchFamily="34" charset="0"/>
                          <a:cs typeface="Arial" panose="020B0604020202020204" pitchFamily="34" charset="0"/>
                        </a:rPr>
                        <a:t>đi</a:t>
                      </a:r>
                      <a:r>
                        <a:rPr lang="en-US" sz="3600" dirty="0">
                          <a:solidFill>
                            <a:schemeClr val="tx1"/>
                          </a:solidFill>
                          <a:effectLst/>
                          <a:latin typeface="Arial" panose="020B0604020202020204" pitchFamily="34" charset="0"/>
                          <a:cs typeface="Arial" panose="020B0604020202020204" pitchFamily="34" charset="0"/>
                        </a:rPr>
                        <a:t>-ê </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1386840" algn="l"/>
                        </a:tabLst>
                      </a:pPr>
                      <a:r>
                        <a:rPr lang="en-US" sz="3600" dirty="0" err="1">
                          <a:solidFill>
                            <a:schemeClr val="tx1"/>
                          </a:solidFill>
                          <a:effectLst/>
                          <a:latin typeface="Arial" panose="020B0604020202020204" pitchFamily="34" charset="0"/>
                          <a:cs typeface="Arial" panose="020B0604020202020204" pitchFamily="34" charset="0"/>
                        </a:rPr>
                        <a:t>Diễn</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biến</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tâm</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trạng</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và</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hành</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động</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của</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Phăng</a:t>
                      </a:r>
                      <a:r>
                        <a:rPr lang="en-US" sz="3600" dirty="0">
                          <a:solidFill>
                            <a:schemeClr val="tx1"/>
                          </a:solidFill>
                          <a:effectLst/>
                          <a:latin typeface="Arial" panose="020B0604020202020204" pitchFamily="34" charset="0"/>
                          <a:cs typeface="Arial" panose="020B0604020202020204" pitchFamily="34" charset="0"/>
                        </a:rPr>
                        <a:t>-tin</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74736486"/>
                  </a:ext>
                </a:extLst>
              </a:tr>
              <a:tr h="132892">
                <a:tc>
                  <a:txBody>
                    <a:bodyPr/>
                    <a:lstStyle/>
                    <a:p>
                      <a:pPr marL="0" marR="0">
                        <a:lnSpc>
                          <a:spcPct val="100000"/>
                        </a:lnSpc>
                        <a:spcBef>
                          <a:spcPts val="0"/>
                        </a:spcBef>
                        <a:spcAft>
                          <a:spcPts val="0"/>
                        </a:spcAft>
                        <a:tabLst>
                          <a:tab pos="1386840" algn="l"/>
                        </a:tabLst>
                      </a:pPr>
                      <a:r>
                        <a:rPr lang="en-US" sz="3600">
                          <a:solidFill>
                            <a:schemeClr val="tx1"/>
                          </a:solidFill>
                          <a:effectLst/>
                          <a:latin typeface="Arial" panose="020B0604020202020204" pitchFamily="34" charset="0"/>
                          <a:cs typeface="Arial" panose="020B0604020202020204" pitchFamily="34" charset="0"/>
                        </a:rPr>
                        <a:t>Lần 1:………</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3600">
                          <a:solidFill>
                            <a:schemeClr val="tx1"/>
                          </a:solidFill>
                          <a:effectLst/>
                          <a:latin typeface="Arial" panose="020B0604020202020204" pitchFamily="34" charset="0"/>
                          <a:cs typeface="Arial" panose="020B0604020202020204" pitchFamily="34" charset="0"/>
                        </a:rPr>
                        <a:t> </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74148300"/>
                  </a:ext>
                </a:extLst>
              </a:tr>
              <a:tr h="132892">
                <a:tc>
                  <a:txBody>
                    <a:bodyPr/>
                    <a:lstStyle/>
                    <a:p>
                      <a:pPr marL="0" marR="0">
                        <a:lnSpc>
                          <a:spcPct val="100000"/>
                        </a:lnSpc>
                        <a:spcBef>
                          <a:spcPts val="0"/>
                        </a:spcBef>
                        <a:spcAft>
                          <a:spcPts val="0"/>
                        </a:spcAft>
                        <a:tabLst>
                          <a:tab pos="1386840" algn="l"/>
                        </a:tabLst>
                      </a:pPr>
                      <a:r>
                        <a:rPr lang="en-US" sz="3600">
                          <a:solidFill>
                            <a:schemeClr val="tx1"/>
                          </a:solidFill>
                          <a:effectLst/>
                          <a:latin typeface="Arial" panose="020B0604020202020204" pitchFamily="34" charset="0"/>
                          <a:cs typeface="Arial" panose="020B0604020202020204" pitchFamily="34" charset="0"/>
                        </a:rPr>
                        <a:t>Lần 2:………</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3600">
                          <a:solidFill>
                            <a:schemeClr val="tx1"/>
                          </a:solidFill>
                          <a:effectLst/>
                          <a:latin typeface="Arial" panose="020B0604020202020204" pitchFamily="34" charset="0"/>
                          <a:cs typeface="Arial" panose="020B0604020202020204" pitchFamily="34" charset="0"/>
                        </a:rPr>
                        <a:t> </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58457836"/>
                  </a:ext>
                </a:extLst>
              </a:tr>
              <a:tr h="132892">
                <a:tc>
                  <a:txBody>
                    <a:bodyPr/>
                    <a:lstStyle/>
                    <a:p>
                      <a:pPr marL="0" marR="0">
                        <a:lnSpc>
                          <a:spcPct val="100000"/>
                        </a:lnSpc>
                        <a:spcBef>
                          <a:spcPts val="0"/>
                        </a:spcBef>
                        <a:spcAft>
                          <a:spcPts val="0"/>
                        </a:spcAft>
                        <a:tabLst>
                          <a:tab pos="1386840" algn="l"/>
                        </a:tabLst>
                      </a:pPr>
                      <a:r>
                        <a:rPr lang="en-US" sz="3600" dirty="0" err="1">
                          <a:solidFill>
                            <a:schemeClr val="tx1"/>
                          </a:solidFill>
                          <a:effectLst/>
                          <a:latin typeface="Arial" panose="020B0604020202020204" pitchFamily="34" charset="0"/>
                          <a:cs typeface="Arial" panose="020B0604020202020204" pitchFamily="34" charset="0"/>
                        </a:rPr>
                        <a:t>Lần</a:t>
                      </a:r>
                      <a:r>
                        <a:rPr lang="en-US" sz="3600" dirty="0">
                          <a:solidFill>
                            <a:schemeClr val="tx1"/>
                          </a:solidFill>
                          <a:effectLst/>
                          <a:latin typeface="Arial" panose="020B0604020202020204" pitchFamily="34" charset="0"/>
                          <a:cs typeface="Arial" panose="020B0604020202020204" pitchFamily="34" charset="0"/>
                        </a:rPr>
                        <a:t> 3:………</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3600" dirty="0">
                          <a:solidFill>
                            <a:schemeClr val="tx1"/>
                          </a:solidFill>
                          <a:effectLst/>
                          <a:latin typeface="Arial" panose="020B0604020202020204" pitchFamily="34" charset="0"/>
                          <a:cs typeface="Arial" panose="020B0604020202020204" pitchFamily="34" charset="0"/>
                        </a:rPr>
                        <a:t> </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30847887"/>
                  </a:ext>
                </a:extLst>
              </a:tr>
            </a:tbl>
          </a:graphicData>
        </a:graphic>
      </p:graphicFrame>
      <p:pic>
        <p:nvPicPr>
          <p:cNvPr id="5" name="Picture 4"/>
          <p:cNvPicPr>
            <a:picLocks noChangeAspect="1"/>
          </p:cNvPicPr>
          <p:nvPr/>
        </p:nvPicPr>
        <p:blipFill>
          <a:blip r:embed="rId3"/>
          <a:stretch>
            <a:fillRect/>
          </a:stretch>
        </p:blipFill>
        <p:spPr>
          <a:xfrm>
            <a:off x="-1020927" y="4264397"/>
            <a:ext cx="3810330" cy="3176291"/>
          </a:xfrm>
          <a:prstGeom prst="rect">
            <a:avLst/>
          </a:prstGeom>
        </p:spPr>
      </p:pic>
    </p:spTree>
    <p:extLst>
      <p:ext uri="{BB962C8B-B14F-4D97-AF65-F5344CB8AC3E}">
        <p14:creationId xmlns:p14="http://schemas.microsoft.com/office/powerpoint/2010/main" xmlns="" val="271699701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5"/>
          <p:cNvSpPr txBox="1"/>
          <p:nvPr/>
        </p:nvSpPr>
        <p:spPr>
          <a:xfrm>
            <a:off x="2433489" y="-85729"/>
            <a:ext cx="4213013" cy="584775"/>
          </a:xfrm>
          <a:prstGeom prst="rect">
            <a:avLst/>
          </a:prstGeom>
          <a:noFill/>
        </p:spPr>
        <p:txBody>
          <a:bodyPr wrap="none" rtlCol="0">
            <a:spAutoFit/>
          </a:bodyPr>
          <a:lstStyle/>
          <a:p>
            <a:r>
              <a:rPr lang="en-US" altLang="zh-CN" sz="3200" b="1" dirty="0">
                <a:solidFill>
                  <a:schemeClr val="tx1">
                    <a:lumMod val="95000"/>
                    <a:lumOff val="5000"/>
                  </a:schemeClr>
                </a:solidFill>
                <a:latin typeface="+mj-ea"/>
                <a:ea typeface="+mj-ea"/>
              </a:rPr>
              <a:t>II. KHÁM PHÁ VĂN BẢN</a:t>
            </a:r>
            <a:endParaRPr lang="zh-CN" altLang="en-US" sz="3200" b="1" dirty="0">
              <a:solidFill>
                <a:schemeClr val="tx1">
                  <a:lumMod val="95000"/>
                  <a:lumOff val="5000"/>
                </a:schemeClr>
              </a:solidFill>
              <a:latin typeface="+mj-ea"/>
              <a:ea typeface="+mj-ea"/>
            </a:endParaRPr>
          </a:p>
        </p:txBody>
      </p:sp>
      <p:sp>
        <p:nvSpPr>
          <p:cNvPr id="5" name="Hộp Văn bản 13">
            <a:extLst>
              <a:ext uri="{FF2B5EF4-FFF2-40B4-BE49-F238E27FC236}">
                <a16:creationId xmlns="" xmlns:a16="http://schemas.microsoft.com/office/drawing/2014/main" id="{71EDFD97-DD34-60FF-AD86-F44DB9634A69}"/>
              </a:ext>
            </a:extLst>
          </p:cNvPr>
          <p:cNvSpPr txBox="1"/>
          <p:nvPr/>
        </p:nvSpPr>
        <p:spPr>
          <a:xfrm>
            <a:off x="2476809" y="391203"/>
            <a:ext cx="9856551"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2. </a:t>
            </a:r>
            <a:r>
              <a:rPr lang="en-US" sz="2800" b="1" dirty="0" err="1">
                <a:effectLst/>
                <a:latin typeface="Arial" panose="020B0604020202020204" pitchFamily="34" charset="0"/>
                <a:ea typeface="MS Mincho" panose="02020609040205080304" pitchFamily="49" charset="-128"/>
                <a:cs typeface="Arial" panose="020B0604020202020204" pitchFamily="34" charset="0"/>
              </a:rPr>
              <a:t>Tấm</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lòng</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người</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mẹ</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376841" y="4085758"/>
            <a:ext cx="3810330" cy="3176291"/>
          </a:xfrm>
          <a:prstGeom prst="rect">
            <a:avLst/>
          </a:prstGeom>
        </p:spPr>
      </p:pic>
      <p:sp>
        <p:nvSpPr>
          <p:cNvPr id="8" name="Hộp Văn bản 6">
            <a:extLst>
              <a:ext uri="{FF2B5EF4-FFF2-40B4-BE49-F238E27FC236}">
                <a16:creationId xmlns="" xmlns:a16="http://schemas.microsoft.com/office/drawing/2014/main" id="{2333D832-82FF-005B-2536-1E78102AD803}"/>
              </a:ext>
            </a:extLst>
          </p:cNvPr>
          <p:cNvSpPr txBox="1"/>
          <p:nvPr/>
        </p:nvSpPr>
        <p:spPr>
          <a:xfrm>
            <a:off x="2476809" y="857232"/>
            <a:ext cx="7049712" cy="594202"/>
          </a:xfrm>
          <a:prstGeom prst="rect">
            <a:avLst/>
          </a:prstGeom>
          <a:noFill/>
        </p:spPr>
        <p:txBody>
          <a:bodyPr wrap="square">
            <a:spAutoFit/>
          </a:bodyPr>
          <a:lstStyle/>
          <a:p>
            <a:pPr marL="0" marR="0">
              <a:lnSpc>
                <a:spcPct val="130000"/>
              </a:lnSpc>
              <a:spcBef>
                <a:spcPts val="0"/>
              </a:spcBef>
              <a:spcAft>
                <a:spcPts val="0"/>
              </a:spcAft>
              <a:tabLst>
                <a:tab pos="138684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2.2 </a:t>
            </a:r>
            <a:r>
              <a:rPr lang="en-US" sz="2800" b="1" dirty="0" err="1">
                <a:effectLst/>
                <a:latin typeface="Arial" panose="020B0604020202020204" pitchFamily="34" charset="0"/>
                <a:ea typeface="MS Mincho" panose="02020609040205080304" pitchFamily="49" charset="-128"/>
                <a:cs typeface="Arial" panose="020B0604020202020204" pitchFamily="34" charset="0"/>
              </a:rPr>
              <a:t>Tấm</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lòng</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thương</a:t>
            </a:r>
            <a:r>
              <a:rPr lang="en-US" sz="2800" b="1" dirty="0">
                <a:effectLst/>
                <a:latin typeface="Arial" panose="020B0604020202020204" pitchFamily="34" charset="0"/>
                <a:ea typeface="MS Mincho" panose="02020609040205080304" pitchFamily="49" charset="-128"/>
                <a:cs typeface="Arial" panose="020B0604020202020204" pitchFamily="34" charset="0"/>
              </a:rPr>
              <a:t> con </a:t>
            </a:r>
            <a:r>
              <a:rPr lang="en-US" sz="2800" b="1" dirty="0" err="1">
                <a:effectLst/>
                <a:latin typeface="Arial" panose="020B0604020202020204" pitchFamily="34" charset="0"/>
                <a:ea typeface="MS Mincho" panose="02020609040205080304" pitchFamily="49" charset="-128"/>
                <a:cs typeface="Arial" panose="020B0604020202020204" pitchFamily="34" charset="0"/>
              </a:rPr>
              <a:t>của</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người</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mẹ</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9" name="Bảng 2">
            <a:extLst>
              <a:ext uri="{FF2B5EF4-FFF2-40B4-BE49-F238E27FC236}">
                <a16:creationId xmlns="" xmlns:a16="http://schemas.microsoft.com/office/drawing/2014/main" id="{1B4B2477-E32F-0F54-166D-4F47E0AB6390}"/>
              </a:ext>
            </a:extLst>
          </p:cNvPr>
          <p:cNvGraphicFramePr>
            <a:graphicFrameLocks noGrp="1"/>
          </p:cNvGraphicFramePr>
          <p:nvPr>
            <p:extLst>
              <p:ext uri="{D42A27DB-BD31-4B8C-83A1-F6EECF244321}">
                <p14:modId xmlns:p14="http://schemas.microsoft.com/office/powerpoint/2010/main" xmlns="" val="3073384523"/>
              </p:ext>
            </p:extLst>
          </p:nvPr>
        </p:nvGraphicFramePr>
        <p:xfrm>
          <a:off x="1460823" y="1447545"/>
          <a:ext cx="11253216" cy="5281382"/>
        </p:xfrm>
        <a:graphic>
          <a:graphicData uri="http://schemas.openxmlformats.org/drawingml/2006/table">
            <a:tbl>
              <a:tblPr firstRow="1" firstCol="1" bandRow="1">
                <a:tableStyleId>{5C22544A-7EE6-4342-B048-85BDC9FD1C3A}</a:tableStyleId>
              </a:tblPr>
              <a:tblGrid>
                <a:gridCol w="3493008">
                  <a:extLst>
                    <a:ext uri="{9D8B030D-6E8A-4147-A177-3AD203B41FA5}">
                      <a16:colId xmlns="" xmlns:a16="http://schemas.microsoft.com/office/drawing/2014/main" val="413633480"/>
                    </a:ext>
                  </a:extLst>
                </a:gridCol>
                <a:gridCol w="7760208">
                  <a:extLst>
                    <a:ext uri="{9D8B030D-6E8A-4147-A177-3AD203B41FA5}">
                      <a16:colId xmlns="" xmlns:a16="http://schemas.microsoft.com/office/drawing/2014/main" val="135032646"/>
                    </a:ext>
                  </a:extLst>
                </a:gridCol>
              </a:tblGrid>
              <a:tr h="77308">
                <a:tc>
                  <a:txBody>
                    <a:bodyPr/>
                    <a:lstStyle/>
                    <a:p>
                      <a:pPr marL="0" marR="0" algn="ctr">
                        <a:lnSpc>
                          <a:spcPct val="100000"/>
                        </a:lnSpc>
                        <a:spcBef>
                          <a:spcPts val="0"/>
                        </a:spcBef>
                        <a:spcAft>
                          <a:spcPts val="0"/>
                        </a:spcAft>
                        <a:tabLst>
                          <a:tab pos="1386840" algn="l"/>
                        </a:tabLst>
                      </a:pPr>
                      <a:r>
                        <a:rPr lang="en-US" sz="2800" dirty="0" err="1">
                          <a:solidFill>
                            <a:schemeClr val="tx1"/>
                          </a:solidFill>
                          <a:effectLst/>
                          <a:latin typeface="Arial" panose="020B0604020202020204" pitchFamily="34" charset="0"/>
                          <a:cs typeface="Arial" panose="020B0604020202020204" pitchFamily="34" charset="0"/>
                        </a:rPr>
                        <a:t>Đòi</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hỏi</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của</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vợ</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chồng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Tê</a:t>
                      </a:r>
                      <a:r>
                        <a:rPr lang="en-US" sz="2800" dirty="0">
                          <a:solidFill>
                            <a:schemeClr val="tx1"/>
                          </a:solidFill>
                          <a:effectLst/>
                          <a:latin typeface="Arial" panose="020B0604020202020204" pitchFamily="34" charset="0"/>
                          <a:cs typeface="Arial" panose="020B0604020202020204" pitchFamily="34" charset="0"/>
                        </a:rPr>
                        <a:t>-</a:t>
                      </a:r>
                      <a:r>
                        <a:rPr lang="en-US" sz="2800" dirty="0" err="1">
                          <a:solidFill>
                            <a:schemeClr val="tx1"/>
                          </a:solidFill>
                          <a:effectLst/>
                          <a:latin typeface="Arial" panose="020B0604020202020204" pitchFamily="34" charset="0"/>
                          <a:cs typeface="Arial" panose="020B0604020202020204" pitchFamily="34" charset="0"/>
                        </a:rPr>
                        <a:t>nác</a:t>
                      </a:r>
                      <a:r>
                        <a:rPr lang="en-US" sz="2800" dirty="0">
                          <a:solidFill>
                            <a:schemeClr val="tx1"/>
                          </a:solidFill>
                          <a:effectLst/>
                          <a:latin typeface="Arial" panose="020B0604020202020204" pitchFamily="34" charset="0"/>
                          <a:cs typeface="Arial" panose="020B0604020202020204" pitchFamily="34" charset="0"/>
                        </a:rPr>
                        <a:t>-</a:t>
                      </a:r>
                      <a:r>
                        <a:rPr lang="en-US" sz="2800" dirty="0" err="1">
                          <a:solidFill>
                            <a:schemeClr val="tx1"/>
                          </a:solidFill>
                          <a:effectLst/>
                          <a:latin typeface="Arial" panose="020B0604020202020204" pitchFamily="34" charset="0"/>
                          <a:cs typeface="Arial" panose="020B0604020202020204" pitchFamily="34" charset="0"/>
                        </a:rPr>
                        <a:t>đi</a:t>
                      </a:r>
                      <a:r>
                        <a:rPr lang="en-US" sz="2800" dirty="0">
                          <a:solidFill>
                            <a:schemeClr val="tx1"/>
                          </a:solidFill>
                          <a:effectLst/>
                          <a:latin typeface="Arial" panose="020B0604020202020204" pitchFamily="34" charset="0"/>
                          <a:cs typeface="Arial" panose="020B0604020202020204" pitchFamily="34" charset="0"/>
                        </a:rPr>
                        <a:t>-ê </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359" marR="23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800" dirty="0" err="1">
                          <a:solidFill>
                            <a:schemeClr val="tx1"/>
                          </a:solidFill>
                          <a:effectLst/>
                          <a:latin typeface="Arial" panose="020B0604020202020204" pitchFamily="34" charset="0"/>
                          <a:cs typeface="Arial" panose="020B0604020202020204" pitchFamily="34" charset="0"/>
                        </a:rPr>
                        <a:t>Diễn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biến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tâm</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trạng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và</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hành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của</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Phăng</a:t>
                      </a:r>
                      <a:r>
                        <a:rPr lang="en-US" sz="2800" dirty="0">
                          <a:solidFill>
                            <a:schemeClr val="tx1"/>
                          </a:solidFill>
                          <a:effectLst/>
                          <a:latin typeface="Arial" panose="020B0604020202020204" pitchFamily="34" charset="0"/>
                          <a:cs typeface="Arial" panose="020B0604020202020204" pitchFamily="34" charset="0"/>
                        </a:rPr>
                        <a:t>-tin</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359" marR="23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908484911"/>
                  </a:ext>
                </a:extLst>
              </a:tr>
              <a:tr h="4427942">
                <a:tc>
                  <a:txBody>
                    <a:bodyPr/>
                    <a:lstStyle/>
                    <a:p>
                      <a:pPr marL="0" marR="0" algn="l">
                        <a:lnSpc>
                          <a:spcPct val="100000"/>
                        </a:lnSpc>
                        <a:spcBef>
                          <a:spcPts val="0"/>
                        </a:spcBef>
                        <a:spcAft>
                          <a:spcPts val="0"/>
                        </a:spcAft>
                        <a:tabLst>
                          <a:tab pos="1386840" algn="l"/>
                        </a:tabLst>
                      </a:pPr>
                      <a:endParaRPr lang="en-US" sz="2800" dirty="0">
                        <a:solidFill>
                          <a:schemeClr val="tx1"/>
                        </a:solidFill>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tabLst>
                          <a:tab pos="1386840" algn="l"/>
                        </a:tabLst>
                      </a:pPr>
                      <a:r>
                        <a:rPr lang="en-US" sz="2800" dirty="0" err="1">
                          <a:solidFill>
                            <a:schemeClr val="tx1"/>
                          </a:solidFill>
                          <a:effectLst/>
                          <a:latin typeface="Arial" panose="020B0604020202020204" pitchFamily="34" charset="0"/>
                          <a:cs typeface="Arial" panose="020B0604020202020204" pitchFamily="34" charset="0"/>
                        </a:rPr>
                        <a:t>Lần</a:t>
                      </a:r>
                      <a:r>
                        <a:rPr lang="en-US" sz="2800" dirty="0">
                          <a:solidFill>
                            <a:schemeClr val="tx1"/>
                          </a:solidFill>
                          <a:effectLst/>
                          <a:latin typeface="Arial" panose="020B0604020202020204" pitchFamily="34" charset="0"/>
                          <a:cs typeface="Arial" panose="020B0604020202020204" pitchFamily="34" charset="0"/>
                        </a:rPr>
                        <a:t> 1:</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359" marR="23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359" marR="23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819348099"/>
                  </a:ext>
                </a:extLst>
              </a:tr>
            </a:tbl>
          </a:graphicData>
        </a:graphic>
      </p:graphicFrame>
      <p:sp>
        <p:nvSpPr>
          <p:cNvPr id="10" name="Hộp Văn bản 7">
            <a:extLst>
              <a:ext uri="{FF2B5EF4-FFF2-40B4-BE49-F238E27FC236}">
                <a16:creationId xmlns="" xmlns:a16="http://schemas.microsoft.com/office/drawing/2014/main" id="{BC09548D-C402-44FB-6690-9B3CC2134715}"/>
              </a:ext>
            </a:extLst>
          </p:cNvPr>
          <p:cNvSpPr txBox="1"/>
          <p:nvPr/>
        </p:nvSpPr>
        <p:spPr>
          <a:xfrm>
            <a:off x="1460823" y="2709806"/>
            <a:ext cx="3407664" cy="2246769"/>
          </a:xfrm>
          <a:prstGeom prst="rect">
            <a:avLst/>
          </a:prstGeom>
          <a:noFill/>
        </p:spPr>
        <p:txBody>
          <a:bodyPr wrap="square">
            <a:spAutoFit/>
          </a:bodyPr>
          <a:lstStyle/>
          <a:p>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Chúng</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bắt</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Phăng</a:t>
            </a:r>
            <a:r>
              <a:rPr lang="en-US" sz="2700" b="1" dirty="0">
                <a:solidFill>
                  <a:schemeClr val="tx1"/>
                </a:solidFill>
                <a:effectLst/>
                <a:latin typeface="Arial" panose="020B0604020202020204" pitchFamily="34" charset="0"/>
                <a:cs typeface="Arial" panose="020B0604020202020204" pitchFamily="34" charset="0"/>
              </a:rPr>
              <a:t>-tin </a:t>
            </a:r>
            <a:r>
              <a:rPr lang="en-US" sz="2700" b="1" dirty="0" err="1">
                <a:solidFill>
                  <a:schemeClr val="tx1"/>
                </a:solidFill>
                <a:effectLst/>
                <a:latin typeface="Arial" panose="020B0604020202020204" pitchFamily="34" charset="0"/>
                <a:cs typeface="Arial" panose="020B0604020202020204" pitchFamily="34" charset="0"/>
              </a:rPr>
              <a:t>gửi</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về</a:t>
            </a:r>
            <a:r>
              <a:rPr lang="en-US" sz="2700" b="1" dirty="0">
                <a:solidFill>
                  <a:schemeClr val="tx1"/>
                </a:solidFill>
                <a:effectLst/>
                <a:latin typeface="Arial" panose="020B0604020202020204" pitchFamily="34" charset="0"/>
                <a:cs typeface="Arial" panose="020B0604020202020204" pitchFamily="34" charset="0"/>
              </a:rPr>
              <a:t> 10 </a:t>
            </a:r>
            <a:r>
              <a:rPr lang="en-US" sz="2700" b="1" dirty="0" err="1">
                <a:solidFill>
                  <a:schemeClr val="tx1"/>
                </a:solidFill>
                <a:effectLst/>
                <a:latin typeface="Arial" panose="020B0604020202020204" pitchFamily="34" charset="0"/>
                <a:cs typeface="Arial" panose="020B0604020202020204" pitchFamily="34" charset="0"/>
              </a:rPr>
              <a:t>phơ-răng</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lừa</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rằng</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để</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mua</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váy</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len</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cho</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Cô-dét</a:t>
            </a:r>
            <a:endParaRPr lang="en-US" sz="2700" b="1" dirty="0"/>
          </a:p>
        </p:txBody>
      </p:sp>
      <p:sp>
        <p:nvSpPr>
          <p:cNvPr id="11" name="Hộp Văn bản 10">
            <a:extLst>
              <a:ext uri="{FF2B5EF4-FFF2-40B4-BE49-F238E27FC236}">
                <a16:creationId xmlns="" xmlns:a16="http://schemas.microsoft.com/office/drawing/2014/main" id="{59215166-3A49-7743-B087-CB1AE87863ED}"/>
              </a:ext>
            </a:extLst>
          </p:cNvPr>
          <p:cNvSpPr txBox="1"/>
          <p:nvPr/>
        </p:nvSpPr>
        <p:spPr>
          <a:xfrm>
            <a:off x="5059421" y="2398747"/>
            <a:ext cx="7607808" cy="4247317"/>
          </a:xfrm>
          <a:prstGeom prst="rect">
            <a:avLst/>
          </a:prstGeom>
          <a:noFill/>
        </p:spPr>
        <p:txBody>
          <a:bodyPr wrap="square">
            <a:spAutoFit/>
          </a:bodyPr>
          <a:lstStyle/>
          <a:p>
            <a:pPr marL="0" marR="0">
              <a:lnSpc>
                <a:spcPct val="100000"/>
              </a:lnSpc>
              <a:spcBef>
                <a:spcPts val="0"/>
              </a:spcBef>
              <a:spcAft>
                <a:spcPts val="0"/>
              </a:spcAft>
              <a:tabLst>
                <a:tab pos="1386840" algn="l"/>
              </a:tabLst>
            </a:pPr>
            <a:r>
              <a:rPr lang="en-US" sz="2700" dirty="0">
                <a:solidFill>
                  <a:schemeClr val="tx1"/>
                </a:solidFill>
                <a:effectLst/>
                <a:latin typeface="Arial" panose="020B0604020202020204" pitchFamily="34" charset="0"/>
                <a:cs typeface="Arial" panose="020B0604020202020204" pitchFamily="34" charset="0"/>
              </a:rPr>
              <a:t>- Khi </a:t>
            </a:r>
            <a:r>
              <a:rPr lang="en-US" sz="2700" dirty="0" err="1">
                <a:solidFill>
                  <a:schemeClr val="tx1"/>
                </a:solidFill>
                <a:effectLst/>
                <a:latin typeface="Arial" panose="020B0604020202020204" pitchFamily="34" charset="0"/>
                <a:cs typeface="Arial" panose="020B0604020202020204" pitchFamily="34" charset="0"/>
              </a:rPr>
              <a:t>nhận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được</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thư</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cả</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ngày</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cầm</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lá</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thư</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trong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tay</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đến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nhàu</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nát</a:t>
            </a:r>
            <a:r>
              <a:rPr lang="en-US" sz="2700" dirty="0">
                <a:solidFill>
                  <a:schemeClr val="tx1"/>
                </a:solidFill>
                <a:effectLst/>
                <a:latin typeface="Arial" panose="020B0604020202020204" pitchFamily="34" charset="0"/>
                <a:cs typeface="Arial" panose="020B0604020202020204" pitchFamily="34" charset="0"/>
              </a:rPr>
              <a:t>.</a:t>
            </a:r>
          </a:p>
          <a:p>
            <a:pPr marL="0" marR="0">
              <a:lnSpc>
                <a:spcPct val="100000"/>
              </a:lnSpc>
              <a:spcBef>
                <a:spcPts val="0"/>
              </a:spcBef>
              <a:spcAft>
                <a:spcPts val="0"/>
              </a:spcAft>
              <a:tabLst>
                <a:tab pos="1386840" algn="l"/>
              </a:tabLst>
            </a:pP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Quyết</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định</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bán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mái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tóc</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vàng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óng</a:t>
            </a:r>
            <a:r>
              <a:rPr lang="en-US" sz="2700" dirty="0">
                <a:solidFill>
                  <a:schemeClr val="tx1"/>
                </a:solidFill>
                <a:effectLst/>
                <a:latin typeface="Arial" panose="020B0604020202020204" pitchFamily="34" charset="0"/>
                <a:cs typeface="Arial" panose="020B0604020202020204" pitchFamily="34" charset="0"/>
              </a:rPr>
              <a:t> ả, </a:t>
            </a:r>
            <a:r>
              <a:rPr lang="en-US" sz="2700" dirty="0" err="1">
                <a:solidFill>
                  <a:schemeClr val="tx1"/>
                </a:solidFill>
                <a:effectLst/>
                <a:latin typeface="Arial" panose="020B0604020202020204" pitchFamily="34" charset="0"/>
                <a:cs typeface="Arial" panose="020B0604020202020204" pitchFamily="34" charset="0"/>
              </a:rPr>
              <a:t>đổi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lấy</a:t>
            </a:r>
            <a:r>
              <a:rPr lang="en-US" sz="2700" dirty="0">
                <a:solidFill>
                  <a:schemeClr val="tx1"/>
                </a:solidFill>
                <a:effectLst/>
                <a:latin typeface="Arial" panose="020B0604020202020204" pitchFamily="34" charset="0"/>
                <a:cs typeface="Arial" panose="020B0604020202020204" pitchFamily="34" charset="0"/>
              </a:rPr>
              <a:t> 10 </a:t>
            </a:r>
            <a:r>
              <a:rPr lang="en-US" sz="2700" dirty="0" err="1">
                <a:solidFill>
                  <a:schemeClr val="tx1"/>
                </a:solidFill>
                <a:effectLst/>
                <a:latin typeface="Arial" panose="020B0604020202020204" pitchFamily="34" charset="0"/>
                <a:cs typeface="Arial" panose="020B0604020202020204" pitchFamily="34" charset="0"/>
              </a:rPr>
              <a:t>phơ-răng</a:t>
            </a:r>
            <a:endParaRPr lang="en-US" sz="2700" dirty="0">
              <a:solidFill>
                <a:schemeClr val="tx1"/>
              </a:solidFill>
              <a:effectLst/>
              <a:latin typeface="Arial" panose="020B0604020202020204" pitchFamily="34" charset="0"/>
              <a:cs typeface="Arial" panose="020B0604020202020204" pitchFamily="34" charset="0"/>
            </a:endParaRPr>
          </a:p>
          <a:p>
            <a:pPr marL="0" marR="0">
              <a:lnSpc>
                <a:spcPct val="100000"/>
              </a:lnSpc>
              <a:spcBef>
                <a:spcPts val="0"/>
              </a:spcBef>
              <a:spcAft>
                <a:spcPts val="0"/>
              </a:spcAft>
              <a:tabLst>
                <a:tab pos="1386840" algn="l"/>
              </a:tabLst>
            </a:pPr>
            <a:r>
              <a:rPr lang="en-US" sz="2700" dirty="0">
                <a:solidFill>
                  <a:schemeClr val="tx1"/>
                </a:solidFill>
                <a:effectLst/>
                <a:latin typeface="Arial" panose="020B0604020202020204" pitchFamily="34" charset="0"/>
                <a:cs typeface="Arial" panose="020B0604020202020204" pitchFamily="34" charset="0"/>
              </a:rPr>
              <a:t>- Sau </a:t>
            </a:r>
            <a:r>
              <a:rPr lang="en-US" sz="2700" dirty="0" err="1">
                <a:solidFill>
                  <a:schemeClr val="tx1"/>
                </a:solidFill>
                <a:effectLst/>
                <a:latin typeface="Arial" panose="020B0604020202020204" pitchFamily="34" charset="0"/>
                <a:cs typeface="Arial" panose="020B0604020202020204" pitchFamily="34" charset="0"/>
              </a:rPr>
              <a:t>đó</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Phăng</a:t>
            </a:r>
            <a:r>
              <a:rPr lang="en-US" sz="2700" dirty="0">
                <a:solidFill>
                  <a:schemeClr val="tx1"/>
                </a:solidFill>
                <a:effectLst/>
                <a:latin typeface="Arial" panose="020B0604020202020204" pitchFamily="34" charset="0"/>
                <a:cs typeface="Arial" panose="020B0604020202020204" pitchFamily="34" charset="0"/>
              </a:rPr>
              <a:t>-tin </a:t>
            </a:r>
            <a:r>
              <a:rPr lang="en-US" sz="2700" dirty="0" err="1">
                <a:solidFill>
                  <a:schemeClr val="tx1"/>
                </a:solidFill>
                <a:effectLst/>
                <a:latin typeface="Arial" panose="020B0604020202020204" pitchFamily="34" charset="0"/>
                <a:cs typeface="Arial" panose="020B0604020202020204" pitchFamily="34" charset="0"/>
              </a:rPr>
              <a:t>mua</a:t>
            </a:r>
            <a:r>
              <a:rPr lang="en-US" sz="2700" dirty="0">
                <a:solidFill>
                  <a:schemeClr val="tx1"/>
                </a:solidFill>
                <a:effectLst/>
                <a:latin typeface="Arial" panose="020B0604020202020204" pitchFamily="34" charset="0"/>
                <a:cs typeface="Arial" panose="020B0604020202020204" pitchFamily="34" charset="0"/>
              </a:rPr>
              <a:t> 1 </a:t>
            </a:r>
            <a:r>
              <a:rPr lang="en-US" sz="2700" dirty="0" err="1">
                <a:solidFill>
                  <a:schemeClr val="tx1"/>
                </a:solidFill>
                <a:effectLst/>
                <a:latin typeface="Arial" panose="020B0604020202020204" pitchFamily="34" charset="0"/>
                <a:cs typeface="Arial" panose="020B0604020202020204" pitchFamily="34" charset="0"/>
              </a:rPr>
              <a:t>cái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váy</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len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gửi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cho</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vợ</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chồng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Tê</a:t>
            </a:r>
            <a:r>
              <a:rPr lang="en-US" sz="2700" dirty="0">
                <a:solidFill>
                  <a:schemeClr val="tx1"/>
                </a:solidFill>
                <a:effectLst/>
                <a:latin typeface="Arial" panose="020B0604020202020204" pitchFamily="34" charset="0"/>
                <a:cs typeface="Arial" panose="020B0604020202020204" pitchFamily="34" charset="0"/>
              </a:rPr>
              <a:t>-</a:t>
            </a:r>
            <a:r>
              <a:rPr lang="en-US" sz="2700" dirty="0" err="1">
                <a:solidFill>
                  <a:schemeClr val="tx1"/>
                </a:solidFill>
                <a:effectLst/>
                <a:latin typeface="Arial" panose="020B0604020202020204" pitchFamily="34" charset="0"/>
                <a:cs typeface="Arial" panose="020B0604020202020204" pitchFamily="34" charset="0"/>
              </a:rPr>
              <a:t>nác</a:t>
            </a:r>
            <a:r>
              <a:rPr lang="en-US" sz="2700" dirty="0">
                <a:solidFill>
                  <a:schemeClr val="tx1"/>
                </a:solidFill>
                <a:effectLst/>
                <a:latin typeface="Arial" panose="020B0604020202020204" pitchFamily="34" charset="0"/>
                <a:cs typeface="Arial" panose="020B0604020202020204" pitchFamily="34" charset="0"/>
              </a:rPr>
              <a:t>-</a:t>
            </a:r>
            <a:r>
              <a:rPr lang="en-US" sz="2700" dirty="0" err="1">
                <a:solidFill>
                  <a:schemeClr val="tx1"/>
                </a:solidFill>
                <a:effectLst/>
                <a:latin typeface="Arial" panose="020B0604020202020204" pitchFamily="34" charset="0"/>
                <a:cs typeface="Arial" panose="020B0604020202020204" pitchFamily="34" charset="0"/>
              </a:rPr>
              <a:t>đi</a:t>
            </a:r>
            <a:r>
              <a:rPr lang="en-US" sz="2700" dirty="0">
                <a:solidFill>
                  <a:schemeClr val="tx1"/>
                </a:solidFill>
                <a:effectLst/>
                <a:latin typeface="Arial" panose="020B0604020202020204" pitchFamily="34" charset="0"/>
                <a:cs typeface="Arial" panose="020B0604020202020204" pitchFamily="34" charset="0"/>
              </a:rPr>
              <a:t>-ê </a:t>
            </a:r>
          </a:p>
          <a:p>
            <a:pPr marL="0" marR="0">
              <a:lnSpc>
                <a:spcPct val="100000"/>
              </a:lnSpc>
              <a:spcBef>
                <a:spcPts val="0"/>
              </a:spcBef>
              <a:spcAft>
                <a:spcPts val="0"/>
              </a:spcAft>
              <a:tabLst>
                <a:tab pos="1386840" algn="l"/>
              </a:tabLst>
            </a:pPr>
            <a:r>
              <a:rPr lang="en-US" sz="2700" dirty="0">
                <a:solidFill>
                  <a:schemeClr val="tx1"/>
                </a:solidFill>
                <a:effectLst/>
                <a:latin typeface="Arial" panose="020B0604020202020204" pitchFamily="34" charset="0"/>
                <a:cs typeface="Arial" panose="020B0604020202020204" pitchFamily="34" charset="0"/>
              </a:rPr>
              <a:t>- Khi </a:t>
            </a:r>
            <a:r>
              <a:rPr lang="en-US" sz="2700" dirty="0" err="1">
                <a:solidFill>
                  <a:schemeClr val="tx1"/>
                </a:solidFill>
                <a:effectLst/>
                <a:latin typeface="Arial" panose="020B0604020202020204" pitchFamily="34" charset="0"/>
                <a:cs typeface="Arial" panose="020B0604020202020204" pitchFamily="34" charset="0"/>
              </a:rPr>
              <a:t>bán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tóc</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mua</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được</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váy</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cho</a:t>
            </a:r>
            <a:r>
              <a:rPr lang="en-US" sz="2700" dirty="0">
                <a:solidFill>
                  <a:schemeClr val="tx1"/>
                </a:solidFill>
                <a:effectLst/>
                <a:latin typeface="Arial" panose="020B0604020202020204" pitchFamily="34" charset="0"/>
                <a:cs typeface="Arial" panose="020B0604020202020204" pitchFamily="34" charset="0"/>
              </a:rPr>
              <a:t> con, </a:t>
            </a:r>
            <a:r>
              <a:rPr lang="en-US" sz="2700" dirty="0" err="1">
                <a:solidFill>
                  <a:schemeClr val="tx1"/>
                </a:solidFill>
                <a:effectLst/>
                <a:latin typeface="Arial" panose="020B0604020202020204" pitchFamily="34" charset="0"/>
                <a:cs typeface="Arial" panose="020B0604020202020204" pitchFamily="34" charset="0"/>
              </a:rPr>
              <a:t>dù</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cái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đầu</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trụi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tóc</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chị</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vẫn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tự</a:t>
            </a:r>
            <a:r>
              <a:rPr lang="en-US" sz="2700" dirty="0">
                <a:solidFill>
                  <a:schemeClr val="tx1"/>
                </a:solidFill>
                <a:effectLst/>
                <a:latin typeface="Arial" panose="020B0604020202020204" pitchFamily="34" charset="0"/>
                <a:cs typeface="Arial" panose="020B0604020202020204" pitchFamily="34" charset="0"/>
              </a:rPr>
              <a:t> an </a:t>
            </a:r>
            <a:r>
              <a:rPr lang="en-US" sz="2700" dirty="0" err="1">
                <a:solidFill>
                  <a:schemeClr val="tx1"/>
                </a:solidFill>
                <a:effectLst/>
                <a:latin typeface="Arial" panose="020B0604020202020204" pitchFamily="34" charset="0"/>
                <a:cs typeface="Arial" panose="020B0604020202020204" pitchFamily="34" charset="0"/>
              </a:rPr>
              <a:t>ủi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bản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thân</a:t>
            </a:r>
            <a:r>
              <a:rPr lang="en-US" sz="2700" dirty="0">
                <a:solidFill>
                  <a:schemeClr val="tx1"/>
                </a:solidFill>
                <a:effectLst/>
                <a:latin typeface="Arial" panose="020B0604020202020204" pitchFamily="34" charset="0"/>
                <a:cs typeface="Arial" panose="020B0604020202020204" pitchFamily="34" charset="0"/>
              </a:rPr>
              <a:t>: “Con ta </a:t>
            </a:r>
            <a:r>
              <a:rPr lang="en-US" sz="2700" dirty="0" err="1">
                <a:solidFill>
                  <a:schemeClr val="tx1"/>
                </a:solidFill>
                <a:effectLst/>
                <a:latin typeface="Arial" panose="020B0604020202020204" pitchFamily="34" charset="0"/>
                <a:cs typeface="Arial" panose="020B0604020202020204" pitchFamily="34" charset="0"/>
              </a:rPr>
              <a:t>không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rét</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nữa</a:t>
            </a:r>
            <a:r>
              <a:rPr lang="en-US" sz="2700" dirty="0">
                <a:solidFill>
                  <a:schemeClr val="tx1"/>
                </a:solidFill>
                <a:effectLst/>
                <a:latin typeface="Arial" panose="020B0604020202020204" pitchFamily="34" charset="0"/>
                <a:cs typeface="Arial" panose="020B0604020202020204" pitchFamily="34" charset="0"/>
              </a:rPr>
              <a:t>. Ta </a:t>
            </a:r>
            <a:r>
              <a:rPr lang="en-US" sz="2700" dirty="0" err="1">
                <a:solidFill>
                  <a:schemeClr val="tx1"/>
                </a:solidFill>
                <a:effectLst/>
                <a:latin typeface="Arial" panose="020B0604020202020204" pitchFamily="34" charset="0"/>
                <a:cs typeface="Arial" panose="020B0604020202020204" pitchFamily="34" charset="0"/>
              </a:rPr>
              <a:t>đã</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lấy</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tóc</a:t>
            </a:r>
            <a:r>
              <a:rPr lang="en-US" sz="2700" dirty="0">
                <a:solidFill>
                  <a:schemeClr val="tx1"/>
                </a:solidFill>
                <a:effectLst/>
                <a:latin typeface="Arial" panose="020B0604020202020204" pitchFamily="34" charset="0"/>
                <a:cs typeface="Arial" panose="020B0604020202020204" pitchFamily="34" charset="0"/>
              </a:rPr>
              <a:t> ta </a:t>
            </a:r>
            <a:r>
              <a:rPr lang="en-US" sz="2700" dirty="0" err="1">
                <a:solidFill>
                  <a:schemeClr val="tx1"/>
                </a:solidFill>
                <a:effectLst/>
                <a:latin typeface="Arial" panose="020B0604020202020204" pitchFamily="34" charset="0"/>
                <a:cs typeface="Arial" panose="020B0604020202020204" pitchFamily="34" charset="0"/>
              </a:rPr>
              <a:t>dệt</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cho</a:t>
            </a:r>
            <a:r>
              <a:rPr lang="en-US" sz="2700" dirty="0">
                <a:solidFill>
                  <a:schemeClr val="tx1"/>
                </a:solidFill>
                <a:effectLst/>
                <a:latin typeface="Arial" panose="020B0604020202020204" pitchFamily="34" charset="0"/>
                <a:cs typeface="Arial" panose="020B0604020202020204" pitchFamily="34" charset="0"/>
              </a:rPr>
              <a:t> con </a:t>
            </a:r>
            <a:r>
              <a:rPr lang="en-US" sz="2700" dirty="0" err="1">
                <a:solidFill>
                  <a:schemeClr val="tx1"/>
                </a:solidFill>
                <a:effectLst/>
                <a:latin typeface="Arial" panose="020B0604020202020204" pitchFamily="34" charset="0"/>
                <a:cs typeface="Arial" panose="020B0604020202020204" pitchFamily="34" charset="0"/>
              </a:rPr>
              <a:t>mặc</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rồi</a:t>
            </a:r>
            <a:r>
              <a:rPr lang="en-US" sz="2700" dirty="0">
                <a:solidFill>
                  <a:schemeClr val="tx1"/>
                </a:solidFill>
                <a:effectLst/>
                <a:latin typeface="Arial" panose="020B0604020202020204" pitchFamily="34" charset="0"/>
                <a:cs typeface="Arial" panose="020B0604020202020204" pitchFamily="34" charset="0"/>
              </a:rPr>
              <a:t>”</a:t>
            </a:r>
          </a:p>
          <a:p>
            <a:pPr marL="0" marR="0">
              <a:lnSpc>
                <a:spcPct val="100000"/>
              </a:lnSpc>
              <a:spcBef>
                <a:spcPts val="0"/>
              </a:spcBef>
              <a:spcAft>
                <a:spcPts val="0"/>
              </a:spcAft>
              <a:tabLst>
                <a:tab pos="1386840" algn="l"/>
              </a:tabLst>
            </a:pPr>
            <a:r>
              <a:rPr lang="en-US" sz="2700" dirty="0">
                <a:solidFill>
                  <a:schemeClr val="tx1"/>
                </a:solidFill>
                <a:effectLst/>
                <a:latin typeface="Arial" panose="020B0604020202020204" pitchFamily="34" charset="0"/>
                <a:cs typeface="Arial" panose="020B0604020202020204" pitchFamily="34" charset="0"/>
              </a:rPr>
              <a:t>=&gt; </a:t>
            </a:r>
            <a:r>
              <a:rPr lang="en-US" sz="2700" dirty="0" err="1">
                <a:solidFill>
                  <a:schemeClr val="tx1"/>
                </a:solidFill>
                <a:effectLst/>
                <a:latin typeface="Arial" panose="020B0604020202020204" pitchFamily="34" charset="0"/>
                <a:cs typeface="Arial" panose="020B0604020202020204" pitchFamily="34" charset="0"/>
              </a:rPr>
              <a:t>Phăng</a:t>
            </a:r>
            <a:r>
              <a:rPr lang="en-US" sz="2700" dirty="0">
                <a:solidFill>
                  <a:schemeClr val="tx1"/>
                </a:solidFill>
                <a:effectLst/>
                <a:latin typeface="Arial" panose="020B0604020202020204" pitchFamily="34" charset="0"/>
                <a:cs typeface="Arial" panose="020B0604020202020204" pitchFamily="34" charset="0"/>
              </a:rPr>
              <a:t>-tin </a:t>
            </a:r>
            <a:r>
              <a:rPr lang="en-US" sz="2700" dirty="0" err="1">
                <a:solidFill>
                  <a:schemeClr val="tx1"/>
                </a:solidFill>
                <a:effectLst/>
                <a:latin typeface="Arial" panose="020B0604020202020204" pitchFamily="34" charset="0"/>
                <a:cs typeface="Arial" panose="020B0604020202020204" pitchFamily="34" charset="0"/>
              </a:rPr>
              <a:t>chấp</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nhận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xấu</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xí</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vì</a:t>
            </a:r>
            <a:r>
              <a:rPr lang="en-US" sz="2700" dirty="0">
                <a:solidFill>
                  <a:schemeClr val="tx1"/>
                </a:solidFill>
                <a:effectLst/>
                <a:latin typeface="Arial" panose="020B0604020202020204" pitchFamily="34" charset="0"/>
                <a:cs typeface="Arial" panose="020B0604020202020204" pitchFamily="34" charset="0"/>
              </a:rPr>
              <a:t> con.</a:t>
            </a:r>
            <a:endParaRPr lang="en-US" sz="2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157643890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 xmlns:a16="http://schemas.microsoft.com/office/drawing/2014/main" id="{1B4B2477-E32F-0F54-166D-4F47E0AB6390}"/>
              </a:ext>
            </a:extLst>
          </p:cNvPr>
          <p:cNvGraphicFramePr>
            <a:graphicFrameLocks noGrp="1"/>
          </p:cNvGraphicFramePr>
          <p:nvPr>
            <p:extLst>
              <p:ext uri="{D42A27DB-BD31-4B8C-83A1-F6EECF244321}">
                <p14:modId xmlns:p14="http://schemas.microsoft.com/office/powerpoint/2010/main" xmlns="" val="3941810417"/>
              </p:ext>
            </p:extLst>
          </p:nvPr>
        </p:nvGraphicFramePr>
        <p:xfrm>
          <a:off x="990775" y="231949"/>
          <a:ext cx="11867975" cy="6344578"/>
        </p:xfrm>
        <a:graphic>
          <a:graphicData uri="http://schemas.openxmlformats.org/drawingml/2006/table">
            <a:tbl>
              <a:tblPr firstRow="1" firstCol="1" bandRow="1">
                <a:tableStyleId>{5C22544A-7EE6-4342-B048-85BDC9FD1C3A}</a:tableStyleId>
              </a:tblPr>
              <a:tblGrid>
                <a:gridCol w="3130934">
                  <a:extLst>
                    <a:ext uri="{9D8B030D-6E8A-4147-A177-3AD203B41FA5}">
                      <a16:colId xmlns="" xmlns:a16="http://schemas.microsoft.com/office/drawing/2014/main" val="413633480"/>
                    </a:ext>
                  </a:extLst>
                </a:gridCol>
                <a:gridCol w="8737041">
                  <a:extLst>
                    <a:ext uri="{9D8B030D-6E8A-4147-A177-3AD203B41FA5}">
                      <a16:colId xmlns="" xmlns:a16="http://schemas.microsoft.com/office/drawing/2014/main" val="135032646"/>
                    </a:ext>
                  </a:extLst>
                </a:gridCol>
              </a:tblGrid>
              <a:tr h="835773">
                <a:tc>
                  <a:txBody>
                    <a:bodyPr/>
                    <a:lstStyle/>
                    <a:p>
                      <a:pPr marL="0" marR="0">
                        <a:lnSpc>
                          <a:spcPct val="100000"/>
                        </a:lnSpc>
                        <a:spcBef>
                          <a:spcPts val="0"/>
                        </a:spcBef>
                        <a:spcAft>
                          <a:spcPts val="0"/>
                        </a:spcAft>
                        <a:tabLst>
                          <a:tab pos="1386840" algn="l"/>
                        </a:tabLst>
                      </a:pPr>
                      <a:r>
                        <a:rPr lang="en-US" sz="2700" dirty="0" err="1">
                          <a:solidFill>
                            <a:schemeClr val="tx1"/>
                          </a:solidFill>
                          <a:effectLst/>
                          <a:latin typeface="Arial" panose="020B0604020202020204" pitchFamily="34" charset="0"/>
                          <a:cs typeface="Arial" panose="020B0604020202020204" pitchFamily="34" charset="0"/>
                        </a:rPr>
                        <a:t>Đòi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hỏi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của</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vợ</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chồng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Tê</a:t>
                      </a:r>
                      <a:r>
                        <a:rPr lang="en-US" sz="2700" dirty="0">
                          <a:solidFill>
                            <a:schemeClr val="tx1"/>
                          </a:solidFill>
                          <a:effectLst/>
                          <a:latin typeface="Arial" panose="020B0604020202020204" pitchFamily="34" charset="0"/>
                          <a:cs typeface="Arial" panose="020B0604020202020204" pitchFamily="34" charset="0"/>
                        </a:rPr>
                        <a:t>-</a:t>
                      </a:r>
                      <a:r>
                        <a:rPr lang="en-US" sz="2700" dirty="0" err="1">
                          <a:solidFill>
                            <a:schemeClr val="tx1"/>
                          </a:solidFill>
                          <a:effectLst/>
                          <a:latin typeface="Arial" panose="020B0604020202020204" pitchFamily="34" charset="0"/>
                          <a:cs typeface="Arial" panose="020B0604020202020204" pitchFamily="34" charset="0"/>
                        </a:rPr>
                        <a:t>nác</a:t>
                      </a:r>
                      <a:r>
                        <a:rPr lang="en-US" sz="2700" dirty="0">
                          <a:solidFill>
                            <a:schemeClr val="tx1"/>
                          </a:solidFill>
                          <a:effectLst/>
                          <a:latin typeface="Arial" panose="020B0604020202020204" pitchFamily="34" charset="0"/>
                          <a:cs typeface="Arial" panose="020B0604020202020204" pitchFamily="34" charset="0"/>
                        </a:rPr>
                        <a:t>-</a:t>
                      </a:r>
                      <a:r>
                        <a:rPr lang="en-US" sz="2700" dirty="0" err="1">
                          <a:solidFill>
                            <a:schemeClr val="tx1"/>
                          </a:solidFill>
                          <a:effectLst/>
                          <a:latin typeface="Arial" panose="020B0604020202020204" pitchFamily="34" charset="0"/>
                          <a:cs typeface="Arial" panose="020B0604020202020204" pitchFamily="34" charset="0"/>
                        </a:rPr>
                        <a:t>đi</a:t>
                      </a:r>
                      <a:r>
                        <a:rPr lang="en-US" sz="2700" dirty="0">
                          <a:solidFill>
                            <a:schemeClr val="tx1"/>
                          </a:solidFill>
                          <a:effectLst/>
                          <a:latin typeface="Arial" panose="020B0604020202020204" pitchFamily="34" charset="0"/>
                          <a:cs typeface="Arial" panose="020B0604020202020204" pitchFamily="34" charset="0"/>
                        </a:rPr>
                        <a:t>-ê </a:t>
                      </a:r>
                      <a:endParaRPr lang="en-US" sz="2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700" dirty="0" err="1">
                          <a:solidFill>
                            <a:schemeClr val="tx1"/>
                          </a:solidFill>
                          <a:effectLst/>
                          <a:latin typeface="Arial" panose="020B0604020202020204" pitchFamily="34" charset="0"/>
                          <a:cs typeface="Arial" panose="020B0604020202020204" pitchFamily="34" charset="0"/>
                        </a:rPr>
                        <a:t>Diễn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biến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tâm</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trạng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và</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hành</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động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của</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Phăng</a:t>
                      </a:r>
                      <a:r>
                        <a:rPr lang="en-US" sz="2700" dirty="0">
                          <a:solidFill>
                            <a:schemeClr val="tx1"/>
                          </a:solidFill>
                          <a:effectLst/>
                          <a:latin typeface="Arial" panose="020B0604020202020204" pitchFamily="34" charset="0"/>
                          <a:cs typeface="Arial" panose="020B0604020202020204" pitchFamily="34" charset="0"/>
                        </a:rPr>
                        <a:t>-tin</a:t>
                      </a:r>
                      <a:endParaRPr lang="en-US" sz="2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908484911"/>
                  </a:ext>
                </a:extLst>
              </a:tr>
              <a:tr h="5508805">
                <a:tc>
                  <a:txBody>
                    <a:bodyPr/>
                    <a:lstStyle/>
                    <a:p>
                      <a:pPr marL="0" marR="0">
                        <a:lnSpc>
                          <a:spcPct val="100000"/>
                        </a:lnSpc>
                        <a:spcBef>
                          <a:spcPts val="0"/>
                        </a:spcBef>
                        <a:spcAft>
                          <a:spcPts val="0"/>
                        </a:spcAft>
                        <a:tabLst>
                          <a:tab pos="1386840" algn="l"/>
                        </a:tabLst>
                      </a:pPr>
                      <a:endParaRPr lang="en-US" sz="2700" dirty="0">
                        <a:solidFill>
                          <a:schemeClr val="tx1"/>
                        </a:solidFill>
                        <a:effectLst/>
                        <a:latin typeface="Arial" panose="020B0604020202020204" pitchFamily="34" charset="0"/>
                        <a:cs typeface="Arial" panose="020B0604020202020204" pitchFamily="34" charset="0"/>
                      </a:endParaRPr>
                    </a:p>
                    <a:p>
                      <a:pPr marL="0" marR="0">
                        <a:lnSpc>
                          <a:spcPct val="100000"/>
                        </a:lnSpc>
                        <a:spcBef>
                          <a:spcPts val="0"/>
                        </a:spcBef>
                        <a:spcAft>
                          <a:spcPts val="0"/>
                        </a:spcAft>
                        <a:tabLst>
                          <a:tab pos="1386840" algn="l"/>
                        </a:tabLst>
                      </a:pPr>
                      <a:r>
                        <a:rPr lang="en-US" sz="2700" dirty="0" err="1">
                          <a:solidFill>
                            <a:schemeClr val="tx1"/>
                          </a:solidFill>
                          <a:effectLst/>
                          <a:latin typeface="Arial" panose="020B0604020202020204" pitchFamily="34" charset="0"/>
                          <a:cs typeface="Arial" panose="020B0604020202020204" pitchFamily="34" charset="0"/>
                        </a:rPr>
                        <a:t>Lần</a:t>
                      </a:r>
                      <a:r>
                        <a:rPr lang="en-US" sz="2700" dirty="0">
                          <a:solidFill>
                            <a:schemeClr val="tx1"/>
                          </a:solidFill>
                          <a:effectLst/>
                          <a:latin typeface="Arial" panose="020B0604020202020204" pitchFamily="34" charset="0"/>
                          <a:cs typeface="Arial" panose="020B0604020202020204" pitchFamily="34" charset="0"/>
                        </a:rPr>
                        <a:t> 2:</a:t>
                      </a:r>
                      <a:endParaRPr lang="en-US" sz="2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endParaRPr lang="en-US" sz="2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72789784"/>
                  </a:ext>
                </a:extLst>
              </a:tr>
            </a:tbl>
          </a:graphicData>
        </a:graphic>
      </p:graphicFrame>
      <p:sp>
        <p:nvSpPr>
          <p:cNvPr id="4" name="Hộp Văn bản 3">
            <a:extLst>
              <a:ext uri="{FF2B5EF4-FFF2-40B4-BE49-F238E27FC236}">
                <a16:creationId xmlns="" xmlns:a16="http://schemas.microsoft.com/office/drawing/2014/main" id="{FE9365A3-2DD7-0063-43EE-8AE23B80BB44}"/>
              </a:ext>
            </a:extLst>
          </p:cNvPr>
          <p:cNvSpPr txBox="1"/>
          <p:nvPr/>
        </p:nvSpPr>
        <p:spPr>
          <a:xfrm>
            <a:off x="956767" y="1484768"/>
            <a:ext cx="3323804" cy="2624180"/>
          </a:xfrm>
          <a:prstGeom prst="rect">
            <a:avLst/>
          </a:prstGeom>
          <a:noFill/>
        </p:spPr>
        <p:txBody>
          <a:bodyPr wrap="square">
            <a:spAutoFit/>
          </a:bodyPr>
          <a:lstStyle/>
          <a:p>
            <a:r>
              <a:rPr lang="en-US" sz="2742" b="1" dirty="0">
                <a:solidFill>
                  <a:srgbClr val="0000FF"/>
                </a:solidFill>
                <a:latin typeface="Arial" panose="020B0604020202020204" pitchFamily="34" charset="0"/>
                <a:cs typeface="Arial" panose="020B0604020202020204" pitchFamily="34" charset="0"/>
              </a:rPr>
              <a:t>        </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Chúng</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đòi</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Phăng</a:t>
            </a:r>
            <a:r>
              <a:rPr lang="en-US" sz="2742" b="1" dirty="0">
                <a:latin typeface="Arial" panose="020B0604020202020204" pitchFamily="34" charset="0"/>
                <a:cs typeface="Arial" panose="020B0604020202020204" pitchFamily="34" charset="0"/>
              </a:rPr>
              <a:t>-tin 40 </a:t>
            </a:r>
            <a:r>
              <a:rPr lang="en-US" sz="2742" b="1" dirty="0" err="1">
                <a:latin typeface="Arial" panose="020B0604020202020204" pitchFamily="34" charset="0"/>
                <a:cs typeface="Arial" panose="020B0604020202020204" pitchFamily="34" charset="0"/>
              </a:rPr>
              <a:t>phơ-răng</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lừa</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rằng</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để</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mua</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thuốc</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chữa</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chạy</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bệnh</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sốt</a:t>
            </a:r>
            <a:r>
              <a:rPr lang="en-US" sz="2742" b="1" dirty="0">
                <a:latin typeface="Arial" panose="020B0604020202020204" pitchFamily="34" charset="0"/>
                <a:cs typeface="Arial" panose="020B0604020202020204" pitchFamily="34" charset="0"/>
              </a:rPr>
              <a:t> ban </a:t>
            </a:r>
            <a:r>
              <a:rPr lang="en-US" sz="2742" b="1" dirty="0" err="1">
                <a:latin typeface="Arial" panose="020B0604020202020204" pitchFamily="34" charset="0"/>
                <a:cs typeface="Arial" panose="020B0604020202020204" pitchFamily="34" charset="0"/>
              </a:rPr>
              <a:t>cho</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Cô-dét</a:t>
            </a:r>
            <a:endParaRPr lang="en-US" sz="2742" b="1" dirty="0"/>
          </a:p>
        </p:txBody>
      </p:sp>
      <p:sp>
        <p:nvSpPr>
          <p:cNvPr id="9" name="Hộp Văn bản 8">
            <a:extLst>
              <a:ext uri="{FF2B5EF4-FFF2-40B4-BE49-F238E27FC236}">
                <a16:creationId xmlns="" xmlns:a16="http://schemas.microsoft.com/office/drawing/2014/main" id="{87C7B5AD-076B-5D83-4FA8-77CE0AF407A3}"/>
              </a:ext>
            </a:extLst>
          </p:cNvPr>
          <p:cNvSpPr txBox="1"/>
          <p:nvPr/>
        </p:nvSpPr>
        <p:spPr>
          <a:xfrm>
            <a:off x="4095083" y="1024037"/>
            <a:ext cx="8765949" cy="5578002"/>
          </a:xfrm>
          <a:prstGeom prst="rect">
            <a:avLst/>
          </a:prstGeom>
          <a:noFill/>
        </p:spPr>
        <p:txBody>
          <a:bodyPr wrap="square">
            <a:spAutoFit/>
          </a:bodyPr>
          <a:lstStyle/>
          <a:p>
            <a:pPr>
              <a:spcBef>
                <a:spcPts val="0"/>
              </a:spcBef>
              <a:spcAft>
                <a:spcPts val="0"/>
              </a:spcAft>
              <a:tabLst>
                <a:tab pos="1462561" algn="l"/>
              </a:tabLst>
            </a:pPr>
            <a:r>
              <a:rPr lang="en-US" sz="2742" b="1" dirty="0">
                <a:latin typeface="Arial" panose="020B0604020202020204" pitchFamily="34" charset="0"/>
                <a:cs typeface="Arial" panose="020B0604020202020204" pitchFamily="34" charset="0"/>
              </a:rPr>
              <a:t>- Khi </a:t>
            </a:r>
            <a:r>
              <a:rPr lang="en-US" sz="2742" b="1" dirty="0" err="1">
                <a:latin typeface="Arial" panose="020B0604020202020204" pitchFamily="34" charset="0"/>
                <a:cs typeface="Arial" panose="020B0604020202020204" pitchFamily="34" charset="0"/>
              </a:rPr>
              <a:t>nhận</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được</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thư</a:t>
            </a:r>
            <a:r>
              <a:rPr lang="en-US" sz="2742" b="1" dirty="0">
                <a:latin typeface="Arial" panose="020B0604020202020204" pitchFamily="34" charset="0"/>
                <a:cs typeface="Arial" panose="020B0604020202020204" pitchFamily="34" charset="0"/>
              </a:rPr>
              <a:t>:</a:t>
            </a:r>
          </a:p>
          <a:p>
            <a:pPr>
              <a:spcBef>
                <a:spcPts val="0"/>
              </a:spcBef>
              <a:spcAft>
                <a:spcPts val="0"/>
              </a:spcAft>
              <a:tabLst>
                <a:tab pos="1462561" algn="l"/>
              </a:tabLst>
            </a:pP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Phăng</a:t>
            </a:r>
            <a:r>
              <a:rPr lang="en-US" sz="2742" dirty="0">
                <a:latin typeface="Arial" panose="020B0604020202020204" pitchFamily="34" charset="0"/>
                <a:cs typeface="Arial" panose="020B0604020202020204" pitchFamily="34" charset="0"/>
              </a:rPr>
              <a:t>-tin </a:t>
            </a:r>
            <a:r>
              <a:rPr lang="en-US" sz="2742" dirty="0" err="1">
                <a:latin typeface="Arial" panose="020B0604020202020204" pitchFamily="34" charset="0"/>
                <a:cs typeface="Arial" panose="020B0604020202020204" pitchFamily="34" charset="0"/>
              </a:rPr>
              <a:t>cười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như</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điên</a:t>
            </a:r>
            <a:r>
              <a:rPr lang="en-US" sz="2742" dirty="0">
                <a:latin typeface="Arial" panose="020B0604020202020204" pitchFamily="34" charset="0"/>
                <a:cs typeface="Arial" panose="020B0604020202020204" pitchFamily="34" charset="0"/>
              </a:rPr>
              <a:t>: “… </a:t>
            </a:r>
            <a:r>
              <a:rPr lang="en-US" sz="2742" dirty="0" err="1">
                <a:latin typeface="Arial" panose="020B0604020202020204" pitchFamily="34" charset="0"/>
                <a:cs typeface="Arial" panose="020B0604020202020204" pitchFamily="34" charset="0"/>
              </a:rPr>
              <a:t>Đào</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đâu</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ra</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Họ</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thật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ngớ</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ngẩn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những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người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nhà</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quê</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ấy</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họ</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thật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ngớ</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ngẩn</a:t>
            </a:r>
            <a:r>
              <a:rPr lang="en-US" sz="2742" dirty="0">
                <a:latin typeface="Arial" panose="020B0604020202020204" pitchFamily="34" charset="0"/>
                <a:cs typeface="Arial" panose="020B0604020202020204" pitchFamily="34" charset="0"/>
              </a:rPr>
              <a:t>”.</a:t>
            </a:r>
          </a:p>
          <a:p>
            <a:pPr>
              <a:spcBef>
                <a:spcPts val="0"/>
              </a:spcBef>
              <a:spcAft>
                <a:spcPts val="0"/>
              </a:spcAft>
              <a:tabLst>
                <a:tab pos="1462561" algn="l"/>
              </a:tabLst>
            </a:pP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Ghé</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cửa</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sổ</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đọc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lại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bức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thư</a:t>
            </a:r>
            <a:endParaRPr lang="en-US" sz="2742" dirty="0">
              <a:latin typeface="Arial" panose="020B0604020202020204" pitchFamily="34" charset="0"/>
              <a:cs typeface="Arial" panose="020B0604020202020204" pitchFamily="34" charset="0"/>
            </a:endParaRPr>
          </a:p>
          <a:p>
            <a:pPr>
              <a:spcBef>
                <a:spcPts val="0"/>
              </a:spcBef>
              <a:spcAft>
                <a:spcPts val="0"/>
              </a:spcAft>
              <a:tabLst>
                <a:tab pos="1462561" algn="l"/>
              </a:tabLst>
            </a:pP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Hỏi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rõ</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về</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căn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bệnh</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sốt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phát</a:t>
            </a:r>
            <a:r>
              <a:rPr lang="en-US" sz="2742" dirty="0">
                <a:latin typeface="Arial" panose="020B0604020202020204" pitchFamily="34" charset="0"/>
                <a:cs typeface="Arial" panose="020B0604020202020204" pitchFamily="34" charset="0"/>
              </a:rPr>
              <a:t> ban</a:t>
            </a:r>
          </a:p>
          <a:p>
            <a:pPr>
              <a:spcBef>
                <a:spcPts val="0"/>
              </a:spcBef>
              <a:spcAft>
                <a:spcPts val="0"/>
              </a:spcAft>
              <a:tabLst>
                <a:tab pos="1462561" algn="l"/>
              </a:tabLst>
            </a:pP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Đọc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lại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bức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thư</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lần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nữa</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quyết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định</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ra</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ngoài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phố</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bán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đi</a:t>
            </a:r>
            <a:r>
              <a:rPr lang="en-US" sz="2742" dirty="0">
                <a:latin typeface="Arial" panose="020B0604020202020204" pitchFamily="34" charset="0"/>
                <a:cs typeface="Arial" panose="020B0604020202020204" pitchFamily="34" charset="0"/>
              </a:rPr>
              <a:t> 2 </a:t>
            </a:r>
            <a:r>
              <a:rPr lang="en-US" sz="2742" dirty="0" err="1">
                <a:latin typeface="Arial" panose="020B0604020202020204" pitchFamily="34" charset="0"/>
                <a:cs typeface="Arial" panose="020B0604020202020204" pitchFamily="34" charset="0"/>
              </a:rPr>
              <a:t>chiếc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răng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cửa</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để</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đổi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lấy</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hai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đồng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tiền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vàng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gửi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tiền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về</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mong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chữa</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bệnh</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cho</a:t>
            </a:r>
            <a:r>
              <a:rPr lang="en-US" sz="2742" dirty="0">
                <a:latin typeface="Arial" panose="020B0604020202020204" pitchFamily="34" charset="0"/>
                <a:cs typeface="Arial" panose="020B0604020202020204" pitchFamily="34" charset="0"/>
              </a:rPr>
              <a:t> con.</a:t>
            </a:r>
          </a:p>
          <a:p>
            <a:pPr>
              <a:spcBef>
                <a:spcPts val="0"/>
              </a:spcBef>
              <a:spcAft>
                <a:spcPts val="0"/>
              </a:spcAft>
              <a:tabLst>
                <a:tab pos="1462561" algn="l"/>
              </a:tabLst>
            </a:pPr>
            <a:r>
              <a:rPr lang="en-US" sz="2742" b="1" dirty="0">
                <a:latin typeface="Arial" panose="020B0604020202020204" pitchFamily="34" charset="0"/>
                <a:cs typeface="Arial" panose="020B0604020202020204" pitchFamily="34" charset="0"/>
              </a:rPr>
              <a:t>- Sau </a:t>
            </a:r>
            <a:r>
              <a:rPr lang="en-US" sz="2742" b="1" dirty="0" err="1">
                <a:latin typeface="Arial" panose="020B0604020202020204" pitchFamily="34" charset="0"/>
                <a:cs typeface="Arial" panose="020B0604020202020204" pitchFamily="34" charset="0"/>
              </a:rPr>
              <a:t>khi</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bán</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răng</a:t>
            </a:r>
            <a:r>
              <a:rPr lang="en-US" sz="2742" b="1"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Chỉ</a:t>
            </a:r>
            <a:r>
              <a:rPr lang="en-US" sz="2742" dirty="0">
                <a:latin typeface="Arial" panose="020B0604020202020204" pitchFamily="34" charset="0"/>
                <a:cs typeface="Arial" panose="020B0604020202020204" pitchFamily="34" charset="0"/>
              </a:rPr>
              <a:t> qua </a:t>
            </a:r>
            <a:r>
              <a:rPr lang="en-US" sz="2742" dirty="0" err="1">
                <a:latin typeface="Arial" panose="020B0604020202020204" pitchFamily="34" charset="0"/>
                <a:cs typeface="Arial" panose="020B0604020202020204" pitchFamily="34" charset="0"/>
              </a:rPr>
              <a:t>một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đêm</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mà</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Phăng</a:t>
            </a:r>
            <a:r>
              <a:rPr lang="en-US" sz="2742" dirty="0">
                <a:latin typeface="Arial" panose="020B0604020202020204" pitchFamily="34" charset="0"/>
                <a:cs typeface="Arial" panose="020B0604020202020204" pitchFamily="34" charset="0"/>
              </a:rPr>
              <a:t>-tin </a:t>
            </a:r>
            <a:r>
              <a:rPr lang="en-US" sz="2742" dirty="0" err="1">
                <a:latin typeface="Arial" panose="020B0604020202020204" pitchFamily="34" charset="0"/>
                <a:cs typeface="Arial" panose="020B0604020202020204" pitchFamily="34" charset="0"/>
              </a:rPr>
              <a:t>già</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đến</a:t>
            </a:r>
            <a:r>
              <a:rPr lang="en-US" sz="2742" dirty="0">
                <a:latin typeface="Arial" panose="020B0604020202020204" pitchFamily="34" charset="0"/>
                <a:cs typeface="Arial" panose="020B0604020202020204" pitchFamily="34" charset="0"/>
              </a:rPr>
              <a:t> 10 </a:t>
            </a:r>
            <a:r>
              <a:rPr lang="en-US" sz="2742" dirty="0" err="1">
                <a:latin typeface="Arial" panose="020B0604020202020204" pitchFamily="34" charset="0"/>
                <a:cs typeface="Arial" panose="020B0604020202020204" pitchFamily="34" charset="0"/>
              </a:rPr>
              <a:t>tuổi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Phăng</a:t>
            </a:r>
            <a:r>
              <a:rPr lang="en-US" sz="2742" dirty="0">
                <a:latin typeface="Arial" panose="020B0604020202020204" pitchFamily="34" charset="0"/>
                <a:cs typeface="Arial" panose="020B0604020202020204" pitchFamily="34" charset="0"/>
              </a:rPr>
              <a:t>-tin </a:t>
            </a:r>
            <a:r>
              <a:rPr lang="en-US" sz="2742" dirty="0" err="1">
                <a:latin typeface="Arial" panose="020B0604020202020204" pitchFamily="34" charset="0"/>
                <a:cs typeface="Arial" panose="020B0604020202020204" pitchFamily="34" charset="0"/>
              </a:rPr>
              <a:t>chịu</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đựng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nỗi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đau</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thể</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xác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vì</a:t>
            </a:r>
            <a:r>
              <a:rPr lang="en-US" sz="2742" dirty="0">
                <a:latin typeface="Arial" panose="020B0604020202020204" pitchFamily="34" charset="0"/>
                <a:cs typeface="Arial" panose="020B0604020202020204" pitchFamily="34" charset="0"/>
              </a:rPr>
              <a:t> con (</a:t>
            </a:r>
            <a:r>
              <a:rPr lang="en-US" sz="2742" dirty="0" err="1">
                <a:latin typeface="Arial" panose="020B0604020202020204" pitchFamily="34" charset="0"/>
                <a:cs typeface="Arial" panose="020B0604020202020204" pitchFamily="34" charset="0"/>
              </a:rPr>
              <a:t>mặt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tái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nhợt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lạnh</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lẽo</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ghê</a:t>
            </a:r>
            <a:r>
              <a:rPr lang="en-US" sz="2742" dirty="0">
                <a:latin typeface="Arial" panose="020B0604020202020204" pitchFamily="34" charset="0"/>
                <a:cs typeface="Arial" panose="020B0604020202020204" pitchFamily="34" charset="0"/>
              </a:rPr>
              <a:t> </a:t>
            </a:r>
            <a:r>
              <a:rPr lang="en-US" sz="2742" dirty="0" err="1" smtClean="0">
                <a:latin typeface="Arial" panose="020B0604020202020204" pitchFamily="34" charset="0"/>
                <a:cs typeface="Arial" panose="020B0604020202020204" pitchFamily="34" charset="0"/>
              </a:rPr>
              <a:t>rợn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nụ</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cười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rớm</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máu</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một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ít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nước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dãi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đỏ</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dính</a:t>
            </a:r>
            <a:r>
              <a:rPr lang="en-US" sz="2742" dirty="0">
                <a:latin typeface="Arial" panose="020B0604020202020204" pitchFamily="34" charset="0"/>
                <a:cs typeface="Arial" panose="020B0604020202020204" pitchFamily="34" charset="0"/>
              </a:rPr>
              <a:t> ở 2 </a:t>
            </a:r>
            <a:r>
              <a:rPr lang="en-US" sz="2742" dirty="0" err="1">
                <a:latin typeface="Arial" panose="020B0604020202020204" pitchFamily="34" charset="0"/>
                <a:cs typeface="Arial" panose="020B0604020202020204" pitchFamily="34" charset="0"/>
              </a:rPr>
              <a:t>mép</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và</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miệng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chị</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có</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một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lỗ</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hổng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đen</a:t>
            </a:r>
            <a:r>
              <a:rPr lang="en-US" sz="2742" dirty="0">
                <a:latin typeface="Arial" panose="020B0604020202020204" pitchFamily="34" charset="0"/>
                <a:cs typeface="Arial" panose="020B0604020202020204" pitchFamily="34" charset="0"/>
              </a:rPr>
              <a:t>…)</a:t>
            </a:r>
            <a:endParaRPr lang="en-US" sz="2742" dirty="0">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191661" y="4264397"/>
            <a:ext cx="3810330" cy="3176291"/>
          </a:xfrm>
          <a:prstGeom prst="rect">
            <a:avLst/>
          </a:prstGeom>
        </p:spPr>
      </p:pic>
    </p:spTree>
    <p:extLst>
      <p:ext uri="{BB962C8B-B14F-4D97-AF65-F5344CB8AC3E}">
        <p14:creationId xmlns:p14="http://schemas.microsoft.com/office/powerpoint/2010/main" xmlns="" val="118646205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barn(inVertical)">
                                      <p:cBhvr>
                                        <p:cTn id="15" dur="500"/>
                                        <p:tgtEl>
                                          <p:spTgt spid="9">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barn(inVertical)">
                                      <p:cBhvr>
                                        <p:cTn id="18" dur="500"/>
                                        <p:tgtEl>
                                          <p:spTgt spid="9">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barn(inVertical)">
                                      <p:cBhvr>
                                        <p:cTn id="21" dur="500"/>
                                        <p:tgtEl>
                                          <p:spTgt spid="9">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barn(inVertical)">
                                      <p:cBhvr>
                                        <p:cTn id="24" dur="500"/>
                                        <p:tgtEl>
                                          <p:spTgt spid="9">
                                            <p:txEl>
                                              <p:pRg st="4" end="4"/>
                                            </p:txEl>
                                          </p:spTgt>
                                        </p:tgtEl>
                                      </p:cBhvr>
                                    </p:animEffect>
                                  </p:childTnLst>
                                </p:cTn>
                              </p:par>
                              <p:par>
                                <p:cTn id="25" presetID="16" presetClass="entr" presetSubtype="21" fill="hold" nodeType="withEffect">
                                  <p:stCondLst>
                                    <p:cond delay="830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arn(inVertical)">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 xmlns:a16="http://schemas.microsoft.com/office/drawing/2014/main" id="{1B4B2477-E32F-0F54-166D-4F47E0AB6390}"/>
              </a:ext>
            </a:extLst>
          </p:cNvPr>
          <p:cNvGraphicFramePr>
            <a:graphicFrameLocks noGrp="1"/>
          </p:cNvGraphicFramePr>
          <p:nvPr>
            <p:extLst>
              <p:ext uri="{D42A27DB-BD31-4B8C-83A1-F6EECF244321}">
                <p14:modId xmlns:p14="http://schemas.microsoft.com/office/powerpoint/2010/main" xmlns="" val="1834855535"/>
              </p:ext>
            </p:extLst>
          </p:nvPr>
        </p:nvGraphicFramePr>
        <p:xfrm>
          <a:off x="1028775" y="-13532"/>
          <a:ext cx="11181903" cy="7444777"/>
        </p:xfrm>
        <a:graphic>
          <a:graphicData uri="http://schemas.openxmlformats.org/drawingml/2006/table">
            <a:tbl>
              <a:tblPr firstRow="1" firstCol="1" bandRow="1">
                <a:tableStyleId>{5C22544A-7EE6-4342-B048-85BDC9FD1C3A}</a:tableStyleId>
              </a:tblPr>
              <a:tblGrid>
                <a:gridCol w="3038704">
                  <a:extLst>
                    <a:ext uri="{9D8B030D-6E8A-4147-A177-3AD203B41FA5}">
                      <a16:colId xmlns="" xmlns:a16="http://schemas.microsoft.com/office/drawing/2014/main" val="413633480"/>
                    </a:ext>
                  </a:extLst>
                </a:gridCol>
                <a:gridCol w="8143199">
                  <a:extLst>
                    <a:ext uri="{9D8B030D-6E8A-4147-A177-3AD203B41FA5}">
                      <a16:colId xmlns="" xmlns:a16="http://schemas.microsoft.com/office/drawing/2014/main" val="135032646"/>
                    </a:ext>
                  </a:extLst>
                </a:gridCol>
              </a:tblGrid>
              <a:tr h="1474574">
                <a:tc>
                  <a:txBody>
                    <a:bodyPr/>
                    <a:lstStyle/>
                    <a:p>
                      <a:pPr marL="0" marR="0" algn="ctr">
                        <a:lnSpc>
                          <a:spcPct val="100000"/>
                        </a:lnSpc>
                        <a:spcBef>
                          <a:spcPts val="0"/>
                        </a:spcBef>
                        <a:spcAft>
                          <a:spcPts val="0"/>
                        </a:spcAft>
                        <a:tabLst>
                          <a:tab pos="1386840" algn="l"/>
                        </a:tabLst>
                      </a:pPr>
                      <a:r>
                        <a:rPr lang="en-US" sz="3000" dirty="0" err="1">
                          <a:solidFill>
                            <a:schemeClr val="tx1"/>
                          </a:solidFill>
                          <a:effectLst/>
                          <a:latin typeface="Arial" panose="020B0604020202020204" pitchFamily="34" charset="0"/>
                          <a:cs typeface="Arial" panose="020B0604020202020204" pitchFamily="34" charset="0"/>
                        </a:rPr>
                        <a:t>Đòi</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hỏi</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của</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vợ</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chồng</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Tê</a:t>
                      </a:r>
                      <a:r>
                        <a:rPr lang="en-US" sz="3000" dirty="0">
                          <a:solidFill>
                            <a:schemeClr val="tx1"/>
                          </a:solidFill>
                          <a:effectLst/>
                          <a:latin typeface="Arial" panose="020B0604020202020204" pitchFamily="34" charset="0"/>
                          <a:cs typeface="Arial" panose="020B0604020202020204" pitchFamily="34" charset="0"/>
                        </a:rPr>
                        <a:t>-</a:t>
                      </a:r>
                      <a:r>
                        <a:rPr lang="en-US" sz="3000" dirty="0" err="1">
                          <a:solidFill>
                            <a:schemeClr val="tx1"/>
                          </a:solidFill>
                          <a:effectLst/>
                          <a:latin typeface="Arial" panose="020B0604020202020204" pitchFamily="34" charset="0"/>
                          <a:cs typeface="Arial" panose="020B0604020202020204" pitchFamily="34" charset="0"/>
                        </a:rPr>
                        <a:t>nác</a:t>
                      </a:r>
                      <a:r>
                        <a:rPr lang="en-US" sz="3000" dirty="0">
                          <a:solidFill>
                            <a:schemeClr val="tx1"/>
                          </a:solidFill>
                          <a:effectLst/>
                          <a:latin typeface="Arial" panose="020B0604020202020204" pitchFamily="34" charset="0"/>
                          <a:cs typeface="Arial" panose="020B0604020202020204" pitchFamily="34" charset="0"/>
                        </a:rPr>
                        <a:t>-</a:t>
                      </a:r>
                      <a:r>
                        <a:rPr lang="en-US" sz="3000" dirty="0" err="1">
                          <a:solidFill>
                            <a:schemeClr val="tx1"/>
                          </a:solidFill>
                          <a:effectLst/>
                          <a:latin typeface="Arial" panose="020B0604020202020204" pitchFamily="34" charset="0"/>
                          <a:cs typeface="Arial" panose="020B0604020202020204" pitchFamily="34" charset="0"/>
                        </a:rPr>
                        <a:t>đi</a:t>
                      </a:r>
                      <a:r>
                        <a:rPr lang="en-US" sz="3000" dirty="0">
                          <a:solidFill>
                            <a:schemeClr val="tx1"/>
                          </a:solidFill>
                          <a:effectLst/>
                          <a:latin typeface="Arial" panose="020B0604020202020204" pitchFamily="34" charset="0"/>
                          <a:cs typeface="Arial" panose="020B0604020202020204" pitchFamily="34" charset="0"/>
                        </a:rPr>
                        <a:t>-ê </a:t>
                      </a: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1386840" algn="l"/>
                        </a:tabLst>
                      </a:pPr>
                      <a:r>
                        <a:rPr lang="en-US" sz="3000" dirty="0" err="1">
                          <a:solidFill>
                            <a:schemeClr val="tx1"/>
                          </a:solidFill>
                          <a:effectLst/>
                          <a:latin typeface="Arial" panose="020B0604020202020204" pitchFamily="34" charset="0"/>
                          <a:cs typeface="Arial" panose="020B0604020202020204" pitchFamily="34" charset="0"/>
                        </a:rPr>
                        <a:t>Diễn</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biến</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tâm</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trạng</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và</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hành</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động</a:t>
                      </a:r>
                      <a:r>
                        <a:rPr lang="en-US" sz="3000" dirty="0">
                          <a:solidFill>
                            <a:schemeClr val="tx1"/>
                          </a:solidFill>
                          <a:effectLst/>
                          <a:latin typeface="Arial" panose="020B0604020202020204" pitchFamily="34" charset="0"/>
                          <a:cs typeface="Arial" panose="020B0604020202020204" pitchFamily="34" charset="0"/>
                        </a:rPr>
                        <a:t> </a:t>
                      </a:r>
                      <a:r>
                        <a:rPr lang="en-US" sz="3000" dirty="0" err="1" smtClean="0">
                          <a:solidFill>
                            <a:schemeClr val="tx1"/>
                          </a:solidFill>
                          <a:effectLst/>
                          <a:latin typeface="Arial" panose="020B0604020202020204" pitchFamily="34" charset="0"/>
                          <a:cs typeface="Arial" panose="020B0604020202020204" pitchFamily="34" charset="0"/>
                        </a:rPr>
                        <a:t>của</a:t>
                      </a:r>
                      <a:endParaRPr lang="en-US" sz="3000" dirty="0" smtClean="0">
                        <a:solidFill>
                          <a:schemeClr val="tx1"/>
                        </a:solidFill>
                        <a:effectLst/>
                        <a:latin typeface="Arial" panose="020B0604020202020204" pitchFamily="34" charset="0"/>
                        <a:cs typeface="Arial" panose="020B0604020202020204" pitchFamily="34" charset="0"/>
                      </a:endParaRPr>
                    </a:p>
                    <a:p>
                      <a:pPr marL="0" marR="0" algn="ctr">
                        <a:lnSpc>
                          <a:spcPct val="100000"/>
                        </a:lnSpc>
                        <a:spcBef>
                          <a:spcPts val="0"/>
                        </a:spcBef>
                        <a:spcAft>
                          <a:spcPts val="0"/>
                        </a:spcAft>
                        <a:tabLst>
                          <a:tab pos="1386840" algn="l"/>
                        </a:tabLst>
                      </a:pPr>
                      <a:r>
                        <a:rPr lang="en-US" sz="3000" dirty="0" smtClean="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Phăng</a:t>
                      </a:r>
                      <a:r>
                        <a:rPr lang="en-US" sz="3000" dirty="0">
                          <a:solidFill>
                            <a:schemeClr val="tx1"/>
                          </a:solidFill>
                          <a:effectLst/>
                          <a:latin typeface="Arial" panose="020B0604020202020204" pitchFamily="34" charset="0"/>
                          <a:cs typeface="Arial" panose="020B0604020202020204" pitchFamily="34" charset="0"/>
                        </a:rPr>
                        <a:t>-tin</a:t>
                      </a: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908484911"/>
                  </a:ext>
                </a:extLst>
              </a:tr>
              <a:tr h="5970203">
                <a:tc>
                  <a:txBody>
                    <a:bodyPr/>
                    <a:lstStyle/>
                    <a:p>
                      <a:pPr marL="0" marR="0">
                        <a:lnSpc>
                          <a:spcPct val="100000"/>
                        </a:lnSpc>
                        <a:spcBef>
                          <a:spcPts val="0"/>
                        </a:spcBef>
                        <a:spcAft>
                          <a:spcPts val="0"/>
                        </a:spcAft>
                        <a:tabLst>
                          <a:tab pos="1386840" algn="l"/>
                        </a:tabLst>
                      </a:pPr>
                      <a:r>
                        <a:rPr lang="en-US" sz="3000" dirty="0" err="1" smtClean="0">
                          <a:solidFill>
                            <a:schemeClr val="tx1"/>
                          </a:solidFill>
                          <a:effectLst/>
                          <a:latin typeface="Arial" panose="020B0604020202020204" pitchFamily="34" charset="0"/>
                          <a:cs typeface="Arial" panose="020B0604020202020204" pitchFamily="34" charset="0"/>
                        </a:rPr>
                        <a:t>Lần</a:t>
                      </a:r>
                      <a:r>
                        <a:rPr lang="en-US" sz="3000" dirty="0" smtClean="0">
                          <a:solidFill>
                            <a:schemeClr val="tx1"/>
                          </a:solidFill>
                          <a:effectLst/>
                          <a:latin typeface="Arial" panose="020B0604020202020204" pitchFamily="34" charset="0"/>
                          <a:cs typeface="Arial" panose="020B0604020202020204" pitchFamily="34" charset="0"/>
                        </a:rPr>
                        <a:t> </a:t>
                      </a:r>
                      <a:r>
                        <a:rPr lang="en-US" sz="3000" dirty="0">
                          <a:solidFill>
                            <a:schemeClr val="tx1"/>
                          </a:solidFill>
                          <a:effectLst/>
                          <a:latin typeface="Arial" panose="020B0604020202020204" pitchFamily="34" charset="0"/>
                          <a:cs typeface="Arial" panose="020B0604020202020204" pitchFamily="34" charset="0"/>
                        </a:rPr>
                        <a:t>3:</a:t>
                      </a: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tabLst>
                          <a:tab pos="1386840" algn="l"/>
                        </a:tabLst>
                      </a:pP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47912176"/>
                  </a:ext>
                </a:extLst>
              </a:tr>
            </a:tbl>
          </a:graphicData>
        </a:graphic>
      </p:graphicFrame>
      <p:sp>
        <p:nvSpPr>
          <p:cNvPr id="4" name="Hộp Văn bản 3">
            <a:extLst>
              <a:ext uri="{FF2B5EF4-FFF2-40B4-BE49-F238E27FC236}">
                <a16:creationId xmlns="" xmlns:a16="http://schemas.microsoft.com/office/drawing/2014/main" id="{6C49EDDD-F897-A987-A13E-D5F12902E6E0}"/>
              </a:ext>
            </a:extLst>
          </p:cNvPr>
          <p:cNvSpPr txBox="1"/>
          <p:nvPr/>
        </p:nvSpPr>
        <p:spPr>
          <a:xfrm>
            <a:off x="1028776" y="1384077"/>
            <a:ext cx="2880320" cy="4636526"/>
          </a:xfrm>
          <a:prstGeom prst="rect">
            <a:avLst/>
          </a:prstGeom>
          <a:noFill/>
        </p:spPr>
        <p:txBody>
          <a:bodyPr wrap="square">
            <a:spAutoFit/>
          </a:bodyPr>
          <a:lstStyle/>
          <a:p>
            <a:pPr algn="just"/>
            <a:r>
              <a:rPr lang="en-US" sz="2953" b="1" dirty="0">
                <a:solidFill>
                  <a:srgbClr val="0000FF"/>
                </a:solidFill>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Chúng</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bắt</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Phăng</a:t>
            </a:r>
            <a:r>
              <a:rPr lang="en-US" sz="2953" b="1" dirty="0">
                <a:latin typeface="Arial" panose="020B0604020202020204" pitchFamily="34" charset="0"/>
                <a:cs typeface="Arial" panose="020B0604020202020204" pitchFamily="34" charset="0"/>
              </a:rPr>
              <a:t>-tin </a:t>
            </a:r>
            <a:r>
              <a:rPr lang="en-US" sz="2953" b="1" dirty="0" err="1">
                <a:latin typeface="Arial" panose="020B0604020202020204" pitchFamily="34" charset="0"/>
                <a:cs typeface="Arial" panose="020B0604020202020204" pitchFamily="34" charset="0"/>
              </a:rPr>
              <a:t>phải</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gửi</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về</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cho</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chúng</a:t>
            </a:r>
            <a:r>
              <a:rPr lang="en-US" sz="2953" b="1" dirty="0">
                <a:latin typeface="Arial" panose="020B0604020202020204" pitchFamily="34" charset="0"/>
                <a:cs typeface="Arial" panose="020B0604020202020204" pitchFamily="34" charset="0"/>
              </a:rPr>
              <a:t> 100 </a:t>
            </a:r>
            <a:r>
              <a:rPr lang="en-US" sz="2953" b="1" dirty="0" err="1">
                <a:latin typeface="Arial" panose="020B0604020202020204" pitchFamily="34" charset="0"/>
                <a:cs typeface="Arial" panose="020B0604020202020204" pitchFamily="34" charset="0"/>
              </a:rPr>
              <a:t>phơ-răng</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nếu</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không</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chúng</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sẽ</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tống</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cổ</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Cô-dét</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ra</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cửa</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giữa</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trời</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đông</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lạnh</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giá</a:t>
            </a:r>
            <a:endParaRPr lang="en-US" sz="2953" b="1" dirty="0"/>
          </a:p>
        </p:txBody>
      </p:sp>
      <p:pic>
        <p:nvPicPr>
          <p:cNvPr id="2" name="Picture 1"/>
          <p:cNvPicPr>
            <a:picLocks noChangeAspect="1"/>
          </p:cNvPicPr>
          <p:nvPr/>
        </p:nvPicPr>
        <p:blipFill>
          <a:blip r:embed="rId2"/>
          <a:stretch>
            <a:fillRect/>
          </a:stretch>
        </p:blipFill>
        <p:spPr>
          <a:xfrm>
            <a:off x="-1491505" y="4768453"/>
            <a:ext cx="3810330" cy="2888259"/>
          </a:xfrm>
          <a:prstGeom prst="rect">
            <a:avLst/>
          </a:prstGeom>
        </p:spPr>
      </p:pic>
      <p:sp>
        <p:nvSpPr>
          <p:cNvPr id="5" name="TextBox 4"/>
          <p:cNvSpPr txBox="1"/>
          <p:nvPr/>
        </p:nvSpPr>
        <p:spPr>
          <a:xfrm>
            <a:off x="4269135" y="1672109"/>
            <a:ext cx="7488832" cy="3539430"/>
          </a:xfrm>
          <a:prstGeom prst="rect">
            <a:avLst/>
          </a:prstGeom>
          <a:noFill/>
        </p:spPr>
        <p:txBody>
          <a:bodyPr wrap="square" rtlCol="0">
            <a:spAutoFit/>
          </a:bodyPr>
          <a:lstStyle/>
          <a:p>
            <a:pPr algn="just"/>
            <a:r>
              <a:rPr lang="en-US" sz="3200" kern="100" dirty="0" err="1">
                <a:latin typeface="Arial" panose="020B0604020202020204" pitchFamily="34" charset="0"/>
                <a:ea typeface="Calibri" panose="020F0502020204030204" pitchFamily="34" charset="0"/>
                <a:cs typeface="Arial" panose="020B0604020202020204" pitchFamily="34" charset="0"/>
              </a:rPr>
              <a:t>Người</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mẹ</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đáng</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thương</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ấy</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biết</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làm</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gì</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để</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có</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một</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số</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tiền</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lớn</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như</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thế</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Rồi</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cuối</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cùng</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vì</a:t>
            </a:r>
            <a:r>
              <a:rPr lang="en-US" sz="3200" kern="100" dirty="0">
                <a:latin typeface="Arial" panose="020B0604020202020204" pitchFamily="34" charset="0"/>
                <a:ea typeface="Calibri" panose="020F0502020204030204" pitchFamily="34" charset="0"/>
                <a:cs typeface="Arial" panose="020B0604020202020204" pitchFamily="34" charset="0"/>
              </a:rPr>
              <a:t> con, </a:t>
            </a:r>
            <a:r>
              <a:rPr lang="en-US" sz="3200" kern="100" dirty="0" err="1">
                <a:latin typeface="Arial" panose="020B0604020202020204" pitchFamily="34" charset="0"/>
                <a:ea typeface="Calibri" panose="020F0502020204030204" pitchFamily="34" charset="0"/>
                <a:cs typeface="Arial" panose="020B0604020202020204" pitchFamily="34" charset="0"/>
              </a:rPr>
              <a:t>chị</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đã</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phải</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lựa</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chọn</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lựa</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chọn</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bán</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nốt</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cái</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quý</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giá</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nhất</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của</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người</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phụ</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nữ</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Thế</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là</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người</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đàn</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bà</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xấu</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số</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ấy</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đi</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làm</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gái</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điếm</a:t>
            </a:r>
            <a:r>
              <a:rPr lang="vi-VN" sz="3200" i="1" kern="100" dirty="0">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ea typeface="Calibri" panose="020F0502020204030204" pitchFamily="34" charset="0"/>
              <a:cs typeface="Arial" panose="020B0604020202020204" pitchFamily="34" charset="0"/>
            </a:endParaRPr>
          </a:p>
          <a:p>
            <a:pPr algn="just"/>
            <a:endParaRPr lang="en-US" sz="3200" dirty="0"/>
          </a:p>
        </p:txBody>
      </p:sp>
    </p:spTree>
    <p:extLst>
      <p:ext uri="{BB962C8B-B14F-4D97-AF65-F5344CB8AC3E}">
        <p14:creationId xmlns:p14="http://schemas.microsoft.com/office/powerpoint/2010/main" xmlns="" val="42574158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pic>
        <p:nvPicPr>
          <p:cNvPr id="4" name="Picture 3"/>
          <p:cNvPicPr>
            <a:picLocks noChangeAspect="1"/>
          </p:cNvPicPr>
          <p:nvPr/>
        </p:nvPicPr>
        <p:blipFill>
          <a:blip r:embed="rId3"/>
          <a:stretch>
            <a:fillRect/>
          </a:stretch>
        </p:blipFill>
        <p:spPr>
          <a:xfrm>
            <a:off x="-1347489" y="4500920"/>
            <a:ext cx="3810330" cy="3176291"/>
          </a:xfrm>
          <a:prstGeom prst="rect">
            <a:avLst/>
          </a:prstGeom>
        </p:spPr>
      </p:pic>
      <p:sp>
        <p:nvSpPr>
          <p:cNvPr id="5" name="文本框 5"/>
          <p:cNvSpPr txBox="1"/>
          <p:nvPr/>
        </p:nvSpPr>
        <p:spPr>
          <a:xfrm>
            <a:off x="2462841" y="93375"/>
            <a:ext cx="4213013" cy="584775"/>
          </a:xfrm>
          <a:prstGeom prst="rect">
            <a:avLst/>
          </a:prstGeom>
          <a:noFill/>
        </p:spPr>
        <p:txBody>
          <a:bodyPr wrap="none" rtlCol="0">
            <a:spAutoFit/>
          </a:bodyPr>
          <a:lstStyle/>
          <a:p>
            <a:r>
              <a:rPr lang="en-US" altLang="zh-CN" sz="3200" b="1" dirty="0">
                <a:solidFill>
                  <a:schemeClr val="tx1">
                    <a:lumMod val="95000"/>
                    <a:lumOff val="5000"/>
                  </a:schemeClr>
                </a:solidFill>
                <a:latin typeface="+mj-ea"/>
                <a:ea typeface="+mj-ea"/>
              </a:rPr>
              <a:t>II. KHÁM PHÁ VĂN BẢN</a:t>
            </a:r>
            <a:endParaRPr lang="zh-CN" altLang="en-US" sz="3200" b="1" dirty="0">
              <a:solidFill>
                <a:schemeClr val="tx1">
                  <a:lumMod val="95000"/>
                  <a:lumOff val="5000"/>
                </a:schemeClr>
              </a:solidFill>
              <a:latin typeface="+mj-ea"/>
              <a:ea typeface="+mj-ea"/>
            </a:endParaRPr>
          </a:p>
        </p:txBody>
      </p:sp>
      <p:sp>
        <p:nvSpPr>
          <p:cNvPr id="6" name="Hộp Văn bản 13">
            <a:extLst>
              <a:ext uri="{FF2B5EF4-FFF2-40B4-BE49-F238E27FC236}">
                <a16:creationId xmlns="" xmlns:a16="http://schemas.microsoft.com/office/drawing/2014/main" id="{71EDFD97-DD34-60FF-AD86-F44DB9634A69}"/>
              </a:ext>
            </a:extLst>
          </p:cNvPr>
          <p:cNvSpPr txBox="1"/>
          <p:nvPr/>
        </p:nvSpPr>
        <p:spPr>
          <a:xfrm>
            <a:off x="2431613" y="769645"/>
            <a:ext cx="9856551"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3. Quan </a:t>
            </a:r>
            <a:r>
              <a:rPr lang="en-US" sz="2800" b="1" dirty="0" err="1">
                <a:effectLst/>
                <a:latin typeface="Arial" panose="020B0604020202020204" pitchFamily="34" charset="0"/>
                <a:ea typeface="MS Mincho" panose="02020609040205080304" pitchFamily="49" charset="-128"/>
                <a:cs typeface="Arial" panose="020B0604020202020204" pitchFamily="34" charset="0"/>
              </a:rPr>
              <a:t>điểm</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tư</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tưởng</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của</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tác</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giả</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图片 9" descr="屏幕上有字&#10;&#10;描述已自动生成"/>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3175765" y="1830501"/>
            <a:ext cx="8239967" cy="4568824"/>
          </a:xfrm>
          <a:prstGeom prst="rect">
            <a:avLst/>
          </a:prstGeom>
        </p:spPr>
      </p:pic>
      <p:sp>
        <p:nvSpPr>
          <p:cNvPr id="8" name="矩形 2"/>
          <p:cNvSpPr/>
          <p:nvPr/>
        </p:nvSpPr>
        <p:spPr>
          <a:xfrm>
            <a:off x="3942018" y="3009900"/>
            <a:ext cx="6707460" cy="1754326"/>
          </a:xfrm>
          <a:prstGeom prst="rect">
            <a:avLst/>
          </a:prstGeom>
        </p:spPr>
        <p:txBody>
          <a:bodyPr wrap="square">
            <a:spAutoFit/>
          </a:bodyPr>
          <a:lstStyle/>
          <a:p>
            <a:pPr defTabSz="457200" fontAlgn="auto">
              <a:spcBef>
                <a:spcPts val="0"/>
              </a:spcBef>
              <a:spcAft>
                <a:spcPts val="0"/>
              </a:spcAft>
            </a:pPr>
            <a:r>
              <a:rPr lang="en-US" sz="3600" dirty="0" smtClean="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Đoạn</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trích</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thể</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hiện</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quan</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điểm</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tư</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tưởng</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nào</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của</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tác</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giả</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Hãy</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lí</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giải</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cụ</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thể</a:t>
            </a:r>
            <a:r>
              <a:rPr lang="en-US" sz="3600" i="1" dirty="0">
                <a:solidFill>
                  <a:srgbClr val="000000"/>
                </a:solidFill>
                <a:latin typeface="Arial" panose="020B0604020202020204" pitchFamily="34" charset="0"/>
                <a:cs typeface="Arial" panose="020B0604020202020204" pitchFamily="34" charset="0"/>
              </a:rPr>
              <a:t>.</a:t>
            </a:r>
            <a:endParaRPr lang="en-US" sz="3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990153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22" presetClass="entr" presetSubtype="4" fill="hold" grpId="0" nodeType="withEffect">
                                  <p:stCondLst>
                                    <p:cond delay="60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pic>
        <p:nvPicPr>
          <p:cNvPr id="4" name="Picture 3"/>
          <p:cNvPicPr>
            <a:picLocks noChangeAspect="1"/>
          </p:cNvPicPr>
          <p:nvPr/>
        </p:nvPicPr>
        <p:blipFill>
          <a:blip r:embed="rId3"/>
          <a:stretch>
            <a:fillRect/>
          </a:stretch>
        </p:blipFill>
        <p:spPr>
          <a:xfrm>
            <a:off x="-1347489" y="4500920"/>
            <a:ext cx="3810330" cy="3176291"/>
          </a:xfrm>
          <a:prstGeom prst="rect">
            <a:avLst/>
          </a:prstGeom>
        </p:spPr>
      </p:pic>
      <p:sp>
        <p:nvSpPr>
          <p:cNvPr id="5" name="文本框 5"/>
          <p:cNvSpPr txBox="1"/>
          <p:nvPr/>
        </p:nvSpPr>
        <p:spPr>
          <a:xfrm>
            <a:off x="2462841" y="93375"/>
            <a:ext cx="4213013" cy="584775"/>
          </a:xfrm>
          <a:prstGeom prst="rect">
            <a:avLst/>
          </a:prstGeom>
          <a:noFill/>
        </p:spPr>
        <p:txBody>
          <a:bodyPr wrap="none" rtlCol="0">
            <a:spAutoFit/>
          </a:bodyPr>
          <a:lstStyle/>
          <a:p>
            <a:r>
              <a:rPr lang="en-US" altLang="zh-CN" sz="3200" b="1" dirty="0">
                <a:solidFill>
                  <a:schemeClr val="tx1">
                    <a:lumMod val="95000"/>
                    <a:lumOff val="5000"/>
                  </a:schemeClr>
                </a:solidFill>
                <a:latin typeface="+mj-ea"/>
                <a:ea typeface="+mj-ea"/>
              </a:rPr>
              <a:t>II. KHÁM PHÁ VĂN BẢN</a:t>
            </a:r>
            <a:endParaRPr lang="zh-CN" altLang="en-US" sz="3200" b="1" dirty="0">
              <a:solidFill>
                <a:schemeClr val="tx1">
                  <a:lumMod val="95000"/>
                  <a:lumOff val="5000"/>
                </a:schemeClr>
              </a:solidFill>
              <a:latin typeface="+mj-ea"/>
              <a:ea typeface="+mj-ea"/>
            </a:endParaRPr>
          </a:p>
        </p:txBody>
      </p:sp>
      <p:sp>
        <p:nvSpPr>
          <p:cNvPr id="6" name="Hộp Văn bản 13">
            <a:extLst>
              <a:ext uri="{FF2B5EF4-FFF2-40B4-BE49-F238E27FC236}">
                <a16:creationId xmlns="" xmlns:a16="http://schemas.microsoft.com/office/drawing/2014/main" id="{71EDFD97-DD34-60FF-AD86-F44DB9634A69}"/>
              </a:ext>
            </a:extLst>
          </p:cNvPr>
          <p:cNvSpPr txBox="1"/>
          <p:nvPr/>
        </p:nvSpPr>
        <p:spPr>
          <a:xfrm>
            <a:off x="2431613" y="769645"/>
            <a:ext cx="9856551"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3. Quan </a:t>
            </a:r>
            <a:r>
              <a:rPr lang="en-US" sz="2800" b="1" dirty="0" err="1">
                <a:effectLst/>
                <a:latin typeface="Arial" panose="020B0604020202020204" pitchFamily="34" charset="0"/>
                <a:ea typeface="MS Mincho" panose="02020609040205080304" pitchFamily="49" charset="-128"/>
                <a:cs typeface="Arial" panose="020B0604020202020204" pitchFamily="34" charset="0"/>
              </a:rPr>
              <a:t>điểm</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tư</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tưởng</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của</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tác</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giả</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481097" y="1332571"/>
            <a:ext cx="9129707" cy="1041247"/>
          </a:xfrm>
          <a:prstGeom prst="rect">
            <a:avLst/>
          </a:prstGeom>
          <a:solidFill>
            <a:schemeClr val="accent5">
              <a:lumMod val="75000"/>
            </a:schemeClr>
          </a:solidFill>
        </p:spPr>
        <p:txBody>
          <a:bodyPr wrap="square">
            <a:spAutoFit/>
          </a:bodyPr>
          <a:lstStyle/>
          <a:p>
            <a:pPr marL="3810" indent="-226695" algn="just">
              <a:lnSpc>
                <a:spcPct val="115000"/>
              </a:lnSpc>
              <a:spcBef>
                <a:spcPts val="400"/>
              </a:spcBef>
              <a:spcAft>
                <a:spcPts val="0"/>
              </a:spcAft>
            </a:pPr>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Phản ánh bối cảnh xã hội phong kiến phi nhân đạo dưới sự cai trị của Na-pô-lê-ông I.</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431613" y="2666877"/>
            <a:ext cx="9179191" cy="1041247"/>
          </a:xfrm>
          <a:prstGeom prst="rect">
            <a:avLst/>
          </a:prstGeom>
          <a:solidFill>
            <a:schemeClr val="accent6">
              <a:lumMod val="75000"/>
            </a:schemeClr>
          </a:solidFill>
        </p:spPr>
        <p:txBody>
          <a:bodyPr wrap="square">
            <a:spAutoFit/>
          </a:bodyPr>
          <a:lstStyle/>
          <a:p>
            <a:pPr marL="3810" indent="-226695" algn="just">
              <a:lnSpc>
                <a:spcPct val="115000"/>
              </a:lnSpc>
              <a:spcBef>
                <a:spcPts val="400"/>
              </a:spcBef>
              <a:spcAft>
                <a:spcPts val="0"/>
              </a:spcAft>
            </a:pPr>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Phản ánh cuộc sống cơ cực, bế tắc của những người lao động trong xã hội ấy. </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2431613" y="4071614"/>
            <a:ext cx="9038322" cy="1041247"/>
          </a:xfrm>
          <a:prstGeom prst="rect">
            <a:avLst/>
          </a:prstGeom>
          <a:solidFill>
            <a:schemeClr val="accent6">
              <a:lumMod val="50000"/>
            </a:schemeClr>
          </a:solidFill>
        </p:spPr>
        <p:txBody>
          <a:bodyPr wrap="square">
            <a:spAutoFit/>
          </a:bodyPr>
          <a:lstStyle/>
          <a:p>
            <a:pPr marL="3810" indent="-226695" algn="just">
              <a:lnSpc>
                <a:spcPct val="115000"/>
              </a:lnSpc>
              <a:spcBef>
                <a:spcPts val="400"/>
              </a:spcBef>
              <a:spcAft>
                <a:spcPts val="0"/>
              </a:spcAft>
            </a:pPr>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Lên án những thế lực xấu xa, hắc ám trong một xã hội phi nhân</a:t>
            </a:r>
            <a:r>
              <a:rPr lang="en-GB"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GB" sz="2800" kern="100" dirty="0" err="1">
                <a:solidFill>
                  <a:schemeClr val="bg1"/>
                </a:solidFill>
                <a:latin typeface="Arial" panose="020B0604020202020204" pitchFamily="34" charset="0"/>
                <a:ea typeface="Calibri" panose="020F0502020204030204" pitchFamily="34" charset="0"/>
                <a:cs typeface="Arial" panose="020B0604020202020204" pitchFamily="34" charset="0"/>
              </a:rPr>
              <a:t>đạo</a:t>
            </a:r>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2462841" y="5583652"/>
            <a:ext cx="9007094" cy="1041247"/>
          </a:xfrm>
          <a:prstGeom prst="rect">
            <a:avLst/>
          </a:prstGeom>
          <a:solidFill>
            <a:srgbClr val="FF0000"/>
          </a:solidFill>
        </p:spPr>
        <p:txBody>
          <a:bodyPr wrap="square">
            <a:spAutoFit/>
          </a:bodyPr>
          <a:lstStyle/>
          <a:p>
            <a:pPr marL="3810" indent="-226695" algn="just">
              <a:lnSpc>
                <a:spcPct val="115000"/>
              </a:lnSpc>
              <a:spcBef>
                <a:spcPts val="400"/>
              </a:spcBef>
              <a:spcAft>
                <a:spcPts val="0"/>
              </a:spcAft>
            </a:pPr>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Thể hiện niềm đồng cảm, yêu thương của tác giả đối với những con người bất hạnh.</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66214726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徽标, 图标&#10;&#10;描述已自动生成"/>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4421234" y="4165905"/>
            <a:ext cx="8453465" cy="2455683"/>
          </a:xfrm>
          <a:prstGeom prst="rect">
            <a:avLst/>
          </a:prstGeom>
        </p:spPr>
      </p:pic>
      <p:pic>
        <p:nvPicPr>
          <p:cNvPr id="10" name="图片 9" descr="卡通人物&#10;&#10;描述已自动生成"/>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176462" y="3421042"/>
            <a:ext cx="3811608" cy="3811608"/>
          </a:xfrm>
          <a:prstGeom prst="rect">
            <a:avLst/>
          </a:prstGeom>
        </p:spPr>
      </p:pic>
      <p:pic>
        <p:nvPicPr>
          <p:cNvPr id="11" name="图片 10" descr="卡通人物&#10;&#10;低可信度描述已自动生成"/>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353" y="523262"/>
            <a:ext cx="2886811" cy="925196"/>
          </a:xfrm>
          <a:prstGeom prst="rect">
            <a:avLst/>
          </a:prstGeom>
        </p:spPr>
      </p:pic>
      <p:sp>
        <p:nvSpPr>
          <p:cNvPr id="13" name="矩形: 圆角 10"/>
          <p:cNvSpPr/>
          <p:nvPr/>
        </p:nvSpPr>
        <p:spPr>
          <a:xfrm>
            <a:off x="5677538" y="1732490"/>
            <a:ext cx="751837" cy="751837"/>
          </a:xfrm>
          <a:prstGeom prst="ellipse">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64326"/>
            <a:r>
              <a:rPr lang="en-US" altLang="zh-CN" sz="2531" kern="0">
                <a:solidFill>
                  <a:srgbClr val="FFFFFF"/>
                </a:solidFill>
                <a:latin typeface="思源黑体 CN Bold"/>
                <a:ea typeface="思源黑体 CN Bold"/>
              </a:rPr>
              <a:t>01</a:t>
            </a:r>
            <a:endParaRPr lang="zh-CN" altLang="en-US" sz="2531" kern="0">
              <a:solidFill>
                <a:srgbClr val="FFFFFF"/>
              </a:solidFill>
              <a:latin typeface="思源黑体 CN Bold"/>
              <a:ea typeface="思源黑体 CN Bold"/>
            </a:endParaRPr>
          </a:p>
        </p:txBody>
      </p:sp>
      <p:sp>
        <p:nvSpPr>
          <p:cNvPr id="15" name="文本框 14"/>
          <p:cNvSpPr txBox="1"/>
          <p:nvPr/>
        </p:nvSpPr>
        <p:spPr>
          <a:xfrm>
            <a:off x="3637269" y="2736373"/>
            <a:ext cx="5584221" cy="1390702"/>
          </a:xfrm>
          <a:prstGeom prst="rect">
            <a:avLst/>
          </a:prstGeom>
          <a:noFill/>
        </p:spPr>
        <p:txBody>
          <a:bodyPr wrap="none" rtlCol="0">
            <a:spAutoFit/>
          </a:bodyPr>
          <a:lstStyle/>
          <a:p>
            <a:pPr algn="ctr"/>
            <a:r>
              <a:rPr lang="en-US" altLang="zh-CN" sz="8437" b="1" spc="-1055" dirty="0">
                <a:solidFill>
                  <a:schemeClr val="tx1">
                    <a:lumMod val="95000"/>
                    <a:lumOff val="5000"/>
                  </a:schemeClr>
                </a:solidFill>
                <a:latin typeface="汉呈王天喜榜书" panose="02010601030101010101" pitchFamily="2" charset="-122"/>
                <a:ea typeface="汉呈王天喜榜书" panose="02010601030101010101" pitchFamily="2" charset="-122"/>
              </a:rPr>
              <a:t>KHỞI ĐỘNG</a:t>
            </a:r>
            <a:endParaRPr lang="zh-CN" altLang="en-US" sz="8437" b="1" spc="-1055" dirty="0">
              <a:solidFill>
                <a:schemeClr val="tx1">
                  <a:lumMod val="95000"/>
                  <a:lumOff val="5000"/>
                </a:schemeClr>
              </a:solidFill>
              <a:latin typeface="汉呈王天喜榜书" panose="02010601030101010101" pitchFamily="2" charset="-122"/>
              <a:ea typeface="汉呈王天喜榜书" panose="02010601030101010101" pitchFamily="2" charset="-122"/>
            </a:endParaRPr>
          </a:p>
        </p:txBody>
      </p:sp>
      <p:pic>
        <p:nvPicPr>
          <p:cNvPr id="16" name="图片 15" descr="小鸟&#10;&#10;描述已自动生成"/>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7797527" y="5150884"/>
            <a:ext cx="3169245" cy="1176414"/>
          </a:xfrm>
          <a:prstGeom prst="rect">
            <a:avLst/>
          </a:prstGeom>
        </p:spPr>
      </p:pic>
      <p:sp>
        <p:nvSpPr>
          <p:cNvPr id="2" name="文本框 1"/>
          <p:cNvSpPr txBox="1"/>
          <p:nvPr/>
        </p:nvSpPr>
        <p:spPr>
          <a:xfrm>
            <a:off x="5374517" y="346418"/>
            <a:ext cx="1572925" cy="189732"/>
          </a:xfrm>
          <a:prstGeom prst="rect">
            <a:avLst/>
          </a:prstGeom>
          <a:noFill/>
        </p:spPr>
        <p:txBody>
          <a:bodyPr wrap="square" rtlCol="0">
            <a:spAutoFit/>
          </a:bodyPr>
          <a:lstStyle/>
          <a:p>
            <a:r>
              <a:rPr lang="en-US" altLang="zh-CN" sz="633" dirty="0">
                <a:solidFill>
                  <a:srgbClr val="FFF1F2"/>
                </a:solidFill>
              </a:rPr>
              <a:t>https://www.ypppt.com/</a:t>
            </a:r>
            <a:endParaRPr lang="zh-CN" altLang="en-US" sz="633" dirty="0">
              <a:solidFill>
                <a:srgbClr val="FFF1F2"/>
              </a:solidFill>
            </a:endParaRPr>
          </a:p>
        </p:txBody>
      </p:sp>
    </p:spTree>
    <p:extLst>
      <p:ext uri="{BB962C8B-B14F-4D97-AF65-F5344CB8AC3E}">
        <p14:creationId xmlns:p14="http://schemas.microsoft.com/office/powerpoint/2010/main" xmlns="" val="251176448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6" presetClass="entr" presetSubtype="16" fill="hold" grpId="0" nodeType="after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3353" y="-58798"/>
            <a:ext cx="12857578" cy="7291448"/>
          </a:xfrm>
          <a:prstGeom prst="rect">
            <a:avLst/>
          </a:prstGeom>
        </p:spPr>
      </p:pic>
      <p:pic>
        <p:nvPicPr>
          <p:cNvPr id="4" name="Picture 3"/>
          <p:cNvPicPr>
            <a:picLocks noChangeAspect="1"/>
          </p:cNvPicPr>
          <p:nvPr/>
        </p:nvPicPr>
        <p:blipFill>
          <a:blip r:embed="rId3"/>
          <a:stretch>
            <a:fillRect/>
          </a:stretch>
        </p:blipFill>
        <p:spPr>
          <a:xfrm>
            <a:off x="-1347489" y="4500920"/>
            <a:ext cx="3810330" cy="3176291"/>
          </a:xfrm>
          <a:prstGeom prst="rect">
            <a:avLst/>
          </a:prstGeom>
        </p:spPr>
      </p:pic>
      <p:sp>
        <p:nvSpPr>
          <p:cNvPr id="5" name="文本框 5"/>
          <p:cNvSpPr txBox="1"/>
          <p:nvPr/>
        </p:nvSpPr>
        <p:spPr>
          <a:xfrm>
            <a:off x="2462841" y="93375"/>
            <a:ext cx="4213013" cy="584775"/>
          </a:xfrm>
          <a:prstGeom prst="rect">
            <a:avLst/>
          </a:prstGeom>
          <a:noFill/>
        </p:spPr>
        <p:txBody>
          <a:bodyPr wrap="none" rtlCol="0">
            <a:spAutoFit/>
          </a:bodyPr>
          <a:lstStyle/>
          <a:p>
            <a:r>
              <a:rPr lang="en-US" altLang="zh-CN" sz="3200" b="1" dirty="0">
                <a:solidFill>
                  <a:schemeClr val="tx1">
                    <a:lumMod val="95000"/>
                    <a:lumOff val="5000"/>
                  </a:schemeClr>
                </a:solidFill>
                <a:latin typeface="+mj-ea"/>
                <a:ea typeface="+mj-ea"/>
              </a:rPr>
              <a:t>II. KHÁM PHÁ VĂN BẢN</a:t>
            </a:r>
            <a:endParaRPr lang="zh-CN" altLang="en-US" sz="3200" b="1" dirty="0">
              <a:solidFill>
                <a:schemeClr val="tx1">
                  <a:lumMod val="95000"/>
                  <a:lumOff val="5000"/>
                </a:schemeClr>
              </a:solidFill>
              <a:latin typeface="+mj-ea"/>
              <a:ea typeface="+mj-ea"/>
            </a:endParaRPr>
          </a:p>
        </p:txBody>
      </p:sp>
      <p:sp>
        <p:nvSpPr>
          <p:cNvPr id="6" name="Hộp Văn bản 13">
            <a:extLst>
              <a:ext uri="{FF2B5EF4-FFF2-40B4-BE49-F238E27FC236}">
                <a16:creationId xmlns="" xmlns:a16="http://schemas.microsoft.com/office/drawing/2014/main" id="{71EDFD97-DD34-60FF-AD86-F44DB9634A69}"/>
              </a:ext>
            </a:extLst>
          </p:cNvPr>
          <p:cNvSpPr txBox="1"/>
          <p:nvPr/>
        </p:nvSpPr>
        <p:spPr>
          <a:xfrm>
            <a:off x="2431613" y="769645"/>
            <a:ext cx="9856551"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3. Quan </a:t>
            </a:r>
            <a:r>
              <a:rPr lang="en-US" sz="2800" b="1" dirty="0" err="1">
                <a:effectLst/>
                <a:latin typeface="Arial" panose="020B0604020202020204" pitchFamily="34" charset="0"/>
                <a:ea typeface="MS Mincho" panose="02020609040205080304" pitchFamily="49" charset="-128"/>
                <a:cs typeface="Arial" panose="020B0604020202020204" pitchFamily="34" charset="0"/>
              </a:rPr>
              <a:t>điểm</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tư</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tưởng</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của</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tác</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giả</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2462841" y="1477194"/>
            <a:ext cx="8431030" cy="2569934"/>
          </a:xfrm>
          <a:prstGeom prst="rect">
            <a:avLst/>
          </a:prstGeom>
          <a:solidFill>
            <a:srgbClr val="35A542"/>
          </a:solidFill>
        </p:spPr>
        <p:txBody>
          <a:bodyPr wrap="square">
            <a:spAutoFit/>
          </a:bodyPr>
          <a:lstStyle/>
          <a:p>
            <a:pPr marL="3810" indent="-226695" algn="just">
              <a:lnSpc>
                <a:spcPct val="115000"/>
              </a:lnSpc>
              <a:spcBef>
                <a:spcPts val="400"/>
              </a:spcBef>
              <a:spcAft>
                <a:spcPts val="0"/>
              </a:spcAft>
            </a:pPr>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Phát hiện, ngợi ca vẻ đẹp của những con người bất hạnh: dù đói khổ, túng quẫn nhưng ở họ vẫn luôn ngời lên một tình yêu thương cao cả, mà cụ thể ở đây chính là tình mẫu tử thiêng liêng  của Phăng-tin dành cho đứa con gái bé bỏng của mình. </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2444725" y="4295047"/>
            <a:ext cx="8462258" cy="954107"/>
          </a:xfrm>
          <a:prstGeom prst="rect">
            <a:avLst/>
          </a:prstGeom>
          <a:solidFill>
            <a:srgbClr val="0000CC"/>
          </a:solidFill>
        </p:spPr>
        <p:txBody>
          <a:bodyPr wrap="square">
            <a:spAutoFit/>
          </a:bodyPr>
          <a:lstStyle/>
          <a:p>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Gửi gắm khát vọng về một xã hội công bằng và hạnh phúc. </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6181071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pic>
        <p:nvPicPr>
          <p:cNvPr id="4" name="Picture 3"/>
          <p:cNvPicPr>
            <a:picLocks noChangeAspect="1"/>
          </p:cNvPicPr>
          <p:nvPr/>
        </p:nvPicPr>
        <p:blipFill>
          <a:blip r:embed="rId3"/>
          <a:stretch>
            <a:fillRect/>
          </a:stretch>
        </p:blipFill>
        <p:spPr>
          <a:xfrm>
            <a:off x="-1275481" y="4336405"/>
            <a:ext cx="3810330" cy="3176291"/>
          </a:xfrm>
          <a:prstGeom prst="rect">
            <a:avLst/>
          </a:prstGeom>
        </p:spPr>
      </p:pic>
      <p:sp>
        <p:nvSpPr>
          <p:cNvPr id="6" name="文本框 5">
            <a:extLst>
              <a:ext uri="{FF2B5EF4-FFF2-40B4-BE49-F238E27FC236}">
                <a16:creationId xmlns="" xmlns:a16="http://schemas.microsoft.com/office/drawing/2014/main" id="{7969F074-528C-C29B-E2DA-BCE79631E33F}"/>
              </a:ext>
            </a:extLst>
          </p:cNvPr>
          <p:cNvSpPr txBox="1"/>
          <p:nvPr/>
        </p:nvSpPr>
        <p:spPr>
          <a:xfrm>
            <a:off x="2972991" y="663997"/>
            <a:ext cx="2872902" cy="584775"/>
          </a:xfrm>
          <a:prstGeom prst="rect">
            <a:avLst/>
          </a:prstGeom>
          <a:noFill/>
        </p:spPr>
        <p:txBody>
          <a:bodyPr wrap="none" rtlCol="0">
            <a:spAutoFit/>
          </a:bodyPr>
          <a:lstStyle/>
          <a:p>
            <a:r>
              <a:rPr lang="en-US" altLang="zh-CN" sz="3200" b="1" dirty="0">
                <a:solidFill>
                  <a:schemeClr val="tx1">
                    <a:lumMod val="95000"/>
                    <a:lumOff val="5000"/>
                  </a:schemeClr>
                </a:solidFill>
                <a:latin typeface="Arial" panose="020B0604020202020204" pitchFamily="34" charset="0"/>
                <a:ea typeface="+mj-ea"/>
                <a:cs typeface="Arial" panose="020B0604020202020204" pitchFamily="34" charset="0"/>
              </a:rPr>
              <a:t>III. TỔNG KẾT</a:t>
            </a:r>
            <a:endParaRPr lang="zh-CN" altLang="en-US" sz="3200" b="1" dirty="0">
              <a:solidFill>
                <a:schemeClr val="tx1">
                  <a:lumMod val="95000"/>
                  <a:lumOff val="5000"/>
                </a:schemeClr>
              </a:solidFill>
              <a:latin typeface="Arial" panose="020B0604020202020204" pitchFamily="34" charset="0"/>
              <a:ea typeface="+mj-ea"/>
              <a:cs typeface="Arial" panose="020B0604020202020204" pitchFamily="34" charset="0"/>
            </a:endParaRPr>
          </a:p>
        </p:txBody>
      </p:sp>
      <p:pic>
        <p:nvPicPr>
          <p:cNvPr id="7" name="图片 5">
            <a:extLst>
              <a:ext uri="{FF2B5EF4-FFF2-40B4-BE49-F238E27FC236}">
                <a16:creationId xmlns="" xmlns:a16="http://schemas.microsoft.com/office/drawing/2014/main" id="{4002ABDD-CA31-3812-FB2D-CEADBD329D9D}"/>
              </a:ext>
            </a:extLst>
          </p:cNvPr>
          <p:cNvPicPr>
            <a:picLocks noChangeAspect="1"/>
          </p:cNvPicPr>
          <p:nvPr/>
        </p:nvPicPr>
        <p:blipFill>
          <a:blip r:embed="rId4">
            <a:extLst>
              <a:ext uri="{BEBA8EAE-BF5A-486C-A8C5-ECC9F3942E4B}">
                <a14:imgProps xmlns:a14="http://schemas.microsoft.com/office/drawing/2010/main" xmlns="">
                  <a14:imgLayer r:embed="rId5">
                    <a14:imgEffect>
                      <a14:colorTemperature colorTemp="8800"/>
                    </a14:imgEffect>
                  </a14:imgLayer>
                </a14:imgProps>
              </a:ext>
            </a:extLst>
          </a:blip>
          <a:stretch>
            <a:fillRect/>
          </a:stretch>
        </p:blipFill>
        <p:spPr>
          <a:xfrm>
            <a:off x="2684959" y="554429"/>
            <a:ext cx="7760303" cy="6066642"/>
          </a:xfrm>
          <a:prstGeom prst="rect">
            <a:avLst/>
          </a:prstGeom>
        </p:spPr>
      </p:pic>
      <p:sp>
        <p:nvSpPr>
          <p:cNvPr id="8" name="Hộp Văn bản 7">
            <a:extLst>
              <a:ext uri="{FF2B5EF4-FFF2-40B4-BE49-F238E27FC236}">
                <a16:creationId xmlns="" xmlns:a16="http://schemas.microsoft.com/office/drawing/2014/main" id="{09F97088-FA0A-8F43-0AD9-244FBC4BE715}"/>
              </a:ext>
            </a:extLst>
          </p:cNvPr>
          <p:cNvSpPr txBox="1"/>
          <p:nvPr/>
        </p:nvSpPr>
        <p:spPr>
          <a:xfrm>
            <a:off x="4892149" y="2706524"/>
            <a:ext cx="4211826" cy="1815882"/>
          </a:xfrm>
          <a:prstGeom prst="rect">
            <a:avLst/>
          </a:prstGeom>
          <a:noFill/>
        </p:spPr>
        <p:txBody>
          <a:bodyPr wrap="square">
            <a:spAutoFit/>
          </a:bodyPr>
          <a:lstStyle/>
          <a:p>
            <a:pPr marL="0" marR="0" algn="just">
              <a:spcBef>
                <a:spcPts val="0"/>
              </a:spcBef>
              <a:spcAft>
                <a:spcPts val="0"/>
              </a:spcAft>
            </a:pP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Nhận</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xét</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những</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nét</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đặc</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sắc</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về</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nghệ</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thuật</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và</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nội</a:t>
            </a:r>
            <a:r>
              <a:rPr lang="en-US" sz="2800" b="1" i="1" dirty="0">
                <a:effectLst/>
                <a:latin typeface="Arial" panose="020B0604020202020204" pitchFamily="34" charset="0"/>
                <a:ea typeface="Calibri" panose="020F0502020204030204" pitchFamily="34" charset="0"/>
                <a:cs typeface="Arial" panose="020B0604020202020204" pitchFamily="34" charset="0"/>
              </a:rPr>
              <a:t> dung </a:t>
            </a:r>
            <a:r>
              <a:rPr lang="en-US" sz="2800" b="1" i="1" dirty="0" err="1">
                <a:effectLst/>
                <a:latin typeface="Arial" panose="020B0604020202020204" pitchFamily="34" charset="0"/>
                <a:ea typeface="Calibri" panose="020F0502020204030204" pitchFamily="34" charset="0"/>
                <a:cs typeface="Arial" panose="020B0604020202020204" pitchFamily="34" charset="0"/>
              </a:rPr>
              <a:t>của</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đoạn</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trích</a:t>
            </a:r>
            <a:r>
              <a:rPr lang="en-US" sz="2800" b="1" i="1" dirty="0">
                <a:effectLst/>
                <a:latin typeface="Arial" panose="020B0604020202020204" pitchFamily="34" charset="0"/>
                <a:ea typeface="Calibri" panose="020F0502020204030204" pitchFamily="34" charset="0"/>
                <a:cs typeface="Arial" panose="020B0604020202020204" pitchFamily="34" charset="0"/>
              </a:rPr>
              <a:t>.</a:t>
            </a:r>
            <a:endParaRPr lang="en-US" sz="28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94039367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72" y="33040"/>
            <a:ext cx="12857578" cy="7291448"/>
          </a:xfrm>
          <a:prstGeom prst="rect">
            <a:avLst/>
          </a:prstGeom>
          <a:scene3d>
            <a:camera prst="orthographicFront"/>
            <a:lightRig rig="threePt" dir="t"/>
          </a:scene3d>
          <a:sp3d>
            <a:bevelT/>
          </a:sp3d>
        </p:spPr>
      </p:pic>
      <p:pic>
        <p:nvPicPr>
          <p:cNvPr id="4" name="Picture 3"/>
          <p:cNvPicPr>
            <a:picLocks noChangeAspect="1"/>
          </p:cNvPicPr>
          <p:nvPr/>
        </p:nvPicPr>
        <p:blipFill>
          <a:blip r:embed="rId3"/>
          <a:stretch>
            <a:fillRect/>
          </a:stretch>
        </p:blipFill>
        <p:spPr>
          <a:xfrm>
            <a:off x="-1020927" y="4148197"/>
            <a:ext cx="3810330" cy="3176291"/>
          </a:xfrm>
          <a:prstGeom prst="rect">
            <a:avLst/>
          </a:prstGeom>
        </p:spPr>
      </p:pic>
      <p:sp>
        <p:nvSpPr>
          <p:cNvPr id="6" name="文本框 5">
            <a:extLst>
              <a:ext uri="{FF2B5EF4-FFF2-40B4-BE49-F238E27FC236}">
                <a16:creationId xmlns="" xmlns:a16="http://schemas.microsoft.com/office/drawing/2014/main" id="{7969F074-528C-C29B-E2DA-BCE79631E33F}"/>
              </a:ext>
            </a:extLst>
          </p:cNvPr>
          <p:cNvSpPr txBox="1"/>
          <p:nvPr/>
        </p:nvSpPr>
        <p:spPr>
          <a:xfrm>
            <a:off x="3044999" y="383625"/>
            <a:ext cx="2872902" cy="584775"/>
          </a:xfrm>
          <a:prstGeom prst="rect">
            <a:avLst/>
          </a:prstGeom>
          <a:noFill/>
        </p:spPr>
        <p:txBody>
          <a:bodyPr wrap="none" rtlCol="0">
            <a:spAutoFit/>
          </a:bodyPr>
          <a:lstStyle/>
          <a:p>
            <a:r>
              <a:rPr lang="en-US" altLang="zh-CN" sz="3200" b="1" dirty="0">
                <a:solidFill>
                  <a:schemeClr val="tx1">
                    <a:lumMod val="95000"/>
                    <a:lumOff val="5000"/>
                  </a:schemeClr>
                </a:solidFill>
                <a:latin typeface="Arial" panose="020B0604020202020204" pitchFamily="34" charset="0"/>
                <a:ea typeface="+mj-ea"/>
                <a:cs typeface="Arial" panose="020B0604020202020204" pitchFamily="34" charset="0"/>
              </a:rPr>
              <a:t>III. TỔNG KẾT</a:t>
            </a:r>
            <a:endParaRPr lang="zh-CN" altLang="en-US" sz="3200" b="1" dirty="0">
              <a:solidFill>
                <a:schemeClr val="tx1">
                  <a:lumMod val="95000"/>
                  <a:lumOff val="5000"/>
                </a:schemeClr>
              </a:solidFill>
              <a:latin typeface="Arial" panose="020B0604020202020204" pitchFamily="34" charset="0"/>
              <a:ea typeface="+mj-ea"/>
              <a:cs typeface="Arial" panose="020B0604020202020204" pitchFamily="34" charset="0"/>
            </a:endParaRPr>
          </a:p>
        </p:txBody>
      </p:sp>
      <p:sp>
        <p:nvSpPr>
          <p:cNvPr id="9" name="文本框 5">
            <a:extLst>
              <a:ext uri="{FF2B5EF4-FFF2-40B4-BE49-F238E27FC236}">
                <a16:creationId xmlns="" xmlns:a16="http://schemas.microsoft.com/office/drawing/2014/main" id="{7969F074-528C-C29B-E2DA-BCE79631E33F}"/>
              </a:ext>
            </a:extLst>
          </p:cNvPr>
          <p:cNvSpPr txBox="1"/>
          <p:nvPr/>
        </p:nvSpPr>
        <p:spPr>
          <a:xfrm>
            <a:off x="3044999" y="936303"/>
            <a:ext cx="2414444" cy="584775"/>
          </a:xfrm>
          <a:prstGeom prst="rect">
            <a:avLst/>
          </a:prstGeom>
          <a:noFill/>
        </p:spPr>
        <p:txBody>
          <a:bodyPr wrap="none" rtlCol="0">
            <a:spAutoFit/>
          </a:bodyPr>
          <a:lstStyle/>
          <a:p>
            <a:r>
              <a:rPr lang="en-US" altLang="zh-CN" sz="3200" b="1" dirty="0">
                <a:solidFill>
                  <a:schemeClr val="tx1">
                    <a:lumMod val="95000"/>
                    <a:lumOff val="5000"/>
                  </a:schemeClr>
                </a:solidFill>
                <a:latin typeface="Arial" panose="020B0604020202020204" pitchFamily="34" charset="0"/>
                <a:ea typeface="+mj-ea"/>
                <a:cs typeface="Arial" panose="020B0604020202020204" pitchFamily="34" charset="0"/>
              </a:rPr>
              <a:t>1. </a:t>
            </a:r>
            <a:r>
              <a:rPr lang="en-US" altLang="zh-CN" sz="3200" b="1" dirty="0" err="1" smtClean="0">
                <a:solidFill>
                  <a:schemeClr val="tx1">
                    <a:lumMod val="95000"/>
                    <a:lumOff val="5000"/>
                  </a:schemeClr>
                </a:solidFill>
                <a:latin typeface="Arial" panose="020B0604020202020204" pitchFamily="34" charset="0"/>
                <a:ea typeface="+mj-ea"/>
                <a:cs typeface="Arial" panose="020B0604020202020204" pitchFamily="34" charset="0"/>
              </a:rPr>
              <a:t>Nội</a:t>
            </a:r>
            <a:r>
              <a:rPr lang="en-US" altLang="zh-CN" sz="3200" b="1" dirty="0" smtClean="0">
                <a:solidFill>
                  <a:schemeClr val="tx1">
                    <a:lumMod val="95000"/>
                    <a:lumOff val="5000"/>
                  </a:schemeClr>
                </a:solidFill>
                <a:latin typeface="Arial" panose="020B0604020202020204" pitchFamily="34" charset="0"/>
                <a:ea typeface="+mj-ea"/>
                <a:cs typeface="Arial" panose="020B0604020202020204" pitchFamily="34" charset="0"/>
              </a:rPr>
              <a:t> dung</a:t>
            </a:r>
            <a:endParaRPr lang="zh-CN" altLang="en-US" sz="3200" b="1" dirty="0">
              <a:solidFill>
                <a:schemeClr val="tx1">
                  <a:lumMod val="95000"/>
                  <a:lumOff val="5000"/>
                </a:schemeClr>
              </a:solidFill>
              <a:latin typeface="Arial" panose="020B0604020202020204" pitchFamily="34" charset="0"/>
              <a:ea typeface="+mj-ea"/>
              <a:cs typeface="Arial" panose="020B0604020202020204" pitchFamily="34" charset="0"/>
            </a:endParaRPr>
          </a:p>
        </p:txBody>
      </p:sp>
      <p:graphicFrame>
        <p:nvGraphicFramePr>
          <p:cNvPr id="15" name="Diagram 14"/>
          <p:cNvGraphicFramePr/>
          <p:nvPr>
            <p:extLst>
              <p:ext uri="{D42A27DB-BD31-4B8C-83A1-F6EECF244321}">
                <p14:modId xmlns:p14="http://schemas.microsoft.com/office/powerpoint/2010/main" xmlns="" val="3771993498"/>
              </p:ext>
            </p:extLst>
          </p:nvPr>
        </p:nvGraphicFramePr>
        <p:xfrm>
          <a:off x="-771425" y="1494900"/>
          <a:ext cx="13105456" cy="5125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15950789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72" y="0"/>
            <a:ext cx="12857578" cy="7291448"/>
          </a:xfrm>
          <a:prstGeom prst="rect">
            <a:avLst/>
          </a:prstGeom>
          <a:scene3d>
            <a:camera prst="orthographicFront"/>
            <a:lightRig rig="threePt" dir="t"/>
          </a:scene3d>
          <a:sp3d>
            <a:bevelT/>
          </a:sp3d>
        </p:spPr>
      </p:pic>
      <p:pic>
        <p:nvPicPr>
          <p:cNvPr id="4" name="Picture 3"/>
          <p:cNvPicPr>
            <a:picLocks noChangeAspect="1"/>
          </p:cNvPicPr>
          <p:nvPr/>
        </p:nvPicPr>
        <p:blipFill>
          <a:blip r:embed="rId3"/>
          <a:stretch>
            <a:fillRect/>
          </a:stretch>
        </p:blipFill>
        <p:spPr>
          <a:xfrm>
            <a:off x="-1059458" y="4233375"/>
            <a:ext cx="3810330" cy="3176291"/>
          </a:xfrm>
          <a:prstGeom prst="rect">
            <a:avLst/>
          </a:prstGeom>
        </p:spPr>
      </p:pic>
      <p:sp>
        <p:nvSpPr>
          <p:cNvPr id="6" name="文本框 5">
            <a:extLst>
              <a:ext uri="{FF2B5EF4-FFF2-40B4-BE49-F238E27FC236}">
                <a16:creationId xmlns="" xmlns:a16="http://schemas.microsoft.com/office/drawing/2014/main" id="{7969F074-528C-C29B-E2DA-BCE79631E33F}"/>
              </a:ext>
            </a:extLst>
          </p:cNvPr>
          <p:cNvSpPr txBox="1"/>
          <p:nvPr/>
        </p:nvSpPr>
        <p:spPr>
          <a:xfrm>
            <a:off x="3044999" y="383625"/>
            <a:ext cx="2872902" cy="584775"/>
          </a:xfrm>
          <a:prstGeom prst="rect">
            <a:avLst/>
          </a:prstGeom>
          <a:noFill/>
        </p:spPr>
        <p:txBody>
          <a:bodyPr wrap="none" rtlCol="0">
            <a:spAutoFit/>
          </a:bodyPr>
          <a:lstStyle/>
          <a:p>
            <a:r>
              <a:rPr lang="en-US" altLang="zh-CN" sz="3200" b="1" dirty="0">
                <a:solidFill>
                  <a:schemeClr val="tx1">
                    <a:lumMod val="95000"/>
                    <a:lumOff val="5000"/>
                  </a:schemeClr>
                </a:solidFill>
                <a:latin typeface="Arial" panose="020B0604020202020204" pitchFamily="34" charset="0"/>
                <a:ea typeface="+mj-ea"/>
                <a:cs typeface="Arial" panose="020B0604020202020204" pitchFamily="34" charset="0"/>
              </a:rPr>
              <a:t>III. TỔNG KẾT</a:t>
            </a:r>
            <a:endParaRPr lang="zh-CN" altLang="en-US" sz="3200" b="1" dirty="0">
              <a:solidFill>
                <a:schemeClr val="tx1">
                  <a:lumMod val="95000"/>
                  <a:lumOff val="5000"/>
                </a:schemeClr>
              </a:solidFill>
              <a:latin typeface="Arial" panose="020B0604020202020204" pitchFamily="34" charset="0"/>
              <a:ea typeface="+mj-ea"/>
              <a:cs typeface="Arial" panose="020B0604020202020204" pitchFamily="34" charset="0"/>
            </a:endParaRPr>
          </a:p>
        </p:txBody>
      </p:sp>
      <p:sp>
        <p:nvSpPr>
          <p:cNvPr id="9" name="文本框 5">
            <a:extLst>
              <a:ext uri="{FF2B5EF4-FFF2-40B4-BE49-F238E27FC236}">
                <a16:creationId xmlns="" xmlns:a16="http://schemas.microsoft.com/office/drawing/2014/main" id="{7969F074-528C-C29B-E2DA-BCE79631E33F}"/>
              </a:ext>
            </a:extLst>
          </p:cNvPr>
          <p:cNvSpPr txBox="1"/>
          <p:nvPr/>
        </p:nvSpPr>
        <p:spPr>
          <a:xfrm>
            <a:off x="3044999" y="936303"/>
            <a:ext cx="2778325" cy="584775"/>
          </a:xfrm>
          <a:prstGeom prst="rect">
            <a:avLst/>
          </a:prstGeom>
          <a:noFill/>
        </p:spPr>
        <p:txBody>
          <a:bodyPr wrap="none" rtlCol="0">
            <a:spAutoFit/>
          </a:bodyPr>
          <a:lstStyle/>
          <a:p>
            <a:r>
              <a:rPr lang="en-US" altLang="zh-CN" sz="3200" b="1" dirty="0">
                <a:solidFill>
                  <a:schemeClr val="tx1">
                    <a:lumMod val="95000"/>
                    <a:lumOff val="5000"/>
                  </a:schemeClr>
                </a:solidFill>
                <a:latin typeface="Arial" panose="020B0604020202020204" pitchFamily="34" charset="0"/>
                <a:ea typeface="+mj-ea"/>
                <a:cs typeface="Arial" panose="020B0604020202020204" pitchFamily="34" charset="0"/>
              </a:rPr>
              <a:t>2</a:t>
            </a:r>
            <a:r>
              <a:rPr lang="en-US" altLang="zh-CN" sz="3200" b="1" dirty="0" smtClean="0">
                <a:solidFill>
                  <a:schemeClr val="tx1">
                    <a:lumMod val="95000"/>
                    <a:lumOff val="5000"/>
                  </a:schemeClr>
                </a:solidFill>
                <a:latin typeface="Arial" panose="020B0604020202020204" pitchFamily="34" charset="0"/>
                <a:ea typeface="+mj-ea"/>
                <a:cs typeface="Arial" panose="020B0604020202020204" pitchFamily="34" charset="0"/>
              </a:rPr>
              <a:t>. </a:t>
            </a:r>
            <a:r>
              <a:rPr lang="en-US" altLang="zh-CN" sz="3200" b="1" dirty="0" err="1">
                <a:solidFill>
                  <a:schemeClr val="tx1">
                    <a:lumMod val="95000"/>
                    <a:lumOff val="5000"/>
                  </a:schemeClr>
                </a:solidFill>
                <a:latin typeface="Arial" panose="020B0604020202020204" pitchFamily="34" charset="0"/>
                <a:ea typeface="+mj-ea"/>
                <a:cs typeface="Arial" panose="020B0604020202020204" pitchFamily="34" charset="0"/>
              </a:rPr>
              <a:t>N</a:t>
            </a:r>
            <a:r>
              <a:rPr lang="en-US" altLang="zh-CN" sz="3200" b="1" dirty="0" err="1" smtClean="0">
                <a:solidFill>
                  <a:schemeClr val="tx1">
                    <a:lumMod val="95000"/>
                    <a:lumOff val="5000"/>
                  </a:schemeClr>
                </a:solidFill>
                <a:latin typeface="Arial" panose="020B0604020202020204" pitchFamily="34" charset="0"/>
                <a:ea typeface="+mj-ea"/>
                <a:cs typeface="Arial" panose="020B0604020202020204" pitchFamily="34" charset="0"/>
              </a:rPr>
              <a:t>ghệ</a:t>
            </a:r>
            <a:r>
              <a:rPr lang="en-US" altLang="zh-CN" sz="3200" b="1" dirty="0" smtClean="0">
                <a:solidFill>
                  <a:schemeClr val="tx1">
                    <a:lumMod val="95000"/>
                    <a:lumOff val="5000"/>
                  </a:schemeClr>
                </a:solidFill>
                <a:latin typeface="Arial" panose="020B0604020202020204" pitchFamily="34" charset="0"/>
                <a:ea typeface="+mj-ea"/>
                <a:cs typeface="Arial" panose="020B0604020202020204" pitchFamily="34" charset="0"/>
              </a:rPr>
              <a:t> </a:t>
            </a:r>
            <a:r>
              <a:rPr lang="en-US" altLang="zh-CN" sz="3200" b="1" dirty="0" err="1">
                <a:solidFill>
                  <a:schemeClr val="tx1">
                    <a:lumMod val="95000"/>
                    <a:lumOff val="5000"/>
                  </a:schemeClr>
                </a:solidFill>
                <a:latin typeface="Arial" panose="020B0604020202020204" pitchFamily="34" charset="0"/>
                <a:ea typeface="+mj-ea"/>
                <a:cs typeface="Arial" panose="020B0604020202020204" pitchFamily="34" charset="0"/>
              </a:rPr>
              <a:t>thuật</a:t>
            </a:r>
            <a:endParaRPr lang="zh-CN" altLang="en-US" sz="3200" b="1" dirty="0">
              <a:solidFill>
                <a:schemeClr val="tx1">
                  <a:lumMod val="95000"/>
                  <a:lumOff val="5000"/>
                </a:schemeClr>
              </a:solidFill>
              <a:latin typeface="Arial" panose="020B0604020202020204" pitchFamily="34" charset="0"/>
              <a:ea typeface="+mj-ea"/>
              <a:cs typeface="Arial" panose="020B0604020202020204" pitchFamily="34" charset="0"/>
            </a:endParaRPr>
          </a:p>
        </p:txBody>
      </p:sp>
      <p:graphicFrame>
        <p:nvGraphicFramePr>
          <p:cNvPr id="10" name="Sơ đồ 9">
            <a:extLst>
              <a:ext uri="{FF2B5EF4-FFF2-40B4-BE49-F238E27FC236}">
                <a16:creationId xmlns="" xmlns:a16="http://schemas.microsoft.com/office/drawing/2014/main" id="{9CF17D7C-ADEE-4420-2959-187A62B5E19E}"/>
              </a:ext>
            </a:extLst>
          </p:cNvPr>
          <p:cNvGraphicFramePr/>
          <p:nvPr>
            <p:extLst/>
          </p:nvPr>
        </p:nvGraphicFramePr>
        <p:xfrm>
          <a:off x="1532831" y="1316480"/>
          <a:ext cx="1075461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1964879" y="1855798"/>
            <a:ext cx="354613" cy="523220"/>
          </a:xfrm>
          <a:prstGeom prst="rect">
            <a:avLst/>
          </a:prstGeom>
          <a:noFill/>
        </p:spPr>
        <p:txBody>
          <a:bodyPr wrap="square" rtlCol="0">
            <a:spAutoFit/>
          </a:bodyPr>
          <a:lstStyle/>
          <a:p>
            <a:r>
              <a:rPr lang="en-GB" sz="2800" b="1" dirty="0" smtClean="0">
                <a:latin typeface="Arial" panose="020B0604020202020204" pitchFamily="34" charset="0"/>
                <a:cs typeface="Arial" panose="020B0604020202020204" pitchFamily="34" charset="0"/>
              </a:rPr>
              <a:t>1</a:t>
            </a:r>
            <a:endParaRPr lang="en-US" sz="2800" b="1" dirty="0">
              <a:latin typeface="Arial" panose="020B0604020202020204" pitchFamily="34" charset="0"/>
              <a:cs typeface="Arial" panose="020B0604020202020204" pitchFamily="34" charset="0"/>
            </a:endParaRPr>
          </a:p>
        </p:txBody>
      </p:sp>
      <p:sp>
        <p:nvSpPr>
          <p:cNvPr id="12" name="TextBox 11"/>
          <p:cNvSpPr txBox="1"/>
          <p:nvPr/>
        </p:nvSpPr>
        <p:spPr>
          <a:xfrm>
            <a:off x="2388119" y="3141206"/>
            <a:ext cx="725507" cy="523220"/>
          </a:xfrm>
          <a:prstGeom prst="rect">
            <a:avLst/>
          </a:prstGeom>
          <a:noFill/>
        </p:spPr>
        <p:txBody>
          <a:bodyPr wrap="square" rtlCol="0">
            <a:spAutoFit/>
          </a:bodyPr>
          <a:lstStyle/>
          <a:p>
            <a:r>
              <a:rPr lang="en-GB" sz="2800" b="1" dirty="0" smtClean="0">
                <a:latin typeface="Arial" panose="020B0604020202020204" pitchFamily="34" charset="0"/>
                <a:cs typeface="Arial" panose="020B0604020202020204" pitchFamily="34" charset="0"/>
              </a:rPr>
              <a:t>2</a:t>
            </a:r>
            <a:endParaRPr lang="en-US" sz="2800" b="1" dirty="0">
              <a:latin typeface="Arial" panose="020B0604020202020204" pitchFamily="34" charset="0"/>
              <a:cs typeface="Arial" panose="020B0604020202020204" pitchFamily="34" charset="0"/>
            </a:endParaRPr>
          </a:p>
        </p:txBody>
      </p:sp>
      <p:sp>
        <p:nvSpPr>
          <p:cNvPr id="13" name="TextBox 12"/>
          <p:cNvSpPr txBox="1"/>
          <p:nvPr/>
        </p:nvSpPr>
        <p:spPr>
          <a:xfrm>
            <a:off x="2388119" y="4336405"/>
            <a:ext cx="294126" cy="523220"/>
          </a:xfrm>
          <a:prstGeom prst="rect">
            <a:avLst/>
          </a:prstGeom>
          <a:noFill/>
        </p:spPr>
        <p:txBody>
          <a:bodyPr wrap="square" rtlCol="0">
            <a:spAutoFit/>
          </a:bodyPr>
          <a:lstStyle/>
          <a:p>
            <a:r>
              <a:rPr lang="en-GB" sz="2800" b="1" dirty="0" smtClean="0">
                <a:latin typeface="Arial" panose="020B0604020202020204" pitchFamily="34" charset="0"/>
                <a:cs typeface="Arial" panose="020B0604020202020204" pitchFamily="34" charset="0"/>
              </a:rPr>
              <a:t>3</a:t>
            </a:r>
            <a:endParaRPr lang="en-US" sz="2800" b="1" dirty="0">
              <a:latin typeface="Arial" panose="020B0604020202020204" pitchFamily="34" charset="0"/>
              <a:cs typeface="Arial" panose="020B0604020202020204" pitchFamily="34" charset="0"/>
            </a:endParaRPr>
          </a:p>
        </p:txBody>
      </p:sp>
      <p:sp>
        <p:nvSpPr>
          <p:cNvPr id="14" name="TextBox 13"/>
          <p:cNvSpPr txBox="1"/>
          <p:nvPr/>
        </p:nvSpPr>
        <p:spPr>
          <a:xfrm>
            <a:off x="1930565" y="5559911"/>
            <a:ext cx="423240" cy="523220"/>
          </a:xfrm>
          <a:prstGeom prst="rect">
            <a:avLst/>
          </a:prstGeom>
          <a:noFill/>
        </p:spPr>
        <p:txBody>
          <a:bodyPr wrap="square" rtlCol="0">
            <a:spAutoFit/>
          </a:bodyPr>
          <a:lstStyle/>
          <a:p>
            <a:r>
              <a:rPr lang="en-GB" sz="2800" b="1" dirty="0" smtClean="0">
                <a:latin typeface="Arial" panose="020B0604020202020204" pitchFamily="34" charset="0"/>
                <a:cs typeface="Arial" panose="020B0604020202020204" pitchFamily="34" charset="0"/>
              </a:rPr>
              <a:t>4</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1500801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16" presetClass="entr" presetSubtype="21"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p:bldP spid="12"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236687" y="120331"/>
            <a:ext cx="12858750" cy="7288733"/>
          </a:xfrm>
          <a:prstGeom prst="rect">
            <a:avLst/>
          </a:prstGeom>
        </p:spPr>
      </p:pic>
      <p:sp>
        <p:nvSpPr>
          <p:cNvPr id="2" name="标题 1" hidden="1"/>
          <p:cNvSpPr>
            <a:spLocks noGrp="1"/>
          </p:cNvSpPr>
          <p:nvPr>
            <p:ph type="title"/>
          </p:nvPr>
        </p:nvSpPr>
        <p:spPr/>
        <p:txBody>
          <a:bodyPr/>
          <a:lstStyle/>
          <a:p>
            <a:endParaRPr lang="zh-CN" altLang="en-US">
              <a:latin typeface="Elsie" panose="02000000000000000000" charset="0"/>
              <a:ea typeface="Elsie" panose="02000000000000000000" charset="0"/>
              <a:cs typeface="+mn-ea"/>
              <a:sym typeface="字魂59号-创粗黑" panose="00000500000000000000" pitchFamily="2" charset="-122"/>
            </a:endParaRPr>
          </a:p>
        </p:txBody>
      </p:sp>
      <p:grpSp>
        <p:nvGrpSpPr>
          <p:cNvPr id="13" name="组合 12"/>
          <p:cNvGrpSpPr/>
          <p:nvPr/>
        </p:nvGrpSpPr>
        <p:grpSpPr>
          <a:xfrm flipH="1">
            <a:off x="5734077" y="2248173"/>
            <a:ext cx="1697756" cy="1635802"/>
            <a:chOff x="1750436" y="2665507"/>
            <a:chExt cx="1333058" cy="1284485"/>
          </a:xfrm>
        </p:grpSpPr>
        <p:sp>
          <p:nvSpPr>
            <p:cNvPr id="14" name="Freeform 5"/>
            <p:cNvSpPr/>
            <p:nvPr/>
          </p:nvSpPr>
          <p:spPr bwMode="auto">
            <a:xfrm rot="5400000">
              <a:off x="1756621" y="2659322"/>
              <a:ext cx="1284485" cy="1296856"/>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dirty="0">
                <a:solidFill>
                  <a:schemeClr val="bg1"/>
                </a:solidFill>
                <a:latin typeface="Elsie" panose="02000000000000000000" charset="0"/>
                <a:ea typeface="Elsie" panose="02000000000000000000" charset="0"/>
                <a:cs typeface="+mn-ea"/>
                <a:sym typeface="字魂59号-创粗黑" panose="00000500000000000000" pitchFamily="2" charset="-122"/>
              </a:endParaRPr>
            </a:p>
          </p:txBody>
        </p:sp>
        <p:sp>
          <p:nvSpPr>
            <p:cNvPr id="15" name="矩形 14"/>
            <p:cNvSpPr/>
            <p:nvPr/>
          </p:nvSpPr>
          <p:spPr>
            <a:xfrm>
              <a:off x="1786095" y="3100603"/>
              <a:ext cx="1297399" cy="432705"/>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200" b="1" dirty="0" smtClean="0">
                  <a:solidFill>
                    <a:srgbClr val="1E648B"/>
                  </a:solidFill>
                  <a:latin typeface="Elsie" panose="02000000000000000000" charset="0"/>
                  <a:ea typeface="Elsie" panose="02000000000000000000" charset="0"/>
                  <a:cs typeface="+mn-ea"/>
                  <a:sym typeface="字魂59号-创粗黑" panose="00000500000000000000" pitchFamily="2" charset="-122"/>
                </a:rPr>
                <a:t>03</a:t>
              </a:r>
              <a:endParaRPr lang="zh-CN" altLang="en-US" sz="4200" b="1" dirty="0">
                <a:solidFill>
                  <a:srgbClr val="1E648B"/>
                </a:solidFill>
                <a:latin typeface="Elsie" panose="02000000000000000000" charset="0"/>
                <a:ea typeface="Elsie" panose="02000000000000000000" charset="0"/>
                <a:cs typeface="+mn-ea"/>
                <a:sym typeface="字魂59号-创粗黑" panose="00000500000000000000" pitchFamily="2" charset="-122"/>
              </a:endParaRPr>
            </a:p>
          </p:txBody>
        </p:sp>
      </p:grpSp>
      <p:sp>
        <p:nvSpPr>
          <p:cNvPr id="9" name="文本框 10"/>
          <p:cNvSpPr txBox="1"/>
          <p:nvPr/>
        </p:nvSpPr>
        <p:spPr>
          <a:xfrm>
            <a:off x="2900983" y="3587750"/>
            <a:ext cx="6552041" cy="1323439"/>
          </a:xfrm>
          <a:prstGeom prst="rect">
            <a:avLst/>
          </a:prstGeom>
          <a:noFill/>
        </p:spPr>
        <p:txBody>
          <a:bodyPr wrap="square" rtlCol="0">
            <a:spAutoFit/>
          </a:bodyPr>
          <a:lstStyle/>
          <a:p>
            <a:pPr algn="ctr"/>
            <a:r>
              <a:rPr lang="en-US" altLang="zh-CN" sz="8000" b="1" spc="-1000" dirty="0">
                <a:solidFill>
                  <a:schemeClr val="tx1">
                    <a:lumMod val="95000"/>
                    <a:lumOff val="5000"/>
                  </a:schemeClr>
                </a:solidFill>
                <a:latin typeface="汉呈王天喜榜书" panose="02010601030101010101" pitchFamily="2" charset="-122"/>
                <a:ea typeface="汉呈王天喜榜书" panose="02010601030101010101" pitchFamily="2" charset="-122"/>
              </a:rPr>
              <a:t>LUYỆN TẬP</a:t>
            </a:r>
            <a:endParaRPr lang="zh-CN" altLang="en-US" sz="8000" b="1" spc="-1000" dirty="0">
              <a:solidFill>
                <a:schemeClr val="tx1">
                  <a:lumMod val="95000"/>
                  <a:lumOff val="5000"/>
                </a:schemeClr>
              </a:solidFill>
              <a:latin typeface="汉呈王天喜榜书" panose="02010601030101010101" pitchFamily="2" charset="-122"/>
              <a:ea typeface="汉呈王天喜榜书" panose="02010601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36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6" presetClass="entr" presetSubtype="16"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080836" y="144653"/>
            <a:ext cx="10550315" cy="2434369"/>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Arial" panose="020B0604020202020204" pitchFamily="34" charset="0"/>
                <a:cs typeface="Arial" panose="020B0604020202020204" pitchFamily="34" charset="0"/>
              </a:rPr>
              <a:t>Đoạn trích “Tấm lòng người mẹ” được trích từ tác phẩm nào? </a:t>
            </a:r>
            <a:endParaRPr lang="en-US" sz="4800" b="1" dirty="0">
              <a:solidFill>
                <a:schemeClr val="tx1"/>
              </a:solidFill>
              <a:latin typeface="Arial" panose="020B0604020202020204" pitchFamily="34" charset="0"/>
              <a:cs typeface="Arial" panose="020B0604020202020204" pitchFamily="34" charset="0"/>
            </a:endParaRPr>
          </a:p>
        </p:txBody>
      </p:sp>
      <p:grpSp>
        <p:nvGrpSpPr>
          <p:cNvPr id="69" name="Group 68"/>
          <p:cNvGrpSpPr/>
          <p:nvPr/>
        </p:nvGrpSpPr>
        <p:grpSpPr>
          <a:xfrm>
            <a:off x="1261465" y="2699970"/>
            <a:ext cx="10652669" cy="981424"/>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Nhà thờ Đức Bà Pa-ri (1831)</a:t>
                </a:r>
                <a:endParaRPr lang="en-US" sz="2953" b="1" dirty="0">
                  <a:solidFill>
                    <a:schemeClr val="tx1"/>
                  </a:solidFill>
                  <a:latin typeface="Arial" panose="020B0604020202020204" pitchFamily="34" charset="0"/>
                  <a:cs typeface="Arial" panose="020B0604020202020204" pitchFamily="34" charset="0"/>
                </a:endParaRPr>
              </a:p>
            </p:txBody>
          </p:sp>
          <p:sp>
            <p:nvSpPr>
              <p:cNvPr id="7" name="Parallelogram 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860124" y="110727"/>
            <a:ext cx="545299" cy="250175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Left Bracket 57"/>
          <p:cNvSpPr/>
          <p:nvPr/>
        </p:nvSpPr>
        <p:spPr>
          <a:xfrm flipH="1">
            <a:off x="12320879" y="110727"/>
            <a:ext cx="310273" cy="250175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1" name="Group 120"/>
          <p:cNvGrpSpPr/>
          <p:nvPr/>
        </p:nvGrpSpPr>
        <p:grpSpPr>
          <a:xfrm>
            <a:off x="1261465" y="3871809"/>
            <a:ext cx="10652669" cy="981424"/>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Những người khốn khổ (1862</a:t>
                </a:r>
                <a:r>
                  <a:rPr lang="vi-VN" sz="3200" b="1" dirty="0" smtClean="0">
                    <a:solidFill>
                      <a:schemeClr val="tx1"/>
                    </a:solidFill>
                    <a:latin typeface="Arial" panose="020B0604020202020204" pitchFamily="34" charset="0"/>
                    <a:cs typeface="Arial" panose="020B0604020202020204" pitchFamily="34" charset="0"/>
                  </a:rPr>
                  <a:t>)</a:t>
                </a:r>
                <a:endParaRPr lang="en-US" sz="2953" b="1" dirty="0">
                  <a:solidFill>
                    <a:schemeClr val="tx1"/>
                  </a:solidFill>
                  <a:latin typeface="Arial" panose="020B0604020202020204" pitchFamily="34" charset="0"/>
                  <a:cs typeface="Arial" panose="020B0604020202020204" pitchFamily="34" charset="0"/>
                </a:endParaRPr>
              </a:p>
            </p:txBody>
          </p:sp>
          <p:sp>
            <p:nvSpPr>
              <p:cNvPr id="125" name="Parallelogram 124"/>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261465" y="5017092"/>
            <a:ext cx="10652669" cy="981426"/>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Tia sáng và bóng tối (1840) </a:t>
                </a:r>
                <a:endParaRPr lang="en-US" sz="2953" b="1" dirty="0">
                  <a:solidFill>
                    <a:schemeClr val="tx1"/>
                  </a:solidFill>
                  <a:latin typeface="Arial" panose="020B0604020202020204" pitchFamily="34" charset="0"/>
                  <a:cs typeface="Arial" panose="020B0604020202020204" pitchFamily="34" charset="0"/>
                </a:endParaRPr>
              </a:p>
            </p:txBody>
          </p:sp>
          <p:sp>
            <p:nvSpPr>
              <p:cNvPr id="131" name="Parallelogram 130"/>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152399" y="5927620"/>
            <a:ext cx="10652669" cy="981424"/>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Chín mươi ba (1874)</a:t>
                </a:r>
                <a:endParaRPr lang="en-US" sz="2953" b="1" dirty="0">
                  <a:solidFill>
                    <a:schemeClr val="tx1"/>
                  </a:solidFill>
                  <a:latin typeface="Arial" panose="020B0604020202020204" pitchFamily="34" charset="0"/>
                  <a:cs typeface="Arial" panose="020B0604020202020204" pitchFamily="34" charset="0"/>
                </a:endParaRPr>
              </a:p>
            </p:txBody>
          </p:sp>
          <p:sp>
            <p:nvSpPr>
              <p:cNvPr id="157" name="Parallelogram 15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805929" y="5513585"/>
            <a:ext cx="403496" cy="1146193"/>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p:cNvGrpSpPr/>
          <p:nvPr/>
        </p:nvGrpSpPr>
        <p:grpSpPr>
          <a:xfrm>
            <a:off x="328640" y="94168"/>
            <a:ext cx="1344854" cy="1008640"/>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solidFill>
                  <a:srgbClr val="008CF5"/>
                </a:solidFill>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9"/>
            <a:stretch>
              <a:fillRect/>
            </a:stretch>
          </p:blipFill>
          <p:spPr>
            <a:xfrm>
              <a:off x="83662" y="159259"/>
              <a:ext cx="1082288" cy="1082288"/>
            </a:xfrm>
            <a:prstGeom prst="rect">
              <a:avLst/>
            </a:prstGeom>
            <a:noFill/>
          </p:spPr>
        </p:pic>
        <p:pic>
          <p:nvPicPr>
            <p:cNvPr id="81" name="Picture 80"/>
            <p:cNvPicPr>
              <a:picLocks noChangeAspect="1"/>
            </p:cNvPicPr>
            <p:nvPr/>
          </p:nvPicPr>
          <p:blipFill>
            <a:blip r:embed="rId10"/>
            <a:stretch>
              <a:fillRect/>
            </a:stretch>
          </p:blipFill>
          <p:spPr>
            <a:xfrm>
              <a:off x="140649" y="240741"/>
              <a:ext cx="757177" cy="937456"/>
            </a:xfrm>
            <a:prstGeom prst="rect">
              <a:avLst/>
            </a:prstGeom>
          </p:spPr>
        </p:pic>
        <p:sp>
          <p:nvSpPr>
            <p:cNvPr id="3" name="TextBox 2"/>
            <p:cNvSpPr txBox="1"/>
            <p:nvPr/>
          </p:nvSpPr>
          <p:spPr>
            <a:xfrm>
              <a:off x="401860" y="267725"/>
              <a:ext cx="451770" cy="969765"/>
            </a:xfrm>
            <a:prstGeom prst="rect">
              <a:avLst/>
            </a:prstGeom>
            <a:noFill/>
          </p:spPr>
          <p:txBody>
            <a:bodyPr wrap="none" rtlCol="0">
              <a:spAutoFit/>
            </a:bodyPr>
            <a:lstStyle/>
            <a:p>
              <a:pPr algn="ctr"/>
              <a:r>
                <a:rPr lang="en-US" sz="5273" b="1" dirty="0">
                  <a:solidFill>
                    <a:schemeClr val="bg1"/>
                  </a:solidFill>
                  <a:latin typeface="Arial" panose="020B0604020202020204" pitchFamily="34" charset="0"/>
                  <a:cs typeface="Arial" panose="020B0604020202020204" pitchFamily="34" charset="0"/>
                </a:rPr>
                <a:t>1</a:t>
              </a:r>
            </a:p>
          </p:txBody>
        </p:sp>
      </p:grpSp>
      <p:sp>
        <p:nvSpPr>
          <p:cNvPr id="62" name="Parallelogram 61"/>
          <p:cNvSpPr/>
          <p:nvPr/>
        </p:nvSpPr>
        <p:spPr>
          <a:xfrm flipH="1">
            <a:off x="11914134" y="7021699"/>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dirty="0">
                <a:solidFill>
                  <a:srgbClr val="FF0000"/>
                </a:solidFill>
                <a:latin typeface="Arial" panose="020B0604020202020204" pitchFamily="34" charset="0"/>
                <a:cs typeface="Arial" panose="020B0604020202020204" pitchFamily="34" charset="0"/>
              </a:rPr>
              <a:t>ANS</a:t>
            </a:r>
          </a:p>
        </p:txBody>
      </p:sp>
      <p:grpSp>
        <p:nvGrpSpPr>
          <p:cNvPr id="151" name="Group 150"/>
          <p:cNvGrpSpPr/>
          <p:nvPr/>
        </p:nvGrpSpPr>
        <p:grpSpPr>
          <a:xfrm>
            <a:off x="805929" y="4258734"/>
            <a:ext cx="403496" cy="1254851"/>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 name="Group 149"/>
          <p:cNvGrpSpPr/>
          <p:nvPr/>
        </p:nvGrpSpPr>
        <p:grpSpPr>
          <a:xfrm>
            <a:off x="805929" y="3177998"/>
            <a:ext cx="403496" cy="121467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9" name="Group 148"/>
          <p:cNvGrpSpPr/>
          <p:nvPr/>
        </p:nvGrpSpPr>
        <p:grpSpPr>
          <a:xfrm>
            <a:off x="805929" y="1102809"/>
            <a:ext cx="403496" cy="2075189"/>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Parallelogram 63"/>
          <p:cNvSpPr/>
          <p:nvPr/>
        </p:nvSpPr>
        <p:spPr>
          <a:xfrm flipH="1">
            <a:off x="11914133" y="6725822"/>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60" b="1" dirty="0">
                <a:solidFill>
                  <a:srgbClr val="FF0000"/>
                </a:solidFill>
                <a:latin typeface="Arial" panose="020B0604020202020204" pitchFamily="34" charset="0"/>
                <a:cs typeface="Arial" panose="020B0604020202020204" pitchFamily="34" charset="0"/>
              </a:rPr>
              <a:t>TIME</a:t>
            </a:r>
          </a:p>
        </p:txBody>
      </p:sp>
      <p:sp>
        <p:nvSpPr>
          <p:cNvPr id="80" name="Parallelogram 79"/>
          <p:cNvSpPr/>
          <p:nvPr/>
        </p:nvSpPr>
        <p:spPr>
          <a:xfrm>
            <a:off x="1222276" y="4247602"/>
            <a:ext cx="10662280" cy="626832"/>
          </a:xfrm>
          <a:prstGeom prst="parallelogram">
            <a:avLst/>
          </a:prstGeom>
          <a:solidFill>
            <a:srgbClr val="FF00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9" dirty="0">
              <a:latin typeface="Times New Roman" panose="02020603050405020304" pitchFamily="18" charset="0"/>
              <a:cs typeface="Times New Roman" panose="02020603050405020304" pitchFamily="18" charset="0"/>
            </a:endParaRPr>
          </a:p>
        </p:txBody>
      </p:sp>
      <p:pic>
        <p:nvPicPr>
          <p:cNvPr id="197" name="nhac tang toc 30s">
            <a:hlinkClick r:id="" action="ppaction://media"/>
            <a:extLst>
              <a:ext uri="{FF2B5EF4-FFF2-40B4-BE49-F238E27FC236}">
                <a16:creationId xmlns:a16="http://schemas.microsoft.com/office/drawing/2014/main" xmlns="" id="{D19E43EC-4139-4243-AD9A-D513503DD89B}"/>
              </a:ext>
            </a:extLst>
          </p:cNvPr>
          <p:cNvPicPr>
            <a:picLocks noChangeAspect="1"/>
          </p:cNvPicPr>
          <p:nvPr>
            <a:videoFile r:link="rId1"/>
            <p:extLst>
              <p:ext uri="{DAA4B4D4-6D71-4841-9C94-3DE7FCFB9230}">
                <p14:media xmlns:p14="http://schemas.microsoft.com/office/powerpoint/2010/main" xmlns="" r:embed="rId11"/>
              </p:ext>
            </p:extLst>
          </p:nvPr>
        </p:nvPicPr>
        <p:blipFill>
          <a:blip r:embed="rId12" cstate="print"/>
          <a:stretch>
            <a:fillRect/>
          </a:stretch>
        </p:blipFill>
        <p:spPr>
          <a:xfrm>
            <a:off x="60704" y="6615322"/>
            <a:ext cx="857203" cy="642902"/>
          </a:xfrm>
          <a:prstGeom prst="rect">
            <a:avLst/>
          </a:prstGeom>
        </p:spPr>
      </p:pic>
      <p:grpSp>
        <p:nvGrpSpPr>
          <p:cNvPr id="92" name="Group 91"/>
          <p:cNvGrpSpPr/>
          <p:nvPr/>
        </p:nvGrpSpPr>
        <p:grpSpPr>
          <a:xfrm>
            <a:off x="103310" y="1314977"/>
            <a:ext cx="1786019" cy="1340740"/>
            <a:chOff x="-1408548" y="1801832"/>
            <a:chExt cx="1270128" cy="1271290"/>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4" name="Rectangle 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9</a:t>
              </a:r>
            </a:p>
          </p:txBody>
        </p:sp>
      </p:grpSp>
      <p:grpSp>
        <p:nvGrpSpPr>
          <p:cNvPr id="95" name="Group 94"/>
          <p:cNvGrpSpPr/>
          <p:nvPr/>
        </p:nvGrpSpPr>
        <p:grpSpPr>
          <a:xfrm>
            <a:off x="75747" y="1311546"/>
            <a:ext cx="1786019" cy="1340740"/>
            <a:chOff x="-1408548" y="1801832"/>
            <a:chExt cx="1270128" cy="1271290"/>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7" name="Rectangle 9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8</a:t>
              </a:r>
            </a:p>
          </p:txBody>
        </p:sp>
      </p:grpSp>
      <p:grpSp>
        <p:nvGrpSpPr>
          <p:cNvPr id="98" name="Group 97"/>
          <p:cNvGrpSpPr/>
          <p:nvPr/>
        </p:nvGrpSpPr>
        <p:grpSpPr>
          <a:xfrm>
            <a:off x="74102" y="1293223"/>
            <a:ext cx="1786019" cy="1340740"/>
            <a:chOff x="-1408548" y="1801832"/>
            <a:chExt cx="1270128" cy="1271290"/>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0" name="Rectangle 9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7</a:t>
              </a:r>
            </a:p>
          </p:txBody>
        </p:sp>
      </p:grpSp>
      <p:grpSp>
        <p:nvGrpSpPr>
          <p:cNvPr id="101" name="Group 100"/>
          <p:cNvGrpSpPr/>
          <p:nvPr/>
        </p:nvGrpSpPr>
        <p:grpSpPr>
          <a:xfrm>
            <a:off x="40230" y="1292609"/>
            <a:ext cx="1786019" cy="134074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6</a:t>
              </a:r>
            </a:p>
          </p:txBody>
        </p:sp>
      </p:grpSp>
      <p:grpSp>
        <p:nvGrpSpPr>
          <p:cNvPr id="104" name="Group 103"/>
          <p:cNvGrpSpPr/>
          <p:nvPr/>
        </p:nvGrpSpPr>
        <p:grpSpPr>
          <a:xfrm>
            <a:off x="48184" y="1318580"/>
            <a:ext cx="1786019" cy="134074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5</a:t>
              </a:r>
            </a:p>
          </p:txBody>
        </p:sp>
      </p:grpSp>
      <p:grpSp>
        <p:nvGrpSpPr>
          <p:cNvPr id="107" name="Group 106"/>
          <p:cNvGrpSpPr/>
          <p:nvPr/>
        </p:nvGrpSpPr>
        <p:grpSpPr>
          <a:xfrm>
            <a:off x="56270" y="1291837"/>
            <a:ext cx="1786825" cy="1353631"/>
            <a:chOff x="-4447963" y="-1649418"/>
            <a:chExt cx="1270701" cy="1283513"/>
          </a:xfrm>
        </p:grpSpPr>
        <p:sp>
          <p:nvSpPr>
            <p:cNvPr id="108" name="Rectangle 107"/>
            <p:cNvSpPr/>
            <p:nvPr/>
          </p:nvSpPr>
          <p:spPr>
            <a:xfrm>
              <a:off x="-4447963" y="-1649418"/>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9" name="Rectangle 108"/>
            <p:cNvSpPr/>
            <p:nvPr/>
          </p:nvSpPr>
          <p:spPr>
            <a:xfrm>
              <a:off x="-4447389" y="-1636032"/>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4</a:t>
              </a:r>
            </a:p>
          </p:txBody>
        </p:sp>
      </p:grpSp>
      <p:grpSp>
        <p:nvGrpSpPr>
          <p:cNvPr id="110" name="Group 109"/>
          <p:cNvGrpSpPr/>
          <p:nvPr/>
        </p:nvGrpSpPr>
        <p:grpSpPr>
          <a:xfrm>
            <a:off x="49563" y="1315374"/>
            <a:ext cx="1786019" cy="134074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3</a:t>
              </a:r>
            </a:p>
          </p:txBody>
        </p:sp>
      </p:grpSp>
      <p:grpSp>
        <p:nvGrpSpPr>
          <p:cNvPr id="113" name="Group 112"/>
          <p:cNvGrpSpPr/>
          <p:nvPr/>
        </p:nvGrpSpPr>
        <p:grpSpPr>
          <a:xfrm>
            <a:off x="30843" y="1316203"/>
            <a:ext cx="1786019" cy="134074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8800" y="1289421"/>
            <a:ext cx="1786019" cy="134074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1</a:t>
              </a:r>
            </a:p>
          </p:txBody>
        </p:sp>
      </p:grpSp>
      <p:grpSp>
        <p:nvGrpSpPr>
          <p:cNvPr id="135" name="Group 134"/>
          <p:cNvGrpSpPr/>
          <p:nvPr/>
        </p:nvGrpSpPr>
        <p:grpSpPr>
          <a:xfrm>
            <a:off x="56271" y="1288194"/>
            <a:ext cx="1786019" cy="134074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7" name="Rectangle 136"/>
            <p:cNvSpPr/>
            <p:nvPr/>
          </p:nvSpPr>
          <p:spPr>
            <a:xfrm>
              <a:off x="-1408547" y="1802995"/>
              <a:ext cx="1270127" cy="1270127"/>
            </a:xfrm>
            <a:prstGeom prst="rect">
              <a:avLst/>
            </a:prstGeom>
            <a:solidFill>
              <a:schemeClr val="accent5">
                <a:lumMod val="50000"/>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FF00"/>
                  </a:solidFill>
                  <a:latin typeface="Arial Black" panose="020B0A04020102020204" pitchFamily="34" charset="0"/>
                  <a:cs typeface="Arial" panose="020B0604020202020204" pitchFamily="34" charset="0"/>
                </a:rPr>
                <a:t>0</a:t>
              </a:r>
            </a:p>
          </p:txBody>
        </p:sp>
      </p:grpSp>
    </p:spTree>
    <p:extLst>
      <p:ext uri="{BB962C8B-B14F-4D97-AF65-F5344CB8AC3E}">
        <p14:creationId xmlns:p14="http://schemas.microsoft.com/office/powerpoint/2010/main" xmlns="" val="12970286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wipe(up)">
                                      <p:cBhvr>
                                        <p:cTn id="40" dur="500"/>
                                        <p:tgtEl>
                                          <p:spTgt spid="150"/>
                                        </p:tgtEl>
                                      </p:cBhvr>
                                    </p:animEffect>
                                  </p:childTnLst>
                                  <p:subTnLst>
                                    <p:audio>
                                      <p:cMediaNode>
                                        <p:cTn display="0" masterRel="sameClick">
                                          <p:stCondLst>
                                            <p:cond evt="begin" delay="0">
                                              <p:tn val="38"/>
                                            </p:cond>
                                          </p:stCondLst>
                                          <p:endCondLst>
                                            <p:cond evt="onStopAudio" delay="0">
                                              <p:tgtEl>
                                                <p:sldTgt/>
                                              </p:tgtEl>
                                            </p:cond>
                                          </p:endCondLst>
                                        </p:cTn>
                                        <p:tgtEl>
                                          <p:sndTgt r:embed="rId4" name="menu_toggle_tone - Copy.wav"/>
                                        </p:tgtEl>
                                      </p:cMediaNode>
                                    </p:audio>
                                  </p:subTnLst>
                                </p:cTn>
                              </p:par>
                            </p:childTnLst>
                          </p:cTn>
                        </p:par>
                        <p:par>
                          <p:cTn id="41" fill="hold">
                            <p:stCondLst>
                              <p:cond delay="500"/>
                            </p:stCondLst>
                            <p:childTnLst>
                              <p:par>
                                <p:cTn id="42" presetID="17" presetClass="entr" presetSubtype="8" fill="hold" nodeType="afterEffect">
                                  <p:stCondLst>
                                    <p:cond delay="0"/>
                                  </p:stCondLst>
                                  <p:childTnLst>
                                    <p:set>
                                      <p:cBhvr>
                                        <p:cTn id="43" dur="1" fill="hold">
                                          <p:stCondLst>
                                            <p:cond delay="0"/>
                                          </p:stCondLst>
                                        </p:cTn>
                                        <p:tgtEl>
                                          <p:spTgt spid="121"/>
                                        </p:tgtEl>
                                        <p:attrNameLst>
                                          <p:attrName>style.visibility</p:attrName>
                                        </p:attrNameLst>
                                      </p:cBhvr>
                                      <p:to>
                                        <p:strVal val="visible"/>
                                      </p:to>
                                    </p:set>
                                    <p:anim calcmode="lin" valueType="num">
                                      <p:cBhvr>
                                        <p:cTn id="44" dur="500" fill="hold"/>
                                        <p:tgtEl>
                                          <p:spTgt spid="121"/>
                                        </p:tgtEl>
                                        <p:attrNameLst>
                                          <p:attrName>ppt_x</p:attrName>
                                        </p:attrNameLst>
                                      </p:cBhvr>
                                      <p:tavLst>
                                        <p:tav tm="0">
                                          <p:val>
                                            <p:strVal val="#ppt_x-#ppt_w/2"/>
                                          </p:val>
                                        </p:tav>
                                        <p:tav tm="100000">
                                          <p:val>
                                            <p:strVal val="#ppt_x"/>
                                          </p:val>
                                        </p:tav>
                                      </p:tavLst>
                                    </p:anim>
                                    <p:anim calcmode="lin" valueType="num">
                                      <p:cBhvr>
                                        <p:cTn id="45" dur="500" fill="hold"/>
                                        <p:tgtEl>
                                          <p:spTgt spid="121"/>
                                        </p:tgtEl>
                                        <p:attrNameLst>
                                          <p:attrName>ppt_y</p:attrName>
                                        </p:attrNameLst>
                                      </p:cBhvr>
                                      <p:tavLst>
                                        <p:tav tm="0">
                                          <p:val>
                                            <p:strVal val="#ppt_y"/>
                                          </p:val>
                                        </p:tav>
                                        <p:tav tm="100000">
                                          <p:val>
                                            <p:strVal val="#ppt_y"/>
                                          </p:val>
                                        </p:tav>
                                      </p:tavLst>
                                    </p:anim>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2"/>
                                            </p:cond>
                                          </p:stCondLst>
                                          <p:endCondLst>
                                            <p:cond evt="onStopAudio" delay="0">
                                              <p:tgtEl>
                                                <p:sldTgt/>
                                              </p:tgtEl>
                                            </p:cond>
                                          </p:endCondLst>
                                        </p:cTn>
                                        <p:tgtEl>
                                          <p:sndTgt r:embed="rId5" name="3beep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500"/>
                                        <p:tgtEl>
                                          <p:spTgt spid="151"/>
                                        </p:tgtEl>
                                      </p:cBhvr>
                                    </p:animEffect>
                                  </p:childTnLst>
                                  <p:subTnLst>
                                    <p:audio>
                                      <p:cMediaNode>
                                        <p:cTn display="0" masterRel="sameClick">
                                          <p:stCondLst>
                                            <p:cond evt="begin" delay="0">
                                              <p:tn val="50"/>
                                            </p:cond>
                                          </p:stCondLst>
                                          <p:endCondLst>
                                            <p:cond evt="onStopAudio" delay="0">
                                              <p:tgtEl>
                                                <p:sldTgt/>
                                              </p:tgtEl>
                                            </p:cond>
                                          </p:endCondLst>
                                        </p:cTn>
                                        <p:tgtEl>
                                          <p:sndTgt r:embed="rId4" name="menu_toggle_tone - Copy.wav"/>
                                        </p:tgtEl>
                                      </p:cMediaNode>
                                    </p:audio>
                                  </p:subTnLst>
                                </p:cTn>
                              </p:par>
                            </p:childTnLst>
                          </p:cTn>
                        </p:par>
                        <p:par>
                          <p:cTn id="53" fill="hold">
                            <p:stCondLst>
                              <p:cond delay="500"/>
                            </p:stCondLst>
                            <p:childTnLst>
                              <p:par>
                                <p:cTn id="54" presetID="17" presetClass="entr" presetSubtype="8" fill="hold" nodeType="afterEffect">
                                  <p:stCondLst>
                                    <p:cond delay="0"/>
                                  </p:stCondLst>
                                  <p:childTnLst>
                                    <p:set>
                                      <p:cBhvr>
                                        <p:cTn id="55" dur="1" fill="hold">
                                          <p:stCondLst>
                                            <p:cond delay="0"/>
                                          </p:stCondLst>
                                        </p:cTn>
                                        <p:tgtEl>
                                          <p:spTgt spid="127"/>
                                        </p:tgtEl>
                                        <p:attrNameLst>
                                          <p:attrName>style.visibility</p:attrName>
                                        </p:attrNameLst>
                                      </p:cBhvr>
                                      <p:to>
                                        <p:strVal val="visible"/>
                                      </p:to>
                                    </p:set>
                                    <p:anim calcmode="lin" valueType="num">
                                      <p:cBhvr>
                                        <p:cTn id="56" dur="500" fill="hold"/>
                                        <p:tgtEl>
                                          <p:spTgt spid="127"/>
                                        </p:tgtEl>
                                        <p:attrNameLst>
                                          <p:attrName>ppt_x</p:attrName>
                                        </p:attrNameLst>
                                      </p:cBhvr>
                                      <p:tavLst>
                                        <p:tav tm="0">
                                          <p:val>
                                            <p:strVal val="#ppt_x-#ppt_w/2"/>
                                          </p:val>
                                        </p:tav>
                                        <p:tav tm="100000">
                                          <p:val>
                                            <p:strVal val="#ppt_x"/>
                                          </p:val>
                                        </p:tav>
                                      </p:tavLst>
                                    </p:anim>
                                    <p:anim calcmode="lin" valueType="num">
                                      <p:cBhvr>
                                        <p:cTn id="57" dur="500" fill="hold"/>
                                        <p:tgtEl>
                                          <p:spTgt spid="127"/>
                                        </p:tgtEl>
                                        <p:attrNameLst>
                                          <p:attrName>ppt_y</p:attrName>
                                        </p:attrNameLst>
                                      </p:cBhvr>
                                      <p:tavLst>
                                        <p:tav tm="0">
                                          <p:val>
                                            <p:strVal val="#ppt_y"/>
                                          </p:val>
                                        </p:tav>
                                        <p:tav tm="100000">
                                          <p:val>
                                            <p:strVal val="#ppt_y"/>
                                          </p:val>
                                        </p:tav>
                                      </p:tavLst>
                                    </p:anim>
                                    <p:anim calcmode="lin" valueType="num">
                                      <p:cBhvr>
                                        <p:cTn id="58" dur="500" fill="hold"/>
                                        <p:tgtEl>
                                          <p:spTgt spid="127"/>
                                        </p:tgtEl>
                                        <p:attrNameLst>
                                          <p:attrName>ppt_w</p:attrName>
                                        </p:attrNameLst>
                                      </p:cBhvr>
                                      <p:tavLst>
                                        <p:tav tm="0">
                                          <p:val>
                                            <p:fltVal val="0"/>
                                          </p:val>
                                        </p:tav>
                                        <p:tav tm="100000">
                                          <p:val>
                                            <p:strVal val="#ppt_w"/>
                                          </p:val>
                                        </p:tav>
                                      </p:tavLst>
                                    </p:anim>
                                    <p:anim calcmode="lin" valueType="num">
                                      <p:cBhvr>
                                        <p:cTn id="59"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4"/>
                                            </p:cond>
                                          </p:stCondLst>
                                          <p:endCondLst>
                                            <p:cond evt="onStopAudio" delay="0">
                                              <p:tgtEl>
                                                <p:sldTgt/>
                                              </p:tgtEl>
                                            </p:cond>
                                          </p:endCondLst>
                                        </p:cTn>
                                        <p:tgtEl>
                                          <p:sndTgt r:embed="rId5" name="3beeps.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9"/>
                                        </p:tgtEl>
                                        <p:attrNameLst>
                                          <p:attrName>style.visibility</p:attrName>
                                        </p:attrNameLst>
                                      </p:cBhvr>
                                      <p:to>
                                        <p:strVal val="visible"/>
                                      </p:to>
                                    </p:set>
                                    <p:animEffect transition="in" filter="wipe(up)">
                                      <p:cBhvr>
                                        <p:cTn id="64" dur="500"/>
                                        <p:tgtEl>
                                          <p:spTgt spid="159"/>
                                        </p:tgtEl>
                                      </p:cBhvr>
                                    </p:animEffect>
                                  </p:childTnLst>
                                  <p:subTnLst>
                                    <p:audio>
                                      <p:cMediaNode>
                                        <p:cTn display="0" masterRel="sameClick">
                                          <p:stCondLst>
                                            <p:cond evt="begin" delay="0">
                                              <p:tn val="62"/>
                                            </p:cond>
                                          </p:stCondLst>
                                          <p:endCondLst>
                                            <p:cond evt="onStopAudio" delay="0">
                                              <p:tgtEl>
                                                <p:sldTgt/>
                                              </p:tgtEl>
                                            </p:cond>
                                          </p:endCondLst>
                                        </p:cTn>
                                        <p:tgtEl>
                                          <p:sndTgt r:embed="rId4" name="menu_toggle_tone - Copy.wav"/>
                                        </p:tgtEl>
                                      </p:cMediaNode>
                                    </p:audio>
                                  </p:subTnLst>
                                </p:cTn>
                              </p:par>
                            </p:childTnLst>
                          </p:cTn>
                        </p:par>
                        <p:par>
                          <p:cTn id="65" fill="hold">
                            <p:stCondLst>
                              <p:cond delay="500"/>
                            </p:stCondLst>
                            <p:childTnLst>
                              <p:par>
                                <p:cTn id="66" presetID="17" presetClass="entr" presetSubtype="8" fill="hold" nodeType="afterEffect">
                                  <p:stCondLst>
                                    <p:cond delay="0"/>
                                  </p:stCondLst>
                                  <p:childTnLst>
                                    <p:set>
                                      <p:cBhvr>
                                        <p:cTn id="67" dur="1" fill="hold">
                                          <p:stCondLst>
                                            <p:cond delay="0"/>
                                          </p:stCondLst>
                                        </p:cTn>
                                        <p:tgtEl>
                                          <p:spTgt spid="153"/>
                                        </p:tgtEl>
                                        <p:attrNameLst>
                                          <p:attrName>style.visibility</p:attrName>
                                        </p:attrNameLst>
                                      </p:cBhvr>
                                      <p:to>
                                        <p:strVal val="visible"/>
                                      </p:to>
                                    </p:set>
                                    <p:anim calcmode="lin" valueType="num">
                                      <p:cBhvr>
                                        <p:cTn id="68" dur="500" fill="hold"/>
                                        <p:tgtEl>
                                          <p:spTgt spid="153"/>
                                        </p:tgtEl>
                                        <p:attrNameLst>
                                          <p:attrName>ppt_x</p:attrName>
                                        </p:attrNameLst>
                                      </p:cBhvr>
                                      <p:tavLst>
                                        <p:tav tm="0">
                                          <p:val>
                                            <p:strVal val="#ppt_x-#ppt_w/2"/>
                                          </p:val>
                                        </p:tav>
                                        <p:tav tm="100000">
                                          <p:val>
                                            <p:strVal val="#ppt_x"/>
                                          </p:val>
                                        </p:tav>
                                      </p:tavLst>
                                    </p:anim>
                                    <p:anim calcmode="lin" valueType="num">
                                      <p:cBhvr>
                                        <p:cTn id="69" dur="500" fill="hold"/>
                                        <p:tgtEl>
                                          <p:spTgt spid="153"/>
                                        </p:tgtEl>
                                        <p:attrNameLst>
                                          <p:attrName>ppt_y</p:attrName>
                                        </p:attrNameLst>
                                      </p:cBhvr>
                                      <p:tavLst>
                                        <p:tav tm="0">
                                          <p:val>
                                            <p:strVal val="#ppt_y"/>
                                          </p:val>
                                        </p:tav>
                                        <p:tav tm="100000">
                                          <p:val>
                                            <p:strVal val="#ppt_y"/>
                                          </p:val>
                                        </p:tav>
                                      </p:tavLst>
                                    </p:anim>
                                    <p:anim calcmode="lin" valueType="num">
                                      <p:cBhvr>
                                        <p:cTn id="70" dur="500" fill="hold"/>
                                        <p:tgtEl>
                                          <p:spTgt spid="153"/>
                                        </p:tgtEl>
                                        <p:attrNameLst>
                                          <p:attrName>ppt_w</p:attrName>
                                        </p:attrNameLst>
                                      </p:cBhvr>
                                      <p:tavLst>
                                        <p:tav tm="0">
                                          <p:val>
                                            <p:fltVal val="0"/>
                                          </p:val>
                                        </p:tav>
                                        <p:tav tm="100000">
                                          <p:val>
                                            <p:strVal val="#ppt_w"/>
                                          </p:val>
                                        </p:tav>
                                      </p:tavLst>
                                    </p:anim>
                                    <p:anim calcmode="lin" valueType="num">
                                      <p:cBhvr>
                                        <p:cTn id="71"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6"/>
                                            </p:cond>
                                          </p:stCondLst>
                                          <p:endCondLst>
                                            <p:cond evt="onStopAudio" delay="0">
                                              <p:tgtEl>
                                                <p:sldTgt/>
                                              </p:tgtEl>
                                            </p:cond>
                                          </p:endCondLst>
                                        </p:cTn>
                                        <p:tgtEl>
                                          <p:sndTgt r:embed="rId5" name="3beeps.wav"/>
                                        </p:tgtEl>
                                      </p:cMediaNode>
                                    </p:audio>
                                  </p:subTnLst>
                                </p:cTn>
                              </p:par>
                            </p:childTnLst>
                          </p:cTn>
                        </p:par>
                        <p:par>
                          <p:cTn id="72" fill="hold">
                            <p:stCondLst>
                              <p:cond delay="1000"/>
                            </p:stCondLst>
                            <p:childTnLst>
                              <p:par>
                                <p:cTn id="73" presetID="14" presetClass="entr" presetSubtype="10" fill="hold" nodeType="afterEffect">
                                  <p:stCondLst>
                                    <p:cond delay="500"/>
                                  </p:stCondLst>
                                  <p:childTnLst>
                                    <p:set>
                                      <p:cBhvr>
                                        <p:cTn id="74" dur="1" fill="hold">
                                          <p:stCondLst>
                                            <p:cond delay="0"/>
                                          </p:stCondLst>
                                        </p:cTn>
                                        <p:tgtEl>
                                          <p:spTgt spid="92"/>
                                        </p:tgtEl>
                                        <p:attrNameLst>
                                          <p:attrName>style.visibility</p:attrName>
                                        </p:attrNameLst>
                                      </p:cBhvr>
                                      <p:to>
                                        <p:strVal val="visible"/>
                                      </p:to>
                                    </p:set>
                                    <p:animEffect transition="in" filter="randombar(horizontal)">
                                      <p:cBhvr>
                                        <p:cTn id="75" dur="500"/>
                                        <p:tgtEl>
                                          <p:spTgt spid="92"/>
                                        </p:tgtEl>
                                      </p:cBhvr>
                                    </p:animEffec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6" fill="hold">
                            <p:stCondLst>
                              <p:cond delay="2000"/>
                            </p:stCondLst>
                            <p:childTnLst>
                              <p:par>
                                <p:cTn id="77" presetID="14" presetClass="entr" presetSubtype="10" fill="hold" nodeType="afterEffect">
                                  <p:stCondLst>
                                    <p:cond delay="500"/>
                                  </p:stCondLst>
                                  <p:childTnLst>
                                    <p:set>
                                      <p:cBhvr>
                                        <p:cTn id="78" dur="1" fill="hold">
                                          <p:stCondLst>
                                            <p:cond delay="0"/>
                                          </p:stCondLst>
                                        </p:cTn>
                                        <p:tgtEl>
                                          <p:spTgt spid="95"/>
                                        </p:tgtEl>
                                        <p:attrNameLst>
                                          <p:attrName>style.visibility</p:attrName>
                                        </p:attrNameLst>
                                      </p:cBhvr>
                                      <p:to>
                                        <p:strVal val="visible"/>
                                      </p:to>
                                    </p:set>
                                    <p:animEffect transition="in" filter="randombar(horizontal)">
                                      <p:cBhvr>
                                        <p:cTn id="79" dur="500"/>
                                        <p:tgtEl>
                                          <p:spTgt spid="95"/>
                                        </p:tgtEl>
                                      </p:cBhvr>
                                    </p:animEffec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80" fill="hold">
                            <p:stCondLst>
                              <p:cond delay="3000"/>
                            </p:stCondLst>
                            <p:childTnLst>
                              <p:par>
                                <p:cTn id="81" presetID="14" presetClass="entr" presetSubtype="10" fill="hold" nodeType="afterEffect">
                                  <p:stCondLst>
                                    <p:cond delay="500"/>
                                  </p:stCondLst>
                                  <p:childTnLst>
                                    <p:set>
                                      <p:cBhvr>
                                        <p:cTn id="82" dur="1" fill="hold">
                                          <p:stCondLst>
                                            <p:cond delay="0"/>
                                          </p:stCondLst>
                                        </p:cTn>
                                        <p:tgtEl>
                                          <p:spTgt spid="98"/>
                                        </p:tgtEl>
                                        <p:attrNameLst>
                                          <p:attrName>style.visibility</p:attrName>
                                        </p:attrNameLst>
                                      </p:cBhvr>
                                      <p:to>
                                        <p:strVal val="visible"/>
                                      </p:to>
                                    </p:set>
                                    <p:animEffect transition="in" filter="randombar(horizontal)">
                                      <p:cBhvr>
                                        <p:cTn id="83" dur="500"/>
                                        <p:tgtEl>
                                          <p:spTgt spid="98"/>
                                        </p:tgtEl>
                                      </p:cBhvr>
                                    </p:animEffec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4" fill="hold">
                            <p:stCondLst>
                              <p:cond delay="4000"/>
                            </p:stCondLst>
                            <p:childTnLst>
                              <p:par>
                                <p:cTn id="85" presetID="14" presetClass="entr" presetSubtype="10" fill="hold" nodeType="afterEffect">
                                  <p:stCondLst>
                                    <p:cond delay="500"/>
                                  </p:stCondLst>
                                  <p:childTnLst>
                                    <p:set>
                                      <p:cBhvr>
                                        <p:cTn id="86" dur="1" fill="hold">
                                          <p:stCondLst>
                                            <p:cond delay="0"/>
                                          </p:stCondLst>
                                        </p:cTn>
                                        <p:tgtEl>
                                          <p:spTgt spid="101"/>
                                        </p:tgtEl>
                                        <p:attrNameLst>
                                          <p:attrName>style.visibility</p:attrName>
                                        </p:attrNameLst>
                                      </p:cBhvr>
                                      <p:to>
                                        <p:strVal val="visible"/>
                                      </p:to>
                                    </p:set>
                                    <p:animEffect transition="in" filter="randombar(horizontal)">
                                      <p:cBhvr>
                                        <p:cTn id="87"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6" name="beep.wav"/>
                                        </p:tgtEl>
                                      </p:cMediaNode>
                                    </p:audio>
                                  </p:subTnLst>
                                </p:cTn>
                              </p:par>
                            </p:childTnLst>
                          </p:cTn>
                        </p:par>
                        <p:par>
                          <p:cTn id="88" fill="hold">
                            <p:stCondLst>
                              <p:cond delay="5000"/>
                            </p:stCondLst>
                            <p:childTnLst>
                              <p:par>
                                <p:cTn id="89" presetID="14" presetClass="entr" presetSubtype="10" fill="hold" nodeType="afterEffect">
                                  <p:stCondLst>
                                    <p:cond delay="500"/>
                                  </p:stCondLst>
                                  <p:childTnLst>
                                    <p:set>
                                      <p:cBhvr>
                                        <p:cTn id="90" dur="1" fill="hold">
                                          <p:stCondLst>
                                            <p:cond delay="0"/>
                                          </p:stCondLst>
                                        </p:cTn>
                                        <p:tgtEl>
                                          <p:spTgt spid="104"/>
                                        </p:tgtEl>
                                        <p:attrNameLst>
                                          <p:attrName>style.visibility</p:attrName>
                                        </p:attrNameLst>
                                      </p:cBhvr>
                                      <p:to>
                                        <p:strVal val="visible"/>
                                      </p:to>
                                    </p:set>
                                    <p:animEffect transition="in" filter="randombar(horizontal)">
                                      <p:cBhvr>
                                        <p:cTn id="91" dur="500"/>
                                        <p:tgtEl>
                                          <p:spTgt spid="104"/>
                                        </p:tgtEl>
                                      </p:cBhvr>
                                    </p:animEffect>
                                  </p:childTnLst>
                                  <p:subTnLst>
                                    <p:audio>
                                      <p:cMediaNode>
                                        <p:cTn display="0" masterRel="sameClick">
                                          <p:stCondLst>
                                            <p:cond evt="begin" delay="0">
                                              <p:tn val="89"/>
                                            </p:cond>
                                          </p:stCondLst>
                                          <p:endCondLst>
                                            <p:cond evt="onStopAudio" delay="0">
                                              <p:tgtEl>
                                                <p:sldTgt/>
                                              </p:tgtEl>
                                            </p:cond>
                                          </p:endCondLst>
                                        </p:cTn>
                                        <p:tgtEl>
                                          <p:sndTgt r:embed="rId6" name="beep.wav"/>
                                        </p:tgtEl>
                                      </p:cMediaNode>
                                    </p:audio>
                                  </p:subTnLst>
                                </p:cTn>
                              </p:par>
                            </p:childTnLst>
                          </p:cTn>
                        </p:par>
                        <p:par>
                          <p:cTn id="92" fill="hold">
                            <p:stCondLst>
                              <p:cond delay="6000"/>
                            </p:stCondLst>
                            <p:childTnLst>
                              <p:par>
                                <p:cTn id="93" presetID="14" presetClass="entr" presetSubtype="10" fill="hold" nodeType="afterEffect">
                                  <p:stCondLst>
                                    <p:cond delay="500"/>
                                  </p:stCondLst>
                                  <p:childTnLst>
                                    <p:set>
                                      <p:cBhvr>
                                        <p:cTn id="94" dur="1" fill="hold">
                                          <p:stCondLst>
                                            <p:cond delay="0"/>
                                          </p:stCondLst>
                                        </p:cTn>
                                        <p:tgtEl>
                                          <p:spTgt spid="107"/>
                                        </p:tgtEl>
                                        <p:attrNameLst>
                                          <p:attrName>style.visibility</p:attrName>
                                        </p:attrNameLst>
                                      </p:cBhvr>
                                      <p:to>
                                        <p:strVal val="visible"/>
                                      </p:to>
                                    </p:set>
                                    <p:animEffect transition="in" filter="randombar(horizontal)">
                                      <p:cBhvr>
                                        <p:cTn id="95" dur="500"/>
                                        <p:tgtEl>
                                          <p:spTgt spid="107"/>
                                        </p:tgtEl>
                                      </p:cBhvr>
                                    </p:animEffec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6" fill="hold">
                            <p:stCondLst>
                              <p:cond delay="7000"/>
                            </p:stCondLst>
                            <p:childTnLst>
                              <p:par>
                                <p:cTn id="97" presetID="14" presetClass="entr" presetSubtype="10" fill="hold" nodeType="afterEffect">
                                  <p:stCondLst>
                                    <p:cond delay="500"/>
                                  </p:stCondLst>
                                  <p:childTnLst>
                                    <p:set>
                                      <p:cBhvr>
                                        <p:cTn id="98" dur="1" fill="hold">
                                          <p:stCondLst>
                                            <p:cond delay="0"/>
                                          </p:stCondLst>
                                        </p:cTn>
                                        <p:tgtEl>
                                          <p:spTgt spid="110"/>
                                        </p:tgtEl>
                                        <p:attrNameLst>
                                          <p:attrName>style.visibility</p:attrName>
                                        </p:attrNameLst>
                                      </p:cBhvr>
                                      <p:to>
                                        <p:strVal val="visible"/>
                                      </p:to>
                                    </p:set>
                                    <p:animEffect transition="in" filter="randombar(horizontal)">
                                      <p:cBhvr>
                                        <p:cTn id="99" dur="500"/>
                                        <p:tgtEl>
                                          <p:spTgt spid="110"/>
                                        </p:tgtEl>
                                      </p:cBhvr>
                                    </p:animEffect>
                                  </p:childTnLst>
                                  <p:subTnLst>
                                    <p:audio>
                                      <p:cMediaNode>
                                        <p:cTn display="0" masterRel="sameClick">
                                          <p:stCondLst>
                                            <p:cond evt="begin" delay="0">
                                              <p:tn val="97"/>
                                            </p:cond>
                                          </p:stCondLst>
                                          <p:endCondLst>
                                            <p:cond evt="onStopAudio" delay="0">
                                              <p:tgtEl>
                                                <p:sldTgt/>
                                              </p:tgtEl>
                                            </p:cond>
                                          </p:endCondLst>
                                        </p:cTn>
                                        <p:tgtEl>
                                          <p:sndTgt r:embed="rId6" name="beep.wav"/>
                                        </p:tgtEl>
                                      </p:cMediaNode>
                                    </p:audio>
                                  </p:subTnLst>
                                </p:cTn>
                              </p:par>
                            </p:childTnLst>
                          </p:cTn>
                        </p:par>
                        <p:par>
                          <p:cTn id="100" fill="hold">
                            <p:stCondLst>
                              <p:cond delay="8000"/>
                            </p:stCondLst>
                            <p:childTnLst>
                              <p:par>
                                <p:cTn id="101" presetID="14" presetClass="entr" presetSubtype="10" fill="hold" nodeType="afterEffect">
                                  <p:stCondLst>
                                    <p:cond delay="500"/>
                                  </p:stCondLst>
                                  <p:childTnLst>
                                    <p:set>
                                      <p:cBhvr>
                                        <p:cTn id="102" dur="1" fill="hold">
                                          <p:stCondLst>
                                            <p:cond delay="0"/>
                                          </p:stCondLst>
                                        </p:cTn>
                                        <p:tgtEl>
                                          <p:spTgt spid="113"/>
                                        </p:tgtEl>
                                        <p:attrNameLst>
                                          <p:attrName>style.visibility</p:attrName>
                                        </p:attrNameLst>
                                      </p:cBhvr>
                                      <p:to>
                                        <p:strVal val="visible"/>
                                      </p:to>
                                    </p:set>
                                    <p:animEffect transition="in" filter="randombar(horizontal)">
                                      <p:cBhvr>
                                        <p:cTn id="103" dur="500"/>
                                        <p:tgtEl>
                                          <p:spTgt spid="113"/>
                                        </p:tgtEl>
                                      </p:cBhvr>
                                    </p:animEffect>
                                  </p:childTnLst>
                                  <p:subTnLst>
                                    <p:audio>
                                      <p:cMediaNode>
                                        <p:cTn display="0" masterRel="sameClick">
                                          <p:stCondLst>
                                            <p:cond evt="begin" delay="0">
                                              <p:tn val="101"/>
                                            </p:cond>
                                          </p:stCondLst>
                                          <p:endCondLst>
                                            <p:cond evt="onStopAudio" delay="0">
                                              <p:tgtEl>
                                                <p:sldTgt/>
                                              </p:tgtEl>
                                            </p:cond>
                                          </p:endCondLst>
                                        </p:cTn>
                                        <p:tgtEl>
                                          <p:sndTgt r:embed="rId6" name="beep.wav"/>
                                        </p:tgtEl>
                                      </p:cMediaNode>
                                    </p:audio>
                                  </p:subTnLst>
                                </p:cTn>
                              </p:par>
                            </p:childTnLst>
                          </p:cTn>
                        </p:par>
                        <p:par>
                          <p:cTn id="104" fill="hold">
                            <p:stCondLst>
                              <p:cond delay="9000"/>
                            </p:stCondLst>
                            <p:childTnLst>
                              <p:par>
                                <p:cTn id="105" presetID="14" presetClass="entr" presetSubtype="10" fill="hold" nodeType="afterEffect">
                                  <p:stCondLst>
                                    <p:cond delay="500"/>
                                  </p:stCondLst>
                                  <p:childTnLst>
                                    <p:set>
                                      <p:cBhvr>
                                        <p:cTn id="106" dur="1" fill="hold">
                                          <p:stCondLst>
                                            <p:cond delay="0"/>
                                          </p:stCondLst>
                                        </p:cTn>
                                        <p:tgtEl>
                                          <p:spTgt spid="120"/>
                                        </p:tgtEl>
                                        <p:attrNameLst>
                                          <p:attrName>style.visibility</p:attrName>
                                        </p:attrNameLst>
                                      </p:cBhvr>
                                      <p:to>
                                        <p:strVal val="visible"/>
                                      </p:to>
                                    </p:set>
                                    <p:animEffect transition="in" filter="randombar(horizontal)">
                                      <p:cBhvr>
                                        <p:cTn id="107" dur="500"/>
                                        <p:tgtEl>
                                          <p:spTgt spid="120"/>
                                        </p:tgtEl>
                                      </p:cBhvr>
                                    </p:animEffec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8" fill="hold">
                            <p:stCondLst>
                              <p:cond delay="10000"/>
                            </p:stCondLst>
                            <p:childTnLst>
                              <p:par>
                                <p:cTn id="109" presetID="14" presetClass="entr" presetSubtype="10" fill="hold" nodeType="afterEffect">
                                  <p:stCondLst>
                                    <p:cond delay="500"/>
                                  </p:stCondLst>
                                  <p:childTnLst>
                                    <p:set>
                                      <p:cBhvr>
                                        <p:cTn id="110" dur="1" fill="hold">
                                          <p:stCondLst>
                                            <p:cond delay="0"/>
                                          </p:stCondLst>
                                        </p:cTn>
                                        <p:tgtEl>
                                          <p:spTgt spid="135"/>
                                        </p:tgtEl>
                                        <p:attrNameLst>
                                          <p:attrName>style.visibility</p:attrName>
                                        </p:attrNameLst>
                                      </p:cBhvr>
                                      <p:to>
                                        <p:strVal val="visible"/>
                                      </p:to>
                                    </p:set>
                                    <p:animEffect transition="in" filter="randombar(horizontal)">
                                      <p:cBhvr>
                                        <p:cTn id="111" dur="500"/>
                                        <p:tgtEl>
                                          <p:spTgt spid="135"/>
                                        </p:tgtEl>
                                      </p:cBhvr>
                                    </p:animEffect>
                                  </p:childTnLst>
                                  <p:subTnLst>
                                    <p:audio>
                                      <p:cMediaNode>
                                        <p:cTn display="0" masterRel="sameClick">
                                          <p:stCondLst>
                                            <p:cond evt="begin" delay="0">
                                              <p:tn val="109"/>
                                            </p:cond>
                                          </p:stCondLst>
                                          <p:endCondLst>
                                            <p:cond evt="onStopAudio" delay="0">
                                              <p:tgtEl>
                                                <p:sldTgt/>
                                              </p:tgtEl>
                                            </p:cond>
                                          </p:endCondLst>
                                        </p:cTn>
                                        <p:tgtEl>
                                          <p:sndTgt r:embed="rId7" name="chuo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2" restart="whenNotActive" fill="hold" evtFilter="cancelBubble" nodeType="interactiveSeq">
                <p:stCondLst>
                  <p:cond evt="onClick" delay="0">
                    <p:tgtEl>
                      <p:spTgt spid="62"/>
                    </p:tgtEl>
                  </p:cond>
                </p:stCondLst>
                <p:endSync evt="end" delay="0">
                  <p:rtn val="all"/>
                </p:endSync>
                <p:childTnLst>
                  <p:par>
                    <p:cTn id="113" fill="hold">
                      <p:stCondLst>
                        <p:cond delay="0"/>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dissolve">
                                      <p:cBhvr>
                                        <p:cTn id="117" dur="500"/>
                                        <p:tgtEl>
                                          <p:spTgt spid="80"/>
                                        </p:tgtEl>
                                      </p:cBhvr>
                                    </p:animEffect>
                                  </p:childTnLst>
                                  <p:subTnLst>
                                    <p:audio>
                                      <p:cMediaNode>
                                        <p:cTn display="0" masterRel="sameClick">
                                          <p:stCondLst>
                                            <p:cond evt="begin" delay="0">
                                              <p:tn val="115"/>
                                            </p:cond>
                                          </p:stCondLst>
                                          <p:endCondLst>
                                            <p:cond evt="onStopAudio" delay="0">
                                              <p:tgtEl>
                                                <p:sldTgt/>
                                              </p:tgtEl>
                                            </p:cond>
                                          </p:endCondLst>
                                        </p:cTn>
                                        <p:tgtEl>
                                          <p:sndTgt r:embed="rId8" name="fins__success-2.wav"/>
                                        </p:tgtEl>
                                      </p:cMediaNode>
                                    </p:audio>
                                  </p:subTnLst>
                                </p:cTn>
                              </p:par>
                            </p:childTnLst>
                          </p:cTn>
                        </p:par>
                      </p:childTnLst>
                    </p:cTn>
                  </p:par>
                </p:childTnLst>
              </p:cTn>
              <p:nextCondLst>
                <p:cond evt="onClick" delay="0">
                  <p:tgtEl>
                    <p:spTgt spid="62"/>
                  </p:tgtEl>
                </p:cond>
              </p:nextCondLst>
            </p:seq>
            <p:seq concurrent="1" nextAc="seek">
              <p:cTn id="118" restart="whenNotActive" fill="hold" evtFilter="cancelBubble" nodeType="interactiveSeq">
                <p:stCondLst>
                  <p:cond evt="onClick" delay="0">
                    <p:tgtEl>
                      <p:spTgt spid="64"/>
                    </p:tgtEl>
                  </p:cond>
                </p:stCondLst>
                <p:endSync evt="end" delay="0">
                  <p:rtn val="all"/>
                </p:endSync>
                <p:childTnLst>
                  <p:par>
                    <p:cTn id="119" fill="hold">
                      <p:stCondLst>
                        <p:cond delay="0"/>
                      </p:stCondLst>
                      <p:childTnLst>
                        <p:par>
                          <p:cTn id="120" fill="hold">
                            <p:stCondLst>
                              <p:cond delay="0"/>
                            </p:stCondLst>
                            <p:childTnLst>
                              <p:par>
                                <p:cTn id="121" presetID="1" presetClass="mediacall" presetSubtype="0" fill="hold" nodeType="withEffect">
                                  <p:stCondLst>
                                    <p:cond delay="0"/>
                                  </p:stCondLst>
                                  <p:childTnLst>
                                    <p:cmd type="call" cmd="playFrom(0.0)">
                                      <p:cBhvr>
                                        <p:cTn id="122" dur="30641" fill="hold"/>
                                        <p:tgtEl>
                                          <p:spTgt spid="197"/>
                                        </p:tgtEl>
                                      </p:cBhvr>
                                    </p:cmd>
                                  </p:childTnLst>
                                </p:cTn>
                              </p:par>
                            </p:childTnLst>
                          </p:cTn>
                        </p:par>
                      </p:childTnLst>
                    </p:cTn>
                  </p:par>
                </p:childTnLst>
              </p:cTn>
              <p:nextCondLst>
                <p:cond evt="onClick" delay="0">
                  <p:tgtEl>
                    <p:spTgt spid="64"/>
                  </p:tgtEl>
                </p:cond>
              </p:nextCondLst>
            </p:seq>
            <p:video>
              <p:cMediaNode vol="80000">
                <p:cTn id="123" fill="hold" display="0">
                  <p:stCondLst>
                    <p:cond delay="indefinite"/>
                  </p:stCondLst>
                  <p:endCondLst>
                    <p:cond evt="onStopAudio" delay="0">
                      <p:tgtEl>
                        <p:sldTgt/>
                      </p:tgtEl>
                    </p:cond>
                  </p:endCondLst>
                </p:cTn>
                <p:tgtEl>
                  <p:spTgt spid="197"/>
                </p:tgtEl>
              </p:cMediaNode>
            </p:video>
          </p:childTnLst>
        </p:cTn>
      </p:par>
    </p:tnLst>
    <p:bldLst>
      <p:bldP spid="60" grpId="0" animBg="1"/>
      <p:bldP spid="58" grpId="0" animBg="1"/>
      <p:bldP spid="8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080836" y="144653"/>
            <a:ext cx="10550315" cy="2434369"/>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Arial" panose="020B0604020202020204" pitchFamily="34" charset="0"/>
                <a:cs typeface="Arial" panose="020B0604020202020204" pitchFamily="34" charset="0"/>
              </a:rPr>
              <a:t>Tác phẩm “Những người khốn khổ” thuộc thể loại nào? </a:t>
            </a:r>
            <a:endParaRPr lang="en-US" sz="4800" dirty="0">
              <a:solidFill>
                <a:schemeClr val="tx1"/>
              </a:solidFill>
              <a:latin typeface="Arial" panose="020B0604020202020204" pitchFamily="34" charset="0"/>
              <a:cs typeface="Arial" panose="020B0604020202020204" pitchFamily="34" charset="0"/>
            </a:endParaRPr>
          </a:p>
          <a:p>
            <a:pPr algn="ctr"/>
            <a:endParaRPr lang="en-US" sz="4800" b="1" dirty="0">
              <a:solidFill>
                <a:schemeClr val="tx1"/>
              </a:solidFill>
              <a:latin typeface="Arial" panose="020B0604020202020204" pitchFamily="34" charset="0"/>
              <a:cs typeface="Arial" panose="020B0604020202020204" pitchFamily="34" charset="0"/>
            </a:endParaRPr>
          </a:p>
        </p:txBody>
      </p:sp>
      <p:grpSp>
        <p:nvGrpSpPr>
          <p:cNvPr id="69" name="Group 68"/>
          <p:cNvGrpSpPr/>
          <p:nvPr/>
        </p:nvGrpSpPr>
        <p:grpSpPr>
          <a:xfrm>
            <a:off x="1261465" y="2699970"/>
            <a:ext cx="10652669" cy="981424"/>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953" b="1" dirty="0" err="1" smtClean="0">
                    <a:solidFill>
                      <a:schemeClr val="tx1"/>
                    </a:solidFill>
                    <a:latin typeface="Arial" panose="020B0604020202020204" pitchFamily="34" charset="0"/>
                    <a:cs typeface="Arial" panose="020B0604020202020204" pitchFamily="34" charset="0"/>
                  </a:rPr>
                  <a:t>Tiểu</a:t>
                </a:r>
                <a:r>
                  <a:rPr lang="en-GB" sz="2953" b="1" dirty="0" smtClean="0">
                    <a:solidFill>
                      <a:schemeClr val="tx1"/>
                    </a:solidFill>
                    <a:latin typeface="Arial" panose="020B0604020202020204" pitchFamily="34" charset="0"/>
                    <a:cs typeface="Arial" panose="020B0604020202020204" pitchFamily="34" charset="0"/>
                  </a:rPr>
                  <a:t> </a:t>
                </a:r>
                <a:r>
                  <a:rPr lang="en-GB" sz="2953" b="1" dirty="0" err="1" smtClean="0">
                    <a:solidFill>
                      <a:schemeClr val="tx1"/>
                    </a:solidFill>
                    <a:latin typeface="Arial" panose="020B0604020202020204" pitchFamily="34" charset="0"/>
                    <a:cs typeface="Arial" panose="020B0604020202020204" pitchFamily="34" charset="0"/>
                  </a:rPr>
                  <a:t>thuyết</a:t>
                </a:r>
                <a:endParaRPr lang="en-US" sz="2953" b="1" dirty="0">
                  <a:solidFill>
                    <a:schemeClr val="tx1"/>
                  </a:solidFill>
                  <a:latin typeface="Arial" panose="020B0604020202020204" pitchFamily="34" charset="0"/>
                  <a:cs typeface="Arial" panose="020B0604020202020204" pitchFamily="34" charset="0"/>
                </a:endParaRPr>
              </a:p>
            </p:txBody>
          </p:sp>
          <p:sp>
            <p:nvSpPr>
              <p:cNvPr id="7" name="Parallelogram 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860124" y="110727"/>
            <a:ext cx="545299" cy="250175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Left Bracket 57"/>
          <p:cNvSpPr/>
          <p:nvPr/>
        </p:nvSpPr>
        <p:spPr>
          <a:xfrm flipH="1">
            <a:off x="12320879" y="110727"/>
            <a:ext cx="310273" cy="250175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1" name="Group 120"/>
          <p:cNvGrpSpPr/>
          <p:nvPr/>
        </p:nvGrpSpPr>
        <p:grpSpPr>
          <a:xfrm>
            <a:off x="1261465" y="3871809"/>
            <a:ext cx="10652669" cy="981424"/>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err="1" smtClean="0">
                    <a:solidFill>
                      <a:schemeClr val="tx1"/>
                    </a:solidFill>
                    <a:latin typeface="Arial" panose="020B0604020202020204" pitchFamily="34" charset="0"/>
                    <a:cs typeface="Arial" panose="020B0604020202020204" pitchFamily="34" charset="0"/>
                  </a:rPr>
                  <a:t>Truyện</a:t>
                </a:r>
                <a:r>
                  <a:rPr lang="en-GB" sz="3200" b="1" dirty="0" smtClean="0">
                    <a:solidFill>
                      <a:schemeClr val="tx1"/>
                    </a:solidFill>
                    <a:latin typeface="Arial" panose="020B0604020202020204" pitchFamily="34" charset="0"/>
                    <a:cs typeface="Arial" panose="020B0604020202020204" pitchFamily="34" charset="0"/>
                  </a:rPr>
                  <a:t> </a:t>
                </a:r>
                <a:r>
                  <a:rPr lang="en-GB" sz="3200" b="1" dirty="0" err="1" smtClean="0">
                    <a:solidFill>
                      <a:schemeClr val="tx1"/>
                    </a:solidFill>
                    <a:latin typeface="Arial" panose="020B0604020202020204" pitchFamily="34" charset="0"/>
                    <a:cs typeface="Arial" panose="020B0604020202020204" pitchFamily="34" charset="0"/>
                  </a:rPr>
                  <a:t>ngắn</a:t>
                </a:r>
                <a:endParaRPr lang="en-US" sz="2953" b="1" dirty="0">
                  <a:solidFill>
                    <a:schemeClr val="tx1"/>
                  </a:solidFill>
                  <a:latin typeface="Arial" panose="020B0604020202020204" pitchFamily="34" charset="0"/>
                  <a:cs typeface="Arial" panose="020B0604020202020204" pitchFamily="34" charset="0"/>
                </a:endParaRPr>
              </a:p>
            </p:txBody>
          </p:sp>
          <p:sp>
            <p:nvSpPr>
              <p:cNvPr id="125" name="Parallelogram 124"/>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261465" y="5017092"/>
            <a:ext cx="10652669" cy="981426"/>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953" b="1" dirty="0" err="1" smtClean="0">
                    <a:solidFill>
                      <a:schemeClr val="tx1"/>
                    </a:solidFill>
                    <a:latin typeface="Arial" panose="020B0604020202020204" pitchFamily="34" charset="0"/>
                    <a:cs typeface="Arial" panose="020B0604020202020204" pitchFamily="34" charset="0"/>
                  </a:rPr>
                  <a:t>Truyện</a:t>
                </a:r>
                <a:r>
                  <a:rPr lang="en-GB" sz="2953" b="1" dirty="0" smtClean="0">
                    <a:solidFill>
                      <a:schemeClr val="tx1"/>
                    </a:solidFill>
                    <a:latin typeface="Arial" panose="020B0604020202020204" pitchFamily="34" charset="0"/>
                    <a:cs typeface="Arial" panose="020B0604020202020204" pitchFamily="34" charset="0"/>
                  </a:rPr>
                  <a:t> </a:t>
                </a:r>
                <a:r>
                  <a:rPr lang="en-GB" sz="2953" b="1" dirty="0" err="1" smtClean="0">
                    <a:solidFill>
                      <a:schemeClr val="tx1"/>
                    </a:solidFill>
                    <a:latin typeface="Arial" panose="020B0604020202020204" pitchFamily="34" charset="0"/>
                    <a:cs typeface="Arial" panose="020B0604020202020204" pitchFamily="34" charset="0"/>
                  </a:rPr>
                  <a:t>vừa</a:t>
                </a:r>
                <a:endParaRPr lang="en-US" sz="2953" b="1" dirty="0">
                  <a:solidFill>
                    <a:schemeClr val="tx1"/>
                  </a:solidFill>
                  <a:latin typeface="Arial" panose="020B0604020202020204" pitchFamily="34" charset="0"/>
                  <a:cs typeface="Arial" panose="020B0604020202020204" pitchFamily="34" charset="0"/>
                </a:endParaRPr>
              </a:p>
            </p:txBody>
          </p:sp>
          <p:sp>
            <p:nvSpPr>
              <p:cNvPr id="131" name="Parallelogram 130"/>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152399" y="5927620"/>
            <a:ext cx="10652669" cy="981424"/>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953" b="1" dirty="0" err="1" smtClean="0">
                    <a:solidFill>
                      <a:schemeClr val="tx1"/>
                    </a:solidFill>
                    <a:latin typeface="Arial" panose="020B0604020202020204" pitchFamily="34" charset="0"/>
                    <a:cs typeface="Arial" panose="020B0604020202020204" pitchFamily="34" charset="0"/>
                  </a:rPr>
                  <a:t>Kịch</a:t>
                </a:r>
                <a:endParaRPr lang="en-US" sz="2953" b="1" dirty="0">
                  <a:solidFill>
                    <a:schemeClr val="tx1"/>
                  </a:solidFill>
                  <a:latin typeface="Arial" panose="020B0604020202020204" pitchFamily="34" charset="0"/>
                  <a:cs typeface="Arial" panose="020B0604020202020204" pitchFamily="34" charset="0"/>
                </a:endParaRPr>
              </a:p>
            </p:txBody>
          </p:sp>
          <p:sp>
            <p:nvSpPr>
              <p:cNvPr id="157" name="Parallelogram 15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805929" y="5513585"/>
            <a:ext cx="403496" cy="1146193"/>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p:cNvGrpSpPr/>
          <p:nvPr/>
        </p:nvGrpSpPr>
        <p:grpSpPr>
          <a:xfrm>
            <a:off x="328640" y="94168"/>
            <a:ext cx="1344854" cy="1008640"/>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solidFill>
                  <a:srgbClr val="008CF5"/>
                </a:solidFill>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9"/>
            <a:stretch>
              <a:fillRect/>
            </a:stretch>
          </p:blipFill>
          <p:spPr>
            <a:xfrm>
              <a:off x="83662" y="159259"/>
              <a:ext cx="1082288" cy="1082288"/>
            </a:xfrm>
            <a:prstGeom prst="rect">
              <a:avLst/>
            </a:prstGeom>
            <a:noFill/>
          </p:spPr>
        </p:pic>
        <p:pic>
          <p:nvPicPr>
            <p:cNvPr id="81" name="Picture 80"/>
            <p:cNvPicPr>
              <a:picLocks noChangeAspect="1"/>
            </p:cNvPicPr>
            <p:nvPr/>
          </p:nvPicPr>
          <p:blipFill>
            <a:blip r:embed="rId10"/>
            <a:stretch>
              <a:fillRect/>
            </a:stretch>
          </p:blipFill>
          <p:spPr>
            <a:xfrm>
              <a:off x="140649" y="240741"/>
              <a:ext cx="757177" cy="937456"/>
            </a:xfrm>
            <a:prstGeom prst="rect">
              <a:avLst/>
            </a:prstGeom>
          </p:spPr>
        </p:pic>
        <p:sp>
          <p:nvSpPr>
            <p:cNvPr id="3" name="TextBox 2"/>
            <p:cNvSpPr txBox="1"/>
            <p:nvPr/>
          </p:nvSpPr>
          <p:spPr>
            <a:xfrm>
              <a:off x="401859" y="267725"/>
              <a:ext cx="451771" cy="969765"/>
            </a:xfrm>
            <a:prstGeom prst="rect">
              <a:avLst/>
            </a:prstGeom>
            <a:noFill/>
          </p:spPr>
          <p:txBody>
            <a:bodyPr wrap="none" rtlCol="0">
              <a:spAutoFit/>
            </a:bodyPr>
            <a:lstStyle/>
            <a:p>
              <a:pPr algn="ctr"/>
              <a:r>
                <a:rPr lang="en-GB" sz="5273" b="1" dirty="0">
                  <a:solidFill>
                    <a:schemeClr val="bg1"/>
                  </a:solidFill>
                  <a:latin typeface="Arial" panose="020B0604020202020204" pitchFamily="34" charset="0"/>
                  <a:cs typeface="Arial" panose="020B0604020202020204" pitchFamily="34" charset="0"/>
                </a:rPr>
                <a:t>2</a:t>
              </a:r>
              <a:endParaRPr lang="en-US" sz="5273" b="1" dirty="0">
                <a:solidFill>
                  <a:schemeClr val="bg1"/>
                </a:solidFill>
                <a:latin typeface="Arial" panose="020B0604020202020204" pitchFamily="34" charset="0"/>
                <a:cs typeface="Arial" panose="020B0604020202020204" pitchFamily="34" charset="0"/>
              </a:endParaRPr>
            </a:p>
          </p:txBody>
        </p:sp>
      </p:grpSp>
      <p:sp>
        <p:nvSpPr>
          <p:cNvPr id="62" name="Parallelogram 61"/>
          <p:cNvSpPr/>
          <p:nvPr/>
        </p:nvSpPr>
        <p:spPr>
          <a:xfrm flipH="1">
            <a:off x="11914134" y="7021699"/>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dirty="0">
                <a:solidFill>
                  <a:srgbClr val="FF0000"/>
                </a:solidFill>
                <a:latin typeface="Arial" panose="020B0604020202020204" pitchFamily="34" charset="0"/>
                <a:cs typeface="Arial" panose="020B0604020202020204" pitchFamily="34" charset="0"/>
              </a:rPr>
              <a:t>ANS</a:t>
            </a:r>
          </a:p>
        </p:txBody>
      </p:sp>
      <p:grpSp>
        <p:nvGrpSpPr>
          <p:cNvPr id="151" name="Group 150"/>
          <p:cNvGrpSpPr/>
          <p:nvPr/>
        </p:nvGrpSpPr>
        <p:grpSpPr>
          <a:xfrm>
            <a:off x="805929" y="4258734"/>
            <a:ext cx="403496" cy="1254851"/>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 name="Group 149"/>
          <p:cNvGrpSpPr/>
          <p:nvPr/>
        </p:nvGrpSpPr>
        <p:grpSpPr>
          <a:xfrm>
            <a:off x="805929" y="3177998"/>
            <a:ext cx="403496" cy="121467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9" name="Group 148"/>
          <p:cNvGrpSpPr/>
          <p:nvPr/>
        </p:nvGrpSpPr>
        <p:grpSpPr>
          <a:xfrm>
            <a:off x="805929" y="1102809"/>
            <a:ext cx="403496" cy="2075189"/>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Parallelogram 63"/>
          <p:cNvSpPr/>
          <p:nvPr/>
        </p:nvSpPr>
        <p:spPr>
          <a:xfrm flipH="1">
            <a:off x="11914133" y="6725822"/>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60" b="1" dirty="0">
                <a:solidFill>
                  <a:srgbClr val="FF0000"/>
                </a:solidFill>
                <a:latin typeface="Arial" panose="020B0604020202020204" pitchFamily="34" charset="0"/>
                <a:cs typeface="Arial" panose="020B0604020202020204" pitchFamily="34" charset="0"/>
              </a:rPr>
              <a:t>TIME</a:t>
            </a:r>
          </a:p>
        </p:txBody>
      </p:sp>
      <p:sp>
        <p:nvSpPr>
          <p:cNvPr id="80" name="Parallelogram 79"/>
          <p:cNvSpPr/>
          <p:nvPr/>
        </p:nvSpPr>
        <p:spPr>
          <a:xfrm>
            <a:off x="1251853" y="3062078"/>
            <a:ext cx="10662280" cy="626832"/>
          </a:xfrm>
          <a:prstGeom prst="parallelogram">
            <a:avLst/>
          </a:prstGeom>
          <a:solidFill>
            <a:srgbClr val="FF00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9" dirty="0">
              <a:latin typeface="Times New Roman" panose="02020603050405020304" pitchFamily="18" charset="0"/>
              <a:cs typeface="Times New Roman" panose="02020603050405020304" pitchFamily="18" charset="0"/>
            </a:endParaRPr>
          </a:p>
        </p:txBody>
      </p:sp>
      <p:pic>
        <p:nvPicPr>
          <p:cNvPr id="197" name="nhac tang toc 30s">
            <a:hlinkClick r:id="" action="ppaction://media"/>
            <a:extLst>
              <a:ext uri="{FF2B5EF4-FFF2-40B4-BE49-F238E27FC236}">
                <a16:creationId xmlns:a16="http://schemas.microsoft.com/office/drawing/2014/main" xmlns="" id="{D19E43EC-4139-4243-AD9A-D513503DD89B}"/>
              </a:ext>
            </a:extLst>
          </p:cNvPr>
          <p:cNvPicPr>
            <a:picLocks noChangeAspect="1"/>
          </p:cNvPicPr>
          <p:nvPr>
            <a:videoFile r:link="rId1"/>
            <p:extLst>
              <p:ext uri="{DAA4B4D4-6D71-4841-9C94-3DE7FCFB9230}">
                <p14:media xmlns:p14="http://schemas.microsoft.com/office/powerpoint/2010/main" xmlns="" r:embed="rId11"/>
              </p:ext>
            </p:extLst>
          </p:nvPr>
        </p:nvPicPr>
        <p:blipFill>
          <a:blip r:embed="rId12" cstate="print"/>
          <a:stretch>
            <a:fillRect/>
          </a:stretch>
        </p:blipFill>
        <p:spPr>
          <a:xfrm>
            <a:off x="60704" y="6615322"/>
            <a:ext cx="857203" cy="642902"/>
          </a:xfrm>
          <a:prstGeom prst="rect">
            <a:avLst/>
          </a:prstGeom>
        </p:spPr>
      </p:pic>
      <p:grpSp>
        <p:nvGrpSpPr>
          <p:cNvPr id="92" name="Group 91"/>
          <p:cNvGrpSpPr/>
          <p:nvPr/>
        </p:nvGrpSpPr>
        <p:grpSpPr>
          <a:xfrm>
            <a:off x="103310" y="1314977"/>
            <a:ext cx="1786019" cy="1340740"/>
            <a:chOff x="-1408548" y="1801832"/>
            <a:chExt cx="1270128" cy="1271290"/>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4" name="Rectangle 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9</a:t>
              </a:r>
            </a:p>
          </p:txBody>
        </p:sp>
      </p:grpSp>
      <p:grpSp>
        <p:nvGrpSpPr>
          <p:cNvPr id="95" name="Group 94"/>
          <p:cNvGrpSpPr/>
          <p:nvPr/>
        </p:nvGrpSpPr>
        <p:grpSpPr>
          <a:xfrm>
            <a:off x="75747" y="1311546"/>
            <a:ext cx="1786019" cy="1340740"/>
            <a:chOff x="-1408548" y="1801832"/>
            <a:chExt cx="1270128" cy="1271290"/>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7" name="Rectangle 9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8</a:t>
              </a:r>
            </a:p>
          </p:txBody>
        </p:sp>
      </p:grpSp>
      <p:grpSp>
        <p:nvGrpSpPr>
          <p:cNvPr id="98" name="Group 97"/>
          <p:cNvGrpSpPr/>
          <p:nvPr/>
        </p:nvGrpSpPr>
        <p:grpSpPr>
          <a:xfrm>
            <a:off x="74102" y="1293223"/>
            <a:ext cx="1786019" cy="1340740"/>
            <a:chOff x="-1408548" y="1801832"/>
            <a:chExt cx="1270128" cy="1271290"/>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0" name="Rectangle 9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7</a:t>
              </a:r>
            </a:p>
          </p:txBody>
        </p:sp>
      </p:grpSp>
      <p:grpSp>
        <p:nvGrpSpPr>
          <p:cNvPr id="101" name="Group 100"/>
          <p:cNvGrpSpPr/>
          <p:nvPr/>
        </p:nvGrpSpPr>
        <p:grpSpPr>
          <a:xfrm>
            <a:off x="40230" y="1292609"/>
            <a:ext cx="1786019" cy="134074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6</a:t>
              </a:r>
            </a:p>
          </p:txBody>
        </p:sp>
      </p:grpSp>
      <p:grpSp>
        <p:nvGrpSpPr>
          <p:cNvPr id="104" name="Group 103"/>
          <p:cNvGrpSpPr/>
          <p:nvPr/>
        </p:nvGrpSpPr>
        <p:grpSpPr>
          <a:xfrm>
            <a:off x="48184" y="1318580"/>
            <a:ext cx="1786019" cy="134074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5</a:t>
              </a:r>
            </a:p>
          </p:txBody>
        </p:sp>
      </p:grpSp>
      <p:grpSp>
        <p:nvGrpSpPr>
          <p:cNvPr id="107" name="Group 106"/>
          <p:cNvGrpSpPr/>
          <p:nvPr/>
        </p:nvGrpSpPr>
        <p:grpSpPr>
          <a:xfrm>
            <a:off x="56270" y="1291837"/>
            <a:ext cx="1786825" cy="1353631"/>
            <a:chOff x="-4447963" y="-1649418"/>
            <a:chExt cx="1270701" cy="1283513"/>
          </a:xfrm>
        </p:grpSpPr>
        <p:sp>
          <p:nvSpPr>
            <p:cNvPr id="108" name="Rectangle 107"/>
            <p:cNvSpPr/>
            <p:nvPr/>
          </p:nvSpPr>
          <p:spPr>
            <a:xfrm>
              <a:off x="-4447963" y="-1649418"/>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9" name="Rectangle 108"/>
            <p:cNvSpPr/>
            <p:nvPr/>
          </p:nvSpPr>
          <p:spPr>
            <a:xfrm>
              <a:off x="-4447389" y="-1636032"/>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4</a:t>
              </a:r>
            </a:p>
          </p:txBody>
        </p:sp>
      </p:grpSp>
      <p:grpSp>
        <p:nvGrpSpPr>
          <p:cNvPr id="110" name="Group 109"/>
          <p:cNvGrpSpPr/>
          <p:nvPr/>
        </p:nvGrpSpPr>
        <p:grpSpPr>
          <a:xfrm>
            <a:off x="49563" y="1315374"/>
            <a:ext cx="1786019" cy="134074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3</a:t>
              </a:r>
            </a:p>
          </p:txBody>
        </p:sp>
      </p:grpSp>
      <p:grpSp>
        <p:nvGrpSpPr>
          <p:cNvPr id="113" name="Group 112"/>
          <p:cNvGrpSpPr/>
          <p:nvPr/>
        </p:nvGrpSpPr>
        <p:grpSpPr>
          <a:xfrm>
            <a:off x="30843" y="1316203"/>
            <a:ext cx="1786019" cy="134074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8800" y="1289421"/>
            <a:ext cx="1786019" cy="134074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1</a:t>
              </a:r>
            </a:p>
          </p:txBody>
        </p:sp>
      </p:grpSp>
      <p:grpSp>
        <p:nvGrpSpPr>
          <p:cNvPr id="135" name="Group 134"/>
          <p:cNvGrpSpPr/>
          <p:nvPr/>
        </p:nvGrpSpPr>
        <p:grpSpPr>
          <a:xfrm>
            <a:off x="56271" y="1288194"/>
            <a:ext cx="1786019" cy="134074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7" name="Rectangle 136"/>
            <p:cNvSpPr/>
            <p:nvPr/>
          </p:nvSpPr>
          <p:spPr>
            <a:xfrm>
              <a:off x="-1408547" y="1802995"/>
              <a:ext cx="1270127" cy="1270127"/>
            </a:xfrm>
            <a:prstGeom prst="rect">
              <a:avLst/>
            </a:prstGeom>
            <a:solidFill>
              <a:schemeClr val="accent5">
                <a:lumMod val="50000"/>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FF00"/>
                  </a:solidFill>
                  <a:latin typeface="Arial Black" panose="020B0A04020102020204" pitchFamily="34" charset="0"/>
                  <a:cs typeface="Arial" panose="020B0604020202020204" pitchFamily="34" charset="0"/>
                </a:rPr>
                <a:t>0</a:t>
              </a:r>
            </a:p>
          </p:txBody>
        </p:sp>
      </p:grpSp>
    </p:spTree>
    <p:extLst>
      <p:ext uri="{BB962C8B-B14F-4D97-AF65-F5344CB8AC3E}">
        <p14:creationId xmlns:p14="http://schemas.microsoft.com/office/powerpoint/2010/main" xmlns="" val="61170772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wipe(up)">
                                      <p:cBhvr>
                                        <p:cTn id="40" dur="500"/>
                                        <p:tgtEl>
                                          <p:spTgt spid="150"/>
                                        </p:tgtEl>
                                      </p:cBhvr>
                                    </p:animEffect>
                                  </p:childTnLst>
                                  <p:subTnLst>
                                    <p:audio>
                                      <p:cMediaNode>
                                        <p:cTn display="0" masterRel="sameClick">
                                          <p:stCondLst>
                                            <p:cond evt="begin" delay="0">
                                              <p:tn val="38"/>
                                            </p:cond>
                                          </p:stCondLst>
                                          <p:endCondLst>
                                            <p:cond evt="onStopAudio" delay="0">
                                              <p:tgtEl>
                                                <p:sldTgt/>
                                              </p:tgtEl>
                                            </p:cond>
                                          </p:endCondLst>
                                        </p:cTn>
                                        <p:tgtEl>
                                          <p:sndTgt r:embed="rId4" name="menu_toggle_tone - Copy.wav"/>
                                        </p:tgtEl>
                                      </p:cMediaNode>
                                    </p:audio>
                                  </p:subTnLst>
                                </p:cTn>
                              </p:par>
                            </p:childTnLst>
                          </p:cTn>
                        </p:par>
                        <p:par>
                          <p:cTn id="41" fill="hold">
                            <p:stCondLst>
                              <p:cond delay="500"/>
                            </p:stCondLst>
                            <p:childTnLst>
                              <p:par>
                                <p:cTn id="42" presetID="17" presetClass="entr" presetSubtype="8" fill="hold" nodeType="afterEffect">
                                  <p:stCondLst>
                                    <p:cond delay="0"/>
                                  </p:stCondLst>
                                  <p:childTnLst>
                                    <p:set>
                                      <p:cBhvr>
                                        <p:cTn id="43" dur="1" fill="hold">
                                          <p:stCondLst>
                                            <p:cond delay="0"/>
                                          </p:stCondLst>
                                        </p:cTn>
                                        <p:tgtEl>
                                          <p:spTgt spid="121"/>
                                        </p:tgtEl>
                                        <p:attrNameLst>
                                          <p:attrName>style.visibility</p:attrName>
                                        </p:attrNameLst>
                                      </p:cBhvr>
                                      <p:to>
                                        <p:strVal val="visible"/>
                                      </p:to>
                                    </p:set>
                                    <p:anim calcmode="lin" valueType="num">
                                      <p:cBhvr>
                                        <p:cTn id="44" dur="500" fill="hold"/>
                                        <p:tgtEl>
                                          <p:spTgt spid="121"/>
                                        </p:tgtEl>
                                        <p:attrNameLst>
                                          <p:attrName>ppt_x</p:attrName>
                                        </p:attrNameLst>
                                      </p:cBhvr>
                                      <p:tavLst>
                                        <p:tav tm="0">
                                          <p:val>
                                            <p:strVal val="#ppt_x-#ppt_w/2"/>
                                          </p:val>
                                        </p:tav>
                                        <p:tav tm="100000">
                                          <p:val>
                                            <p:strVal val="#ppt_x"/>
                                          </p:val>
                                        </p:tav>
                                      </p:tavLst>
                                    </p:anim>
                                    <p:anim calcmode="lin" valueType="num">
                                      <p:cBhvr>
                                        <p:cTn id="45" dur="500" fill="hold"/>
                                        <p:tgtEl>
                                          <p:spTgt spid="121"/>
                                        </p:tgtEl>
                                        <p:attrNameLst>
                                          <p:attrName>ppt_y</p:attrName>
                                        </p:attrNameLst>
                                      </p:cBhvr>
                                      <p:tavLst>
                                        <p:tav tm="0">
                                          <p:val>
                                            <p:strVal val="#ppt_y"/>
                                          </p:val>
                                        </p:tav>
                                        <p:tav tm="100000">
                                          <p:val>
                                            <p:strVal val="#ppt_y"/>
                                          </p:val>
                                        </p:tav>
                                      </p:tavLst>
                                    </p:anim>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2"/>
                                            </p:cond>
                                          </p:stCondLst>
                                          <p:endCondLst>
                                            <p:cond evt="onStopAudio" delay="0">
                                              <p:tgtEl>
                                                <p:sldTgt/>
                                              </p:tgtEl>
                                            </p:cond>
                                          </p:endCondLst>
                                        </p:cTn>
                                        <p:tgtEl>
                                          <p:sndTgt r:embed="rId5" name="3beep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500"/>
                                        <p:tgtEl>
                                          <p:spTgt spid="151"/>
                                        </p:tgtEl>
                                      </p:cBhvr>
                                    </p:animEffect>
                                  </p:childTnLst>
                                  <p:subTnLst>
                                    <p:audio>
                                      <p:cMediaNode>
                                        <p:cTn display="0" masterRel="sameClick">
                                          <p:stCondLst>
                                            <p:cond evt="begin" delay="0">
                                              <p:tn val="50"/>
                                            </p:cond>
                                          </p:stCondLst>
                                          <p:endCondLst>
                                            <p:cond evt="onStopAudio" delay="0">
                                              <p:tgtEl>
                                                <p:sldTgt/>
                                              </p:tgtEl>
                                            </p:cond>
                                          </p:endCondLst>
                                        </p:cTn>
                                        <p:tgtEl>
                                          <p:sndTgt r:embed="rId4" name="menu_toggle_tone - Copy.wav"/>
                                        </p:tgtEl>
                                      </p:cMediaNode>
                                    </p:audio>
                                  </p:subTnLst>
                                </p:cTn>
                              </p:par>
                            </p:childTnLst>
                          </p:cTn>
                        </p:par>
                        <p:par>
                          <p:cTn id="53" fill="hold">
                            <p:stCondLst>
                              <p:cond delay="500"/>
                            </p:stCondLst>
                            <p:childTnLst>
                              <p:par>
                                <p:cTn id="54" presetID="17" presetClass="entr" presetSubtype="8" fill="hold" nodeType="afterEffect">
                                  <p:stCondLst>
                                    <p:cond delay="0"/>
                                  </p:stCondLst>
                                  <p:childTnLst>
                                    <p:set>
                                      <p:cBhvr>
                                        <p:cTn id="55" dur="1" fill="hold">
                                          <p:stCondLst>
                                            <p:cond delay="0"/>
                                          </p:stCondLst>
                                        </p:cTn>
                                        <p:tgtEl>
                                          <p:spTgt spid="127"/>
                                        </p:tgtEl>
                                        <p:attrNameLst>
                                          <p:attrName>style.visibility</p:attrName>
                                        </p:attrNameLst>
                                      </p:cBhvr>
                                      <p:to>
                                        <p:strVal val="visible"/>
                                      </p:to>
                                    </p:set>
                                    <p:anim calcmode="lin" valueType="num">
                                      <p:cBhvr>
                                        <p:cTn id="56" dur="500" fill="hold"/>
                                        <p:tgtEl>
                                          <p:spTgt spid="127"/>
                                        </p:tgtEl>
                                        <p:attrNameLst>
                                          <p:attrName>ppt_x</p:attrName>
                                        </p:attrNameLst>
                                      </p:cBhvr>
                                      <p:tavLst>
                                        <p:tav tm="0">
                                          <p:val>
                                            <p:strVal val="#ppt_x-#ppt_w/2"/>
                                          </p:val>
                                        </p:tav>
                                        <p:tav tm="100000">
                                          <p:val>
                                            <p:strVal val="#ppt_x"/>
                                          </p:val>
                                        </p:tav>
                                      </p:tavLst>
                                    </p:anim>
                                    <p:anim calcmode="lin" valueType="num">
                                      <p:cBhvr>
                                        <p:cTn id="57" dur="500" fill="hold"/>
                                        <p:tgtEl>
                                          <p:spTgt spid="127"/>
                                        </p:tgtEl>
                                        <p:attrNameLst>
                                          <p:attrName>ppt_y</p:attrName>
                                        </p:attrNameLst>
                                      </p:cBhvr>
                                      <p:tavLst>
                                        <p:tav tm="0">
                                          <p:val>
                                            <p:strVal val="#ppt_y"/>
                                          </p:val>
                                        </p:tav>
                                        <p:tav tm="100000">
                                          <p:val>
                                            <p:strVal val="#ppt_y"/>
                                          </p:val>
                                        </p:tav>
                                      </p:tavLst>
                                    </p:anim>
                                    <p:anim calcmode="lin" valueType="num">
                                      <p:cBhvr>
                                        <p:cTn id="58" dur="500" fill="hold"/>
                                        <p:tgtEl>
                                          <p:spTgt spid="127"/>
                                        </p:tgtEl>
                                        <p:attrNameLst>
                                          <p:attrName>ppt_w</p:attrName>
                                        </p:attrNameLst>
                                      </p:cBhvr>
                                      <p:tavLst>
                                        <p:tav tm="0">
                                          <p:val>
                                            <p:fltVal val="0"/>
                                          </p:val>
                                        </p:tav>
                                        <p:tav tm="100000">
                                          <p:val>
                                            <p:strVal val="#ppt_w"/>
                                          </p:val>
                                        </p:tav>
                                      </p:tavLst>
                                    </p:anim>
                                    <p:anim calcmode="lin" valueType="num">
                                      <p:cBhvr>
                                        <p:cTn id="59"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4"/>
                                            </p:cond>
                                          </p:stCondLst>
                                          <p:endCondLst>
                                            <p:cond evt="onStopAudio" delay="0">
                                              <p:tgtEl>
                                                <p:sldTgt/>
                                              </p:tgtEl>
                                            </p:cond>
                                          </p:endCondLst>
                                        </p:cTn>
                                        <p:tgtEl>
                                          <p:sndTgt r:embed="rId5" name="3beeps.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9"/>
                                        </p:tgtEl>
                                        <p:attrNameLst>
                                          <p:attrName>style.visibility</p:attrName>
                                        </p:attrNameLst>
                                      </p:cBhvr>
                                      <p:to>
                                        <p:strVal val="visible"/>
                                      </p:to>
                                    </p:set>
                                    <p:animEffect transition="in" filter="wipe(up)">
                                      <p:cBhvr>
                                        <p:cTn id="64" dur="500"/>
                                        <p:tgtEl>
                                          <p:spTgt spid="159"/>
                                        </p:tgtEl>
                                      </p:cBhvr>
                                    </p:animEffect>
                                  </p:childTnLst>
                                  <p:subTnLst>
                                    <p:audio>
                                      <p:cMediaNode>
                                        <p:cTn display="0" masterRel="sameClick">
                                          <p:stCondLst>
                                            <p:cond evt="begin" delay="0">
                                              <p:tn val="62"/>
                                            </p:cond>
                                          </p:stCondLst>
                                          <p:endCondLst>
                                            <p:cond evt="onStopAudio" delay="0">
                                              <p:tgtEl>
                                                <p:sldTgt/>
                                              </p:tgtEl>
                                            </p:cond>
                                          </p:endCondLst>
                                        </p:cTn>
                                        <p:tgtEl>
                                          <p:sndTgt r:embed="rId4" name="menu_toggle_tone - Copy.wav"/>
                                        </p:tgtEl>
                                      </p:cMediaNode>
                                    </p:audio>
                                  </p:subTnLst>
                                </p:cTn>
                              </p:par>
                            </p:childTnLst>
                          </p:cTn>
                        </p:par>
                        <p:par>
                          <p:cTn id="65" fill="hold">
                            <p:stCondLst>
                              <p:cond delay="500"/>
                            </p:stCondLst>
                            <p:childTnLst>
                              <p:par>
                                <p:cTn id="66" presetID="17" presetClass="entr" presetSubtype="8" fill="hold" nodeType="afterEffect">
                                  <p:stCondLst>
                                    <p:cond delay="0"/>
                                  </p:stCondLst>
                                  <p:childTnLst>
                                    <p:set>
                                      <p:cBhvr>
                                        <p:cTn id="67" dur="1" fill="hold">
                                          <p:stCondLst>
                                            <p:cond delay="0"/>
                                          </p:stCondLst>
                                        </p:cTn>
                                        <p:tgtEl>
                                          <p:spTgt spid="153"/>
                                        </p:tgtEl>
                                        <p:attrNameLst>
                                          <p:attrName>style.visibility</p:attrName>
                                        </p:attrNameLst>
                                      </p:cBhvr>
                                      <p:to>
                                        <p:strVal val="visible"/>
                                      </p:to>
                                    </p:set>
                                    <p:anim calcmode="lin" valueType="num">
                                      <p:cBhvr>
                                        <p:cTn id="68" dur="500" fill="hold"/>
                                        <p:tgtEl>
                                          <p:spTgt spid="153"/>
                                        </p:tgtEl>
                                        <p:attrNameLst>
                                          <p:attrName>ppt_x</p:attrName>
                                        </p:attrNameLst>
                                      </p:cBhvr>
                                      <p:tavLst>
                                        <p:tav tm="0">
                                          <p:val>
                                            <p:strVal val="#ppt_x-#ppt_w/2"/>
                                          </p:val>
                                        </p:tav>
                                        <p:tav tm="100000">
                                          <p:val>
                                            <p:strVal val="#ppt_x"/>
                                          </p:val>
                                        </p:tav>
                                      </p:tavLst>
                                    </p:anim>
                                    <p:anim calcmode="lin" valueType="num">
                                      <p:cBhvr>
                                        <p:cTn id="69" dur="500" fill="hold"/>
                                        <p:tgtEl>
                                          <p:spTgt spid="153"/>
                                        </p:tgtEl>
                                        <p:attrNameLst>
                                          <p:attrName>ppt_y</p:attrName>
                                        </p:attrNameLst>
                                      </p:cBhvr>
                                      <p:tavLst>
                                        <p:tav tm="0">
                                          <p:val>
                                            <p:strVal val="#ppt_y"/>
                                          </p:val>
                                        </p:tav>
                                        <p:tav tm="100000">
                                          <p:val>
                                            <p:strVal val="#ppt_y"/>
                                          </p:val>
                                        </p:tav>
                                      </p:tavLst>
                                    </p:anim>
                                    <p:anim calcmode="lin" valueType="num">
                                      <p:cBhvr>
                                        <p:cTn id="70" dur="500" fill="hold"/>
                                        <p:tgtEl>
                                          <p:spTgt spid="153"/>
                                        </p:tgtEl>
                                        <p:attrNameLst>
                                          <p:attrName>ppt_w</p:attrName>
                                        </p:attrNameLst>
                                      </p:cBhvr>
                                      <p:tavLst>
                                        <p:tav tm="0">
                                          <p:val>
                                            <p:fltVal val="0"/>
                                          </p:val>
                                        </p:tav>
                                        <p:tav tm="100000">
                                          <p:val>
                                            <p:strVal val="#ppt_w"/>
                                          </p:val>
                                        </p:tav>
                                      </p:tavLst>
                                    </p:anim>
                                    <p:anim calcmode="lin" valueType="num">
                                      <p:cBhvr>
                                        <p:cTn id="71"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6"/>
                                            </p:cond>
                                          </p:stCondLst>
                                          <p:endCondLst>
                                            <p:cond evt="onStopAudio" delay="0">
                                              <p:tgtEl>
                                                <p:sldTgt/>
                                              </p:tgtEl>
                                            </p:cond>
                                          </p:endCondLst>
                                        </p:cTn>
                                        <p:tgtEl>
                                          <p:sndTgt r:embed="rId5" name="3beeps.wav"/>
                                        </p:tgtEl>
                                      </p:cMediaNode>
                                    </p:audio>
                                  </p:subTnLst>
                                </p:cTn>
                              </p:par>
                            </p:childTnLst>
                          </p:cTn>
                        </p:par>
                        <p:par>
                          <p:cTn id="72" fill="hold">
                            <p:stCondLst>
                              <p:cond delay="1000"/>
                            </p:stCondLst>
                            <p:childTnLst>
                              <p:par>
                                <p:cTn id="73" presetID="14" presetClass="entr" presetSubtype="10" fill="hold" nodeType="afterEffect">
                                  <p:stCondLst>
                                    <p:cond delay="500"/>
                                  </p:stCondLst>
                                  <p:childTnLst>
                                    <p:set>
                                      <p:cBhvr>
                                        <p:cTn id="74" dur="1" fill="hold">
                                          <p:stCondLst>
                                            <p:cond delay="0"/>
                                          </p:stCondLst>
                                        </p:cTn>
                                        <p:tgtEl>
                                          <p:spTgt spid="92"/>
                                        </p:tgtEl>
                                        <p:attrNameLst>
                                          <p:attrName>style.visibility</p:attrName>
                                        </p:attrNameLst>
                                      </p:cBhvr>
                                      <p:to>
                                        <p:strVal val="visible"/>
                                      </p:to>
                                    </p:set>
                                    <p:animEffect transition="in" filter="randombar(horizontal)">
                                      <p:cBhvr>
                                        <p:cTn id="75" dur="500"/>
                                        <p:tgtEl>
                                          <p:spTgt spid="92"/>
                                        </p:tgtEl>
                                      </p:cBhvr>
                                    </p:animEffec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6" fill="hold">
                            <p:stCondLst>
                              <p:cond delay="2000"/>
                            </p:stCondLst>
                            <p:childTnLst>
                              <p:par>
                                <p:cTn id="77" presetID="14" presetClass="entr" presetSubtype="10" fill="hold" nodeType="afterEffect">
                                  <p:stCondLst>
                                    <p:cond delay="500"/>
                                  </p:stCondLst>
                                  <p:childTnLst>
                                    <p:set>
                                      <p:cBhvr>
                                        <p:cTn id="78" dur="1" fill="hold">
                                          <p:stCondLst>
                                            <p:cond delay="0"/>
                                          </p:stCondLst>
                                        </p:cTn>
                                        <p:tgtEl>
                                          <p:spTgt spid="95"/>
                                        </p:tgtEl>
                                        <p:attrNameLst>
                                          <p:attrName>style.visibility</p:attrName>
                                        </p:attrNameLst>
                                      </p:cBhvr>
                                      <p:to>
                                        <p:strVal val="visible"/>
                                      </p:to>
                                    </p:set>
                                    <p:animEffect transition="in" filter="randombar(horizontal)">
                                      <p:cBhvr>
                                        <p:cTn id="79" dur="500"/>
                                        <p:tgtEl>
                                          <p:spTgt spid="95"/>
                                        </p:tgtEl>
                                      </p:cBhvr>
                                    </p:animEffec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80" fill="hold">
                            <p:stCondLst>
                              <p:cond delay="3000"/>
                            </p:stCondLst>
                            <p:childTnLst>
                              <p:par>
                                <p:cTn id="81" presetID="14" presetClass="entr" presetSubtype="10" fill="hold" nodeType="afterEffect">
                                  <p:stCondLst>
                                    <p:cond delay="500"/>
                                  </p:stCondLst>
                                  <p:childTnLst>
                                    <p:set>
                                      <p:cBhvr>
                                        <p:cTn id="82" dur="1" fill="hold">
                                          <p:stCondLst>
                                            <p:cond delay="0"/>
                                          </p:stCondLst>
                                        </p:cTn>
                                        <p:tgtEl>
                                          <p:spTgt spid="98"/>
                                        </p:tgtEl>
                                        <p:attrNameLst>
                                          <p:attrName>style.visibility</p:attrName>
                                        </p:attrNameLst>
                                      </p:cBhvr>
                                      <p:to>
                                        <p:strVal val="visible"/>
                                      </p:to>
                                    </p:set>
                                    <p:animEffect transition="in" filter="randombar(horizontal)">
                                      <p:cBhvr>
                                        <p:cTn id="83" dur="500"/>
                                        <p:tgtEl>
                                          <p:spTgt spid="98"/>
                                        </p:tgtEl>
                                      </p:cBhvr>
                                    </p:animEffec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4" fill="hold">
                            <p:stCondLst>
                              <p:cond delay="4000"/>
                            </p:stCondLst>
                            <p:childTnLst>
                              <p:par>
                                <p:cTn id="85" presetID="14" presetClass="entr" presetSubtype="10" fill="hold" nodeType="afterEffect">
                                  <p:stCondLst>
                                    <p:cond delay="500"/>
                                  </p:stCondLst>
                                  <p:childTnLst>
                                    <p:set>
                                      <p:cBhvr>
                                        <p:cTn id="86" dur="1" fill="hold">
                                          <p:stCondLst>
                                            <p:cond delay="0"/>
                                          </p:stCondLst>
                                        </p:cTn>
                                        <p:tgtEl>
                                          <p:spTgt spid="101"/>
                                        </p:tgtEl>
                                        <p:attrNameLst>
                                          <p:attrName>style.visibility</p:attrName>
                                        </p:attrNameLst>
                                      </p:cBhvr>
                                      <p:to>
                                        <p:strVal val="visible"/>
                                      </p:to>
                                    </p:set>
                                    <p:animEffect transition="in" filter="randombar(horizontal)">
                                      <p:cBhvr>
                                        <p:cTn id="87"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6" name="beep.wav"/>
                                        </p:tgtEl>
                                      </p:cMediaNode>
                                    </p:audio>
                                  </p:subTnLst>
                                </p:cTn>
                              </p:par>
                            </p:childTnLst>
                          </p:cTn>
                        </p:par>
                        <p:par>
                          <p:cTn id="88" fill="hold">
                            <p:stCondLst>
                              <p:cond delay="5000"/>
                            </p:stCondLst>
                            <p:childTnLst>
                              <p:par>
                                <p:cTn id="89" presetID="14" presetClass="entr" presetSubtype="10" fill="hold" nodeType="afterEffect">
                                  <p:stCondLst>
                                    <p:cond delay="500"/>
                                  </p:stCondLst>
                                  <p:childTnLst>
                                    <p:set>
                                      <p:cBhvr>
                                        <p:cTn id="90" dur="1" fill="hold">
                                          <p:stCondLst>
                                            <p:cond delay="0"/>
                                          </p:stCondLst>
                                        </p:cTn>
                                        <p:tgtEl>
                                          <p:spTgt spid="104"/>
                                        </p:tgtEl>
                                        <p:attrNameLst>
                                          <p:attrName>style.visibility</p:attrName>
                                        </p:attrNameLst>
                                      </p:cBhvr>
                                      <p:to>
                                        <p:strVal val="visible"/>
                                      </p:to>
                                    </p:set>
                                    <p:animEffect transition="in" filter="randombar(horizontal)">
                                      <p:cBhvr>
                                        <p:cTn id="91" dur="500"/>
                                        <p:tgtEl>
                                          <p:spTgt spid="104"/>
                                        </p:tgtEl>
                                      </p:cBhvr>
                                    </p:animEffect>
                                  </p:childTnLst>
                                  <p:subTnLst>
                                    <p:audio>
                                      <p:cMediaNode>
                                        <p:cTn display="0" masterRel="sameClick">
                                          <p:stCondLst>
                                            <p:cond evt="begin" delay="0">
                                              <p:tn val="89"/>
                                            </p:cond>
                                          </p:stCondLst>
                                          <p:endCondLst>
                                            <p:cond evt="onStopAudio" delay="0">
                                              <p:tgtEl>
                                                <p:sldTgt/>
                                              </p:tgtEl>
                                            </p:cond>
                                          </p:endCondLst>
                                        </p:cTn>
                                        <p:tgtEl>
                                          <p:sndTgt r:embed="rId6" name="beep.wav"/>
                                        </p:tgtEl>
                                      </p:cMediaNode>
                                    </p:audio>
                                  </p:subTnLst>
                                </p:cTn>
                              </p:par>
                            </p:childTnLst>
                          </p:cTn>
                        </p:par>
                        <p:par>
                          <p:cTn id="92" fill="hold">
                            <p:stCondLst>
                              <p:cond delay="6000"/>
                            </p:stCondLst>
                            <p:childTnLst>
                              <p:par>
                                <p:cTn id="93" presetID="14" presetClass="entr" presetSubtype="10" fill="hold" nodeType="afterEffect">
                                  <p:stCondLst>
                                    <p:cond delay="500"/>
                                  </p:stCondLst>
                                  <p:childTnLst>
                                    <p:set>
                                      <p:cBhvr>
                                        <p:cTn id="94" dur="1" fill="hold">
                                          <p:stCondLst>
                                            <p:cond delay="0"/>
                                          </p:stCondLst>
                                        </p:cTn>
                                        <p:tgtEl>
                                          <p:spTgt spid="107"/>
                                        </p:tgtEl>
                                        <p:attrNameLst>
                                          <p:attrName>style.visibility</p:attrName>
                                        </p:attrNameLst>
                                      </p:cBhvr>
                                      <p:to>
                                        <p:strVal val="visible"/>
                                      </p:to>
                                    </p:set>
                                    <p:animEffect transition="in" filter="randombar(horizontal)">
                                      <p:cBhvr>
                                        <p:cTn id="95" dur="500"/>
                                        <p:tgtEl>
                                          <p:spTgt spid="107"/>
                                        </p:tgtEl>
                                      </p:cBhvr>
                                    </p:animEffec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6" fill="hold">
                            <p:stCondLst>
                              <p:cond delay="7000"/>
                            </p:stCondLst>
                            <p:childTnLst>
                              <p:par>
                                <p:cTn id="97" presetID="14" presetClass="entr" presetSubtype="10" fill="hold" nodeType="afterEffect">
                                  <p:stCondLst>
                                    <p:cond delay="500"/>
                                  </p:stCondLst>
                                  <p:childTnLst>
                                    <p:set>
                                      <p:cBhvr>
                                        <p:cTn id="98" dur="1" fill="hold">
                                          <p:stCondLst>
                                            <p:cond delay="0"/>
                                          </p:stCondLst>
                                        </p:cTn>
                                        <p:tgtEl>
                                          <p:spTgt spid="110"/>
                                        </p:tgtEl>
                                        <p:attrNameLst>
                                          <p:attrName>style.visibility</p:attrName>
                                        </p:attrNameLst>
                                      </p:cBhvr>
                                      <p:to>
                                        <p:strVal val="visible"/>
                                      </p:to>
                                    </p:set>
                                    <p:animEffect transition="in" filter="randombar(horizontal)">
                                      <p:cBhvr>
                                        <p:cTn id="99" dur="500"/>
                                        <p:tgtEl>
                                          <p:spTgt spid="110"/>
                                        </p:tgtEl>
                                      </p:cBhvr>
                                    </p:animEffect>
                                  </p:childTnLst>
                                  <p:subTnLst>
                                    <p:audio>
                                      <p:cMediaNode>
                                        <p:cTn display="0" masterRel="sameClick">
                                          <p:stCondLst>
                                            <p:cond evt="begin" delay="0">
                                              <p:tn val="97"/>
                                            </p:cond>
                                          </p:stCondLst>
                                          <p:endCondLst>
                                            <p:cond evt="onStopAudio" delay="0">
                                              <p:tgtEl>
                                                <p:sldTgt/>
                                              </p:tgtEl>
                                            </p:cond>
                                          </p:endCondLst>
                                        </p:cTn>
                                        <p:tgtEl>
                                          <p:sndTgt r:embed="rId6" name="beep.wav"/>
                                        </p:tgtEl>
                                      </p:cMediaNode>
                                    </p:audio>
                                  </p:subTnLst>
                                </p:cTn>
                              </p:par>
                            </p:childTnLst>
                          </p:cTn>
                        </p:par>
                        <p:par>
                          <p:cTn id="100" fill="hold">
                            <p:stCondLst>
                              <p:cond delay="8000"/>
                            </p:stCondLst>
                            <p:childTnLst>
                              <p:par>
                                <p:cTn id="101" presetID="14" presetClass="entr" presetSubtype="10" fill="hold" nodeType="afterEffect">
                                  <p:stCondLst>
                                    <p:cond delay="500"/>
                                  </p:stCondLst>
                                  <p:childTnLst>
                                    <p:set>
                                      <p:cBhvr>
                                        <p:cTn id="102" dur="1" fill="hold">
                                          <p:stCondLst>
                                            <p:cond delay="0"/>
                                          </p:stCondLst>
                                        </p:cTn>
                                        <p:tgtEl>
                                          <p:spTgt spid="113"/>
                                        </p:tgtEl>
                                        <p:attrNameLst>
                                          <p:attrName>style.visibility</p:attrName>
                                        </p:attrNameLst>
                                      </p:cBhvr>
                                      <p:to>
                                        <p:strVal val="visible"/>
                                      </p:to>
                                    </p:set>
                                    <p:animEffect transition="in" filter="randombar(horizontal)">
                                      <p:cBhvr>
                                        <p:cTn id="103" dur="500"/>
                                        <p:tgtEl>
                                          <p:spTgt spid="113"/>
                                        </p:tgtEl>
                                      </p:cBhvr>
                                    </p:animEffect>
                                  </p:childTnLst>
                                  <p:subTnLst>
                                    <p:audio>
                                      <p:cMediaNode>
                                        <p:cTn display="0" masterRel="sameClick">
                                          <p:stCondLst>
                                            <p:cond evt="begin" delay="0">
                                              <p:tn val="101"/>
                                            </p:cond>
                                          </p:stCondLst>
                                          <p:endCondLst>
                                            <p:cond evt="onStopAudio" delay="0">
                                              <p:tgtEl>
                                                <p:sldTgt/>
                                              </p:tgtEl>
                                            </p:cond>
                                          </p:endCondLst>
                                        </p:cTn>
                                        <p:tgtEl>
                                          <p:sndTgt r:embed="rId6" name="beep.wav"/>
                                        </p:tgtEl>
                                      </p:cMediaNode>
                                    </p:audio>
                                  </p:subTnLst>
                                </p:cTn>
                              </p:par>
                            </p:childTnLst>
                          </p:cTn>
                        </p:par>
                        <p:par>
                          <p:cTn id="104" fill="hold">
                            <p:stCondLst>
                              <p:cond delay="9000"/>
                            </p:stCondLst>
                            <p:childTnLst>
                              <p:par>
                                <p:cTn id="105" presetID="14" presetClass="entr" presetSubtype="10" fill="hold" nodeType="afterEffect">
                                  <p:stCondLst>
                                    <p:cond delay="500"/>
                                  </p:stCondLst>
                                  <p:childTnLst>
                                    <p:set>
                                      <p:cBhvr>
                                        <p:cTn id="106" dur="1" fill="hold">
                                          <p:stCondLst>
                                            <p:cond delay="0"/>
                                          </p:stCondLst>
                                        </p:cTn>
                                        <p:tgtEl>
                                          <p:spTgt spid="120"/>
                                        </p:tgtEl>
                                        <p:attrNameLst>
                                          <p:attrName>style.visibility</p:attrName>
                                        </p:attrNameLst>
                                      </p:cBhvr>
                                      <p:to>
                                        <p:strVal val="visible"/>
                                      </p:to>
                                    </p:set>
                                    <p:animEffect transition="in" filter="randombar(horizontal)">
                                      <p:cBhvr>
                                        <p:cTn id="107" dur="500"/>
                                        <p:tgtEl>
                                          <p:spTgt spid="120"/>
                                        </p:tgtEl>
                                      </p:cBhvr>
                                    </p:animEffec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8" fill="hold">
                            <p:stCondLst>
                              <p:cond delay="10000"/>
                            </p:stCondLst>
                            <p:childTnLst>
                              <p:par>
                                <p:cTn id="109" presetID="14" presetClass="entr" presetSubtype="10" fill="hold" nodeType="afterEffect">
                                  <p:stCondLst>
                                    <p:cond delay="500"/>
                                  </p:stCondLst>
                                  <p:childTnLst>
                                    <p:set>
                                      <p:cBhvr>
                                        <p:cTn id="110" dur="1" fill="hold">
                                          <p:stCondLst>
                                            <p:cond delay="0"/>
                                          </p:stCondLst>
                                        </p:cTn>
                                        <p:tgtEl>
                                          <p:spTgt spid="135"/>
                                        </p:tgtEl>
                                        <p:attrNameLst>
                                          <p:attrName>style.visibility</p:attrName>
                                        </p:attrNameLst>
                                      </p:cBhvr>
                                      <p:to>
                                        <p:strVal val="visible"/>
                                      </p:to>
                                    </p:set>
                                    <p:animEffect transition="in" filter="randombar(horizontal)">
                                      <p:cBhvr>
                                        <p:cTn id="111" dur="500"/>
                                        <p:tgtEl>
                                          <p:spTgt spid="135"/>
                                        </p:tgtEl>
                                      </p:cBhvr>
                                    </p:animEffect>
                                  </p:childTnLst>
                                  <p:subTnLst>
                                    <p:audio>
                                      <p:cMediaNode>
                                        <p:cTn display="0" masterRel="sameClick">
                                          <p:stCondLst>
                                            <p:cond evt="begin" delay="0">
                                              <p:tn val="109"/>
                                            </p:cond>
                                          </p:stCondLst>
                                          <p:endCondLst>
                                            <p:cond evt="onStopAudio" delay="0">
                                              <p:tgtEl>
                                                <p:sldTgt/>
                                              </p:tgtEl>
                                            </p:cond>
                                          </p:endCondLst>
                                        </p:cTn>
                                        <p:tgtEl>
                                          <p:sndTgt r:embed="rId7" name="chuo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2" restart="whenNotActive" fill="hold" evtFilter="cancelBubble" nodeType="interactiveSeq">
                <p:stCondLst>
                  <p:cond evt="onClick" delay="0">
                    <p:tgtEl>
                      <p:spTgt spid="62"/>
                    </p:tgtEl>
                  </p:cond>
                </p:stCondLst>
                <p:endSync evt="end" delay="0">
                  <p:rtn val="all"/>
                </p:endSync>
                <p:childTnLst>
                  <p:par>
                    <p:cTn id="113" fill="hold">
                      <p:stCondLst>
                        <p:cond delay="0"/>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dissolve">
                                      <p:cBhvr>
                                        <p:cTn id="117" dur="500"/>
                                        <p:tgtEl>
                                          <p:spTgt spid="80"/>
                                        </p:tgtEl>
                                      </p:cBhvr>
                                    </p:animEffect>
                                  </p:childTnLst>
                                  <p:subTnLst>
                                    <p:audio>
                                      <p:cMediaNode>
                                        <p:cTn display="0" masterRel="sameClick">
                                          <p:stCondLst>
                                            <p:cond evt="begin" delay="0">
                                              <p:tn val="115"/>
                                            </p:cond>
                                          </p:stCondLst>
                                          <p:endCondLst>
                                            <p:cond evt="onStopAudio" delay="0">
                                              <p:tgtEl>
                                                <p:sldTgt/>
                                              </p:tgtEl>
                                            </p:cond>
                                          </p:endCondLst>
                                        </p:cTn>
                                        <p:tgtEl>
                                          <p:sndTgt r:embed="rId8" name="fins__success-2.wav"/>
                                        </p:tgtEl>
                                      </p:cMediaNode>
                                    </p:audio>
                                  </p:subTnLst>
                                </p:cTn>
                              </p:par>
                            </p:childTnLst>
                          </p:cTn>
                        </p:par>
                      </p:childTnLst>
                    </p:cTn>
                  </p:par>
                </p:childTnLst>
              </p:cTn>
              <p:nextCondLst>
                <p:cond evt="onClick" delay="0">
                  <p:tgtEl>
                    <p:spTgt spid="62"/>
                  </p:tgtEl>
                </p:cond>
              </p:nextCondLst>
            </p:seq>
            <p:seq concurrent="1" nextAc="seek">
              <p:cTn id="118" restart="whenNotActive" fill="hold" evtFilter="cancelBubble" nodeType="interactiveSeq">
                <p:stCondLst>
                  <p:cond evt="onClick" delay="0">
                    <p:tgtEl>
                      <p:spTgt spid="64"/>
                    </p:tgtEl>
                  </p:cond>
                </p:stCondLst>
                <p:endSync evt="end" delay="0">
                  <p:rtn val="all"/>
                </p:endSync>
                <p:childTnLst>
                  <p:par>
                    <p:cTn id="119" fill="hold">
                      <p:stCondLst>
                        <p:cond delay="0"/>
                      </p:stCondLst>
                      <p:childTnLst>
                        <p:par>
                          <p:cTn id="120" fill="hold">
                            <p:stCondLst>
                              <p:cond delay="0"/>
                            </p:stCondLst>
                            <p:childTnLst>
                              <p:par>
                                <p:cTn id="121" presetID="1" presetClass="mediacall" presetSubtype="0" fill="hold" nodeType="withEffect">
                                  <p:stCondLst>
                                    <p:cond delay="0"/>
                                  </p:stCondLst>
                                  <p:childTnLst>
                                    <p:cmd type="call" cmd="playFrom(0.0)">
                                      <p:cBhvr>
                                        <p:cTn id="122" dur="30641" fill="hold"/>
                                        <p:tgtEl>
                                          <p:spTgt spid="197"/>
                                        </p:tgtEl>
                                      </p:cBhvr>
                                    </p:cmd>
                                  </p:childTnLst>
                                </p:cTn>
                              </p:par>
                            </p:childTnLst>
                          </p:cTn>
                        </p:par>
                      </p:childTnLst>
                    </p:cTn>
                  </p:par>
                </p:childTnLst>
              </p:cTn>
              <p:nextCondLst>
                <p:cond evt="onClick" delay="0">
                  <p:tgtEl>
                    <p:spTgt spid="64"/>
                  </p:tgtEl>
                </p:cond>
              </p:nextCondLst>
            </p:seq>
            <p:video>
              <p:cMediaNode vol="80000">
                <p:cTn id="123" fill="hold" display="0">
                  <p:stCondLst>
                    <p:cond delay="indefinite"/>
                  </p:stCondLst>
                  <p:endCondLst>
                    <p:cond evt="onStopAudio" delay="0">
                      <p:tgtEl>
                        <p:sldTgt/>
                      </p:tgtEl>
                    </p:cond>
                  </p:endCondLst>
                </p:cTn>
                <p:tgtEl>
                  <p:spTgt spid="197"/>
                </p:tgtEl>
              </p:cMediaNode>
            </p:video>
          </p:childTnLst>
        </p:cTn>
      </p:par>
    </p:tnLst>
    <p:bldLst>
      <p:bldP spid="60" grpId="0" animBg="1"/>
      <p:bldP spid="58" grpId="0" animBg="1"/>
      <p:bldP spid="8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080836" y="144653"/>
            <a:ext cx="10550315" cy="2434369"/>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Arial" panose="020B0604020202020204" pitchFamily="34" charset="0"/>
                <a:cs typeface="Arial" panose="020B0604020202020204" pitchFamily="34" charset="0"/>
              </a:rPr>
              <a:t>Vì sao Phăng-tin quyết định bán răng</a:t>
            </a:r>
            <a:r>
              <a:rPr lang="vi-VN" sz="4800" b="1" dirty="0" smtClean="0">
                <a:solidFill>
                  <a:schemeClr val="tx1"/>
                </a:solidFill>
                <a:latin typeface="Arial" panose="020B0604020202020204" pitchFamily="34" charset="0"/>
                <a:cs typeface="Arial" panose="020B0604020202020204" pitchFamily="34" charset="0"/>
              </a:rPr>
              <a:t>?</a:t>
            </a:r>
            <a:endParaRPr lang="en-US" sz="4800" dirty="0">
              <a:solidFill>
                <a:schemeClr val="tx1"/>
              </a:solidFill>
              <a:latin typeface="Arial" panose="020B0604020202020204" pitchFamily="34" charset="0"/>
              <a:cs typeface="Arial" panose="020B0604020202020204" pitchFamily="34" charset="0"/>
            </a:endParaRPr>
          </a:p>
          <a:p>
            <a:pPr algn="ctr"/>
            <a:endParaRPr lang="en-US" sz="4800" b="1" dirty="0">
              <a:solidFill>
                <a:schemeClr val="tx1"/>
              </a:solidFill>
              <a:latin typeface="Arial" panose="020B0604020202020204" pitchFamily="34" charset="0"/>
              <a:cs typeface="Arial" panose="020B0604020202020204" pitchFamily="34" charset="0"/>
            </a:endParaRPr>
          </a:p>
        </p:txBody>
      </p:sp>
      <p:grpSp>
        <p:nvGrpSpPr>
          <p:cNvPr id="69" name="Group 68"/>
          <p:cNvGrpSpPr/>
          <p:nvPr/>
        </p:nvGrpSpPr>
        <p:grpSpPr>
          <a:xfrm>
            <a:off x="1261465" y="2699970"/>
            <a:ext cx="10652669" cy="981424"/>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Để có 10 phơ-răng mua váy len cho con. </a:t>
                </a:r>
                <a:endParaRPr lang="en-US" sz="2953" b="1" dirty="0">
                  <a:solidFill>
                    <a:schemeClr val="tx1"/>
                  </a:solidFill>
                  <a:latin typeface="Arial" panose="020B0604020202020204" pitchFamily="34" charset="0"/>
                  <a:cs typeface="Arial" panose="020B0604020202020204" pitchFamily="34" charset="0"/>
                </a:endParaRPr>
              </a:p>
            </p:txBody>
          </p:sp>
          <p:sp>
            <p:nvSpPr>
              <p:cNvPr id="7" name="Parallelogram 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860124" y="110727"/>
            <a:ext cx="545299" cy="250175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Left Bracket 57"/>
          <p:cNvSpPr/>
          <p:nvPr/>
        </p:nvSpPr>
        <p:spPr>
          <a:xfrm flipH="1">
            <a:off x="12320879" y="110727"/>
            <a:ext cx="310273" cy="250175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1" name="Group 120"/>
          <p:cNvGrpSpPr/>
          <p:nvPr/>
        </p:nvGrpSpPr>
        <p:grpSpPr>
          <a:xfrm>
            <a:off x="1261465" y="3871809"/>
            <a:ext cx="10652669" cy="981424"/>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Để có 2 đồng tiền vàng tiêu xài. </a:t>
                </a:r>
                <a:endParaRPr lang="en-US" sz="2953" b="1" dirty="0">
                  <a:solidFill>
                    <a:schemeClr val="tx1"/>
                  </a:solidFill>
                  <a:latin typeface="Arial" panose="020B0604020202020204" pitchFamily="34" charset="0"/>
                  <a:cs typeface="Arial" panose="020B0604020202020204" pitchFamily="34" charset="0"/>
                </a:endParaRPr>
              </a:p>
            </p:txBody>
          </p:sp>
          <p:sp>
            <p:nvSpPr>
              <p:cNvPr id="125" name="Parallelogram 124"/>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261465" y="5017092"/>
            <a:ext cx="10652669" cy="981426"/>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Để mong có tiền gửi về chữa bệnh cho con. </a:t>
                </a:r>
                <a:endParaRPr lang="en-US" sz="2953" b="1" dirty="0">
                  <a:solidFill>
                    <a:schemeClr val="tx1"/>
                  </a:solidFill>
                  <a:latin typeface="Arial" panose="020B0604020202020204" pitchFamily="34" charset="0"/>
                  <a:cs typeface="Arial" panose="020B0604020202020204" pitchFamily="34" charset="0"/>
                </a:endParaRPr>
              </a:p>
            </p:txBody>
          </p:sp>
          <p:sp>
            <p:nvSpPr>
              <p:cNvPr id="131" name="Parallelogram 130"/>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070754" y="5945833"/>
            <a:ext cx="10761733" cy="1520591"/>
            <a:chOff x="1081548" y="2822887"/>
            <a:chExt cx="7675608" cy="1341393"/>
          </a:xfrm>
        </p:grpSpPr>
        <p:grpSp>
          <p:nvGrpSpPr>
            <p:cNvPr id="154" name="Group 153"/>
            <p:cNvGrpSpPr/>
            <p:nvPr/>
          </p:nvGrpSpPr>
          <p:grpSpPr>
            <a:xfrm>
              <a:off x="1081548" y="2822887"/>
              <a:ext cx="7675608" cy="1341393"/>
              <a:chOff x="1103498" y="2790695"/>
              <a:chExt cx="4782401" cy="1088961"/>
            </a:xfrm>
          </p:grpSpPr>
          <p:sp>
            <p:nvSpPr>
              <p:cNvPr id="156" name="Parallelogram 155"/>
              <p:cNvSpPr/>
              <p:nvPr/>
            </p:nvSpPr>
            <p:spPr>
              <a:xfrm>
                <a:off x="1103498" y="2965534"/>
                <a:ext cx="4782401" cy="914122"/>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Arial" panose="020B0604020202020204" pitchFamily="34" charset="0"/>
                    <a:cs typeface="Arial" panose="020B0604020202020204" pitchFamily="34" charset="0"/>
                  </a:rPr>
                  <a:t>Để có 100 đồng phơ-răng gửi về cho vợ chồng Tê-nác-đi-ê</a:t>
                </a:r>
                <a:r>
                  <a:rPr lang="vi-VN" sz="2800" b="1" dirty="0" smtClean="0">
                    <a:solidFill>
                      <a:schemeClr val="tx1"/>
                    </a:solidFill>
                    <a:latin typeface="Arial" panose="020B0604020202020204" pitchFamily="34" charset="0"/>
                    <a:cs typeface="Arial" panose="020B0604020202020204" pitchFamily="34" charset="0"/>
                  </a:rPr>
                  <a:t>.</a:t>
                </a:r>
                <a:endParaRPr lang="en-US" sz="2953" b="1" dirty="0">
                  <a:solidFill>
                    <a:schemeClr val="tx1"/>
                  </a:solidFill>
                  <a:latin typeface="Arial" panose="020B0604020202020204" pitchFamily="34" charset="0"/>
                  <a:cs typeface="Arial" panose="020B0604020202020204" pitchFamily="34" charset="0"/>
                </a:endParaRPr>
              </a:p>
            </p:txBody>
          </p:sp>
          <p:sp>
            <p:nvSpPr>
              <p:cNvPr id="157" name="Parallelogram 15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805929" y="5513585"/>
            <a:ext cx="403496" cy="1146193"/>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p:cNvGrpSpPr/>
          <p:nvPr/>
        </p:nvGrpSpPr>
        <p:grpSpPr>
          <a:xfrm>
            <a:off x="328640" y="94168"/>
            <a:ext cx="1344854" cy="1008640"/>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solidFill>
                  <a:srgbClr val="008CF5"/>
                </a:solidFill>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9"/>
            <a:stretch>
              <a:fillRect/>
            </a:stretch>
          </p:blipFill>
          <p:spPr>
            <a:xfrm>
              <a:off x="83662" y="159259"/>
              <a:ext cx="1082288" cy="1082288"/>
            </a:xfrm>
            <a:prstGeom prst="rect">
              <a:avLst/>
            </a:prstGeom>
            <a:noFill/>
          </p:spPr>
        </p:pic>
        <p:pic>
          <p:nvPicPr>
            <p:cNvPr id="81" name="Picture 80"/>
            <p:cNvPicPr>
              <a:picLocks noChangeAspect="1"/>
            </p:cNvPicPr>
            <p:nvPr/>
          </p:nvPicPr>
          <p:blipFill>
            <a:blip r:embed="rId10"/>
            <a:stretch>
              <a:fillRect/>
            </a:stretch>
          </p:blipFill>
          <p:spPr>
            <a:xfrm>
              <a:off x="140649" y="240741"/>
              <a:ext cx="757177" cy="937456"/>
            </a:xfrm>
            <a:prstGeom prst="rect">
              <a:avLst/>
            </a:prstGeom>
          </p:spPr>
        </p:pic>
        <p:sp>
          <p:nvSpPr>
            <p:cNvPr id="3" name="TextBox 2"/>
            <p:cNvSpPr txBox="1"/>
            <p:nvPr/>
          </p:nvSpPr>
          <p:spPr>
            <a:xfrm>
              <a:off x="401859" y="267725"/>
              <a:ext cx="451771" cy="969765"/>
            </a:xfrm>
            <a:prstGeom prst="rect">
              <a:avLst/>
            </a:prstGeom>
            <a:noFill/>
          </p:spPr>
          <p:txBody>
            <a:bodyPr wrap="none" rtlCol="0">
              <a:spAutoFit/>
            </a:bodyPr>
            <a:lstStyle/>
            <a:p>
              <a:pPr algn="ctr"/>
              <a:r>
                <a:rPr lang="en-GB" sz="5273" b="1" dirty="0">
                  <a:solidFill>
                    <a:schemeClr val="bg1"/>
                  </a:solidFill>
                  <a:latin typeface="Arial" panose="020B0604020202020204" pitchFamily="34" charset="0"/>
                  <a:cs typeface="Arial" panose="020B0604020202020204" pitchFamily="34" charset="0"/>
                </a:rPr>
                <a:t>3</a:t>
              </a:r>
              <a:endParaRPr lang="en-US" sz="5273" b="1" dirty="0">
                <a:solidFill>
                  <a:schemeClr val="bg1"/>
                </a:solidFill>
                <a:latin typeface="Arial" panose="020B0604020202020204" pitchFamily="34" charset="0"/>
                <a:cs typeface="Arial" panose="020B0604020202020204" pitchFamily="34" charset="0"/>
              </a:endParaRPr>
            </a:p>
          </p:txBody>
        </p:sp>
      </p:grpSp>
      <p:sp>
        <p:nvSpPr>
          <p:cNvPr id="62" name="Parallelogram 61"/>
          <p:cNvSpPr/>
          <p:nvPr/>
        </p:nvSpPr>
        <p:spPr>
          <a:xfrm flipH="1">
            <a:off x="11914134" y="7021699"/>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dirty="0">
                <a:solidFill>
                  <a:srgbClr val="FF0000"/>
                </a:solidFill>
                <a:latin typeface="Arial" panose="020B0604020202020204" pitchFamily="34" charset="0"/>
                <a:cs typeface="Arial" panose="020B0604020202020204" pitchFamily="34" charset="0"/>
              </a:rPr>
              <a:t>ANS</a:t>
            </a:r>
          </a:p>
        </p:txBody>
      </p:sp>
      <p:grpSp>
        <p:nvGrpSpPr>
          <p:cNvPr id="151" name="Group 150"/>
          <p:cNvGrpSpPr/>
          <p:nvPr/>
        </p:nvGrpSpPr>
        <p:grpSpPr>
          <a:xfrm>
            <a:off x="805929" y="4258734"/>
            <a:ext cx="403496" cy="1254851"/>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 name="Group 149"/>
          <p:cNvGrpSpPr/>
          <p:nvPr/>
        </p:nvGrpSpPr>
        <p:grpSpPr>
          <a:xfrm>
            <a:off x="805929" y="3177998"/>
            <a:ext cx="403496" cy="121467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9" name="Group 148"/>
          <p:cNvGrpSpPr/>
          <p:nvPr/>
        </p:nvGrpSpPr>
        <p:grpSpPr>
          <a:xfrm>
            <a:off x="805929" y="1102809"/>
            <a:ext cx="403496" cy="2075189"/>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Parallelogram 63"/>
          <p:cNvSpPr/>
          <p:nvPr/>
        </p:nvSpPr>
        <p:spPr>
          <a:xfrm flipH="1">
            <a:off x="11914133" y="6725822"/>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60" b="1" dirty="0">
                <a:solidFill>
                  <a:srgbClr val="FF0000"/>
                </a:solidFill>
                <a:latin typeface="Arial" panose="020B0604020202020204" pitchFamily="34" charset="0"/>
                <a:cs typeface="Arial" panose="020B0604020202020204" pitchFamily="34" charset="0"/>
              </a:rPr>
              <a:t>TIME</a:t>
            </a:r>
          </a:p>
        </p:txBody>
      </p:sp>
      <p:sp>
        <p:nvSpPr>
          <p:cNvPr id="80" name="Parallelogram 79"/>
          <p:cNvSpPr/>
          <p:nvPr/>
        </p:nvSpPr>
        <p:spPr>
          <a:xfrm>
            <a:off x="1253877" y="5318996"/>
            <a:ext cx="10662280" cy="626832"/>
          </a:xfrm>
          <a:prstGeom prst="parallelogram">
            <a:avLst/>
          </a:prstGeom>
          <a:solidFill>
            <a:srgbClr val="FF00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9" dirty="0">
              <a:latin typeface="Times New Roman" panose="02020603050405020304" pitchFamily="18" charset="0"/>
              <a:cs typeface="Times New Roman" panose="02020603050405020304" pitchFamily="18" charset="0"/>
            </a:endParaRPr>
          </a:p>
        </p:txBody>
      </p:sp>
      <p:pic>
        <p:nvPicPr>
          <p:cNvPr id="197" name="nhac tang toc 30s">
            <a:hlinkClick r:id="" action="ppaction://media"/>
            <a:extLst>
              <a:ext uri="{FF2B5EF4-FFF2-40B4-BE49-F238E27FC236}">
                <a16:creationId xmlns:a16="http://schemas.microsoft.com/office/drawing/2014/main" xmlns="" id="{D19E43EC-4139-4243-AD9A-D513503DD89B}"/>
              </a:ext>
            </a:extLst>
          </p:cNvPr>
          <p:cNvPicPr>
            <a:picLocks noChangeAspect="1"/>
          </p:cNvPicPr>
          <p:nvPr>
            <a:videoFile r:link="rId1"/>
            <p:extLst>
              <p:ext uri="{DAA4B4D4-6D71-4841-9C94-3DE7FCFB9230}">
                <p14:media xmlns:p14="http://schemas.microsoft.com/office/powerpoint/2010/main" xmlns="" r:embed="rId11"/>
              </p:ext>
            </p:extLst>
          </p:nvPr>
        </p:nvPicPr>
        <p:blipFill>
          <a:blip r:embed="rId12" cstate="print"/>
          <a:stretch>
            <a:fillRect/>
          </a:stretch>
        </p:blipFill>
        <p:spPr>
          <a:xfrm>
            <a:off x="60704" y="6615322"/>
            <a:ext cx="857203" cy="642902"/>
          </a:xfrm>
          <a:prstGeom prst="rect">
            <a:avLst/>
          </a:prstGeom>
        </p:spPr>
      </p:pic>
      <p:grpSp>
        <p:nvGrpSpPr>
          <p:cNvPr id="92" name="Group 91"/>
          <p:cNvGrpSpPr/>
          <p:nvPr/>
        </p:nvGrpSpPr>
        <p:grpSpPr>
          <a:xfrm>
            <a:off x="103310" y="1314977"/>
            <a:ext cx="1786019" cy="1340740"/>
            <a:chOff x="-1408548" y="1801832"/>
            <a:chExt cx="1270128" cy="1271290"/>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4" name="Rectangle 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9</a:t>
              </a:r>
            </a:p>
          </p:txBody>
        </p:sp>
      </p:grpSp>
      <p:grpSp>
        <p:nvGrpSpPr>
          <p:cNvPr id="95" name="Group 94"/>
          <p:cNvGrpSpPr/>
          <p:nvPr/>
        </p:nvGrpSpPr>
        <p:grpSpPr>
          <a:xfrm>
            <a:off x="75747" y="1311546"/>
            <a:ext cx="1786019" cy="1340740"/>
            <a:chOff x="-1408548" y="1801832"/>
            <a:chExt cx="1270128" cy="1271290"/>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7" name="Rectangle 9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8</a:t>
              </a:r>
            </a:p>
          </p:txBody>
        </p:sp>
      </p:grpSp>
      <p:grpSp>
        <p:nvGrpSpPr>
          <p:cNvPr id="98" name="Group 97"/>
          <p:cNvGrpSpPr/>
          <p:nvPr/>
        </p:nvGrpSpPr>
        <p:grpSpPr>
          <a:xfrm>
            <a:off x="74102" y="1293223"/>
            <a:ext cx="1786019" cy="1340740"/>
            <a:chOff x="-1408548" y="1801832"/>
            <a:chExt cx="1270128" cy="1271290"/>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0" name="Rectangle 9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7</a:t>
              </a:r>
            </a:p>
          </p:txBody>
        </p:sp>
      </p:grpSp>
      <p:grpSp>
        <p:nvGrpSpPr>
          <p:cNvPr id="101" name="Group 100"/>
          <p:cNvGrpSpPr/>
          <p:nvPr/>
        </p:nvGrpSpPr>
        <p:grpSpPr>
          <a:xfrm>
            <a:off x="40230" y="1292609"/>
            <a:ext cx="1786019" cy="134074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6</a:t>
              </a:r>
            </a:p>
          </p:txBody>
        </p:sp>
      </p:grpSp>
      <p:grpSp>
        <p:nvGrpSpPr>
          <p:cNvPr id="104" name="Group 103"/>
          <p:cNvGrpSpPr/>
          <p:nvPr/>
        </p:nvGrpSpPr>
        <p:grpSpPr>
          <a:xfrm>
            <a:off x="48184" y="1318580"/>
            <a:ext cx="1786019" cy="134074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5</a:t>
              </a:r>
            </a:p>
          </p:txBody>
        </p:sp>
      </p:grpSp>
      <p:grpSp>
        <p:nvGrpSpPr>
          <p:cNvPr id="107" name="Group 106"/>
          <p:cNvGrpSpPr/>
          <p:nvPr/>
        </p:nvGrpSpPr>
        <p:grpSpPr>
          <a:xfrm>
            <a:off x="56270" y="1291837"/>
            <a:ext cx="1786825" cy="1353631"/>
            <a:chOff x="-4447963" y="-1649418"/>
            <a:chExt cx="1270701" cy="1283513"/>
          </a:xfrm>
        </p:grpSpPr>
        <p:sp>
          <p:nvSpPr>
            <p:cNvPr id="108" name="Rectangle 107"/>
            <p:cNvSpPr/>
            <p:nvPr/>
          </p:nvSpPr>
          <p:spPr>
            <a:xfrm>
              <a:off x="-4447963" y="-1649418"/>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9" name="Rectangle 108"/>
            <p:cNvSpPr/>
            <p:nvPr/>
          </p:nvSpPr>
          <p:spPr>
            <a:xfrm>
              <a:off x="-4447389" y="-1636032"/>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4</a:t>
              </a:r>
            </a:p>
          </p:txBody>
        </p:sp>
      </p:grpSp>
      <p:grpSp>
        <p:nvGrpSpPr>
          <p:cNvPr id="110" name="Group 109"/>
          <p:cNvGrpSpPr/>
          <p:nvPr/>
        </p:nvGrpSpPr>
        <p:grpSpPr>
          <a:xfrm>
            <a:off x="49563" y="1315374"/>
            <a:ext cx="1786019" cy="134074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3</a:t>
              </a:r>
            </a:p>
          </p:txBody>
        </p:sp>
      </p:grpSp>
      <p:grpSp>
        <p:nvGrpSpPr>
          <p:cNvPr id="113" name="Group 112"/>
          <p:cNvGrpSpPr/>
          <p:nvPr/>
        </p:nvGrpSpPr>
        <p:grpSpPr>
          <a:xfrm>
            <a:off x="30843" y="1316203"/>
            <a:ext cx="1786019" cy="134074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8800" y="1289421"/>
            <a:ext cx="1786019" cy="134074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1</a:t>
              </a:r>
            </a:p>
          </p:txBody>
        </p:sp>
      </p:grpSp>
      <p:grpSp>
        <p:nvGrpSpPr>
          <p:cNvPr id="135" name="Group 134"/>
          <p:cNvGrpSpPr/>
          <p:nvPr/>
        </p:nvGrpSpPr>
        <p:grpSpPr>
          <a:xfrm>
            <a:off x="56271" y="1288194"/>
            <a:ext cx="1786019" cy="134074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7" name="Rectangle 136"/>
            <p:cNvSpPr/>
            <p:nvPr/>
          </p:nvSpPr>
          <p:spPr>
            <a:xfrm>
              <a:off x="-1408547" y="1802995"/>
              <a:ext cx="1270127" cy="1270127"/>
            </a:xfrm>
            <a:prstGeom prst="rect">
              <a:avLst/>
            </a:prstGeom>
            <a:solidFill>
              <a:schemeClr val="accent5">
                <a:lumMod val="50000"/>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FF00"/>
                  </a:solidFill>
                  <a:latin typeface="Arial Black" panose="020B0A04020102020204" pitchFamily="34" charset="0"/>
                  <a:cs typeface="Arial" panose="020B0604020202020204" pitchFamily="34" charset="0"/>
                </a:rPr>
                <a:t>0</a:t>
              </a:r>
            </a:p>
          </p:txBody>
        </p:sp>
      </p:grpSp>
    </p:spTree>
    <p:extLst>
      <p:ext uri="{BB962C8B-B14F-4D97-AF65-F5344CB8AC3E}">
        <p14:creationId xmlns:p14="http://schemas.microsoft.com/office/powerpoint/2010/main" xmlns="" val="215309643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wipe(up)">
                                      <p:cBhvr>
                                        <p:cTn id="40" dur="500"/>
                                        <p:tgtEl>
                                          <p:spTgt spid="150"/>
                                        </p:tgtEl>
                                      </p:cBhvr>
                                    </p:animEffect>
                                  </p:childTnLst>
                                  <p:subTnLst>
                                    <p:audio>
                                      <p:cMediaNode>
                                        <p:cTn display="0" masterRel="sameClick">
                                          <p:stCondLst>
                                            <p:cond evt="begin" delay="0">
                                              <p:tn val="38"/>
                                            </p:cond>
                                          </p:stCondLst>
                                          <p:endCondLst>
                                            <p:cond evt="onStopAudio" delay="0">
                                              <p:tgtEl>
                                                <p:sldTgt/>
                                              </p:tgtEl>
                                            </p:cond>
                                          </p:endCondLst>
                                        </p:cTn>
                                        <p:tgtEl>
                                          <p:sndTgt r:embed="rId4" name="menu_toggle_tone - Copy.wav"/>
                                        </p:tgtEl>
                                      </p:cMediaNode>
                                    </p:audio>
                                  </p:subTnLst>
                                </p:cTn>
                              </p:par>
                            </p:childTnLst>
                          </p:cTn>
                        </p:par>
                        <p:par>
                          <p:cTn id="41" fill="hold">
                            <p:stCondLst>
                              <p:cond delay="500"/>
                            </p:stCondLst>
                            <p:childTnLst>
                              <p:par>
                                <p:cTn id="42" presetID="17" presetClass="entr" presetSubtype="8" fill="hold" nodeType="afterEffect">
                                  <p:stCondLst>
                                    <p:cond delay="0"/>
                                  </p:stCondLst>
                                  <p:childTnLst>
                                    <p:set>
                                      <p:cBhvr>
                                        <p:cTn id="43" dur="1" fill="hold">
                                          <p:stCondLst>
                                            <p:cond delay="0"/>
                                          </p:stCondLst>
                                        </p:cTn>
                                        <p:tgtEl>
                                          <p:spTgt spid="121"/>
                                        </p:tgtEl>
                                        <p:attrNameLst>
                                          <p:attrName>style.visibility</p:attrName>
                                        </p:attrNameLst>
                                      </p:cBhvr>
                                      <p:to>
                                        <p:strVal val="visible"/>
                                      </p:to>
                                    </p:set>
                                    <p:anim calcmode="lin" valueType="num">
                                      <p:cBhvr>
                                        <p:cTn id="44" dur="500" fill="hold"/>
                                        <p:tgtEl>
                                          <p:spTgt spid="121"/>
                                        </p:tgtEl>
                                        <p:attrNameLst>
                                          <p:attrName>ppt_x</p:attrName>
                                        </p:attrNameLst>
                                      </p:cBhvr>
                                      <p:tavLst>
                                        <p:tav tm="0">
                                          <p:val>
                                            <p:strVal val="#ppt_x-#ppt_w/2"/>
                                          </p:val>
                                        </p:tav>
                                        <p:tav tm="100000">
                                          <p:val>
                                            <p:strVal val="#ppt_x"/>
                                          </p:val>
                                        </p:tav>
                                      </p:tavLst>
                                    </p:anim>
                                    <p:anim calcmode="lin" valueType="num">
                                      <p:cBhvr>
                                        <p:cTn id="45" dur="500" fill="hold"/>
                                        <p:tgtEl>
                                          <p:spTgt spid="121"/>
                                        </p:tgtEl>
                                        <p:attrNameLst>
                                          <p:attrName>ppt_y</p:attrName>
                                        </p:attrNameLst>
                                      </p:cBhvr>
                                      <p:tavLst>
                                        <p:tav tm="0">
                                          <p:val>
                                            <p:strVal val="#ppt_y"/>
                                          </p:val>
                                        </p:tav>
                                        <p:tav tm="100000">
                                          <p:val>
                                            <p:strVal val="#ppt_y"/>
                                          </p:val>
                                        </p:tav>
                                      </p:tavLst>
                                    </p:anim>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2"/>
                                            </p:cond>
                                          </p:stCondLst>
                                          <p:endCondLst>
                                            <p:cond evt="onStopAudio" delay="0">
                                              <p:tgtEl>
                                                <p:sldTgt/>
                                              </p:tgtEl>
                                            </p:cond>
                                          </p:endCondLst>
                                        </p:cTn>
                                        <p:tgtEl>
                                          <p:sndTgt r:embed="rId5" name="3beep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500"/>
                                        <p:tgtEl>
                                          <p:spTgt spid="151"/>
                                        </p:tgtEl>
                                      </p:cBhvr>
                                    </p:animEffect>
                                  </p:childTnLst>
                                  <p:subTnLst>
                                    <p:audio>
                                      <p:cMediaNode>
                                        <p:cTn display="0" masterRel="sameClick">
                                          <p:stCondLst>
                                            <p:cond evt="begin" delay="0">
                                              <p:tn val="50"/>
                                            </p:cond>
                                          </p:stCondLst>
                                          <p:endCondLst>
                                            <p:cond evt="onStopAudio" delay="0">
                                              <p:tgtEl>
                                                <p:sldTgt/>
                                              </p:tgtEl>
                                            </p:cond>
                                          </p:endCondLst>
                                        </p:cTn>
                                        <p:tgtEl>
                                          <p:sndTgt r:embed="rId4" name="menu_toggle_tone - Copy.wav"/>
                                        </p:tgtEl>
                                      </p:cMediaNode>
                                    </p:audio>
                                  </p:subTnLst>
                                </p:cTn>
                              </p:par>
                            </p:childTnLst>
                          </p:cTn>
                        </p:par>
                        <p:par>
                          <p:cTn id="53" fill="hold">
                            <p:stCondLst>
                              <p:cond delay="500"/>
                            </p:stCondLst>
                            <p:childTnLst>
                              <p:par>
                                <p:cTn id="54" presetID="17" presetClass="entr" presetSubtype="8" fill="hold" nodeType="afterEffect">
                                  <p:stCondLst>
                                    <p:cond delay="0"/>
                                  </p:stCondLst>
                                  <p:childTnLst>
                                    <p:set>
                                      <p:cBhvr>
                                        <p:cTn id="55" dur="1" fill="hold">
                                          <p:stCondLst>
                                            <p:cond delay="0"/>
                                          </p:stCondLst>
                                        </p:cTn>
                                        <p:tgtEl>
                                          <p:spTgt spid="127"/>
                                        </p:tgtEl>
                                        <p:attrNameLst>
                                          <p:attrName>style.visibility</p:attrName>
                                        </p:attrNameLst>
                                      </p:cBhvr>
                                      <p:to>
                                        <p:strVal val="visible"/>
                                      </p:to>
                                    </p:set>
                                    <p:anim calcmode="lin" valueType="num">
                                      <p:cBhvr>
                                        <p:cTn id="56" dur="500" fill="hold"/>
                                        <p:tgtEl>
                                          <p:spTgt spid="127"/>
                                        </p:tgtEl>
                                        <p:attrNameLst>
                                          <p:attrName>ppt_x</p:attrName>
                                        </p:attrNameLst>
                                      </p:cBhvr>
                                      <p:tavLst>
                                        <p:tav tm="0">
                                          <p:val>
                                            <p:strVal val="#ppt_x-#ppt_w/2"/>
                                          </p:val>
                                        </p:tav>
                                        <p:tav tm="100000">
                                          <p:val>
                                            <p:strVal val="#ppt_x"/>
                                          </p:val>
                                        </p:tav>
                                      </p:tavLst>
                                    </p:anim>
                                    <p:anim calcmode="lin" valueType="num">
                                      <p:cBhvr>
                                        <p:cTn id="57" dur="500" fill="hold"/>
                                        <p:tgtEl>
                                          <p:spTgt spid="127"/>
                                        </p:tgtEl>
                                        <p:attrNameLst>
                                          <p:attrName>ppt_y</p:attrName>
                                        </p:attrNameLst>
                                      </p:cBhvr>
                                      <p:tavLst>
                                        <p:tav tm="0">
                                          <p:val>
                                            <p:strVal val="#ppt_y"/>
                                          </p:val>
                                        </p:tav>
                                        <p:tav tm="100000">
                                          <p:val>
                                            <p:strVal val="#ppt_y"/>
                                          </p:val>
                                        </p:tav>
                                      </p:tavLst>
                                    </p:anim>
                                    <p:anim calcmode="lin" valueType="num">
                                      <p:cBhvr>
                                        <p:cTn id="58" dur="500" fill="hold"/>
                                        <p:tgtEl>
                                          <p:spTgt spid="127"/>
                                        </p:tgtEl>
                                        <p:attrNameLst>
                                          <p:attrName>ppt_w</p:attrName>
                                        </p:attrNameLst>
                                      </p:cBhvr>
                                      <p:tavLst>
                                        <p:tav tm="0">
                                          <p:val>
                                            <p:fltVal val="0"/>
                                          </p:val>
                                        </p:tav>
                                        <p:tav tm="100000">
                                          <p:val>
                                            <p:strVal val="#ppt_w"/>
                                          </p:val>
                                        </p:tav>
                                      </p:tavLst>
                                    </p:anim>
                                    <p:anim calcmode="lin" valueType="num">
                                      <p:cBhvr>
                                        <p:cTn id="59"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4"/>
                                            </p:cond>
                                          </p:stCondLst>
                                          <p:endCondLst>
                                            <p:cond evt="onStopAudio" delay="0">
                                              <p:tgtEl>
                                                <p:sldTgt/>
                                              </p:tgtEl>
                                            </p:cond>
                                          </p:endCondLst>
                                        </p:cTn>
                                        <p:tgtEl>
                                          <p:sndTgt r:embed="rId5" name="3beeps.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9"/>
                                        </p:tgtEl>
                                        <p:attrNameLst>
                                          <p:attrName>style.visibility</p:attrName>
                                        </p:attrNameLst>
                                      </p:cBhvr>
                                      <p:to>
                                        <p:strVal val="visible"/>
                                      </p:to>
                                    </p:set>
                                    <p:animEffect transition="in" filter="wipe(up)">
                                      <p:cBhvr>
                                        <p:cTn id="64" dur="500"/>
                                        <p:tgtEl>
                                          <p:spTgt spid="159"/>
                                        </p:tgtEl>
                                      </p:cBhvr>
                                    </p:animEffect>
                                  </p:childTnLst>
                                  <p:subTnLst>
                                    <p:audio>
                                      <p:cMediaNode>
                                        <p:cTn display="0" masterRel="sameClick">
                                          <p:stCondLst>
                                            <p:cond evt="begin" delay="0">
                                              <p:tn val="62"/>
                                            </p:cond>
                                          </p:stCondLst>
                                          <p:endCondLst>
                                            <p:cond evt="onStopAudio" delay="0">
                                              <p:tgtEl>
                                                <p:sldTgt/>
                                              </p:tgtEl>
                                            </p:cond>
                                          </p:endCondLst>
                                        </p:cTn>
                                        <p:tgtEl>
                                          <p:sndTgt r:embed="rId4" name="menu_toggle_tone - Copy.wav"/>
                                        </p:tgtEl>
                                      </p:cMediaNode>
                                    </p:audio>
                                  </p:subTnLst>
                                </p:cTn>
                              </p:par>
                            </p:childTnLst>
                          </p:cTn>
                        </p:par>
                        <p:par>
                          <p:cTn id="65" fill="hold">
                            <p:stCondLst>
                              <p:cond delay="500"/>
                            </p:stCondLst>
                            <p:childTnLst>
                              <p:par>
                                <p:cTn id="66" presetID="17" presetClass="entr" presetSubtype="8" fill="hold" nodeType="afterEffect">
                                  <p:stCondLst>
                                    <p:cond delay="0"/>
                                  </p:stCondLst>
                                  <p:childTnLst>
                                    <p:set>
                                      <p:cBhvr>
                                        <p:cTn id="67" dur="1" fill="hold">
                                          <p:stCondLst>
                                            <p:cond delay="0"/>
                                          </p:stCondLst>
                                        </p:cTn>
                                        <p:tgtEl>
                                          <p:spTgt spid="153"/>
                                        </p:tgtEl>
                                        <p:attrNameLst>
                                          <p:attrName>style.visibility</p:attrName>
                                        </p:attrNameLst>
                                      </p:cBhvr>
                                      <p:to>
                                        <p:strVal val="visible"/>
                                      </p:to>
                                    </p:set>
                                    <p:anim calcmode="lin" valueType="num">
                                      <p:cBhvr>
                                        <p:cTn id="68" dur="500" fill="hold"/>
                                        <p:tgtEl>
                                          <p:spTgt spid="153"/>
                                        </p:tgtEl>
                                        <p:attrNameLst>
                                          <p:attrName>ppt_x</p:attrName>
                                        </p:attrNameLst>
                                      </p:cBhvr>
                                      <p:tavLst>
                                        <p:tav tm="0">
                                          <p:val>
                                            <p:strVal val="#ppt_x-#ppt_w/2"/>
                                          </p:val>
                                        </p:tav>
                                        <p:tav tm="100000">
                                          <p:val>
                                            <p:strVal val="#ppt_x"/>
                                          </p:val>
                                        </p:tav>
                                      </p:tavLst>
                                    </p:anim>
                                    <p:anim calcmode="lin" valueType="num">
                                      <p:cBhvr>
                                        <p:cTn id="69" dur="500" fill="hold"/>
                                        <p:tgtEl>
                                          <p:spTgt spid="153"/>
                                        </p:tgtEl>
                                        <p:attrNameLst>
                                          <p:attrName>ppt_y</p:attrName>
                                        </p:attrNameLst>
                                      </p:cBhvr>
                                      <p:tavLst>
                                        <p:tav tm="0">
                                          <p:val>
                                            <p:strVal val="#ppt_y"/>
                                          </p:val>
                                        </p:tav>
                                        <p:tav tm="100000">
                                          <p:val>
                                            <p:strVal val="#ppt_y"/>
                                          </p:val>
                                        </p:tav>
                                      </p:tavLst>
                                    </p:anim>
                                    <p:anim calcmode="lin" valueType="num">
                                      <p:cBhvr>
                                        <p:cTn id="70" dur="500" fill="hold"/>
                                        <p:tgtEl>
                                          <p:spTgt spid="153"/>
                                        </p:tgtEl>
                                        <p:attrNameLst>
                                          <p:attrName>ppt_w</p:attrName>
                                        </p:attrNameLst>
                                      </p:cBhvr>
                                      <p:tavLst>
                                        <p:tav tm="0">
                                          <p:val>
                                            <p:fltVal val="0"/>
                                          </p:val>
                                        </p:tav>
                                        <p:tav tm="100000">
                                          <p:val>
                                            <p:strVal val="#ppt_w"/>
                                          </p:val>
                                        </p:tav>
                                      </p:tavLst>
                                    </p:anim>
                                    <p:anim calcmode="lin" valueType="num">
                                      <p:cBhvr>
                                        <p:cTn id="71"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6"/>
                                            </p:cond>
                                          </p:stCondLst>
                                          <p:endCondLst>
                                            <p:cond evt="onStopAudio" delay="0">
                                              <p:tgtEl>
                                                <p:sldTgt/>
                                              </p:tgtEl>
                                            </p:cond>
                                          </p:endCondLst>
                                        </p:cTn>
                                        <p:tgtEl>
                                          <p:sndTgt r:embed="rId5" name="3beeps.wav"/>
                                        </p:tgtEl>
                                      </p:cMediaNode>
                                    </p:audio>
                                  </p:subTnLst>
                                </p:cTn>
                              </p:par>
                            </p:childTnLst>
                          </p:cTn>
                        </p:par>
                        <p:par>
                          <p:cTn id="72" fill="hold">
                            <p:stCondLst>
                              <p:cond delay="1000"/>
                            </p:stCondLst>
                            <p:childTnLst>
                              <p:par>
                                <p:cTn id="73" presetID="14" presetClass="entr" presetSubtype="10" fill="hold" nodeType="afterEffect">
                                  <p:stCondLst>
                                    <p:cond delay="500"/>
                                  </p:stCondLst>
                                  <p:childTnLst>
                                    <p:set>
                                      <p:cBhvr>
                                        <p:cTn id="74" dur="1" fill="hold">
                                          <p:stCondLst>
                                            <p:cond delay="0"/>
                                          </p:stCondLst>
                                        </p:cTn>
                                        <p:tgtEl>
                                          <p:spTgt spid="92"/>
                                        </p:tgtEl>
                                        <p:attrNameLst>
                                          <p:attrName>style.visibility</p:attrName>
                                        </p:attrNameLst>
                                      </p:cBhvr>
                                      <p:to>
                                        <p:strVal val="visible"/>
                                      </p:to>
                                    </p:set>
                                    <p:animEffect transition="in" filter="randombar(horizontal)">
                                      <p:cBhvr>
                                        <p:cTn id="75" dur="500"/>
                                        <p:tgtEl>
                                          <p:spTgt spid="92"/>
                                        </p:tgtEl>
                                      </p:cBhvr>
                                    </p:animEffec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6" fill="hold">
                            <p:stCondLst>
                              <p:cond delay="2000"/>
                            </p:stCondLst>
                            <p:childTnLst>
                              <p:par>
                                <p:cTn id="77" presetID="14" presetClass="entr" presetSubtype="10" fill="hold" nodeType="afterEffect">
                                  <p:stCondLst>
                                    <p:cond delay="500"/>
                                  </p:stCondLst>
                                  <p:childTnLst>
                                    <p:set>
                                      <p:cBhvr>
                                        <p:cTn id="78" dur="1" fill="hold">
                                          <p:stCondLst>
                                            <p:cond delay="0"/>
                                          </p:stCondLst>
                                        </p:cTn>
                                        <p:tgtEl>
                                          <p:spTgt spid="95"/>
                                        </p:tgtEl>
                                        <p:attrNameLst>
                                          <p:attrName>style.visibility</p:attrName>
                                        </p:attrNameLst>
                                      </p:cBhvr>
                                      <p:to>
                                        <p:strVal val="visible"/>
                                      </p:to>
                                    </p:set>
                                    <p:animEffect transition="in" filter="randombar(horizontal)">
                                      <p:cBhvr>
                                        <p:cTn id="79" dur="500"/>
                                        <p:tgtEl>
                                          <p:spTgt spid="95"/>
                                        </p:tgtEl>
                                      </p:cBhvr>
                                    </p:animEffec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80" fill="hold">
                            <p:stCondLst>
                              <p:cond delay="3000"/>
                            </p:stCondLst>
                            <p:childTnLst>
                              <p:par>
                                <p:cTn id="81" presetID="14" presetClass="entr" presetSubtype="10" fill="hold" nodeType="afterEffect">
                                  <p:stCondLst>
                                    <p:cond delay="500"/>
                                  </p:stCondLst>
                                  <p:childTnLst>
                                    <p:set>
                                      <p:cBhvr>
                                        <p:cTn id="82" dur="1" fill="hold">
                                          <p:stCondLst>
                                            <p:cond delay="0"/>
                                          </p:stCondLst>
                                        </p:cTn>
                                        <p:tgtEl>
                                          <p:spTgt spid="98"/>
                                        </p:tgtEl>
                                        <p:attrNameLst>
                                          <p:attrName>style.visibility</p:attrName>
                                        </p:attrNameLst>
                                      </p:cBhvr>
                                      <p:to>
                                        <p:strVal val="visible"/>
                                      </p:to>
                                    </p:set>
                                    <p:animEffect transition="in" filter="randombar(horizontal)">
                                      <p:cBhvr>
                                        <p:cTn id="83" dur="500"/>
                                        <p:tgtEl>
                                          <p:spTgt spid="98"/>
                                        </p:tgtEl>
                                      </p:cBhvr>
                                    </p:animEffec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4" fill="hold">
                            <p:stCondLst>
                              <p:cond delay="4000"/>
                            </p:stCondLst>
                            <p:childTnLst>
                              <p:par>
                                <p:cTn id="85" presetID="14" presetClass="entr" presetSubtype="10" fill="hold" nodeType="afterEffect">
                                  <p:stCondLst>
                                    <p:cond delay="500"/>
                                  </p:stCondLst>
                                  <p:childTnLst>
                                    <p:set>
                                      <p:cBhvr>
                                        <p:cTn id="86" dur="1" fill="hold">
                                          <p:stCondLst>
                                            <p:cond delay="0"/>
                                          </p:stCondLst>
                                        </p:cTn>
                                        <p:tgtEl>
                                          <p:spTgt spid="101"/>
                                        </p:tgtEl>
                                        <p:attrNameLst>
                                          <p:attrName>style.visibility</p:attrName>
                                        </p:attrNameLst>
                                      </p:cBhvr>
                                      <p:to>
                                        <p:strVal val="visible"/>
                                      </p:to>
                                    </p:set>
                                    <p:animEffect transition="in" filter="randombar(horizontal)">
                                      <p:cBhvr>
                                        <p:cTn id="87"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6" name="beep.wav"/>
                                        </p:tgtEl>
                                      </p:cMediaNode>
                                    </p:audio>
                                  </p:subTnLst>
                                </p:cTn>
                              </p:par>
                            </p:childTnLst>
                          </p:cTn>
                        </p:par>
                        <p:par>
                          <p:cTn id="88" fill="hold">
                            <p:stCondLst>
                              <p:cond delay="5000"/>
                            </p:stCondLst>
                            <p:childTnLst>
                              <p:par>
                                <p:cTn id="89" presetID="14" presetClass="entr" presetSubtype="10" fill="hold" nodeType="afterEffect">
                                  <p:stCondLst>
                                    <p:cond delay="500"/>
                                  </p:stCondLst>
                                  <p:childTnLst>
                                    <p:set>
                                      <p:cBhvr>
                                        <p:cTn id="90" dur="1" fill="hold">
                                          <p:stCondLst>
                                            <p:cond delay="0"/>
                                          </p:stCondLst>
                                        </p:cTn>
                                        <p:tgtEl>
                                          <p:spTgt spid="104"/>
                                        </p:tgtEl>
                                        <p:attrNameLst>
                                          <p:attrName>style.visibility</p:attrName>
                                        </p:attrNameLst>
                                      </p:cBhvr>
                                      <p:to>
                                        <p:strVal val="visible"/>
                                      </p:to>
                                    </p:set>
                                    <p:animEffect transition="in" filter="randombar(horizontal)">
                                      <p:cBhvr>
                                        <p:cTn id="91" dur="500"/>
                                        <p:tgtEl>
                                          <p:spTgt spid="104"/>
                                        </p:tgtEl>
                                      </p:cBhvr>
                                    </p:animEffect>
                                  </p:childTnLst>
                                  <p:subTnLst>
                                    <p:audio>
                                      <p:cMediaNode>
                                        <p:cTn display="0" masterRel="sameClick">
                                          <p:stCondLst>
                                            <p:cond evt="begin" delay="0">
                                              <p:tn val="89"/>
                                            </p:cond>
                                          </p:stCondLst>
                                          <p:endCondLst>
                                            <p:cond evt="onStopAudio" delay="0">
                                              <p:tgtEl>
                                                <p:sldTgt/>
                                              </p:tgtEl>
                                            </p:cond>
                                          </p:endCondLst>
                                        </p:cTn>
                                        <p:tgtEl>
                                          <p:sndTgt r:embed="rId6" name="beep.wav"/>
                                        </p:tgtEl>
                                      </p:cMediaNode>
                                    </p:audio>
                                  </p:subTnLst>
                                </p:cTn>
                              </p:par>
                            </p:childTnLst>
                          </p:cTn>
                        </p:par>
                        <p:par>
                          <p:cTn id="92" fill="hold">
                            <p:stCondLst>
                              <p:cond delay="6000"/>
                            </p:stCondLst>
                            <p:childTnLst>
                              <p:par>
                                <p:cTn id="93" presetID="14" presetClass="entr" presetSubtype="10" fill="hold" nodeType="afterEffect">
                                  <p:stCondLst>
                                    <p:cond delay="500"/>
                                  </p:stCondLst>
                                  <p:childTnLst>
                                    <p:set>
                                      <p:cBhvr>
                                        <p:cTn id="94" dur="1" fill="hold">
                                          <p:stCondLst>
                                            <p:cond delay="0"/>
                                          </p:stCondLst>
                                        </p:cTn>
                                        <p:tgtEl>
                                          <p:spTgt spid="107"/>
                                        </p:tgtEl>
                                        <p:attrNameLst>
                                          <p:attrName>style.visibility</p:attrName>
                                        </p:attrNameLst>
                                      </p:cBhvr>
                                      <p:to>
                                        <p:strVal val="visible"/>
                                      </p:to>
                                    </p:set>
                                    <p:animEffect transition="in" filter="randombar(horizontal)">
                                      <p:cBhvr>
                                        <p:cTn id="95" dur="500"/>
                                        <p:tgtEl>
                                          <p:spTgt spid="107"/>
                                        </p:tgtEl>
                                      </p:cBhvr>
                                    </p:animEffec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6" fill="hold">
                            <p:stCondLst>
                              <p:cond delay="7000"/>
                            </p:stCondLst>
                            <p:childTnLst>
                              <p:par>
                                <p:cTn id="97" presetID="14" presetClass="entr" presetSubtype="10" fill="hold" nodeType="afterEffect">
                                  <p:stCondLst>
                                    <p:cond delay="500"/>
                                  </p:stCondLst>
                                  <p:childTnLst>
                                    <p:set>
                                      <p:cBhvr>
                                        <p:cTn id="98" dur="1" fill="hold">
                                          <p:stCondLst>
                                            <p:cond delay="0"/>
                                          </p:stCondLst>
                                        </p:cTn>
                                        <p:tgtEl>
                                          <p:spTgt spid="110"/>
                                        </p:tgtEl>
                                        <p:attrNameLst>
                                          <p:attrName>style.visibility</p:attrName>
                                        </p:attrNameLst>
                                      </p:cBhvr>
                                      <p:to>
                                        <p:strVal val="visible"/>
                                      </p:to>
                                    </p:set>
                                    <p:animEffect transition="in" filter="randombar(horizontal)">
                                      <p:cBhvr>
                                        <p:cTn id="99" dur="500"/>
                                        <p:tgtEl>
                                          <p:spTgt spid="110"/>
                                        </p:tgtEl>
                                      </p:cBhvr>
                                    </p:animEffect>
                                  </p:childTnLst>
                                  <p:subTnLst>
                                    <p:audio>
                                      <p:cMediaNode>
                                        <p:cTn display="0" masterRel="sameClick">
                                          <p:stCondLst>
                                            <p:cond evt="begin" delay="0">
                                              <p:tn val="97"/>
                                            </p:cond>
                                          </p:stCondLst>
                                          <p:endCondLst>
                                            <p:cond evt="onStopAudio" delay="0">
                                              <p:tgtEl>
                                                <p:sldTgt/>
                                              </p:tgtEl>
                                            </p:cond>
                                          </p:endCondLst>
                                        </p:cTn>
                                        <p:tgtEl>
                                          <p:sndTgt r:embed="rId6" name="beep.wav"/>
                                        </p:tgtEl>
                                      </p:cMediaNode>
                                    </p:audio>
                                  </p:subTnLst>
                                </p:cTn>
                              </p:par>
                            </p:childTnLst>
                          </p:cTn>
                        </p:par>
                        <p:par>
                          <p:cTn id="100" fill="hold">
                            <p:stCondLst>
                              <p:cond delay="8000"/>
                            </p:stCondLst>
                            <p:childTnLst>
                              <p:par>
                                <p:cTn id="101" presetID="14" presetClass="entr" presetSubtype="10" fill="hold" nodeType="afterEffect">
                                  <p:stCondLst>
                                    <p:cond delay="500"/>
                                  </p:stCondLst>
                                  <p:childTnLst>
                                    <p:set>
                                      <p:cBhvr>
                                        <p:cTn id="102" dur="1" fill="hold">
                                          <p:stCondLst>
                                            <p:cond delay="0"/>
                                          </p:stCondLst>
                                        </p:cTn>
                                        <p:tgtEl>
                                          <p:spTgt spid="113"/>
                                        </p:tgtEl>
                                        <p:attrNameLst>
                                          <p:attrName>style.visibility</p:attrName>
                                        </p:attrNameLst>
                                      </p:cBhvr>
                                      <p:to>
                                        <p:strVal val="visible"/>
                                      </p:to>
                                    </p:set>
                                    <p:animEffect transition="in" filter="randombar(horizontal)">
                                      <p:cBhvr>
                                        <p:cTn id="103" dur="500"/>
                                        <p:tgtEl>
                                          <p:spTgt spid="113"/>
                                        </p:tgtEl>
                                      </p:cBhvr>
                                    </p:animEffect>
                                  </p:childTnLst>
                                  <p:subTnLst>
                                    <p:audio>
                                      <p:cMediaNode>
                                        <p:cTn display="0" masterRel="sameClick">
                                          <p:stCondLst>
                                            <p:cond evt="begin" delay="0">
                                              <p:tn val="101"/>
                                            </p:cond>
                                          </p:stCondLst>
                                          <p:endCondLst>
                                            <p:cond evt="onStopAudio" delay="0">
                                              <p:tgtEl>
                                                <p:sldTgt/>
                                              </p:tgtEl>
                                            </p:cond>
                                          </p:endCondLst>
                                        </p:cTn>
                                        <p:tgtEl>
                                          <p:sndTgt r:embed="rId6" name="beep.wav"/>
                                        </p:tgtEl>
                                      </p:cMediaNode>
                                    </p:audio>
                                  </p:subTnLst>
                                </p:cTn>
                              </p:par>
                            </p:childTnLst>
                          </p:cTn>
                        </p:par>
                        <p:par>
                          <p:cTn id="104" fill="hold">
                            <p:stCondLst>
                              <p:cond delay="9000"/>
                            </p:stCondLst>
                            <p:childTnLst>
                              <p:par>
                                <p:cTn id="105" presetID="14" presetClass="entr" presetSubtype="10" fill="hold" nodeType="afterEffect">
                                  <p:stCondLst>
                                    <p:cond delay="500"/>
                                  </p:stCondLst>
                                  <p:childTnLst>
                                    <p:set>
                                      <p:cBhvr>
                                        <p:cTn id="106" dur="1" fill="hold">
                                          <p:stCondLst>
                                            <p:cond delay="0"/>
                                          </p:stCondLst>
                                        </p:cTn>
                                        <p:tgtEl>
                                          <p:spTgt spid="120"/>
                                        </p:tgtEl>
                                        <p:attrNameLst>
                                          <p:attrName>style.visibility</p:attrName>
                                        </p:attrNameLst>
                                      </p:cBhvr>
                                      <p:to>
                                        <p:strVal val="visible"/>
                                      </p:to>
                                    </p:set>
                                    <p:animEffect transition="in" filter="randombar(horizontal)">
                                      <p:cBhvr>
                                        <p:cTn id="107" dur="500"/>
                                        <p:tgtEl>
                                          <p:spTgt spid="120"/>
                                        </p:tgtEl>
                                      </p:cBhvr>
                                    </p:animEffec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8" fill="hold">
                            <p:stCondLst>
                              <p:cond delay="10000"/>
                            </p:stCondLst>
                            <p:childTnLst>
                              <p:par>
                                <p:cTn id="109" presetID="14" presetClass="entr" presetSubtype="10" fill="hold" nodeType="afterEffect">
                                  <p:stCondLst>
                                    <p:cond delay="500"/>
                                  </p:stCondLst>
                                  <p:childTnLst>
                                    <p:set>
                                      <p:cBhvr>
                                        <p:cTn id="110" dur="1" fill="hold">
                                          <p:stCondLst>
                                            <p:cond delay="0"/>
                                          </p:stCondLst>
                                        </p:cTn>
                                        <p:tgtEl>
                                          <p:spTgt spid="135"/>
                                        </p:tgtEl>
                                        <p:attrNameLst>
                                          <p:attrName>style.visibility</p:attrName>
                                        </p:attrNameLst>
                                      </p:cBhvr>
                                      <p:to>
                                        <p:strVal val="visible"/>
                                      </p:to>
                                    </p:set>
                                    <p:animEffect transition="in" filter="randombar(horizontal)">
                                      <p:cBhvr>
                                        <p:cTn id="111" dur="500"/>
                                        <p:tgtEl>
                                          <p:spTgt spid="135"/>
                                        </p:tgtEl>
                                      </p:cBhvr>
                                    </p:animEffect>
                                  </p:childTnLst>
                                  <p:subTnLst>
                                    <p:audio>
                                      <p:cMediaNode>
                                        <p:cTn display="0" masterRel="sameClick">
                                          <p:stCondLst>
                                            <p:cond evt="begin" delay="0">
                                              <p:tn val="109"/>
                                            </p:cond>
                                          </p:stCondLst>
                                          <p:endCondLst>
                                            <p:cond evt="onStopAudio" delay="0">
                                              <p:tgtEl>
                                                <p:sldTgt/>
                                              </p:tgtEl>
                                            </p:cond>
                                          </p:endCondLst>
                                        </p:cTn>
                                        <p:tgtEl>
                                          <p:sndTgt r:embed="rId7" name="chuo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2" restart="whenNotActive" fill="hold" evtFilter="cancelBubble" nodeType="interactiveSeq">
                <p:stCondLst>
                  <p:cond evt="onClick" delay="0">
                    <p:tgtEl>
                      <p:spTgt spid="62"/>
                    </p:tgtEl>
                  </p:cond>
                </p:stCondLst>
                <p:endSync evt="end" delay="0">
                  <p:rtn val="all"/>
                </p:endSync>
                <p:childTnLst>
                  <p:par>
                    <p:cTn id="113" fill="hold">
                      <p:stCondLst>
                        <p:cond delay="0"/>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dissolve">
                                      <p:cBhvr>
                                        <p:cTn id="117" dur="500"/>
                                        <p:tgtEl>
                                          <p:spTgt spid="80"/>
                                        </p:tgtEl>
                                      </p:cBhvr>
                                    </p:animEffect>
                                  </p:childTnLst>
                                  <p:subTnLst>
                                    <p:audio>
                                      <p:cMediaNode>
                                        <p:cTn display="0" masterRel="sameClick">
                                          <p:stCondLst>
                                            <p:cond evt="begin" delay="0">
                                              <p:tn val="115"/>
                                            </p:cond>
                                          </p:stCondLst>
                                          <p:endCondLst>
                                            <p:cond evt="onStopAudio" delay="0">
                                              <p:tgtEl>
                                                <p:sldTgt/>
                                              </p:tgtEl>
                                            </p:cond>
                                          </p:endCondLst>
                                        </p:cTn>
                                        <p:tgtEl>
                                          <p:sndTgt r:embed="rId8" name="fins__success-2.wav"/>
                                        </p:tgtEl>
                                      </p:cMediaNode>
                                    </p:audio>
                                  </p:subTnLst>
                                </p:cTn>
                              </p:par>
                            </p:childTnLst>
                          </p:cTn>
                        </p:par>
                      </p:childTnLst>
                    </p:cTn>
                  </p:par>
                </p:childTnLst>
              </p:cTn>
              <p:nextCondLst>
                <p:cond evt="onClick" delay="0">
                  <p:tgtEl>
                    <p:spTgt spid="62"/>
                  </p:tgtEl>
                </p:cond>
              </p:nextCondLst>
            </p:seq>
            <p:seq concurrent="1" nextAc="seek">
              <p:cTn id="118" restart="whenNotActive" fill="hold" evtFilter="cancelBubble" nodeType="interactiveSeq">
                <p:stCondLst>
                  <p:cond evt="onClick" delay="0">
                    <p:tgtEl>
                      <p:spTgt spid="64"/>
                    </p:tgtEl>
                  </p:cond>
                </p:stCondLst>
                <p:endSync evt="end" delay="0">
                  <p:rtn val="all"/>
                </p:endSync>
                <p:childTnLst>
                  <p:par>
                    <p:cTn id="119" fill="hold">
                      <p:stCondLst>
                        <p:cond delay="0"/>
                      </p:stCondLst>
                      <p:childTnLst>
                        <p:par>
                          <p:cTn id="120" fill="hold">
                            <p:stCondLst>
                              <p:cond delay="0"/>
                            </p:stCondLst>
                            <p:childTnLst>
                              <p:par>
                                <p:cTn id="121" presetID="1" presetClass="mediacall" presetSubtype="0" fill="hold" nodeType="withEffect">
                                  <p:stCondLst>
                                    <p:cond delay="0"/>
                                  </p:stCondLst>
                                  <p:childTnLst>
                                    <p:cmd type="call" cmd="playFrom(0.0)">
                                      <p:cBhvr>
                                        <p:cTn id="122" dur="30641" fill="hold"/>
                                        <p:tgtEl>
                                          <p:spTgt spid="197"/>
                                        </p:tgtEl>
                                      </p:cBhvr>
                                    </p:cmd>
                                  </p:childTnLst>
                                </p:cTn>
                              </p:par>
                            </p:childTnLst>
                          </p:cTn>
                        </p:par>
                      </p:childTnLst>
                    </p:cTn>
                  </p:par>
                </p:childTnLst>
              </p:cTn>
              <p:nextCondLst>
                <p:cond evt="onClick" delay="0">
                  <p:tgtEl>
                    <p:spTgt spid="64"/>
                  </p:tgtEl>
                </p:cond>
              </p:nextCondLst>
            </p:seq>
            <p:video>
              <p:cMediaNode vol="80000">
                <p:cTn id="123" fill="hold" display="0">
                  <p:stCondLst>
                    <p:cond delay="indefinite"/>
                  </p:stCondLst>
                  <p:endCondLst>
                    <p:cond evt="onStopAudio" delay="0">
                      <p:tgtEl>
                        <p:sldTgt/>
                      </p:tgtEl>
                    </p:cond>
                  </p:endCondLst>
                </p:cTn>
                <p:tgtEl>
                  <p:spTgt spid="197"/>
                </p:tgtEl>
              </p:cMediaNode>
            </p:video>
          </p:childTnLst>
        </p:cTn>
      </p:par>
    </p:tnLst>
    <p:bldLst>
      <p:bldP spid="60" grpId="0" animBg="1"/>
      <p:bldP spid="58" grpId="0" animBg="1"/>
      <p:bldP spid="8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080836" y="144653"/>
            <a:ext cx="10550315" cy="2434369"/>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Arial" panose="020B0604020202020204" pitchFamily="34" charset="0"/>
                <a:cs typeface="Arial" panose="020B0604020202020204" pitchFamily="34" charset="0"/>
              </a:rPr>
              <a:t>Qua đoạn trích “Tấm lòng người mẹ”, em hiều gì về Phăng-tin? </a:t>
            </a:r>
            <a:endParaRPr lang="en-US" sz="4800" b="1" dirty="0">
              <a:solidFill>
                <a:schemeClr val="tx1"/>
              </a:solidFill>
              <a:latin typeface="Arial" panose="020B0604020202020204" pitchFamily="34" charset="0"/>
              <a:cs typeface="Arial" panose="020B0604020202020204" pitchFamily="34" charset="0"/>
            </a:endParaRPr>
          </a:p>
          <a:p>
            <a:pPr algn="ctr"/>
            <a:r>
              <a:rPr lang="vi-VN" sz="4800" b="1" dirty="0" smtClean="0">
                <a:solidFill>
                  <a:schemeClr val="tx1"/>
                </a:solidFill>
                <a:latin typeface="Arial" panose="020B0604020202020204" pitchFamily="34" charset="0"/>
                <a:cs typeface="Arial" panose="020B0604020202020204" pitchFamily="34" charset="0"/>
              </a:rPr>
              <a:t> </a:t>
            </a:r>
            <a:endParaRPr lang="en-US" sz="4800" b="1" dirty="0">
              <a:solidFill>
                <a:schemeClr val="tx1"/>
              </a:solidFill>
              <a:latin typeface="Arial" panose="020B0604020202020204" pitchFamily="34" charset="0"/>
              <a:cs typeface="Arial" panose="020B0604020202020204" pitchFamily="34" charset="0"/>
            </a:endParaRPr>
          </a:p>
        </p:txBody>
      </p:sp>
      <p:grpSp>
        <p:nvGrpSpPr>
          <p:cNvPr id="69" name="Group 68"/>
          <p:cNvGrpSpPr/>
          <p:nvPr/>
        </p:nvGrpSpPr>
        <p:grpSpPr>
          <a:xfrm>
            <a:off x="1261465" y="2699970"/>
            <a:ext cx="10652669" cy="981424"/>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Arial" panose="020B0604020202020204" pitchFamily="34" charset="0"/>
                    <a:cs typeface="Arial" panose="020B0604020202020204" pitchFamily="34" charset="0"/>
                  </a:rPr>
                  <a:t>Người đàn bà quyền lực. </a:t>
                </a:r>
                <a:endParaRPr lang="en-US" sz="2800" b="1" dirty="0">
                  <a:solidFill>
                    <a:schemeClr val="tx1"/>
                  </a:solidFill>
                  <a:latin typeface="Arial" panose="020B0604020202020204" pitchFamily="34" charset="0"/>
                  <a:cs typeface="Arial" panose="020B0604020202020204" pitchFamily="34" charset="0"/>
                </a:endParaRPr>
              </a:p>
            </p:txBody>
          </p:sp>
          <p:sp>
            <p:nvSpPr>
              <p:cNvPr id="7" name="Parallelogram 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860124" y="110727"/>
            <a:ext cx="545299" cy="250175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Left Bracket 57"/>
          <p:cNvSpPr/>
          <p:nvPr/>
        </p:nvSpPr>
        <p:spPr>
          <a:xfrm flipH="1">
            <a:off x="12320879" y="110727"/>
            <a:ext cx="310273" cy="250175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1" name="Group 120"/>
          <p:cNvGrpSpPr/>
          <p:nvPr/>
        </p:nvGrpSpPr>
        <p:grpSpPr>
          <a:xfrm>
            <a:off x="1261465" y="3871809"/>
            <a:ext cx="10652669" cy="981424"/>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200" b="1" dirty="0" smtClean="0">
                  <a:solidFill>
                    <a:schemeClr val="tx1"/>
                  </a:solidFill>
                  <a:latin typeface="Arial" panose="020B0604020202020204" pitchFamily="34" charset="0"/>
                  <a:cs typeface="Arial" panose="020B0604020202020204" pitchFamily="34" charset="0"/>
                </a:endParaRPr>
              </a:p>
              <a:p>
                <a:r>
                  <a:rPr lang="vi-VN" sz="3200" b="1" dirty="0" smtClean="0">
                    <a:solidFill>
                      <a:schemeClr val="tx1"/>
                    </a:solidFill>
                    <a:latin typeface="Arial" panose="020B0604020202020204" pitchFamily="34" charset="0"/>
                    <a:cs typeface="Arial" panose="020B0604020202020204" pitchFamily="34" charset="0"/>
                  </a:rPr>
                  <a:t>Người đ</a:t>
                </a:r>
                <a:r>
                  <a:rPr lang="en-GB" sz="3200" b="1" dirty="0" err="1" smtClean="0">
                    <a:solidFill>
                      <a:schemeClr val="tx1"/>
                    </a:solidFill>
                    <a:latin typeface="Arial" panose="020B0604020202020204" pitchFamily="34" charset="0"/>
                    <a:cs typeface="Arial" panose="020B0604020202020204" pitchFamily="34" charset="0"/>
                  </a:rPr>
                  <a:t>ại</a:t>
                </a:r>
                <a:r>
                  <a:rPr lang="en-GB" sz="3200" b="1" dirty="0" smtClean="0">
                    <a:solidFill>
                      <a:schemeClr val="tx1"/>
                    </a:solidFill>
                    <a:latin typeface="Arial" panose="020B0604020202020204" pitchFamily="34" charset="0"/>
                    <a:cs typeface="Arial" panose="020B0604020202020204" pitchFamily="34" charset="0"/>
                  </a:rPr>
                  <a:t> </a:t>
                </a:r>
                <a:r>
                  <a:rPr lang="en-GB" sz="3200" b="1" dirty="0" err="1" smtClean="0">
                    <a:solidFill>
                      <a:schemeClr val="tx1"/>
                    </a:solidFill>
                    <a:latin typeface="Arial" panose="020B0604020202020204" pitchFamily="34" charset="0"/>
                    <a:cs typeface="Arial" panose="020B0604020202020204" pitchFamily="34" charset="0"/>
                  </a:rPr>
                  <a:t>diện</a:t>
                </a:r>
                <a:r>
                  <a:rPr lang="en-GB" sz="3200" b="1" dirty="0" smtClean="0">
                    <a:solidFill>
                      <a:schemeClr val="tx1"/>
                    </a:solidFill>
                    <a:latin typeface="Arial" panose="020B0604020202020204" pitchFamily="34" charset="0"/>
                    <a:cs typeface="Arial" panose="020B0604020202020204" pitchFamily="34" charset="0"/>
                  </a:rPr>
                  <a:t> </a:t>
                </a:r>
                <a:r>
                  <a:rPr lang="en-GB" sz="3200" b="1" dirty="0" err="1" smtClean="0">
                    <a:solidFill>
                      <a:schemeClr val="tx1"/>
                    </a:solidFill>
                    <a:latin typeface="Arial" panose="020B0604020202020204" pitchFamily="34" charset="0"/>
                    <a:cs typeface="Arial" panose="020B0604020202020204" pitchFamily="34" charset="0"/>
                  </a:rPr>
                  <a:t>chính</a:t>
                </a:r>
                <a:r>
                  <a:rPr lang="en-GB" sz="3200" b="1" dirty="0" smtClean="0">
                    <a:solidFill>
                      <a:schemeClr val="tx1"/>
                    </a:solidFill>
                    <a:latin typeface="Arial" panose="020B0604020202020204" pitchFamily="34" charset="0"/>
                    <a:cs typeface="Arial" panose="020B0604020202020204" pitchFamily="34" charset="0"/>
                  </a:rPr>
                  <a:t> </a:t>
                </a:r>
                <a:r>
                  <a:rPr lang="en-GB" sz="3200" b="1" dirty="0" err="1" smtClean="0">
                    <a:solidFill>
                      <a:schemeClr val="tx1"/>
                    </a:solidFill>
                    <a:latin typeface="Arial" panose="020B0604020202020204" pitchFamily="34" charset="0"/>
                    <a:cs typeface="Arial" panose="020B0604020202020204" pitchFamily="34" charset="0"/>
                  </a:rPr>
                  <a:t>nghĩa</a:t>
                </a:r>
                <a:r>
                  <a:rPr lang="vi-VN" sz="3200" b="1" dirty="0" smtClean="0">
                    <a:solidFill>
                      <a:schemeClr val="tx1"/>
                    </a:solidFill>
                    <a:latin typeface="Arial" panose="020B0604020202020204" pitchFamily="34" charset="0"/>
                    <a:cs typeface="Arial" panose="020B0604020202020204" pitchFamily="34" charset="0"/>
                  </a:rPr>
                  <a:t> . </a:t>
                </a:r>
                <a:endParaRPr lang="en-US" sz="3200" b="1" dirty="0">
                  <a:solidFill>
                    <a:schemeClr val="tx1"/>
                  </a:solidFill>
                  <a:latin typeface="Arial" panose="020B0604020202020204" pitchFamily="34" charset="0"/>
                  <a:cs typeface="Arial" panose="020B0604020202020204" pitchFamily="34" charset="0"/>
                </a:endParaRPr>
              </a:p>
              <a:p>
                <a:endParaRPr lang="en-US" sz="2953" b="1" dirty="0">
                  <a:solidFill>
                    <a:schemeClr val="tx1"/>
                  </a:solidFill>
                  <a:latin typeface="Arial" panose="020B0604020202020204" pitchFamily="34" charset="0"/>
                  <a:cs typeface="Arial" panose="020B0604020202020204" pitchFamily="34" charset="0"/>
                </a:endParaRPr>
              </a:p>
            </p:txBody>
          </p:sp>
          <p:sp>
            <p:nvSpPr>
              <p:cNvPr id="125" name="Parallelogram 124"/>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279873" y="5017094"/>
            <a:ext cx="10766125" cy="998846"/>
            <a:chOff x="1152909" y="2822886"/>
            <a:chExt cx="7678741" cy="1082187"/>
          </a:xfrm>
        </p:grpSpPr>
        <p:grpSp>
          <p:nvGrpSpPr>
            <p:cNvPr id="128" name="Group 127"/>
            <p:cNvGrpSpPr/>
            <p:nvPr/>
          </p:nvGrpSpPr>
          <p:grpSpPr>
            <a:xfrm>
              <a:off x="1152909" y="2822886"/>
              <a:ext cx="7678741" cy="1082187"/>
              <a:chOff x="1147960" y="2790695"/>
              <a:chExt cx="4784353" cy="878534"/>
            </a:xfrm>
          </p:grpSpPr>
          <p:sp>
            <p:nvSpPr>
              <p:cNvPr id="130" name="Parallelogram 129"/>
              <p:cNvSpPr/>
              <p:nvPr/>
            </p:nvSpPr>
            <p:spPr>
              <a:xfrm>
                <a:off x="1156470" y="3117899"/>
                <a:ext cx="4775843" cy="551330"/>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smtClean="0">
                  <a:solidFill>
                    <a:schemeClr val="tx1"/>
                  </a:solidFill>
                  <a:latin typeface="Arial" panose="020B0604020202020204" pitchFamily="34" charset="0"/>
                  <a:cs typeface="Arial" panose="020B0604020202020204" pitchFamily="34" charset="0"/>
                </a:endParaRPr>
              </a:p>
              <a:p>
                <a:r>
                  <a:rPr lang="vi-VN" sz="2800" b="1" dirty="0" smtClean="0">
                    <a:solidFill>
                      <a:schemeClr val="tx1"/>
                    </a:solidFill>
                    <a:latin typeface="Arial" panose="020B0604020202020204" pitchFamily="34" charset="0"/>
                    <a:cs typeface="Arial" panose="020B0604020202020204" pitchFamily="34" charset="0"/>
                  </a:rPr>
                  <a:t>Người </a:t>
                </a:r>
                <a:r>
                  <a:rPr lang="vi-VN" sz="2800" b="1" dirty="0">
                    <a:solidFill>
                      <a:schemeClr val="tx1"/>
                    </a:solidFill>
                    <a:latin typeface="Arial" panose="020B0604020202020204" pitchFamily="34" charset="0"/>
                    <a:cs typeface="Arial" panose="020B0604020202020204" pitchFamily="34" charset="0"/>
                  </a:rPr>
                  <a:t>mẹ đáng thương, giàu tình yêu thương con. </a:t>
                </a:r>
                <a:endParaRPr lang="en-US" sz="2800" b="1" dirty="0">
                  <a:solidFill>
                    <a:schemeClr val="tx1"/>
                  </a:solidFill>
                  <a:latin typeface="Arial" panose="020B0604020202020204" pitchFamily="34" charset="0"/>
                  <a:cs typeface="Arial" panose="020B0604020202020204" pitchFamily="34" charset="0"/>
                </a:endParaRPr>
              </a:p>
              <a:p>
                <a:endParaRPr lang="en-US" sz="2400" b="1" dirty="0">
                  <a:solidFill>
                    <a:schemeClr val="tx1"/>
                  </a:solidFill>
                  <a:latin typeface="Arial" panose="020B0604020202020204" pitchFamily="34" charset="0"/>
                  <a:cs typeface="Arial" panose="020B0604020202020204" pitchFamily="34" charset="0"/>
                </a:endParaRPr>
              </a:p>
            </p:txBody>
          </p:sp>
          <p:sp>
            <p:nvSpPr>
              <p:cNvPr id="131" name="Parallelogram 130"/>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152399" y="5927620"/>
            <a:ext cx="10652669" cy="981424"/>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Arial" panose="020B0604020202020204" pitchFamily="34" charset="0"/>
                    <a:cs typeface="Arial" panose="020B0604020202020204" pitchFamily="34" charset="0"/>
                  </a:rPr>
                  <a:t>Người che chở, bảo vệ những người yếu đuối.</a:t>
                </a:r>
                <a:endParaRPr lang="en-US" sz="2800" b="1" dirty="0">
                  <a:solidFill>
                    <a:schemeClr val="tx1"/>
                  </a:solidFill>
                  <a:latin typeface="Arial" panose="020B0604020202020204" pitchFamily="34" charset="0"/>
                  <a:cs typeface="Arial" panose="020B0604020202020204" pitchFamily="34" charset="0"/>
                </a:endParaRPr>
              </a:p>
            </p:txBody>
          </p:sp>
          <p:sp>
            <p:nvSpPr>
              <p:cNvPr id="157" name="Parallelogram 15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805929" y="5513585"/>
            <a:ext cx="403496" cy="1146193"/>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p:cNvGrpSpPr/>
          <p:nvPr/>
        </p:nvGrpSpPr>
        <p:grpSpPr>
          <a:xfrm>
            <a:off x="328640" y="94168"/>
            <a:ext cx="1344854" cy="1008640"/>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solidFill>
                  <a:srgbClr val="008CF5"/>
                </a:solidFill>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9"/>
            <a:stretch>
              <a:fillRect/>
            </a:stretch>
          </p:blipFill>
          <p:spPr>
            <a:xfrm>
              <a:off x="83662" y="159259"/>
              <a:ext cx="1082288" cy="1082288"/>
            </a:xfrm>
            <a:prstGeom prst="rect">
              <a:avLst/>
            </a:prstGeom>
            <a:noFill/>
          </p:spPr>
        </p:pic>
        <p:pic>
          <p:nvPicPr>
            <p:cNvPr id="81" name="Picture 80"/>
            <p:cNvPicPr>
              <a:picLocks noChangeAspect="1"/>
            </p:cNvPicPr>
            <p:nvPr/>
          </p:nvPicPr>
          <p:blipFill>
            <a:blip r:embed="rId10"/>
            <a:stretch>
              <a:fillRect/>
            </a:stretch>
          </p:blipFill>
          <p:spPr>
            <a:xfrm>
              <a:off x="140649" y="240741"/>
              <a:ext cx="757177" cy="937456"/>
            </a:xfrm>
            <a:prstGeom prst="rect">
              <a:avLst/>
            </a:prstGeom>
          </p:spPr>
        </p:pic>
        <p:sp>
          <p:nvSpPr>
            <p:cNvPr id="3" name="TextBox 2"/>
            <p:cNvSpPr txBox="1"/>
            <p:nvPr/>
          </p:nvSpPr>
          <p:spPr>
            <a:xfrm>
              <a:off x="401859" y="267725"/>
              <a:ext cx="451771" cy="969765"/>
            </a:xfrm>
            <a:prstGeom prst="rect">
              <a:avLst/>
            </a:prstGeom>
            <a:noFill/>
          </p:spPr>
          <p:txBody>
            <a:bodyPr wrap="none" rtlCol="0">
              <a:spAutoFit/>
            </a:bodyPr>
            <a:lstStyle/>
            <a:p>
              <a:pPr algn="ctr"/>
              <a:r>
                <a:rPr lang="en-GB" sz="5273" b="1" dirty="0">
                  <a:solidFill>
                    <a:schemeClr val="bg1"/>
                  </a:solidFill>
                  <a:latin typeface="Arial" panose="020B0604020202020204" pitchFamily="34" charset="0"/>
                  <a:cs typeface="Arial" panose="020B0604020202020204" pitchFamily="34" charset="0"/>
                </a:rPr>
                <a:t>4</a:t>
              </a:r>
              <a:endParaRPr lang="en-US" sz="5273" b="1" dirty="0">
                <a:solidFill>
                  <a:schemeClr val="bg1"/>
                </a:solidFill>
                <a:latin typeface="Arial" panose="020B0604020202020204" pitchFamily="34" charset="0"/>
                <a:cs typeface="Arial" panose="020B0604020202020204" pitchFamily="34" charset="0"/>
              </a:endParaRPr>
            </a:p>
          </p:txBody>
        </p:sp>
      </p:grpSp>
      <p:sp>
        <p:nvSpPr>
          <p:cNvPr id="62" name="Parallelogram 61"/>
          <p:cNvSpPr/>
          <p:nvPr/>
        </p:nvSpPr>
        <p:spPr>
          <a:xfrm flipH="1">
            <a:off x="11914134" y="7021699"/>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dirty="0">
                <a:solidFill>
                  <a:srgbClr val="FF0000"/>
                </a:solidFill>
                <a:latin typeface="Arial" panose="020B0604020202020204" pitchFamily="34" charset="0"/>
                <a:cs typeface="Arial" panose="020B0604020202020204" pitchFamily="34" charset="0"/>
              </a:rPr>
              <a:t>ANS</a:t>
            </a:r>
          </a:p>
        </p:txBody>
      </p:sp>
      <p:grpSp>
        <p:nvGrpSpPr>
          <p:cNvPr id="151" name="Group 150"/>
          <p:cNvGrpSpPr/>
          <p:nvPr/>
        </p:nvGrpSpPr>
        <p:grpSpPr>
          <a:xfrm>
            <a:off x="805929" y="4258734"/>
            <a:ext cx="403496" cy="1254851"/>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 name="Group 149"/>
          <p:cNvGrpSpPr/>
          <p:nvPr/>
        </p:nvGrpSpPr>
        <p:grpSpPr>
          <a:xfrm>
            <a:off x="805929" y="3177998"/>
            <a:ext cx="403496" cy="121467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9" name="Group 148"/>
          <p:cNvGrpSpPr/>
          <p:nvPr/>
        </p:nvGrpSpPr>
        <p:grpSpPr>
          <a:xfrm>
            <a:off x="805929" y="1102809"/>
            <a:ext cx="403496" cy="2075189"/>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Parallelogram 63"/>
          <p:cNvSpPr/>
          <p:nvPr/>
        </p:nvSpPr>
        <p:spPr>
          <a:xfrm flipH="1">
            <a:off x="11914133" y="6725822"/>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60" b="1" dirty="0">
                <a:solidFill>
                  <a:srgbClr val="FF0000"/>
                </a:solidFill>
                <a:latin typeface="Arial" panose="020B0604020202020204" pitchFamily="34" charset="0"/>
                <a:cs typeface="Arial" panose="020B0604020202020204" pitchFamily="34" charset="0"/>
              </a:rPr>
              <a:t>TIME</a:t>
            </a:r>
          </a:p>
        </p:txBody>
      </p:sp>
      <p:sp>
        <p:nvSpPr>
          <p:cNvPr id="80" name="Parallelogram 79"/>
          <p:cNvSpPr/>
          <p:nvPr/>
        </p:nvSpPr>
        <p:spPr>
          <a:xfrm>
            <a:off x="1251852" y="5362104"/>
            <a:ext cx="10794145" cy="626832"/>
          </a:xfrm>
          <a:prstGeom prst="parallelogram">
            <a:avLst/>
          </a:prstGeom>
          <a:solidFill>
            <a:srgbClr val="FF00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9" dirty="0">
              <a:latin typeface="Times New Roman" panose="02020603050405020304" pitchFamily="18" charset="0"/>
              <a:cs typeface="Times New Roman" panose="02020603050405020304" pitchFamily="18" charset="0"/>
            </a:endParaRPr>
          </a:p>
        </p:txBody>
      </p:sp>
      <p:pic>
        <p:nvPicPr>
          <p:cNvPr id="197" name="nhac tang toc 30s">
            <a:hlinkClick r:id="" action="ppaction://media"/>
            <a:extLst>
              <a:ext uri="{FF2B5EF4-FFF2-40B4-BE49-F238E27FC236}">
                <a16:creationId xmlns:a16="http://schemas.microsoft.com/office/drawing/2014/main" xmlns="" id="{D19E43EC-4139-4243-AD9A-D513503DD89B}"/>
              </a:ext>
            </a:extLst>
          </p:cNvPr>
          <p:cNvPicPr>
            <a:picLocks noChangeAspect="1"/>
          </p:cNvPicPr>
          <p:nvPr>
            <a:videoFile r:link="rId1"/>
            <p:extLst>
              <p:ext uri="{DAA4B4D4-6D71-4841-9C94-3DE7FCFB9230}">
                <p14:media xmlns:p14="http://schemas.microsoft.com/office/powerpoint/2010/main" xmlns="" r:embed="rId11"/>
              </p:ext>
            </p:extLst>
          </p:nvPr>
        </p:nvPicPr>
        <p:blipFill>
          <a:blip r:embed="rId12" cstate="print"/>
          <a:stretch>
            <a:fillRect/>
          </a:stretch>
        </p:blipFill>
        <p:spPr>
          <a:xfrm>
            <a:off x="60704" y="6615322"/>
            <a:ext cx="857203" cy="642902"/>
          </a:xfrm>
          <a:prstGeom prst="rect">
            <a:avLst/>
          </a:prstGeom>
        </p:spPr>
      </p:pic>
      <p:grpSp>
        <p:nvGrpSpPr>
          <p:cNvPr id="92" name="Group 91"/>
          <p:cNvGrpSpPr/>
          <p:nvPr/>
        </p:nvGrpSpPr>
        <p:grpSpPr>
          <a:xfrm>
            <a:off x="103310" y="1314977"/>
            <a:ext cx="1786019" cy="1340740"/>
            <a:chOff x="-1408548" y="1801832"/>
            <a:chExt cx="1270128" cy="1271290"/>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4" name="Rectangle 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9</a:t>
              </a:r>
            </a:p>
          </p:txBody>
        </p:sp>
      </p:grpSp>
      <p:grpSp>
        <p:nvGrpSpPr>
          <p:cNvPr id="95" name="Group 94"/>
          <p:cNvGrpSpPr/>
          <p:nvPr/>
        </p:nvGrpSpPr>
        <p:grpSpPr>
          <a:xfrm>
            <a:off x="75747" y="1311546"/>
            <a:ext cx="1786019" cy="1340740"/>
            <a:chOff x="-1408548" y="1801832"/>
            <a:chExt cx="1270128" cy="1271290"/>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7" name="Rectangle 9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8</a:t>
              </a:r>
            </a:p>
          </p:txBody>
        </p:sp>
      </p:grpSp>
      <p:grpSp>
        <p:nvGrpSpPr>
          <p:cNvPr id="98" name="Group 97"/>
          <p:cNvGrpSpPr/>
          <p:nvPr/>
        </p:nvGrpSpPr>
        <p:grpSpPr>
          <a:xfrm>
            <a:off x="74102" y="1293223"/>
            <a:ext cx="1786019" cy="1340740"/>
            <a:chOff x="-1408548" y="1801832"/>
            <a:chExt cx="1270128" cy="1271290"/>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0" name="Rectangle 9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7</a:t>
              </a:r>
            </a:p>
          </p:txBody>
        </p:sp>
      </p:grpSp>
      <p:grpSp>
        <p:nvGrpSpPr>
          <p:cNvPr id="101" name="Group 100"/>
          <p:cNvGrpSpPr/>
          <p:nvPr/>
        </p:nvGrpSpPr>
        <p:grpSpPr>
          <a:xfrm>
            <a:off x="40230" y="1292609"/>
            <a:ext cx="1786019" cy="134074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6</a:t>
              </a:r>
            </a:p>
          </p:txBody>
        </p:sp>
      </p:grpSp>
      <p:grpSp>
        <p:nvGrpSpPr>
          <p:cNvPr id="104" name="Group 103"/>
          <p:cNvGrpSpPr/>
          <p:nvPr/>
        </p:nvGrpSpPr>
        <p:grpSpPr>
          <a:xfrm>
            <a:off x="48184" y="1318580"/>
            <a:ext cx="1786019" cy="134074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5</a:t>
              </a:r>
            </a:p>
          </p:txBody>
        </p:sp>
      </p:grpSp>
      <p:grpSp>
        <p:nvGrpSpPr>
          <p:cNvPr id="107" name="Group 106"/>
          <p:cNvGrpSpPr/>
          <p:nvPr/>
        </p:nvGrpSpPr>
        <p:grpSpPr>
          <a:xfrm>
            <a:off x="56270" y="1291837"/>
            <a:ext cx="1786825" cy="1353631"/>
            <a:chOff x="-4447963" y="-1649418"/>
            <a:chExt cx="1270701" cy="1283513"/>
          </a:xfrm>
        </p:grpSpPr>
        <p:sp>
          <p:nvSpPr>
            <p:cNvPr id="108" name="Rectangle 107"/>
            <p:cNvSpPr/>
            <p:nvPr/>
          </p:nvSpPr>
          <p:spPr>
            <a:xfrm>
              <a:off x="-4447963" y="-1649418"/>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9" name="Rectangle 108"/>
            <p:cNvSpPr/>
            <p:nvPr/>
          </p:nvSpPr>
          <p:spPr>
            <a:xfrm>
              <a:off x="-4447389" y="-1636032"/>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4</a:t>
              </a:r>
            </a:p>
          </p:txBody>
        </p:sp>
      </p:grpSp>
      <p:grpSp>
        <p:nvGrpSpPr>
          <p:cNvPr id="110" name="Group 109"/>
          <p:cNvGrpSpPr/>
          <p:nvPr/>
        </p:nvGrpSpPr>
        <p:grpSpPr>
          <a:xfrm>
            <a:off x="49563" y="1315374"/>
            <a:ext cx="1786019" cy="134074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3</a:t>
              </a:r>
            </a:p>
          </p:txBody>
        </p:sp>
      </p:grpSp>
      <p:grpSp>
        <p:nvGrpSpPr>
          <p:cNvPr id="113" name="Group 112"/>
          <p:cNvGrpSpPr/>
          <p:nvPr/>
        </p:nvGrpSpPr>
        <p:grpSpPr>
          <a:xfrm>
            <a:off x="30843" y="1316203"/>
            <a:ext cx="1786019" cy="134074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8800" y="1289421"/>
            <a:ext cx="1786019" cy="134074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1</a:t>
              </a:r>
            </a:p>
          </p:txBody>
        </p:sp>
      </p:grpSp>
      <p:grpSp>
        <p:nvGrpSpPr>
          <p:cNvPr id="135" name="Group 134"/>
          <p:cNvGrpSpPr/>
          <p:nvPr/>
        </p:nvGrpSpPr>
        <p:grpSpPr>
          <a:xfrm>
            <a:off x="56271" y="1288194"/>
            <a:ext cx="1786019" cy="134074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7" name="Rectangle 136"/>
            <p:cNvSpPr/>
            <p:nvPr/>
          </p:nvSpPr>
          <p:spPr>
            <a:xfrm>
              <a:off x="-1408547" y="1802995"/>
              <a:ext cx="1270127" cy="1270127"/>
            </a:xfrm>
            <a:prstGeom prst="rect">
              <a:avLst/>
            </a:prstGeom>
            <a:solidFill>
              <a:schemeClr val="accent5">
                <a:lumMod val="50000"/>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FF00"/>
                  </a:solidFill>
                  <a:latin typeface="Arial Black" panose="020B0A04020102020204" pitchFamily="34" charset="0"/>
                  <a:cs typeface="Arial" panose="020B0604020202020204" pitchFamily="34" charset="0"/>
                </a:rPr>
                <a:t>0</a:t>
              </a:r>
            </a:p>
          </p:txBody>
        </p:sp>
      </p:grpSp>
    </p:spTree>
    <p:extLst>
      <p:ext uri="{BB962C8B-B14F-4D97-AF65-F5344CB8AC3E}">
        <p14:creationId xmlns:p14="http://schemas.microsoft.com/office/powerpoint/2010/main" xmlns="" val="197409942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wipe(up)">
                                      <p:cBhvr>
                                        <p:cTn id="40" dur="500"/>
                                        <p:tgtEl>
                                          <p:spTgt spid="150"/>
                                        </p:tgtEl>
                                      </p:cBhvr>
                                    </p:animEffect>
                                  </p:childTnLst>
                                  <p:subTnLst>
                                    <p:audio>
                                      <p:cMediaNode>
                                        <p:cTn display="0" masterRel="sameClick">
                                          <p:stCondLst>
                                            <p:cond evt="begin" delay="0">
                                              <p:tn val="38"/>
                                            </p:cond>
                                          </p:stCondLst>
                                          <p:endCondLst>
                                            <p:cond evt="onStopAudio" delay="0">
                                              <p:tgtEl>
                                                <p:sldTgt/>
                                              </p:tgtEl>
                                            </p:cond>
                                          </p:endCondLst>
                                        </p:cTn>
                                        <p:tgtEl>
                                          <p:sndTgt r:embed="rId4" name="menu_toggle_tone - Copy.wav"/>
                                        </p:tgtEl>
                                      </p:cMediaNode>
                                    </p:audio>
                                  </p:subTnLst>
                                </p:cTn>
                              </p:par>
                            </p:childTnLst>
                          </p:cTn>
                        </p:par>
                        <p:par>
                          <p:cTn id="41" fill="hold">
                            <p:stCondLst>
                              <p:cond delay="500"/>
                            </p:stCondLst>
                            <p:childTnLst>
                              <p:par>
                                <p:cTn id="42" presetID="17" presetClass="entr" presetSubtype="8" fill="hold" nodeType="afterEffect">
                                  <p:stCondLst>
                                    <p:cond delay="0"/>
                                  </p:stCondLst>
                                  <p:childTnLst>
                                    <p:set>
                                      <p:cBhvr>
                                        <p:cTn id="43" dur="1" fill="hold">
                                          <p:stCondLst>
                                            <p:cond delay="0"/>
                                          </p:stCondLst>
                                        </p:cTn>
                                        <p:tgtEl>
                                          <p:spTgt spid="121"/>
                                        </p:tgtEl>
                                        <p:attrNameLst>
                                          <p:attrName>style.visibility</p:attrName>
                                        </p:attrNameLst>
                                      </p:cBhvr>
                                      <p:to>
                                        <p:strVal val="visible"/>
                                      </p:to>
                                    </p:set>
                                    <p:anim calcmode="lin" valueType="num">
                                      <p:cBhvr>
                                        <p:cTn id="44" dur="500" fill="hold"/>
                                        <p:tgtEl>
                                          <p:spTgt spid="121"/>
                                        </p:tgtEl>
                                        <p:attrNameLst>
                                          <p:attrName>ppt_x</p:attrName>
                                        </p:attrNameLst>
                                      </p:cBhvr>
                                      <p:tavLst>
                                        <p:tav tm="0">
                                          <p:val>
                                            <p:strVal val="#ppt_x-#ppt_w/2"/>
                                          </p:val>
                                        </p:tav>
                                        <p:tav tm="100000">
                                          <p:val>
                                            <p:strVal val="#ppt_x"/>
                                          </p:val>
                                        </p:tav>
                                      </p:tavLst>
                                    </p:anim>
                                    <p:anim calcmode="lin" valueType="num">
                                      <p:cBhvr>
                                        <p:cTn id="45" dur="500" fill="hold"/>
                                        <p:tgtEl>
                                          <p:spTgt spid="121"/>
                                        </p:tgtEl>
                                        <p:attrNameLst>
                                          <p:attrName>ppt_y</p:attrName>
                                        </p:attrNameLst>
                                      </p:cBhvr>
                                      <p:tavLst>
                                        <p:tav tm="0">
                                          <p:val>
                                            <p:strVal val="#ppt_y"/>
                                          </p:val>
                                        </p:tav>
                                        <p:tav tm="100000">
                                          <p:val>
                                            <p:strVal val="#ppt_y"/>
                                          </p:val>
                                        </p:tav>
                                      </p:tavLst>
                                    </p:anim>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2"/>
                                            </p:cond>
                                          </p:stCondLst>
                                          <p:endCondLst>
                                            <p:cond evt="onStopAudio" delay="0">
                                              <p:tgtEl>
                                                <p:sldTgt/>
                                              </p:tgtEl>
                                            </p:cond>
                                          </p:endCondLst>
                                        </p:cTn>
                                        <p:tgtEl>
                                          <p:sndTgt r:embed="rId5" name="3beep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500"/>
                                        <p:tgtEl>
                                          <p:spTgt spid="151"/>
                                        </p:tgtEl>
                                      </p:cBhvr>
                                    </p:animEffect>
                                  </p:childTnLst>
                                  <p:subTnLst>
                                    <p:audio>
                                      <p:cMediaNode>
                                        <p:cTn display="0" masterRel="sameClick">
                                          <p:stCondLst>
                                            <p:cond evt="begin" delay="0">
                                              <p:tn val="50"/>
                                            </p:cond>
                                          </p:stCondLst>
                                          <p:endCondLst>
                                            <p:cond evt="onStopAudio" delay="0">
                                              <p:tgtEl>
                                                <p:sldTgt/>
                                              </p:tgtEl>
                                            </p:cond>
                                          </p:endCondLst>
                                        </p:cTn>
                                        <p:tgtEl>
                                          <p:sndTgt r:embed="rId4" name="menu_toggle_tone - Copy.wav"/>
                                        </p:tgtEl>
                                      </p:cMediaNode>
                                    </p:audio>
                                  </p:subTnLst>
                                </p:cTn>
                              </p:par>
                            </p:childTnLst>
                          </p:cTn>
                        </p:par>
                        <p:par>
                          <p:cTn id="53" fill="hold">
                            <p:stCondLst>
                              <p:cond delay="500"/>
                            </p:stCondLst>
                            <p:childTnLst>
                              <p:par>
                                <p:cTn id="54" presetID="17" presetClass="entr" presetSubtype="8" fill="hold" nodeType="afterEffect">
                                  <p:stCondLst>
                                    <p:cond delay="0"/>
                                  </p:stCondLst>
                                  <p:childTnLst>
                                    <p:set>
                                      <p:cBhvr>
                                        <p:cTn id="55" dur="1" fill="hold">
                                          <p:stCondLst>
                                            <p:cond delay="0"/>
                                          </p:stCondLst>
                                        </p:cTn>
                                        <p:tgtEl>
                                          <p:spTgt spid="127"/>
                                        </p:tgtEl>
                                        <p:attrNameLst>
                                          <p:attrName>style.visibility</p:attrName>
                                        </p:attrNameLst>
                                      </p:cBhvr>
                                      <p:to>
                                        <p:strVal val="visible"/>
                                      </p:to>
                                    </p:set>
                                    <p:anim calcmode="lin" valueType="num">
                                      <p:cBhvr>
                                        <p:cTn id="56" dur="500" fill="hold"/>
                                        <p:tgtEl>
                                          <p:spTgt spid="127"/>
                                        </p:tgtEl>
                                        <p:attrNameLst>
                                          <p:attrName>ppt_x</p:attrName>
                                        </p:attrNameLst>
                                      </p:cBhvr>
                                      <p:tavLst>
                                        <p:tav tm="0">
                                          <p:val>
                                            <p:strVal val="#ppt_x-#ppt_w/2"/>
                                          </p:val>
                                        </p:tav>
                                        <p:tav tm="100000">
                                          <p:val>
                                            <p:strVal val="#ppt_x"/>
                                          </p:val>
                                        </p:tav>
                                      </p:tavLst>
                                    </p:anim>
                                    <p:anim calcmode="lin" valueType="num">
                                      <p:cBhvr>
                                        <p:cTn id="57" dur="500" fill="hold"/>
                                        <p:tgtEl>
                                          <p:spTgt spid="127"/>
                                        </p:tgtEl>
                                        <p:attrNameLst>
                                          <p:attrName>ppt_y</p:attrName>
                                        </p:attrNameLst>
                                      </p:cBhvr>
                                      <p:tavLst>
                                        <p:tav tm="0">
                                          <p:val>
                                            <p:strVal val="#ppt_y"/>
                                          </p:val>
                                        </p:tav>
                                        <p:tav tm="100000">
                                          <p:val>
                                            <p:strVal val="#ppt_y"/>
                                          </p:val>
                                        </p:tav>
                                      </p:tavLst>
                                    </p:anim>
                                    <p:anim calcmode="lin" valueType="num">
                                      <p:cBhvr>
                                        <p:cTn id="58" dur="500" fill="hold"/>
                                        <p:tgtEl>
                                          <p:spTgt spid="127"/>
                                        </p:tgtEl>
                                        <p:attrNameLst>
                                          <p:attrName>ppt_w</p:attrName>
                                        </p:attrNameLst>
                                      </p:cBhvr>
                                      <p:tavLst>
                                        <p:tav tm="0">
                                          <p:val>
                                            <p:fltVal val="0"/>
                                          </p:val>
                                        </p:tav>
                                        <p:tav tm="100000">
                                          <p:val>
                                            <p:strVal val="#ppt_w"/>
                                          </p:val>
                                        </p:tav>
                                      </p:tavLst>
                                    </p:anim>
                                    <p:anim calcmode="lin" valueType="num">
                                      <p:cBhvr>
                                        <p:cTn id="59"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4"/>
                                            </p:cond>
                                          </p:stCondLst>
                                          <p:endCondLst>
                                            <p:cond evt="onStopAudio" delay="0">
                                              <p:tgtEl>
                                                <p:sldTgt/>
                                              </p:tgtEl>
                                            </p:cond>
                                          </p:endCondLst>
                                        </p:cTn>
                                        <p:tgtEl>
                                          <p:sndTgt r:embed="rId5" name="3beeps.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9"/>
                                        </p:tgtEl>
                                        <p:attrNameLst>
                                          <p:attrName>style.visibility</p:attrName>
                                        </p:attrNameLst>
                                      </p:cBhvr>
                                      <p:to>
                                        <p:strVal val="visible"/>
                                      </p:to>
                                    </p:set>
                                    <p:animEffect transition="in" filter="wipe(up)">
                                      <p:cBhvr>
                                        <p:cTn id="64" dur="500"/>
                                        <p:tgtEl>
                                          <p:spTgt spid="159"/>
                                        </p:tgtEl>
                                      </p:cBhvr>
                                    </p:animEffect>
                                  </p:childTnLst>
                                  <p:subTnLst>
                                    <p:audio>
                                      <p:cMediaNode>
                                        <p:cTn display="0" masterRel="sameClick">
                                          <p:stCondLst>
                                            <p:cond evt="begin" delay="0">
                                              <p:tn val="62"/>
                                            </p:cond>
                                          </p:stCondLst>
                                          <p:endCondLst>
                                            <p:cond evt="onStopAudio" delay="0">
                                              <p:tgtEl>
                                                <p:sldTgt/>
                                              </p:tgtEl>
                                            </p:cond>
                                          </p:endCondLst>
                                        </p:cTn>
                                        <p:tgtEl>
                                          <p:sndTgt r:embed="rId4" name="menu_toggle_tone - Copy.wav"/>
                                        </p:tgtEl>
                                      </p:cMediaNode>
                                    </p:audio>
                                  </p:subTnLst>
                                </p:cTn>
                              </p:par>
                            </p:childTnLst>
                          </p:cTn>
                        </p:par>
                        <p:par>
                          <p:cTn id="65" fill="hold">
                            <p:stCondLst>
                              <p:cond delay="500"/>
                            </p:stCondLst>
                            <p:childTnLst>
                              <p:par>
                                <p:cTn id="66" presetID="17" presetClass="entr" presetSubtype="8" fill="hold" nodeType="afterEffect">
                                  <p:stCondLst>
                                    <p:cond delay="0"/>
                                  </p:stCondLst>
                                  <p:childTnLst>
                                    <p:set>
                                      <p:cBhvr>
                                        <p:cTn id="67" dur="1" fill="hold">
                                          <p:stCondLst>
                                            <p:cond delay="0"/>
                                          </p:stCondLst>
                                        </p:cTn>
                                        <p:tgtEl>
                                          <p:spTgt spid="153"/>
                                        </p:tgtEl>
                                        <p:attrNameLst>
                                          <p:attrName>style.visibility</p:attrName>
                                        </p:attrNameLst>
                                      </p:cBhvr>
                                      <p:to>
                                        <p:strVal val="visible"/>
                                      </p:to>
                                    </p:set>
                                    <p:anim calcmode="lin" valueType="num">
                                      <p:cBhvr>
                                        <p:cTn id="68" dur="500" fill="hold"/>
                                        <p:tgtEl>
                                          <p:spTgt spid="153"/>
                                        </p:tgtEl>
                                        <p:attrNameLst>
                                          <p:attrName>ppt_x</p:attrName>
                                        </p:attrNameLst>
                                      </p:cBhvr>
                                      <p:tavLst>
                                        <p:tav tm="0">
                                          <p:val>
                                            <p:strVal val="#ppt_x-#ppt_w/2"/>
                                          </p:val>
                                        </p:tav>
                                        <p:tav tm="100000">
                                          <p:val>
                                            <p:strVal val="#ppt_x"/>
                                          </p:val>
                                        </p:tav>
                                      </p:tavLst>
                                    </p:anim>
                                    <p:anim calcmode="lin" valueType="num">
                                      <p:cBhvr>
                                        <p:cTn id="69" dur="500" fill="hold"/>
                                        <p:tgtEl>
                                          <p:spTgt spid="153"/>
                                        </p:tgtEl>
                                        <p:attrNameLst>
                                          <p:attrName>ppt_y</p:attrName>
                                        </p:attrNameLst>
                                      </p:cBhvr>
                                      <p:tavLst>
                                        <p:tav tm="0">
                                          <p:val>
                                            <p:strVal val="#ppt_y"/>
                                          </p:val>
                                        </p:tav>
                                        <p:tav tm="100000">
                                          <p:val>
                                            <p:strVal val="#ppt_y"/>
                                          </p:val>
                                        </p:tav>
                                      </p:tavLst>
                                    </p:anim>
                                    <p:anim calcmode="lin" valueType="num">
                                      <p:cBhvr>
                                        <p:cTn id="70" dur="500" fill="hold"/>
                                        <p:tgtEl>
                                          <p:spTgt spid="153"/>
                                        </p:tgtEl>
                                        <p:attrNameLst>
                                          <p:attrName>ppt_w</p:attrName>
                                        </p:attrNameLst>
                                      </p:cBhvr>
                                      <p:tavLst>
                                        <p:tav tm="0">
                                          <p:val>
                                            <p:fltVal val="0"/>
                                          </p:val>
                                        </p:tav>
                                        <p:tav tm="100000">
                                          <p:val>
                                            <p:strVal val="#ppt_w"/>
                                          </p:val>
                                        </p:tav>
                                      </p:tavLst>
                                    </p:anim>
                                    <p:anim calcmode="lin" valueType="num">
                                      <p:cBhvr>
                                        <p:cTn id="71"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6"/>
                                            </p:cond>
                                          </p:stCondLst>
                                          <p:endCondLst>
                                            <p:cond evt="onStopAudio" delay="0">
                                              <p:tgtEl>
                                                <p:sldTgt/>
                                              </p:tgtEl>
                                            </p:cond>
                                          </p:endCondLst>
                                        </p:cTn>
                                        <p:tgtEl>
                                          <p:sndTgt r:embed="rId5" name="3beeps.wav"/>
                                        </p:tgtEl>
                                      </p:cMediaNode>
                                    </p:audio>
                                  </p:subTnLst>
                                </p:cTn>
                              </p:par>
                            </p:childTnLst>
                          </p:cTn>
                        </p:par>
                        <p:par>
                          <p:cTn id="72" fill="hold">
                            <p:stCondLst>
                              <p:cond delay="1000"/>
                            </p:stCondLst>
                            <p:childTnLst>
                              <p:par>
                                <p:cTn id="73" presetID="14" presetClass="entr" presetSubtype="10" fill="hold" nodeType="afterEffect">
                                  <p:stCondLst>
                                    <p:cond delay="500"/>
                                  </p:stCondLst>
                                  <p:childTnLst>
                                    <p:set>
                                      <p:cBhvr>
                                        <p:cTn id="74" dur="1" fill="hold">
                                          <p:stCondLst>
                                            <p:cond delay="0"/>
                                          </p:stCondLst>
                                        </p:cTn>
                                        <p:tgtEl>
                                          <p:spTgt spid="92"/>
                                        </p:tgtEl>
                                        <p:attrNameLst>
                                          <p:attrName>style.visibility</p:attrName>
                                        </p:attrNameLst>
                                      </p:cBhvr>
                                      <p:to>
                                        <p:strVal val="visible"/>
                                      </p:to>
                                    </p:set>
                                    <p:animEffect transition="in" filter="randombar(horizontal)">
                                      <p:cBhvr>
                                        <p:cTn id="75" dur="500"/>
                                        <p:tgtEl>
                                          <p:spTgt spid="92"/>
                                        </p:tgtEl>
                                      </p:cBhvr>
                                    </p:animEffec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6" fill="hold">
                            <p:stCondLst>
                              <p:cond delay="2000"/>
                            </p:stCondLst>
                            <p:childTnLst>
                              <p:par>
                                <p:cTn id="77" presetID="14" presetClass="entr" presetSubtype="10" fill="hold" nodeType="afterEffect">
                                  <p:stCondLst>
                                    <p:cond delay="500"/>
                                  </p:stCondLst>
                                  <p:childTnLst>
                                    <p:set>
                                      <p:cBhvr>
                                        <p:cTn id="78" dur="1" fill="hold">
                                          <p:stCondLst>
                                            <p:cond delay="0"/>
                                          </p:stCondLst>
                                        </p:cTn>
                                        <p:tgtEl>
                                          <p:spTgt spid="95"/>
                                        </p:tgtEl>
                                        <p:attrNameLst>
                                          <p:attrName>style.visibility</p:attrName>
                                        </p:attrNameLst>
                                      </p:cBhvr>
                                      <p:to>
                                        <p:strVal val="visible"/>
                                      </p:to>
                                    </p:set>
                                    <p:animEffect transition="in" filter="randombar(horizontal)">
                                      <p:cBhvr>
                                        <p:cTn id="79" dur="500"/>
                                        <p:tgtEl>
                                          <p:spTgt spid="95"/>
                                        </p:tgtEl>
                                      </p:cBhvr>
                                    </p:animEffec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80" fill="hold">
                            <p:stCondLst>
                              <p:cond delay="3000"/>
                            </p:stCondLst>
                            <p:childTnLst>
                              <p:par>
                                <p:cTn id="81" presetID="14" presetClass="entr" presetSubtype="10" fill="hold" nodeType="afterEffect">
                                  <p:stCondLst>
                                    <p:cond delay="500"/>
                                  </p:stCondLst>
                                  <p:childTnLst>
                                    <p:set>
                                      <p:cBhvr>
                                        <p:cTn id="82" dur="1" fill="hold">
                                          <p:stCondLst>
                                            <p:cond delay="0"/>
                                          </p:stCondLst>
                                        </p:cTn>
                                        <p:tgtEl>
                                          <p:spTgt spid="98"/>
                                        </p:tgtEl>
                                        <p:attrNameLst>
                                          <p:attrName>style.visibility</p:attrName>
                                        </p:attrNameLst>
                                      </p:cBhvr>
                                      <p:to>
                                        <p:strVal val="visible"/>
                                      </p:to>
                                    </p:set>
                                    <p:animEffect transition="in" filter="randombar(horizontal)">
                                      <p:cBhvr>
                                        <p:cTn id="83" dur="500"/>
                                        <p:tgtEl>
                                          <p:spTgt spid="98"/>
                                        </p:tgtEl>
                                      </p:cBhvr>
                                    </p:animEffec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4" fill="hold">
                            <p:stCondLst>
                              <p:cond delay="4000"/>
                            </p:stCondLst>
                            <p:childTnLst>
                              <p:par>
                                <p:cTn id="85" presetID="14" presetClass="entr" presetSubtype="10" fill="hold" nodeType="afterEffect">
                                  <p:stCondLst>
                                    <p:cond delay="500"/>
                                  </p:stCondLst>
                                  <p:childTnLst>
                                    <p:set>
                                      <p:cBhvr>
                                        <p:cTn id="86" dur="1" fill="hold">
                                          <p:stCondLst>
                                            <p:cond delay="0"/>
                                          </p:stCondLst>
                                        </p:cTn>
                                        <p:tgtEl>
                                          <p:spTgt spid="101"/>
                                        </p:tgtEl>
                                        <p:attrNameLst>
                                          <p:attrName>style.visibility</p:attrName>
                                        </p:attrNameLst>
                                      </p:cBhvr>
                                      <p:to>
                                        <p:strVal val="visible"/>
                                      </p:to>
                                    </p:set>
                                    <p:animEffect transition="in" filter="randombar(horizontal)">
                                      <p:cBhvr>
                                        <p:cTn id="87"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6" name="beep.wav"/>
                                        </p:tgtEl>
                                      </p:cMediaNode>
                                    </p:audio>
                                  </p:subTnLst>
                                </p:cTn>
                              </p:par>
                            </p:childTnLst>
                          </p:cTn>
                        </p:par>
                        <p:par>
                          <p:cTn id="88" fill="hold">
                            <p:stCondLst>
                              <p:cond delay="5000"/>
                            </p:stCondLst>
                            <p:childTnLst>
                              <p:par>
                                <p:cTn id="89" presetID="14" presetClass="entr" presetSubtype="10" fill="hold" nodeType="afterEffect">
                                  <p:stCondLst>
                                    <p:cond delay="500"/>
                                  </p:stCondLst>
                                  <p:childTnLst>
                                    <p:set>
                                      <p:cBhvr>
                                        <p:cTn id="90" dur="1" fill="hold">
                                          <p:stCondLst>
                                            <p:cond delay="0"/>
                                          </p:stCondLst>
                                        </p:cTn>
                                        <p:tgtEl>
                                          <p:spTgt spid="104"/>
                                        </p:tgtEl>
                                        <p:attrNameLst>
                                          <p:attrName>style.visibility</p:attrName>
                                        </p:attrNameLst>
                                      </p:cBhvr>
                                      <p:to>
                                        <p:strVal val="visible"/>
                                      </p:to>
                                    </p:set>
                                    <p:animEffect transition="in" filter="randombar(horizontal)">
                                      <p:cBhvr>
                                        <p:cTn id="91" dur="500"/>
                                        <p:tgtEl>
                                          <p:spTgt spid="104"/>
                                        </p:tgtEl>
                                      </p:cBhvr>
                                    </p:animEffect>
                                  </p:childTnLst>
                                  <p:subTnLst>
                                    <p:audio>
                                      <p:cMediaNode>
                                        <p:cTn display="0" masterRel="sameClick">
                                          <p:stCondLst>
                                            <p:cond evt="begin" delay="0">
                                              <p:tn val="89"/>
                                            </p:cond>
                                          </p:stCondLst>
                                          <p:endCondLst>
                                            <p:cond evt="onStopAudio" delay="0">
                                              <p:tgtEl>
                                                <p:sldTgt/>
                                              </p:tgtEl>
                                            </p:cond>
                                          </p:endCondLst>
                                        </p:cTn>
                                        <p:tgtEl>
                                          <p:sndTgt r:embed="rId6" name="beep.wav"/>
                                        </p:tgtEl>
                                      </p:cMediaNode>
                                    </p:audio>
                                  </p:subTnLst>
                                </p:cTn>
                              </p:par>
                            </p:childTnLst>
                          </p:cTn>
                        </p:par>
                        <p:par>
                          <p:cTn id="92" fill="hold">
                            <p:stCondLst>
                              <p:cond delay="6000"/>
                            </p:stCondLst>
                            <p:childTnLst>
                              <p:par>
                                <p:cTn id="93" presetID="14" presetClass="entr" presetSubtype="10" fill="hold" nodeType="afterEffect">
                                  <p:stCondLst>
                                    <p:cond delay="500"/>
                                  </p:stCondLst>
                                  <p:childTnLst>
                                    <p:set>
                                      <p:cBhvr>
                                        <p:cTn id="94" dur="1" fill="hold">
                                          <p:stCondLst>
                                            <p:cond delay="0"/>
                                          </p:stCondLst>
                                        </p:cTn>
                                        <p:tgtEl>
                                          <p:spTgt spid="107"/>
                                        </p:tgtEl>
                                        <p:attrNameLst>
                                          <p:attrName>style.visibility</p:attrName>
                                        </p:attrNameLst>
                                      </p:cBhvr>
                                      <p:to>
                                        <p:strVal val="visible"/>
                                      </p:to>
                                    </p:set>
                                    <p:animEffect transition="in" filter="randombar(horizontal)">
                                      <p:cBhvr>
                                        <p:cTn id="95" dur="500"/>
                                        <p:tgtEl>
                                          <p:spTgt spid="107"/>
                                        </p:tgtEl>
                                      </p:cBhvr>
                                    </p:animEffec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6" fill="hold">
                            <p:stCondLst>
                              <p:cond delay="7000"/>
                            </p:stCondLst>
                            <p:childTnLst>
                              <p:par>
                                <p:cTn id="97" presetID="14" presetClass="entr" presetSubtype="10" fill="hold" nodeType="afterEffect">
                                  <p:stCondLst>
                                    <p:cond delay="500"/>
                                  </p:stCondLst>
                                  <p:childTnLst>
                                    <p:set>
                                      <p:cBhvr>
                                        <p:cTn id="98" dur="1" fill="hold">
                                          <p:stCondLst>
                                            <p:cond delay="0"/>
                                          </p:stCondLst>
                                        </p:cTn>
                                        <p:tgtEl>
                                          <p:spTgt spid="110"/>
                                        </p:tgtEl>
                                        <p:attrNameLst>
                                          <p:attrName>style.visibility</p:attrName>
                                        </p:attrNameLst>
                                      </p:cBhvr>
                                      <p:to>
                                        <p:strVal val="visible"/>
                                      </p:to>
                                    </p:set>
                                    <p:animEffect transition="in" filter="randombar(horizontal)">
                                      <p:cBhvr>
                                        <p:cTn id="99" dur="500"/>
                                        <p:tgtEl>
                                          <p:spTgt spid="110"/>
                                        </p:tgtEl>
                                      </p:cBhvr>
                                    </p:animEffect>
                                  </p:childTnLst>
                                  <p:subTnLst>
                                    <p:audio>
                                      <p:cMediaNode>
                                        <p:cTn display="0" masterRel="sameClick">
                                          <p:stCondLst>
                                            <p:cond evt="begin" delay="0">
                                              <p:tn val="97"/>
                                            </p:cond>
                                          </p:stCondLst>
                                          <p:endCondLst>
                                            <p:cond evt="onStopAudio" delay="0">
                                              <p:tgtEl>
                                                <p:sldTgt/>
                                              </p:tgtEl>
                                            </p:cond>
                                          </p:endCondLst>
                                        </p:cTn>
                                        <p:tgtEl>
                                          <p:sndTgt r:embed="rId6" name="beep.wav"/>
                                        </p:tgtEl>
                                      </p:cMediaNode>
                                    </p:audio>
                                  </p:subTnLst>
                                </p:cTn>
                              </p:par>
                            </p:childTnLst>
                          </p:cTn>
                        </p:par>
                        <p:par>
                          <p:cTn id="100" fill="hold">
                            <p:stCondLst>
                              <p:cond delay="8000"/>
                            </p:stCondLst>
                            <p:childTnLst>
                              <p:par>
                                <p:cTn id="101" presetID="14" presetClass="entr" presetSubtype="10" fill="hold" nodeType="afterEffect">
                                  <p:stCondLst>
                                    <p:cond delay="500"/>
                                  </p:stCondLst>
                                  <p:childTnLst>
                                    <p:set>
                                      <p:cBhvr>
                                        <p:cTn id="102" dur="1" fill="hold">
                                          <p:stCondLst>
                                            <p:cond delay="0"/>
                                          </p:stCondLst>
                                        </p:cTn>
                                        <p:tgtEl>
                                          <p:spTgt spid="113"/>
                                        </p:tgtEl>
                                        <p:attrNameLst>
                                          <p:attrName>style.visibility</p:attrName>
                                        </p:attrNameLst>
                                      </p:cBhvr>
                                      <p:to>
                                        <p:strVal val="visible"/>
                                      </p:to>
                                    </p:set>
                                    <p:animEffect transition="in" filter="randombar(horizontal)">
                                      <p:cBhvr>
                                        <p:cTn id="103" dur="500"/>
                                        <p:tgtEl>
                                          <p:spTgt spid="113"/>
                                        </p:tgtEl>
                                      </p:cBhvr>
                                    </p:animEffect>
                                  </p:childTnLst>
                                  <p:subTnLst>
                                    <p:audio>
                                      <p:cMediaNode>
                                        <p:cTn display="0" masterRel="sameClick">
                                          <p:stCondLst>
                                            <p:cond evt="begin" delay="0">
                                              <p:tn val="101"/>
                                            </p:cond>
                                          </p:stCondLst>
                                          <p:endCondLst>
                                            <p:cond evt="onStopAudio" delay="0">
                                              <p:tgtEl>
                                                <p:sldTgt/>
                                              </p:tgtEl>
                                            </p:cond>
                                          </p:endCondLst>
                                        </p:cTn>
                                        <p:tgtEl>
                                          <p:sndTgt r:embed="rId6" name="beep.wav"/>
                                        </p:tgtEl>
                                      </p:cMediaNode>
                                    </p:audio>
                                  </p:subTnLst>
                                </p:cTn>
                              </p:par>
                            </p:childTnLst>
                          </p:cTn>
                        </p:par>
                        <p:par>
                          <p:cTn id="104" fill="hold">
                            <p:stCondLst>
                              <p:cond delay="9000"/>
                            </p:stCondLst>
                            <p:childTnLst>
                              <p:par>
                                <p:cTn id="105" presetID="14" presetClass="entr" presetSubtype="10" fill="hold" nodeType="afterEffect">
                                  <p:stCondLst>
                                    <p:cond delay="500"/>
                                  </p:stCondLst>
                                  <p:childTnLst>
                                    <p:set>
                                      <p:cBhvr>
                                        <p:cTn id="106" dur="1" fill="hold">
                                          <p:stCondLst>
                                            <p:cond delay="0"/>
                                          </p:stCondLst>
                                        </p:cTn>
                                        <p:tgtEl>
                                          <p:spTgt spid="120"/>
                                        </p:tgtEl>
                                        <p:attrNameLst>
                                          <p:attrName>style.visibility</p:attrName>
                                        </p:attrNameLst>
                                      </p:cBhvr>
                                      <p:to>
                                        <p:strVal val="visible"/>
                                      </p:to>
                                    </p:set>
                                    <p:animEffect transition="in" filter="randombar(horizontal)">
                                      <p:cBhvr>
                                        <p:cTn id="107" dur="500"/>
                                        <p:tgtEl>
                                          <p:spTgt spid="120"/>
                                        </p:tgtEl>
                                      </p:cBhvr>
                                    </p:animEffec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8" fill="hold">
                            <p:stCondLst>
                              <p:cond delay="10000"/>
                            </p:stCondLst>
                            <p:childTnLst>
                              <p:par>
                                <p:cTn id="109" presetID="14" presetClass="entr" presetSubtype="10" fill="hold" nodeType="afterEffect">
                                  <p:stCondLst>
                                    <p:cond delay="500"/>
                                  </p:stCondLst>
                                  <p:childTnLst>
                                    <p:set>
                                      <p:cBhvr>
                                        <p:cTn id="110" dur="1" fill="hold">
                                          <p:stCondLst>
                                            <p:cond delay="0"/>
                                          </p:stCondLst>
                                        </p:cTn>
                                        <p:tgtEl>
                                          <p:spTgt spid="135"/>
                                        </p:tgtEl>
                                        <p:attrNameLst>
                                          <p:attrName>style.visibility</p:attrName>
                                        </p:attrNameLst>
                                      </p:cBhvr>
                                      <p:to>
                                        <p:strVal val="visible"/>
                                      </p:to>
                                    </p:set>
                                    <p:animEffect transition="in" filter="randombar(horizontal)">
                                      <p:cBhvr>
                                        <p:cTn id="111" dur="500"/>
                                        <p:tgtEl>
                                          <p:spTgt spid="135"/>
                                        </p:tgtEl>
                                      </p:cBhvr>
                                    </p:animEffect>
                                  </p:childTnLst>
                                  <p:subTnLst>
                                    <p:audio>
                                      <p:cMediaNode>
                                        <p:cTn display="0" masterRel="sameClick">
                                          <p:stCondLst>
                                            <p:cond evt="begin" delay="0">
                                              <p:tn val="109"/>
                                            </p:cond>
                                          </p:stCondLst>
                                          <p:endCondLst>
                                            <p:cond evt="onStopAudio" delay="0">
                                              <p:tgtEl>
                                                <p:sldTgt/>
                                              </p:tgtEl>
                                            </p:cond>
                                          </p:endCondLst>
                                        </p:cTn>
                                        <p:tgtEl>
                                          <p:sndTgt r:embed="rId7" name="chuo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2" restart="whenNotActive" fill="hold" evtFilter="cancelBubble" nodeType="interactiveSeq">
                <p:stCondLst>
                  <p:cond evt="onClick" delay="0">
                    <p:tgtEl>
                      <p:spTgt spid="62"/>
                    </p:tgtEl>
                  </p:cond>
                </p:stCondLst>
                <p:endSync evt="end" delay="0">
                  <p:rtn val="all"/>
                </p:endSync>
                <p:childTnLst>
                  <p:par>
                    <p:cTn id="113" fill="hold">
                      <p:stCondLst>
                        <p:cond delay="0"/>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dissolve">
                                      <p:cBhvr>
                                        <p:cTn id="117" dur="500"/>
                                        <p:tgtEl>
                                          <p:spTgt spid="80"/>
                                        </p:tgtEl>
                                      </p:cBhvr>
                                    </p:animEffect>
                                  </p:childTnLst>
                                  <p:subTnLst>
                                    <p:audio>
                                      <p:cMediaNode>
                                        <p:cTn display="0" masterRel="sameClick">
                                          <p:stCondLst>
                                            <p:cond evt="begin" delay="0">
                                              <p:tn val="115"/>
                                            </p:cond>
                                          </p:stCondLst>
                                          <p:endCondLst>
                                            <p:cond evt="onStopAudio" delay="0">
                                              <p:tgtEl>
                                                <p:sldTgt/>
                                              </p:tgtEl>
                                            </p:cond>
                                          </p:endCondLst>
                                        </p:cTn>
                                        <p:tgtEl>
                                          <p:sndTgt r:embed="rId8" name="fins__success-2.wav"/>
                                        </p:tgtEl>
                                      </p:cMediaNode>
                                    </p:audio>
                                  </p:subTnLst>
                                </p:cTn>
                              </p:par>
                            </p:childTnLst>
                          </p:cTn>
                        </p:par>
                      </p:childTnLst>
                    </p:cTn>
                  </p:par>
                </p:childTnLst>
              </p:cTn>
              <p:nextCondLst>
                <p:cond evt="onClick" delay="0">
                  <p:tgtEl>
                    <p:spTgt spid="62"/>
                  </p:tgtEl>
                </p:cond>
              </p:nextCondLst>
            </p:seq>
            <p:seq concurrent="1" nextAc="seek">
              <p:cTn id="118" restart="whenNotActive" fill="hold" evtFilter="cancelBubble" nodeType="interactiveSeq">
                <p:stCondLst>
                  <p:cond evt="onClick" delay="0">
                    <p:tgtEl>
                      <p:spTgt spid="64"/>
                    </p:tgtEl>
                  </p:cond>
                </p:stCondLst>
                <p:endSync evt="end" delay="0">
                  <p:rtn val="all"/>
                </p:endSync>
                <p:childTnLst>
                  <p:par>
                    <p:cTn id="119" fill="hold">
                      <p:stCondLst>
                        <p:cond delay="0"/>
                      </p:stCondLst>
                      <p:childTnLst>
                        <p:par>
                          <p:cTn id="120" fill="hold">
                            <p:stCondLst>
                              <p:cond delay="0"/>
                            </p:stCondLst>
                            <p:childTnLst>
                              <p:par>
                                <p:cTn id="121" presetID="1" presetClass="mediacall" presetSubtype="0" fill="hold" nodeType="withEffect">
                                  <p:stCondLst>
                                    <p:cond delay="0"/>
                                  </p:stCondLst>
                                  <p:childTnLst>
                                    <p:cmd type="call" cmd="playFrom(0.0)">
                                      <p:cBhvr>
                                        <p:cTn id="122" dur="30641" fill="hold"/>
                                        <p:tgtEl>
                                          <p:spTgt spid="197"/>
                                        </p:tgtEl>
                                      </p:cBhvr>
                                    </p:cmd>
                                  </p:childTnLst>
                                </p:cTn>
                              </p:par>
                            </p:childTnLst>
                          </p:cTn>
                        </p:par>
                      </p:childTnLst>
                    </p:cTn>
                  </p:par>
                </p:childTnLst>
              </p:cTn>
              <p:nextCondLst>
                <p:cond evt="onClick" delay="0">
                  <p:tgtEl>
                    <p:spTgt spid="64"/>
                  </p:tgtEl>
                </p:cond>
              </p:nextCondLst>
            </p:seq>
            <p:video>
              <p:cMediaNode vol="80000">
                <p:cTn id="123" fill="hold" display="0">
                  <p:stCondLst>
                    <p:cond delay="indefinite"/>
                  </p:stCondLst>
                  <p:endCondLst>
                    <p:cond evt="onStopAudio" delay="0">
                      <p:tgtEl>
                        <p:sldTgt/>
                      </p:tgtEl>
                    </p:cond>
                  </p:endCondLst>
                </p:cTn>
                <p:tgtEl>
                  <p:spTgt spid="197"/>
                </p:tgtEl>
              </p:cMediaNode>
            </p:video>
          </p:childTnLst>
        </p:cTn>
      </p:par>
    </p:tnLst>
    <p:bldLst>
      <p:bldP spid="60" grpId="0" animBg="1"/>
      <p:bldP spid="58" grpId="0" animBg="1"/>
      <p:bldP spid="8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0" y="-56083"/>
            <a:ext cx="12858750" cy="7288733"/>
          </a:xfrm>
          <a:prstGeom prst="rect">
            <a:avLst/>
          </a:prstGeom>
        </p:spPr>
      </p:pic>
      <p:sp>
        <p:nvSpPr>
          <p:cNvPr id="2" name="标题 1" hidden="1"/>
          <p:cNvSpPr>
            <a:spLocks noGrp="1"/>
          </p:cNvSpPr>
          <p:nvPr>
            <p:ph type="title"/>
          </p:nvPr>
        </p:nvSpPr>
        <p:spPr/>
        <p:txBody>
          <a:bodyPr/>
          <a:lstStyle/>
          <a:p>
            <a:endParaRPr lang="zh-CN" altLang="en-US">
              <a:latin typeface="Elsie" panose="02000000000000000000" charset="0"/>
              <a:ea typeface="Elsie" panose="02000000000000000000" charset="0"/>
              <a:cs typeface="+mn-ea"/>
              <a:sym typeface="字魂59号-创粗黑" panose="00000500000000000000" pitchFamily="2" charset="-122"/>
            </a:endParaRPr>
          </a:p>
        </p:txBody>
      </p:sp>
      <p:grpSp>
        <p:nvGrpSpPr>
          <p:cNvPr id="13" name="组合 12"/>
          <p:cNvGrpSpPr/>
          <p:nvPr/>
        </p:nvGrpSpPr>
        <p:grpSpPr>
          <a:xfrm flipH="1">
            <a:off x="5259277" y="1816125"/>
            <a:ext cx="1697756" cy="1635802"/>
            <a:chOff x="1750436" y="2665507"/>
            <a:chExt cx="1333058" cy="1284485"/>
          </a:xfrm>
        </p:grpSpPr>
        <p:sp>
          <p:nvSpPr>
            <p:cNvPr id="14" name="Freeform 5"/>
            <p:cNvSpPr/>
            <p:nvPr/>
          </p:nvSpPr>
          <p:spPr bwMode="auto">
            <a:xfrm rot="5400000">
              <a:off x="1756621" y="2659322"/>
              <a:ext cx="1284485" cy="1296856"/>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dirty="0">
                <a:solidFill>
                  <a:schemeClr val="bg1"/>
                </a:solidFill>
                <a:latin typeface="Elsie" panose="02000000000000000000" charset="0"/>
                <a:ea typeface="Elsie" panose="02000000000000000000" charset="0"/>
                <a:cs typeface="+mn-ea"/>
                <a:sym typeface="字魂59号-创粗黑" panose="00000500000000000000" pitchFamily="2" charset="-122"/>
              </a:endParaRPr>
            </a:p>
          </p:txBody>
        </p:sp>
        <p:sp>
          <p:nvSpPr>
            <p:cNvPr id="15" name="矩形 14"/>
            <p:cNvSpPr/>
            <p:nvPr/>
          </p:nvSpPr>
          <p:spPr>
            <a:xfrm>
              <a:off x="1786095" y="3100603"/>
              <a:ext cx="1297399" cy="432705"/>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200" b="1" dirty="0">
                  <a:solidFill>
                    <a:srgbClr val="1E648B"/>
                  </a:solidFill>
                  <a:latin typeface="Elsie" panose="02000000000000000000" charset="0"/>
                  <a:ea typeface="Elsie" panose="02000000000000000000" charset="0"/>
                  <a:cs typeface="+mn-ea"/>
                  <a:sym typeface="字魂59号-创粗黑" panose="00000500000000000000" pitchFamily="2" charset="-122"/>
                </a:rPr>
                <a:t>04</a:t>
              </a:r>
              <a:endParaRPr lang="zh-CN" altLang="en-US" sz="4200" b="1" dirty="0">
                <a:solidFill>
                  <a:srgbClr val="1E648B"/>
                </a:solidFill>
                <a:latin typeface="Elsie" panose="02000000000000000000" charset="0"/>
                <a:ea typeface="Elsie" panose="02000000000000000000" charset="0"/>
                <a:cs typeface="+mn-ea"/>
                <a:sym typeface="字魂59号-创粗黑" panose="00000500000000000000" pitchFamily="2" charset="-122"/>
              </a:endParaRPr>
            </a:p>
          </p:txBody>
        </p:sp>
      </p:grpSp>
      <p:sp>
        <p:nvSpPr>
          <p:cNvPr id="9" name="文本框 14"/>
          <p:cNvSpPr txBox="1"/>
          <p:nvPr/>
        </p:nvSpPr>
        <p:spPr>
          <a:xfrm>
            <a:off x="3693071" y="3776354"/>
            <a:ext cx="4830168" cy="1323439"/>
          </a:xfrm>
          <a:prstGeom prst="rect">
            <a:avLst/>
          </a:prstGeom>
          <a:noFill/>
        </p:spPr>
        <p:txBody>
          <a:bodyPr wrap="none" rtlCol="0">
            <a:spAutoFit/>
          </a:bodyPr>
          <a:lstStyle/>
          <a:p>
            <a:pPr algn="ctr"/>
            <a:r>
              <a:rPr lang="en-US" altLang="zh-CN" sz="8000" b="1" spc="-1000" dirty="0">
                <a:solidFill>
                  <a:schemeClr val="tx1">
                    <a:lumMod val="95000"/>
                    <a:lumOff val="5000"/>
                  </a:schemeClr>
                </a:solidFill>
                <a:latin typeface="汉呈王天喜榜书" panose="02010601030101010101" pitchFamily="2" charset="-122"/>
                <a:ea typeface="汉呈王天喜榜书" panose="02010601030101010101" pitchFamily="2" charset="-122"/>
              </a:rPr>
              <a:t>VẬN DỤNG</a:t>
            </a:r>
            <a:endParaRPr lang="zh-CN" altLang="en-US" sz="8000" b="1" spc="-1000" dirty="0">
              <a:solidFill>
                <a:schemeClr val="tx1">
                  <a:lumMod val="95000"/>
                  <a:lumOff val="5000"/>
                </a:schemeClr>
              </a:solidFill>
              <a:latin typeface="汉呈王天喜榜书" panose="02010601030101010101" pitchFamily="2" charset="-122"/>
              <a:ea typeface="汉呈王天喜榜书" panose="02010601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36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6" presetClass="entr" presetSubtype="16"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形状, 矩形&#10;&#10;中度可信度描述已自动生成"/>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5766313" y="612071"/>
            <a:ext cx="6783742" cy="2436531"/>
          </a:xfrm>
          <a:prstGeom prst="rect">
            <a:avLst/>
          </a:prstGeom>
        </p:spPr>
      </p:pic>
      <p:sp>
        <p:nvSpPr>
          <p:cNvPr id="3" name="矩形 2"/>
          <p:cNvSpPr/>
          <p:nvPr/>
        </p:nvSpPr>
        <p:spPr>
          <a:xfrm>
            <a:off x="6217695" y="612071"/>
            <a:ext cx="5880977" cy="2169825"/>
          </a:xfrm>
          <a:prstGeom prst="rect">
            <a:avLst/>
          </a:prstGeom>
        </p:spPr>
        <p:txBody>
          <a:bodyPr wrap="square">
            <a:spAutoFit/>
          </a:bodyPr>
          <a:lstStyle/>
          <a:p>
            <a:pPr algn="ctr"/>
            <a:r>
              <a:rPr lang="en-US" sz="3375" i="1" dirty="0" err="1">
                <a:latin typeface="Arial" panose="020B0604020202020204" pitchFamily="34" charset="0"/>
                <a:cs typeface="Arial" panose="020B0604020202020204" pitchFamily="34" charset="0"/>
              </a:rPr>
              <a:t>Người</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mẹ</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trong</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câu</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chuyện</a:t>
            </a:r>
            <a:r>
              <a:rPr lang="en-US" sz="3375" i="1" dirty="0">
                <a:latin typeface="Arial" panose="020B0604020202020204" pitchFamily="34" charset="0"/>
                <a:cs typeface="Arial" panose="020B0604020202020204" pitchFamily="34" charset="0"/>
              </a:rPr>
              <a:t> ở</a:t>
            </a:r>
            <a:r>
              <a:rPr lang="en-US" sz="3375" i="1" dirty="0" smtClean="0">
                <a:latin typeface="Arial" panose="020B0604020202020204" pitchFamily="34" charset="0"/>
                <a:cs typeface="Arial" panose="020B0604020202020204" pitchFamily="34" charset="0"/>
              </a:rPr>
              <a:t> </a:t>
            </a:r>
            <a:r>
              <a:rPr lang="en-US" sz="3375" i="1" dirty="0">
                <a:latin typeface="Arial" panose="020B0604020202020204" pitchFamily="34" charset="0"/>
                <a:cs typeface="Arial" panose="020B0604020202020204" pitchFamily="34" charset="0"/>
              </a:rPr>
              <a:t>video </a:t>
            </a:r>
            <a:r>
              <a:rPr lang="en-US" sz="3375" i="1" dirty="0" err="1">
                <a:latin typeface="Arial" panose="020B0604020202020204" pitchFamily="34" charset="0"/>
                <a:cs typeface="Arial" panose="020B0604020202020204" pitchFamily="34" charset="0"/>
              </a:rPr>
              <a:t>đã</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có</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hành</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động</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gì</a:t>
            </a:r>
            <a:r>
              <a:rPr lang="en-US" sz="3375" i="1" dirty="0">
                <a:latin typeface="Arial" panose="020B0604020202020204" pitchFamily="34" charset="0"/>
                <a:cs typeface="Arial" panose="020B0604020202020204" pitchFamily="34" charset="0"/>
              </a:rPr>
              <a:t>? Qua </a:t>
            </a:r>
            <a:r>
              <a:rPr lang="en-US" sz="3375" i="1" dirty="0" err="1">
                <a:latin typeface="Arial" panose="020B0604020202020204" pitchFamily="34" charset="0"/>
                <a:cs typeface="Arial" panose="020B0604020202020204" pitchFamily="34" charset="0"/>
              </a:rPr>
              <a:t>đó</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em</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cảm</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nhận</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được</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điều</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gì</a:t>
            </a:r>
            <a:r>
              <a:rPr lang="en-US" sz="3375" i="1" dirty="0">
                <a:latin typeface="Arial" panose="020B0604020202020204" pitchFamily="34" charset="0"/>
                <a:cs typeface="Arial" panose="020B0604020202020204" pitchFamily="34" charset="0"/>
              </a:rPr>
              <a:t> ở </a:t>
            </a:r>
            <a:r>
              <a:rPr lang="en-US" sz="3375" i="1" dirty="0" err="1">
                <a:latin typeface="Arial" panose="020B0604020202020204" pitchFamily="34" charset="0"/>
                <a:cs typeface="Arial" panose="020B0604020202020204" pitchFamily="34" charset="0"/>
              </a:rPr>
              <a:t>người</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mẹ</a:t>
            </a:r>
            <a:r>
              <a:rPr lang="en-US" sz="3375" i="1" dirty="0">
                <a:latin typeface="Arial" panose="020B0604020202020204" pitchFamily="34" charset="0"/>
                <a:cs typeface="Arial" panose="020B0604020202020204" pitchFamily="34" charset="0"/>
              </a:rPr>
              <a:t>?</a:t>
            </a:r>
            <a:endParaRPr lang="en-US" sz="3375" dirty="0">
              <a:latin typeface="Arial" panose="020B0604020202020204" pitchFamily="34" charset="0"/>
              <a:cs typeface="Arial" panose="020B0604020202020204" pitchFamily="34" charset="0"/>
            </a:endParaRPr>
          </a:p>
        </p:txBody>
      </p:sp>
      <p:pic>
        <p:nvPicPr>
          <p:cNvPr id="7" name="图片 6" descr="卡通人物&#10;&#10;描述已自动生成"/>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645185" y="1768301"/>
            <a:ext cx="4103329" cy="4103329"/>
          </a:xfrm>
          <a:prstGeom prst="rect">
            <a:avLst/>
          </a:prstGeom>
        </p:spPr>
      </p:pic>
      <p:sp>
        <p:nvSpPr>
          <p:cNvPr id="9" name="文本框 8"/>
          <p:cNvSpPr txBox="1"/>
          <p:nvPr/>
        </p:nvSpPr>
        <p:spPr>
          <a:xfrm>
            <a:off x="1481322" y="937645"/>
            <a:ext cx="3582199" cy="546753"/>
          </a:xfrm>
          <a:prstGeom prst="rect">
            <a:avLst/>
          </a:prstGeom>
          <a:noFill/>
        </p:spPr>
        <p:txBody>
          <a:bodyPr wrap="none" rtlCol="0">
            <a:spAutoFit/>
          </a:bodyPr>
          <a:lstStyle/>
          <a:p>
            <a:r>
              <a:rPr lang="en-US" altLang="zh-CN" sz="2953" b="1" dirty="0">
                <a:solidFill>
                  <a:schemeClr val="tx1">
                    <a:lumMod val="95000"/>
                    <a:lumOff val="5000"/>
                  </a:schemeClr>
                </a:solidFill>
                <a:latin typeface="+mj-ea"/>
                <a:ea typeface="+mj-ea"/>
              </a:rPr>
              <a:t>QUAN SÁT VIDEO</a:t>
            </a:r>
            <a:endParaRPr lang="zh-CN" altLang="en-US" sz="2953" b="1" dirty="0">
              <a:solidFill>
                <a:schemeClr val="tx1">
                  <a:lumMod val="95000"/>
                  <a:lumOff val="5000"/>
                </a:schemeClr>
              </a:solidFill>
              <a:latin typeface="+mj-ea"/>
              <a:ea typeface="+mj-ea"/>
            </a:endParaRPr>
          </a:p>
        </p:txBody>
      </p:sp>
      <p:pic>
        <p:nvPicPr>
          <p:cNvPr id="4" name="y2mate.com - TÌNH MẪU TỬ PHIM HOẠT HÌNH KHOẢNH KHẮC KỲ DIỆU TRUYỆN CỔ TÍCH TỔNG HỢP PHIM HAY_480p">
            <a:hlinkClick r:id="" action="ppaction://media"/>
            <a:extLst>
              <a:ext uri="{FF2B5EF4-FFF2-40B4-BE49-F238E27FC236}">
                <a16:creationId xmlns:a16="http://schemas.microsoft.com/office/drawing/2014/main" xmlns="" id="{0CDCEB81-BE56-32B2-C7FA-A43023AB7B43}"/>
              </a:ext>
            </a:extLst>
          </p:cNvPr>
          <p:cNvPicPr>
            <a:picLocks noChangeAspect="1"/>
          </p:cNvPicPr>
          <p:nvPr>
            <a:videoFile r:link="rId1"/>
            <p:extLst>
              <p:ext uri="{DAA4B4D4-6D71-4841-9C94-3DE7FCFB9230}">
                <p14:media xmlns:p14="http://schemas.microsoft.com/office/powerpoint/2010/main" xmlns="" r:embed="rId5">
                  <p14:trim end="655854"/>
                </p14:media>
              </p:ext>
            </p:extLst>
          </p:nvPr>
        </p:nvPicPr>
        <p:blipFill>
          <a:blip r:embed="rId6"/>
          <a:stretch>
            <a:fillRect/>
          </a:stretch>
        </p:blipFill>
        <p:spPr>
          <a:xfrm>
            <a:off x="645185" y="2704572"/>
            <a:ext cx="4334783" cy="2436531"/>
          </a:xfrm>
          <a:prstGeom prst="rect">
            <a:avLst/>
          </a:prstGeom>
        </p:spPr>
      </p:pic>
      <p:sp>
        <p:nvSpPr>
          <p:cNvPr id="11" name="Hộp Văn bản 10">
            <a:extLst>
              <a:ext uri="{FF2B5EF4-FFF2-40B4-BE49-F238E27FC236}">
                <a16:creationId xmlns:a16="http://schemas.microsoft.com/office/drawing/2014/main" xmlns="" id="{405434BF-0F19-4015-FA1B-ABAE0300AF20}"/>
              </a:ext>
            </a:extLst>
          </p:cNvPr>
          <p:cNvSpPr txBox="1"/>
          <p:nvPr/>
        </p:nvSpPr>
        <p:spPr>
          <a:xfrm>
            <a:off x="5412009" y="3330359"/>
            <a:ext cx="7112248" cy="3621488"/>
          </a:xfrm>
          <a:prstGeom prst="roundRect">
            <a:avLst/>
          </a:prstGeom>
          <a:noFill/>
          <a:ln>
            <a:solidFill>
              <a:schemeClr val="accent3">
                <a:lumMod val="60000"/>
                <a:lumOff val="40000"/>
              </a:schemeClr>
            </a:solidFill>
            <a:prstDash val="dash"/>
          </a:ln>
        </p:spPr>
        <p:txBody>
          <a:bodyPr wrap="square">
            <a:spAutoFit/>
          </a:bodyPr>
          <a:lstStyle/>
          <a:p>
            <a:pPr marR="96433" algn="just">
              <a:spcBef>
                <a:spcPts val="0"/>
              </a:spcBef>
              <a:spcAft>
                <a:spcPts val="0"/>
              </a:spcAft>
            </a:pP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Người</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mẹ</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đã</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chấp</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nhận</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không</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được</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lên</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thiên</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đàng</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để</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cứu</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con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gái</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mình</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a:t>
            </a:r>
            <a:endParaRPr lang="en-US" sz="2953" b="1" dirty="0">
              <a:latin typeface="Arial" panose="020B0604020202020204" pitchFamily="34" charset="0"/>
              <a:ea typeface="Calibri" panose="020F0502020204030204" pitchFamily="34" charset="0"/>
              <a:cs typeface="Arial" panose="020B0604020202020204" pitchFamily="34" charset="0"/>
            </a:endParaRPr>
          </a:p>
          <a:p>
            <a:pPr marR="96433" algn="just">
              <a:spcBef>
                <a:spcPts val="0"/>
              </a:spcBef>
              <a:spcAft>
                <a:spcPts val="0"/>
              </a:spcAft>
            </a:pP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Hành</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động</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đó</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cho</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thấy</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tình</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yêu</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thương</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con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vô</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bờ</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của</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người</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mẹ</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Người</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mẹ</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sẵn</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sàng</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hi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sinh</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tất</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cả</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nhận</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hết</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thiệt</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thòi</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về</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mình</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vì</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con.</a:t>
            </a:r>
            <a:endParaRPr lang="en-US" sz="2953"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103092470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78680"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md type="call" cmd="stop">
                                      <p:cBhvr>
                                        <p:cTn id="17" dur="1">
                                          <p:stCondLst>
                                            <p:cond delay="0"/>
                                          </p:stCondLst>
                                        </p:cTn>
                                        <p:tgtEl>
                                          <p:spTgt spid="4"/>
                                        </p:tgtEl>
                                      </p:cBhvr>
                                    </p:cmd>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16" presetClass="entr" presetSubtype="21" fill="hold" nodeType="withEffect">
                                  <p:stCondLst>
                                    <p:cond delay="90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22" presetClass="entr" presetSubtype="4" fill="hold" grpId="0" nodeType="withEffect">
                                  <p:stCondLst>
                                    <p:cond delay="13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4" fill="hold" display="0">
                  <p:stCondLst>
                    <p:cond delay="indefinite"/>
                  </p:stCondLst>
                </p:cTn>
                <p:tgtEl>
                  <p:spTgt spid="4"/>
                </p:tgtEl>
              </p:cMediaNode>
            </p:video>
          </p:childTnLst>
        </p:cTn>
      </p:par>
    </p:tnLst>
    <p:bldLst>
      <p:bldP spid="3"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矩形 10"/>
          <p:cNvSpPr/>
          <p:nvPr/>
        </p:nvSpPr>
        <p:spPr>
          <a:xfrm>
            <a:off x="2612951" y="1960141"/>
            <a:ext cx="6840760" cy="3970318"/>
          </a:xfrm>
          <a:prstGeom prst="rect">
            <a:avLst/>
          </a:prstGeom>
        </p:spPr>
        <p:txBody>
          <a:bodyPr wrap="square">
            <a:spAutoFit/>
          </a:bodyPr>
          <a:lstStyle/>
          <a:p>
            <a:pPr algn="just"/>
            <a:r>
              <a:rPr lang="en-US" sz="3600" b="1" dirty="0" err="1">
                <a:latin typeface="Arial" panose="020B0604020202020204" pitchFamily="34" charset="0"/>
                <a:cs typeface="Arial" panose="020B0604020202020204" pitchFamily="34" charset="0"/>
              </a:rPr>
              <a:t>Yêu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cầu</a:t>
            </a:r>
            <a:r>
              <a:rPr lang="en-US" sz="3600" b="1"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So sánh nhân vật Chí Phèo (trong </a:t>
            </a:r>
            <a:r>
              <a:rPr lang="vi-VN" sz="3600" i="1" dirty="0">
                <a:latin typeface="Arial" panose="020B0604020202020204" pitchFamily="34" charset="0"/>
                <a:cs typeface="Arial" panose="020B0604020202020204" pitchFamily="34" charset="0"/>
              </a:rPr>
              <a:t>Chí Phèo</a:t>
            </a:r>
            <a:r>
              <a:rPr lang="vi-VN" sz="3600" dirty="0">
                <a:latin typeface="Arial" panose="020B0604020202020204" pitchFamily="34" charset="0"/>
                <a:cs typeface="Arial" panose="020B0604020202020204" pitchFamily="34" charset="0"/>
              </a:rPr>
              <a:t>) của Nam Cao và nhân vật Phăng-tin (trong </a:t>
            </a:r>
            <a:r>
              <a:rPr lang="vi-VN" sz="3600" i="1" dirty="0">
                <a:latin typeface="Arial" panose="020B0604020202020204" pitchFamily="34" charset="0"/>
                <a:cs typeface="Arial" panose="020B0604020202020204" pitchFamily="34" charset="0"/>
              </a:rPr>
              <a:t>Những người khốn khổ</a:t>
            </a:r>
            <a:r>
              <a:rPr lang="vi-VN" sz="3600" dirty="0">
                <a:latin typeface="Arial" panose="020B0604020202020204" pitchFamily="34" charset="0"/>
                <a:cs typeface="Arial" panose="020B0604020202020204" pitchFamily="34" charset="0"/>
              </a:rPr>
              <a:t>) của Huy-gô để thấy sự giống nhau và khác nhau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này</a:t>
            </a:r>
            <a:r>
              <a:rPr lang="vi-VN"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9411384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矩形: 圆角 10">
            <a:extLst>
              <a:ext uri="{FF2B5EF4-FFF2-40B4-BE49-F238E27FC236}">
                <a16:creationId xmlns="" xmlns:a16="http://schemas.microsoft.com/office/drawing/2014/main" id="{21EEE4F6-19C2-007E-8D7D-B816FA909250}"/>
              </a:ext>
            </a:extLst>
          </p:cNvPr>
          <p:cNvSpPr/>
          <p:nvPr/>
        </p:nvSpPr>
        <p:spPr>
          <a:xfrm>
            <a:off x="4459954" y="499870"/>
            <a:ext cx="3050318" cy="621793"/>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4000" b="1" kern="0" dirty="0" err="1">
                <a:solidFill>
                  <a:srgbClr val="FFFFFF"/>
                </a:solidFill>
                <a:latin typeface="思源黑体 CN Bold"/>
                <a:ea typeface="思源黑体 CN Bold"/>
              </a:rPr>
              <a:t>Giống</a:t>
            </a:r>
            <a:r>
              <a:rPr lang="en-US" altLang="zh-CN" sz="4000" b="1" kern="0" dirty="0">
                <a:solidFill>
                  <a:srgbClr val="FFFFFF"/>
                </a:solidFill>
                <a:latin typeface="思源黑体 CN Bold"/>
                <a:ea typeface="思源黑体 CN Bold"/>
              </a:rPr>
              <a:t> </a:t>
            </a:r>
            <a:r>
              <a:rPr lang="en-US" altLang="zh-CN" sz="4000" b="1" kern="0" dirty="0" err="1">
                <a:solidFill>
                  <a:srgbClr val="FFFFFF"/>
                </a:solidFill>
                <a:latin typeface="思源黑体 CN Bold"/>
                <a:ea typeface="思源黑体 CN Bold"/>
              </a:rPr>
              <a:t>nhau</a:t>
            </a:r>
            <a:endParaRPr lang="zh-CN" altLang="en-US" sz="4000" b="1" kern="0" dirty="0">
              <a:solidFill>
                <a:srgbClr val="FFFFFF"/>
              </a:solidFill>
              <a:latin typeface="思源黑体 CN Bold"/>
              <a:ea typeface="思源黑体 CN Bold"/>
            </a:endParaRPr>
          </a:p>
        </p:txBody>
      </p:sp>
      <p:sp>
        <p:nvSpPr>
          <p:cNvPr id="5" name="Hộp Văn bản 10">
            <a:extLst>
              <a:ext uri="{FF2B5EF4-FFF2-40B4-BE49-F238E27FC236}">
                <a16:creationId xmlns="" xmlns:a16="http://schemas.microsoft.com/office/drawing/2014/main" id="{40D11A65-0DF1-14CC-7BC1-6948B6DC4594}"/>
              </a:ext>
            </a:extLst>
          </p:cNvPr>
          <p:cNvSpPr txBox="1"/>
          <p:nvPr/>
        </p:nvSpPr>
        <p:spPr>
          <a:xfrm>
            <a:off x="4410456" y="1561977"/>
            <a:ext cx="6199632" cy="1569660"/>
          </a:xfrm>
          <a:prstGeom prst="rect">
            <a:avLst/>
          </a:prstGeom>
          <a:noFill/>
        </p:spPr>
        <p:txBody>
          <a:bodyPr wrap="square">
            <a:spAutoFit/>
          </a:bodyPr>
          <a:lstStyle/>
          <a:p>
            <a:pPr marL="0" marR="0" algn="just">
              <a:spcBef>
                <a:spcPts val="0"/>
              </a:spcBef>
              <a:spcAft>
                <a:spcPts val="0"/>
              </a:spcAft>
            </a:pPr>
            <a:r>
              <a:rPr lang="en-US" sz="3200" b="1"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Chung </a:t>
            </a:r>
            <a:r>
              <a:rPr lang="en-US" sz="3200" b="1"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thân</a:t>
            </a:r>
            <a:r>
              <a:rPr lang="en-US" sz="3200" b="1"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phận</a:t>
            </a:r>
            <a:r>
              <a:rPr lang="en-US" sz="3200" b="1"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Họ</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đều</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xuất</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thân</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vốn</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là</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dân</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lao</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nghèo</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hiền</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lành</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Hộp Văn bản 12">
            <a:extLst>
              <a:ext uri="{FF2B5EF4-FFF2-40B4-BE49-F238E27FC236}">
                <a16:creationId xmlns="" xmlns:a16="http://schemas.microsoft.com/office/drawing/2014/main" id="{9274921A-78D3-849A-3E28-9E001C634168}"/>
              </a:ext>
            </a:extLst>
          </p:cNvPr>
          <p:cNvSpPr txBox="1"/>
          <p:nvPr/>
        </p:nvSpPr>
        <p:spPr>
          <a:xfrm>
            <a:off x="4202302" y="3604748"/>
            <a:ext cx="6199632" cy="1569660"/>
          </a:xfrm>
          <a:prstGeom prst="rect">
            <a:avLst/>
          </a:prstGeom>
          <a:noFill/>
        </p:spPr>
        <p:txBody>
          <a:bodyPr wrap="square">
            <a:spAutoFit/>
          </a:bodyPr>
          <a:lstStyle/>
          <a:p>
            <a:pPr algn="just"/>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Chung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số</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phận</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bất</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hạnh</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bị</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xã</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hội</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đương</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thời</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đẩy</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đường</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cùng</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7" name="Hộp Văn bản 14">
            <a:extLst>
              <a:ext uri="{FF2B5EF4-FFF2-40B4-BE49-F238E27FC236}">
                <a16:creationId xmlns="" xmlns:a16="http://schemas.microsoft.com/office/drawing/2014/main" id="{4633BF01-2253-9787-699A-87FC620DA183}"/>
              </a:ext>
            </a:extLst>
          </p:cNvPr>
          <p:cNvSpPr txBox="1"/>
          <p:nvPr/>
        </p:nvSpPr>
        <p:spPr>
          <a:xfrm>
            <a:off x="4216109" y="5572920"/>
            <a:ext cx="6199632" cy="1077218"/>
          </a:xfrm>
          <a:prstGeom prst="rect">
            <a:avLst/>
          </a:prstGeom>
          <a:noFill/>
        </p:spPr>
        <p:txBody>
          <a:bodyPr wrap="square">
            <a:spAutoFit/>
          </a:bodyPr>
          <a:lstStyle/>
          <a:p>
            <a:pPr algn="just"/>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Cả</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hai</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đều</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những</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phẩm</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tốt</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đẹp</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trong</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tâm</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hồn</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296684" y="1060896"/>
            <a:ext cx="4498986" cy="2860544"/>
          </a:xfrm>
          <a:prstGeom prst="rect">
            <a:avLst/>
          </a:prstGeom>
        </p:spPr>
      </p:pic>
      <p:pic>
        <p:nvPicPr>
          <p:cNvPr id="9" name="Picture 8"/>
          <p:cNvPicPr>
            <a:picLocks noChangeAspect="1"/>
          </p:cNvPicPr>
          <p:nvPr/>
        </p:nvPicPr>
        <p:blipFill>
          <a:blip r:embed="rId4"/>
          <a:stretch>
            <a:fillRect/>
          </a:stretch>
        </p:blipFill>
        <p:spPr>
          <a:xfrm>
            <a:off x="308695" y="3933741"/>
            <a:ext cx="3023878" cy="3334801"/>
          </a:xfrm>
          <a:prstGeom prst="rect">
            <a:avLst/>
          </a:prstGeom>
        </p:spPr>
      </p:pic>
    </p:spTree>
    <p:extLst>
      <p:ext uri="{BB962C8B-B14F-4D97-AF65-F5344CB8AC3E}">
        <p14:creationId xmlns:p14="http://schemas.microsoft.com/office/powerpoint/2010/main" xmlns="" val="394252875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125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125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1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Hộp Văn bản 10">
            <a:extLst>
              <a:ext uri="{FF2B5EF4-FFF2-40B4-BE49-F238E27FC236}">
                <a16:creationId xmlns:a16="http://schemas.microsoft.com/office/drawing/2014/main" xmlns="" id="{40D11A65-0DF1-14CC-7BC1-6948B6DC4594}"/>
              </a:ext>
            </a:extLst>
          </p:cNvPr>
          <p:cNvSpPr txBox="1"/>
          <p:nvPr/>
        </p:nvSpPr>
        <p:spPr>
          <a:xfrm>
            <a:off x="3549055" y="1631166"/>
            <a:ext cx="6199632" cy="4154984"/>
          </a:xfrm>
          <a:prstGeom prst="rect">
            <a:avLst/>
          </a:prstGeom>
          <a:noFill/>
        </p:spPr>
        <p:txBody>
          <a:bodyPr wrap="square">
            <a:spAutoFit/>
          </a:bodyPr>
          <a:lstStyle/>
          <a:p>
            <a:pPr algn="just"/>
            <a:r>
              <a:rPr lang="en-US" sz="4400" b="1" dirty="0" smtClean="0">
                <a:latin typeface="Arial" panose="020B0604020202020204" pitchFamily="34" charset="0"/>
                <a:cs typeface="Arial" panose="020B0604020202020204" pitchFamily="34" charset="0"/>
              </a:rPr>
              <a:t>- </a:t>
            </a:r>
            <a:r>
              <a:rPr lang="vi-VN" sz="4400" dirty="0"/>
              <a:t>Phăng-tin dù cho có rơi vào hoàn cảnh cùng quẫn, phải bán mình nhưng chị vẫn giữ được “hồn người” - tình yêu thương con, đức hi sinh cao cả.</a:t>
            </a:r>
            <a:endParaRPr lang="en-US" sz="4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2591" y="3472310"/>
            <a:ext cx="3023878" cy="3792810"/>
          </a:xfrm>
          <a:prstGeom prst="rect">
            <a:avLst/>
          </a:prstGeom>
        </p:spPr>
      </p:pic>
      <p:sp>
        <p:nvSpPr>
          <p:cNvPr id="6" name="矩形: 圆角 10">
            <a:extLst>
              <a:ext uri="{FF2B5EF4-FFF2-40B4-BE49-F238E27FC236}">
                <a16:creationId xmlns:a16="http://schemas.microsoft.com/office/drawing/2014/main" xmlns="" id="{21EEE4F6-19C2-007E-8D7D-B816FA909250}"/>
              </a:ext>
            </a:extLst>
          </p:cNvPr>
          <p:cNvSpPr/>
          <p:nvPr/>
        </p:nvSpPr>
        <p:spPr>
          <a:xfrm>
            <a:off x="4703952" y="527178"/>
            <a:ext cx="3216956" cy="655761"/>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64326"/>
            <a:r>
              <a:rPr lang="en-US" altLang="zh-CN" sz="4218" b="1" kern="0" dirty="0" err="1">
                <a:solidFill>
                  <a:srgbClr val="FFFFFF"/>
                </a:solidFill>
                <a:latin typeface="思源黑体 CN Bold"/>
                <a:ea typeface="思源黑体 CN Bold"/>
              </a:rPr>
              <a:t>Khác</a:t>
            </a:r>
            <a:r>
              <a:rPr lang="en-US" altLang="zh-CN" sz="4218" b="1" kern="0" dirty="0">
                <a:solidFill>
                  <a:srgbClr val="FFFFFF"/>
                </a:solidFill>
                <a:latin typeface="思源黑体 CN Bold"/>
                <a:ea typeface="思源黑体 CN Bold"/>
              </a:rPr>
              <a:t> </a:t>
            </a:r>
            <a:r>
              <a:rPr lang="en-US" altLang="zh-CN" sz="4218" b="1" kern="0" dirty="0" err="1">
                <a:solidFill>
                  <a:srgbClr val="FFFFFF"/>
                </a:solidFill>
                <a:latin typeface="思源黑体 CN Bold"/>
                <a:ea typeface="思源黑体 CN Bold"/>
              </a:rPr>
              <a:t>nhau</a:t>
            </a:r>
            <a:endParaRPr lang="zh-CN" altLang="en-US" sz="4218" b="1" kern="0" dirty="0">
              <a:solidFill>
                <a:srgbClr val="FFFFFF"/>
              </a:solidFill>
              <a:latin typeface="思源黑体 CN Bold"/>
              <a:ea typeface="思源黑体 CN Bold"/>
            </a:endParaRPr>
          </a:p>
        </p:txBody>
      </p:sp>
    </p:spTree>
    <p:extLst>
      <p:ext uri="{BB962C8B-B14F-4D97-AF65-F5344CB8AC3E}">
        <p14:creationId xmlns:p14="http://schemas.microsoft.com/office/powerpoint/2010/main" xmlns="" val="76742051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0">
            <a:extLst>
              <a:ext uri="{FF2B5EF4-FFF2-40B4-BE49-F238E27FC236}">
                <a16:creationId xmlns:a16="http://schemas.microsoft.com/office/drawing/2014/main" xmlns="" id="{21EEE4F6-19C2-007E-8D7D-B816FA909250}"/>
              </a:ext>
            </a:extLst>
          </p:cNvPr>
          <p:cNvSpPr/>
          <p:nvPr/>
        </p:nvSpPr>
        <p:spPr>
          <a:xfrm>
            <a:off x="4703952" y="527178"/>
            <a:ext cx="3216956" cy="655761"/>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64326"/>
            <a:r>
              <a:rPr lang="en-US" altLang="zh-CN" sz="4218" b="1" kern="0" dirty="0" err="1">
                <a:solidFill>
                  <a:srgbClr val="FFFFFF"/>
                </a:solidFill>
                <a:latin typeface="思源黑体 CN Bold"/>
                <a:ea typeface="思源黑体 CN Bold"/>
              </a:rPr>
              <a:t>Khác</a:t>
            </a:r>
            <a:r>
              <a:rPr lang="en-US" altLang="zh-CN" sz="4218" b="1" kern="0" dirty="0">
                <a:solidFill>
                  <a:srgbClr val="FFFFFF"/>
                </a:solidFill>
                <a:latin typeface="思源黑体 CN Bold"/>
                <a:ea typeface="思源黑体 CN Bold"/>
              </a:rPr>
              <a:t> </a:t>
            </a:r>
            <a:r>
              <a:rPr lang="en-US" altLang="zh-CN" sz="4218" b="1" kern="0" dirty="0" err="1">
                <a:solidFill>
                  <a:srgbClr val="FFFFFF"/>
                </a:solidFill>
                <a:latin typeface="思源黑体 CN Bold"/>
                <a:ea typeface="思源黑体 CN Bold"/>
              </a:rPr>
              <a:t>nhau</a:t>
            </a:r>
            <a:endParaRPr lang="zh-CN" altLang="en-US" sz="4218" b="1" kern="0" dirty="0">
              <a:solidFill>
                <a:srgbClr val="FFFFFF"/>
              </a:solidFill>
              <a:latin typeface="思源黑体 CN Bold"/>
              <a:ea typeface="思源黑体 CN Bold"/>
            </a:endParaRPr>
          </a:p>
        </p:txBody>
      </p:sp>
      <p:sp>
        <p:nvSpPr>
          <p:cNvPr id="15" name="Hộp Văn bản 14">
            <a:extLst>
              <a:ext uri="{FF2B5EF4-FFF2-40B4-BE49-F238E27FC236}">
                <a16:creationId xmlns:a16="http://schemas.microsoft.com/office/drawing/2014/main" xmlns="" id="{4633BF01-2253-9787-699A-87FC620DA183}"/>
              </a:ext>
            </a:extLst>
          </p:cNvPr>
          <p:cNvSpPr txBox="1"/>
          <p:nvPr/>
        </p:nvSpPr>
        <p:spPr>
          <a:xfrm>
            <a:off x="5565279" y="1816125"/>
            <a:ext cx="6538316" cy="3785652"/>
          </a:xfrm>
          <a:prstGeom prst="rect">
            <a:avLst/>
          </a:prstGeom>
          <a:noFill/>
        </p:spPr>
        <p:txBody>
          <a:bodyPr wrap="square">
            <a:spAutoFit/>
          </a:bodyPr>
          <a:lstStyle/>
          <a:p>
            <a:pPr algn="just"/>
            <a:r>
              <a:rPr lang="en-US" sz="4000" dirty="0">
                <a:latin typeface="Arial" panose="020B0604020202020204" pitchFamily="34" charset="0"/>
                <a:cs typeface="Arial" panose="020B0604020202020204" pitchFamily="34" charset="0"/>
              </a:rPr>
              <a:t>- Chí </a:t>
            </a:r>
            <a:r>
              <a:rPr lang="en-US" sz="4000" dirty="0" err="1">
                <a:latin typeface="Arial" panose="020B0604020202020204" pitchFamily="34" charset="0"/>
                <a:cs typeface="Arial" panose="020B0604020202020204" pitchFamily="34" charset="0"/>
              </a:rPr>
              <a:t>Phèo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quỷ</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rượu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95361" y="1816125"/>
            <a:ext cx="5256584" cy="4233586"/>
          </a:xfrm>
          <a:prstGeom prst="rect">
            <a:avLst/>
          </a:prstGeom>
        </p:spPr>
      </p:pic>
    </p:spTree>
    <p:extLst>
      <p:ext uri="{BB962C8B-B14F-4D97-AF65-F5344CB8AC3E}">
        <p14:creationId xmlns:p14="http://schemas.microsoft.com/office/powerpoint/2010/main" xmlns="" val="377296589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50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a:xfrm>
            <a:off x="0" y="-56083"/>
            <a:ext cx="12858750" cy="7288733"/>
          </a:xfrm>
          <a:prstGeom prst="rect">
            <a:avLst/>
          </a:prstGeom>
        </p:spPr>
      </p:pic>
      <p:sp>
        <p:nvSpPr>
          <p:cNvPr id="2" name="Rectangle 1"/>
          <p:cNvSpPr/>
          <p:nvPr/>
        </p:nvSpPr>
        <p:spPr>
          <a:xfrm>
            <a:off x="2396927" y="633628"/>
            <a:ext cx="7488832" cy="5909310"/>
          </a:xfrm>
          <a:prstGeom prst="rect">
            <a:avLst/>
          </a:prstGeom>
          <a:solidFill>
            <a:srgbClr val="FFFFCC"/>
          </a:solidFill>
        </p:spPr>
        <p:txBody>
          <a:bodyPr wrap="square">
            <a:spAutoFit/>
          </a:bodyPr>
          <a:lstStyle/>
          <a:p>
            <a:pPr marL="453390" indent="-226695" algn="just">
              <a:lnSpc>
                <a:spcPct val="115000"/>
              </a:lnSpc>
              <a:spcBef>
                <a:spcPts val="600"/>
              </a:spcBef>
              <a:spcAft>
                <a:spcPts val="0"/>
              </a:spcAft>
            </a:pPr>
            <a:r>
              <a:rPr lang="it-IT" sz="3200" b="1" kern="100" dirty="0">
                <a:solidFill>
                  <a:srgbClr val="0070C0"/>
                </a:solidFill>
                <a:latin typeface="Arial" panose="020B0604020202020204" pitchFamily="34" charset="0"/>
                <a:ea typeface="Calibri" panose="020F0502020204030204" pitchFamily="34" charset="0"/>
                <a:cs typeface="Arial" panose="020B0604020202020204" pitchFamily="34" charset="0"/>
              </a:rPr>
              <a:t>3</a:t>
            </a:r>
            <a:r>
              <a:rPr lang="vi-VN" sz="3200" b="1" kern="100" dirty="0">
                <a:solidFill>
                  <a:srgbClr val="0070C0"/>
                </a:solidFill>
                <a:latin typeface="Arial" panose="020B0604020202020204" pitchFamily="34" charset="0"/>
                <a:ea typeface="Calibri" panose="020F0502020204030204" pitchFamily="34" charset="0"/>
                <a:cs typeface="Arial" panose="020B0604020202020204" pitchFamily="34" charset="0"/>
              </a:rPr>
              <a:t>. Sau giờ học</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marL="453390" indent="-226695" algn="just">
              <a:lnSpc>
                <a:spcPct val="115000"/>
              </a:lnSpc>
              <a:spcBef>
                <a:spcPts val="400"/>
              </a:spcBef>
              <a:spcAft>
                <a:spcPts val="0"/>
              </a:spcAft>
            </a:pPr>
            <a:r>
              <a:rPr lang="vi-VN" sz="3200" kern="100" dirty="0">
                <a:latin typeface="Arial" panose="020B0604020202020204" pitchFamily="34" charset="0"/>
                <a:ea typeface="Calibri" panose="020F0502020204030204" pitchFamily="34" charset="0"/>
                <a:cs typeface="Arial" panose="020B0604020202020204" pitchFamily="34" charset="0"/>
              </a:rPr>
              <a:t>- HS tìm đọc toàn bộ những đoạn trích khác trong tiểu thuyết </a:t>
            </a:r>
            <a:r>
              <a:rPr lang="vi-VN" sz="3200" i="1" kern="100" dirty="0">
                <a:latin typeface="Arial" panose="020B0604020202020204" pitchFamily="34" charset="0"/>
                <a:ea typeface="Calibri" panose="020F0502020204030204" pitchFamily="34" charset="0"/>
                <a:cs typeface="Arial" panose="020B0604020202020204" pitchFamily="34" charset="0"/>
              </a:rPr>
              <a:t>Những người khốn khổ</a:t>
            </a:r>
            <a:r>
              <a:rPr lang="vi-VN" sz="3200" kern="100" dirty="0">
                <a:latin typeface="Arial" panose="020B0604020202020204" pitchFamily="34" charset="0"/>
                <a:ea typeface="Calibri" panose="020F0502020204030204" pitchFamily="34" charset="0"/>
                <a:cs typeface="Arial" panose="020B0604020202020204" pitchFamily="34" charset="0"/>
              </a:rPr>
              <a:t> (V. Huy-gô). Có thể xem phim chuyển thể từ tiểu thuyết. </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marL="453390" indent="-226695" algn="just">
              <a:lnSpc>
                <a:spcPct val="115000"/>
              </a:lnSpc>
              <a:spcBef>
                <a:spcPts val="400"/>
              </a:spcBef>
              <a:spcAft>
                <a:spcPts val="0"/>
              </a:spcAft>
            </a:pPr>
            <a:r>
              <a:rPr lang="vi-VN" sz="3200" kern="100" spc="-30" dirty="0">
                <a:latin typeface="Arial" panose="020B0604020202020204" pitchFamily="34" charset="0"/>
                <a:ea typeface="Calibri" panose="020F0502020204030204" pitchFamily="34" charset="0"/>
                <a:cs typeface="Arial" panose="020B0604020202020204" pitchFamily="34" charset="0"/>
              </a:rPr>
              <a:t>- Tìm hiểu thêm về bối cảnh xã hội, văn hoá Pháp được V. Huy-gô nói đến trong tác phẩm. </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marL="453390" indent="-226695" algn="just">
              <a:lnSpc>
                <a:spcPct val="115000"/>
              </a:lnSpc>
              <a:spcBef>
                <a:spcPts val="400"/>
              </a:spcBef>
              <a:spcAft>
                <a:spcPts val="0"/>
              </a:spcAft>
            </a:pPr>
            <a:r>
              <a:rPr lang="vi-VN" sz="3200" kern="100" dirty="0">
                <a:latin typeface="Arial" panose="020B0604020202020204" pitchFamily="34" charset="0"/>
                <a:ea typeface="Calibri" panose="020F0502020204030204" pitchFamily="34" charset="0"/>
                <a:cs typeface="Arial" panose="020B0604020202020204" pitchFamily="34" charset="0"/>
              </a:rPr>
              <a:t>- Soạn bài tiếp theo: Thực hành tiếng Việt: </a:t>
            </a:r>
            <a:r>
              <a:rPr lang="vi-VN" sz="3200" i="1" kern="100" dirty="0">
                <a:latin typeface="Arial" panose="020B0604020202020204" pitchFamily="34" charset="0"/>
                <a:ea typeface="Calibri" panose="020F0502020204030204" pitchFamily="34" charset="0"/>
                <a:cs typeface="Arial" panose="020B0604020202020204" pitchFamily="34" charset="0"/>
              </a:rPr>
              <a:t>Ngôn ngữ nói và ngôn ngữ viết.</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xmlns="" val="353992243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a:xfrm>
            <a:off x="0" y="-56083"/>
            <a:ext cx="12858750" cy="7288733"/>
          </a:xfrm>
          <a:prstGeom prst="rect">
            <a:avLst/>
          </a:prstGeom>
        </p:spPr>
      </p:pic>
      <p:sp>
        <p:nvSpPr>
          <p:cNvPr id="10" name="TextBox 26"/>
          <p:cNvSpPr txBox="1"/>
          <p:nvPr/>
        </p:nvSpPr>
        <p:spPr>
          <a:xfrm>
            <a:off x="1401481" y="2968253"/>
            <a:ext cx="10055787" cy="1568450"/>
          </a:xfrm>
          <a:prstGeom prst="rect">
            <a:avLst/>
          </a:prstGeom>
          <a:noFill/>
        </p:spPr>
        <p:txBody>
          <a:bodyPr wrap="square" rtlCol="0">
            <a:spAutoFit/>
          </a:bodyPr>
          <a:lstStyle/>
          <a:p>
            <a:pPr algn="ctr"/>
            <a:r>
              <a:rPr lang="en-US" altLang="zh-CN" sz="9600" b="1" dirty="0">
                <a:solidFill>
                  <a:srgbClr val="A4C073"/>
                </a:solidFill>
                <a:latin typeface="Elsie" panose="02000000000000000000" charset="0"/>
                <a:ea typeface="Elsie" panose="02000000000000000000" charset="0"/>
                <a:sym typeface="字魂59号-创粗黑" panose="00000500000000000000" pitchFamily="2" charset="-122"/>
              </a:rPr>
              <a:t>THANK YOU</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0" y="-200099"/>
            <a:ext cx="12858750" cy="7288733"/>
          </a:xfrm>
          <a:prstGeom prst="rect">
            <a:avLst/>
          </a:prstGeom>
        </p:spPr>
      </p:pic>
      <p:sp>
        <p:nvSpPr>
          <p:cNvPr id="8" name="矩形 7"/>
          <p:cNvSpPr/>
          <p:nvPr/>
        </p:nvSpPr>
        <p:spPr>
          <a:xfrm flipH="1">
            <a:off x="2612951" y="2266424"/>
            <a:ext cx="8424936" cy="882204"/>
          </a:xfrm>
          <a:prstGeom prst="rect">
            <a:avLst/>
          </a:prstGeom>
        </p:spPr>
        <p:txBody>
          <a:bodyPr wrap="square" lIns="96433" tIns="48216" rIns="96433" bIns="48216">
            <a:spAutoFit/>
          </a:bodyPr>
          <a:lstStyle/>
          <a:p>
            <a:pPr lvl="0" algn="ctr"/>
            <a:r>
              <a:rPr lang="en-GB" altLang="zh-CN" sz="5100" b="1" dirty="0" smtClean="0">
                <a:solidFill>
                  <a:srgbClr val="FF0000"/>
                </a:solidFill>
                <a:latin typeface="Elsie" panose="02000000000000000000" charset="0"/>
                <a:ea typeface="Elsie" panose="02000000000000000000" charset="0"/>
                <a:cs typeface="+mn-ea"/>
                <a:sym typeface="字魂59号-创粗黑" panose="00000500000000000000" pitchFamily="2" charset="-122"/>
              </a:rPr>
              <a:t>HÌNH THÀNH KIẾN THỨC</a:t>
            </a:r>
            <a:endParaRPr lang="en-US" altLang="zh-CN" sz="51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11" name="矩形 10"/>
          <p:cNvSpPr/>
          <p:nvPr/>
        </p:nvSpPr>
        <p:spPr>
          <a:xfrm flipH="1">
            <a:off x="5349255" y="1168053"/>
            <a:ext cx="1652341" cy="5510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200" b="1" dirty="0" smtClean="0">
                <a:solidFill>
                  <a:srgbClr val="1E648B"/>
                </a:solidFill>
                <a:latin typeface="Elsie" panose="02000000000000000000" charset="0"/>
                <a:ea typeface="Elsie" panose="02000000000000000000" charset="0"/>
                <a:cs typeface="+mn-ea"/>
                <a:sym typeface="字魂59号-创粗黑" panose="00000500000000000000" pitchFamily="2" charset="-122"/>
              </a:rPr>
              <a:t>02</a:t>
            </a:r>
            <a:endParaRPr lang="zh-CN" altLang="en-US" sz="4200" b="1" dirty="0">
              <a:solidFill>
                <a:srgbClr val="1E648B"/>
              </a:solidFill>
              <a:latin typeface="Elsie" panose="02000000000000000000" charset="0"/>
              <a:ea typeface="Elsie" panose="02000000000000000000" charset="0"/>
              <a:cs typeface="+mn-ea"/>
              <a:sym typeface="字魂59号-创粗黑" panose="00000500000000000000" pitchFamily="2" charset="-122"/>
            </a:endParaRPr>
          </a:p>
        </p:txBody>
      </p:sp>
      <p:pic>
        <p:nvPicPr>
          <p:cNvPr id="2" name="Picture 1"/>
          <p:cNvPicPr>
            <a:picLocks noChangeAspect="1"/>
          </p:cNvPicPr>
          <p:nvPr/>
        </p:nvPicPr>
        <p:blipFill>
          <a:blip r:embed="rId4"/>
          <a:stretch>
            <a:fillRect/>
          </a:stretch>
        </p:blipFill>
        <p:spPr>
          <a:xfrm>
            <a:off x="1820863" y="4055543"/>
            <a:ext cx="3810330" cy="317710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TextBox 3"/>
          <p:cNvSpPr txBox="1"/>
          <p:nvPr/>
        </p:nvSpPr>
        <p:spPr>
          <a:xfrm>
            <a:off x="3261023" y="730320"/>
            <a:ext cx="7776864" cy="707886"/>
          </a:xfrm>
          <a:prstGeom prst="rect">
            <a:avLst/>
          </a:prstGeom>
          <a:noFill/>
        </p:spPr>
        <p:txBody>
          <a:bodyPr wrap="square" rtlCol="0">
            <a:spAutoFit/>
          </a:bodyPr>
          <a:lstStyle/>
          <a:p>
            <a:r>
              <a:rPr lang="en-GB" sz="4000" b="1" dirty="0" smtClean="0">
                <a:latin typeface="Times New Roman" panose="02020603050405020304" pitchFamily="18" charset="0"/>
                <a:cs typeface="Times New Roman" panose="02020603050405020304" pitchFamily="18" charset="0"/>
              </a:rPr>
              <a:t>I. ĐỌC – TÌM HIỂU CHUNG</a:t>
            </a:r>
            <a:endParaRPr lang="en-US" sz="4000" b="1" dirty="0">
              <a:latin typeface="Times New Roman" panose="02020603050405020304" pitchFamily="18" charset="0"/>
              <a:cs typeface="Times New Roman" panose="02020603050405020304" pitchFamily="18" charset="0"/>
            </a:endParaRPr>
          </a:p>
        </p:txBody>
      </p:sp>
      <p:sp>
        <p:nvSpPr>
          <p:cNvPr id="5" name="Rectangle 4"/>
          <p:cNvSpPr/>
          <p:nvPr/>
        </p:nvSpPr>
        <p:spPr>
          <a:xfrm>
            <a:off x="2684959" y="1852683"/>
            <a:ext cx="7920880" cy="4031873"/>
          </a:xfrm>
          <a:prstGeom prst="rect">
            <a:avLst/>
          </a:prstGeom>
          <a:solidFill>
            <a:schemeClr val="bg1">
              <a:lumMod val="95000"/>
            </a:schemeClr>
          </a:solidFill>
        </p:spPr>
        <p:txBody>
          <a:bodyPr wrap="square">
            <a:spAutoFit/>
          </a:bodyPr>
          <a:lstStyle/>
          <a:p>
            <a:pPr algn="ctr"/>
            <a:r>
              <a:rPr lang="vi-VN" sz="3200" b="1" dirty="0">
                <a:solidFill>
                  <a:srgbClr val="FF0000"/>
                </a:solidFill>
              </a:rPr>
              <a:t>PHIẾU HỌC TẬP SỐ 1</a:t>
            </a:r>
          </a:p>
          <a:p>
            <a:pPr algn="just"/>
            <a:r>
              <a:rPr lang="vi-VN" sz="3200" b="1" dirty="0"/>
              <a:t>Tìm hiểu về tác giả Huy-gô và tiểu thuyết </a:t>
            </a:r>
            <a:r>
              <a:rPr lang="vi-VN" sz="3200" b="1" i="1" dirty="0"/>
              <a:t>Những người khốn </a:t>
            </a:r>
            <a:r>
              <a:rPr lang="vi-VN" sz="3200" b="1" i="1" dirty="0" smtClean="0"/>
              <a:t>khổ</a:t>
            </a:r>
            <a:r>
              <a:rPr lang="en-GB" sz="3200" b="1" i="1" dirty="0" smtClean="0"/>
              <a:t>.</a:t>
            </a:r>
            <a:endParaRPr lang="vi-VN" sz="3200" b="1" i="1" dirty="0"/>
          </a:p>
          <a:p>
            <a:pPr algn="just"/>
            <a:r>
              <a:rPr lang="vi-VN" sz="3200" b="1" dirty="0"/>
              <a:t>- Hãy cho biết một số thông tin về tác giả Huy-gô (cuộc đời, sự nghiệp).</a:t>
            </a:r>
          </a:p>
          <a:p>
            <a:pPr algn="just"/>
            <a:r>
              <a:rPr lang="vi-VN" sz="3200" b="1" dirty="0"/>
              <a:t>- Sơ lược một số thông tin về tiểu thuyết </a:t>
            </a:r>
            <a:r>
              <a:rPr lang="vi-VN" sz="3200" b="1" i="1" dirty="0"/>
              <a:t>Những người khốn khổ </a:t>
            </a:r>
            <a:r>
              <a:rPr lang="vi-VN" sz="3200" b="1" dirty="0"/>
              <a:t>(hoàn cảnh ra đời, tóm tắt, giá trị tác phẩm).</a:t>
            </a:r>
          </a:p>
        </p:txBody>
      </p:sp>
    </p:spTree>
    <p:extLst>
      <p:ext uri="{BB962C8B-B14F-4D97-AF65-F5344CB8AC3E}">
        <p14:creationId xmlns:p14="http://schemas.microsoft.com/office/powerpoint/2010/main" xmlns="" val="372229130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574907" y="325253"/>
            <a:ext cx="5808000" cy="611706"/>
          </a:xfrm>
          <a:prstGeom prst="rect">
            <a:avLst/>
          </a:prstGeom>
          <a:noFill/>
        </p:spPr>
        <p:txBody>
          <a:bodyPr wrap="none" rtlCol="0">
            <a:spAutoFit/>
          </a:bodyPr>
          <a:lstStyle/>
          <a:p>
            <a:r>
              <a:rPr lang="en-US" altLang="zh-CN" sz="3375" b="1" dirty="0">
                <a:solidFill>
                  <a:schemeClr val="tx1">
                    <a:lumMod val="95000"/>
                    <a:lumOff val="5000"/>
                  </a:schemeClr>
                </a:solidFill>
                <a:latin typeface="Times New Roman" panose="02020603050405020304" pitchFamily="18" charset="0"/>
                <a:ea typeface="+mj-ea"/>
                <a:cs typeface="Times New Roman" panose="02020603050405020304" pitchFamily="18" charset="0"/>
              </a:rPr>
              <a:t>I. ĐỌC - TÌM HIỂU CHUNG</a:t>
            </a:r>
            <a:endParaRPr lang="zh-CN" altLang="en-US" sz="3375" b="1" dirty="0">
              <a:solidFill>
                <a:schemeClr val="tx1">
                  <a:lumMod val="95000"/>
                  <a:lumOff val="5000"/>
                </a:schemeClr>
              </a:solidFill>
              <a:latin typeface="Times New Roman" panose="02020603050405020304" pitchFamily="18" charset="0"/>
              <a:ea typeface="+mj-ea"/>
              <a:cs typeface="Times New Roman" panose="02020603050405020304" pitchFamily="18" charset="0"/>
            </a:endParaRPr>
          </a:p>
        </p:txBody>
      </p:sp>
      <p:sp>
        <p:nvSpPr>
          <p:cNvPr id="7" name="矩形: 圆角 10">
            <a:extLst>
              <a:ext uri="{FF2B5EF4-FFF2-40B4-BE49-F238E27FC236}">
                <a16:creationId xmlns:a16="http://schemas.microsoft.com/office/drawing/2014/main" xmlns="" id="{D11DF0AE-12A0-3CA0-1929-09A34B326A7C}"/>
              </a:ext>
            </a:extLst>
          </p:cNvPr>
          <p:cNvSpPr/>
          <p:nvPr/>
        </p:nvSpPr>
        <p:spPr>
          <a:xfrm>
            <a:off x="5018323" y="1918963"/>
            <a:ext cx="4868806" cy="609352"/>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64326"/>
            <a:r>
              <a:rPr lang="en-US" altLang="zh-CN" sz="2953" b="1" kern="0" dirty="0">
                <a:solidFill>
                  <a:srgbClr val="FFFFFF"/>
                </a:solidFill>
                <a:latin typeface="思源黑体 CN Bold"/>
                <a:ea typeface="思源黑体 CN Bold"/>
              </a:rPr>
              <a:t>a. </a:t>
            </a:r>
            <a:r>
              <a:rPr lang="en-US" altLang="zh-CN" sz="2953" b="1" kern="0" dirty="0" err="1">
                <a:solidFill>
                  <a:srgbClr val="FFFFFF"/>
                </a:solidFill>
                <a:latin typeface="思源黑体 CN Bold"/>
                <a:ea typeface="思源黑体 CN Bold"/>
              </a:rPr>
              <a:t>Cuộc</a:t>
            </a:r>
            <a:r>
              <a:rPr lang="en-US" altLang="zh-CN" sz="2953" b="1" kern="0" dirty="0">
                <a:solidFill>
                  <a:srgbClr val="FFFFFF"/>
                </a:solidFill>
                <a:latin typeface="思源黑体 CN Bold"/>
                <a:ea typeface="思源黑体 CN Bold"/>
              </a:rPr>
              <a:t> </a:t>
            </a:r>
            <a:r>
              <a:rPr lang="en-US" altLang="zh-CN" sz="2953" b="1" kern="0" dirty="0" err="1">
                <a:solidFill>
                  <a:srgbClr val="FFFFFF"/>
                </a:solidFill>
                <a:latin typeface="思源黑体 CN Bold"/>
                <a:ea typeface="思源黑体 CN Bold"/>
              </a:rPr>
              <a:t>đời</a:t>
            </a:r>
            <a:r>
              <a:rPr lang="en-US" altLang="zh-CN" sz="2953" b="1" kern="0" dirty="0">
                <a:solidFill>
                  <a:srgbClr val="FFFFFF"/>
                </a:solidFill>
                <a:latin typeface="思源黑体 CN Bold"/>
                <a:ea typeface="思源黑体 CN Bold"/>
              </a:rPr>
              <a:t> </a:t>
            </a:r>
            <a:r>
              <a:rPr lang="en-US" altLang="zh-CN" sz="2953" b="1" kern="0" dirty="0" err="1">
                <a:solidFill>
                  <a:srgbClr val="FFFFFF"/>
                </a:solidFill>
                <a:latin typeface="思源黑体 CN Bold"/>
                <a:ea typeface="思源黑体 CN Bold"/>
              </a:rPr>
              <a:t>và</a:t>
            </a:r>
            <a:r>
              <a:rPr lang="en-US" altLang="zh-CN" sz="2953" b="1" kern="0" dirty="0">
                <a:solidFill>
                  <a:srgbClr val="FFFFFF"/>
                </a:solidFill>
                <a:latin typeface="思源黑体 CN Bold"/>
                <a:ea typeface="思源黑体 CN Bold"/>
              </a:rPr>
              <a:t> con </a:t>
            </a:r>
            <a:r>
              <a:rPr lang="en-US" altLang="zh-CN" sz="2953" b="1" kern="0" dirty="0" err="1">
                <a:solidFill>
                  <a:srgbClr val="FFFFFF"/>
                </a:solidFill>
                <a:latin typeface="思源黑体 CN Bold"/>
                <a:ea typeface="思源黑体 CN Bold"/>
              </a:rPr>
              <a:t>người</a:t>
            </a:r>
            <a:endParaRPr lang="zh-CN" altLang="en-US" sz="2953" b="1" kern="0" dirty="0">
              <a:solidFill>
                <a:srgbClr val="FFFFFF"/>
              </a:solidFill>
              <a:latin typeface="思源黑体 CN Bold"/>
              <a:ea typeface="思源黑体 CN Bold"/>
            </a:endParaRPr>
          </a:p>
        </p:txBody>
      </p:sp>
      <p:sp>
        <p:nvSpPr>
          <p:cNvPr id="9" name="文本框 7">
            <a:extLst>
              <a:ext uri="{FF2B5EF4-FFF2-40B4-BE49-F238E27FC236}">
                <a16:creationId xmlns:a16="http://schemas.microsoft.com/office/drawing/2014/main" xmlns="" id="{2B729C0C-7107-381C-EF12-088806BA44B5}"/>
              </a:ext>
            </a:extLst>
          </p:cNvPr>
          <p:cNvSpPr txBox="1"/>
          <p:nvPr/>
        </p:nvSpPr>
        <p:spPr>
          <a:xfrm>
            <a:off x="1601150" y="1194578"/>
            <a:ext cx="6979796" cy="546753"/>
          </a:xfrm>
          <a:prstGeom prst="rect">
            <a:avLst/>
          </a:prstGeom>
          <a:noFill/>
        </p:spPr>
        <p:txBody>
          <a:bodyPr wrap="none" rtlCol="0">
            <a:spAutoFit/>
          </a:bodyPr>
          <a:lstStyle/>
          <a:p>
            <a:r>
              <a:rPr lang="en-US" altLang="zh-CN" sz="2953" b="1" dirty="0">
                <a:latin typeface="Arial" panose="020B0604020202020204" pitchFamily="34" charset="0"/>
                <a:ea typeface="+mj-ea"/>
                <a:cs typeface="Arial" panose="020B0604020202020204" pitchFamily="34" charset="0"/>
              </a:rPr>
              <a:t>1. </a:t>
            </a:r>
            <a:r>
              <a:rPr lang="en-US" altLang="zh-CN" sz="2953" b="1" dirty="0" err="1">
                <a:latin typeface="Arial" panose="020B0604020202020204" pitchFamily="34" charset="0"/>
                <a:ea typeface="+mj-ea"/>
                <a:cs typeface="Arial" panose="020B0604020202020204" pitchFamily="34" charset="0"/>
              </a:rPr>
              <a:t>Tác</a:t>
            </a:r>
            <a:r>
              <a:rPr lang="en-US" altLang="zh-CN" sz="2953" b="1" dirty="0">
                <a:latin typeface="Arial" panose="020B0604020202020204" pitchFamily="34" charset="0"/>
                <a:ea typeface="+mj-ea"/>
                <a:cs typeface="Arial" panose="020B0604020202020204" pitchFamily="34" charset="0"/>
              </a:rPr>
              <a:t> </a:t>
            </a:r>
            <a:r>
              <a:rPr lang="en-US" altLang="zh-CN" sz="2953" b="1" dirty="0" err="1">
                <a:latin typeface="Arial" panose="020B0604020202020204" pitchFamily="34" charset="0"/>
                <a:ea typeface="+mj-ea"/>
                <a:cs typeface="Arial" panose="020B0604020202020204" pitchFamily="34" charset="0"/>
              </a:rPr>
              <a:t>giả</a:t>
            </a:r>
            <a:r>
              <a:rPr lang="en-US" altLang="zh-CN" sz="2953" b="1" dirty="0">
                <a:latin typeface="Arial" panose="020B0604020202020204" pitchFamily="34" charset="0"/>
                <a:ea typeface="+mj-ea"/>
                <a:cs typeface="Arial" panose="020B0604020202020204" pitchFamily="34" charset="0"/>
              </a:rPr>
              <a:t> </a:t>
            </a:r>
            <a:r>
              <a:rPr lang="en-US" altLang="en-US" sz="2953" b="1" dirty="0" err="1">
                <a:latin typeface="Arial" panose="020B0604020202020204" pitchFamily="34" charset="0"/>
                <a:ea typeface="Calibri" panose="020F0502020204030204" pitchFamily="34" charset="0"/>
                <a:cs typeface="Arial" panose="020B0604020202020204" pitchFamily="34" charset="0"/>
              </a:rPr>
              <a:t>Vích</a:t>
            </a:r>
            <a:r>
              <a:rPr lang="en-US" altLang="en-US" sz="2953" b="1" dirty="0">
                <a:latin typeface="Arial" panose="020B0604020202020204" pitchFamily="34" charset="0"/>
                <a:ea typeface="Calibri" panose="020F0502020204030204" pitchFamily="34" charset="0"/>
                <a:cs typeface="Arial" panose="020B0604020202020204" pitchFamily="34" charset="0"/>
              </a:rPr>
              <a:t>-to Huy-</a:t>
            </a:r>
            <a:r>
              <a:rPr lang="en-US" altLang="en-US" sz="2953" b="1" dirty="0" err="1">
                <a:latin typeface="Arial" panose="020B0604020202020204" pitchFamily="34" charset="0"/>
                <a:ea typeface="Calibri" panose="020F0502020204030204" pitchFamily="34" charset="0"/>
                <a:cs typeface="Arial" panose="020B0604020202020204" pitchFamily="34" charset="0"/>
              </a:rPr>
              <a:t>gô</a:t>
            </a:r>
            <a:r>
              <a:rPr lang="en-US" altLang="en-US" sz="2953" b="1" dirty="0">
                <a:latin typeface="Arial" panose="020B0604020202020204" pitchFamily="34" charset="0"/>
                <a:ea typeface="Calibri" panose="020F0502020204030204" pitchFamily="34" charset="0"/>
                <a:cs typeface="Arial" panose="020B0604020202020204" pitchFamily="34" charset="0"/>
              </a:rPr>
              <a:t> (1802-1885)</a:t>
            </a:r>
            <a:r>
              <a:rPr lang="en-US" altLang="zh-CN" sz="2953" b="1" dirty="0">
                <a:latin typeface="Arial" panose="020B0604020202020204" pitchFamily="34" charset="0"/>
                <a:ea typeface="+mj-ea"/>
                <a:cs typeface="Arial" panose="020B0604020202020204" pitchFamily="34" charset="0"/>
              </a:rPr>
              <a:t> </a:t>
            </a:r>
            <a:endParaRPr lang="zh-CN" altLang="en-US" sz="2953" b="1" dirty="0">
              <a:latin typeface="Arial" panose="020B0604020202020204" pitchFamily="34" charset="0"/>
              <a:ea typeface="+mj-ea"/>
              <a:cs typeface="Arial" panose="020B0604020202020204" pitchFamily="34" charset="0"/>
            </a:endParaRPr>
          </a:p>
        </p:txBody>
      </p:sp>
      <p:pic>
        <p:nvPicPr>
          <p:cNvPr id="1028" name="Picture 4" descr="Victor Hugo là ai? Tiểu sử, tác phẩm nổi tiếng, vinh danh - WRHC">
            <a:extLst>
              <a:ext uri="{FF2B5EF4-FFF2-40B4-BE49-F238E27FC236}">
                <a16:creationId xmlns:a16="http://schemas.microsoft.com/office/drawing/2014/main" xmlns="" id="{D6EAE8AA-F58E-510F-3886-3994755E822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68435" y="3663027"/>
            <a:ext cx="3362106" cy="3569623"/>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Hộp Văn bản 18">
            <a:extLst>
              <a:ext uri="{FF2B5EF4-FFF2-40B4-BE49-F238E27FC236}">
                <a16:creationId xmlns:a16="http://schemas.microsoft.com/office/drawing/2014/main" xmlns="" id="{2DE0F904-B649-312F-6DD8-C20AFCF17AC7}"/>
              </a:ext>
            </a:extLst>
          </p:cNvPr>
          <p:cNvSpPr txBox="1"/>
          <p:nvPr/>
        </p:nvSpPr>
        <p:spPr>
          <a:xfrm>
            <a:off x="6720796" y="2782529"/>
            <a:ext cx="6038120" cy="1610441"/>
          </a:xfrm>
          <a:prstGeom prst="roundRect">
            <a:avLst/>
          </a:prstGeom>
          <a:noFill/>
          <a:ln>
            <a:solidFill>
              <a:schemeClr val="accent3">
                <a:lumMod val="60000"/>
                <a:lumOff val="40000"/>
              </a:schemeClr>
            </a:solidFill>
            <a:prstDash val="dash"/>
          </a:ln>
        </p:spPr>
        <p:txBody>
          <a:bodyPr wrap="square">
            <a:spAutoFit/>
          </a:bodyPr>
          <a:lstStyle/>
          <a:p>
            <a:pPr algn="just">
              <a:tabLst>
                <a:tab pos="1462561" algn="l"/>
              </a:tabLst>
            </a:pPr>
            <a:r>
              <a:rPr lang="en-US" sz="2953" dirty="0">
                <a:latin typeface="Arial" panose="020B0604020202020204" pitchFamily="34" charset="0"/>
                <a:ea typeface="Calibri" panose="020F0502020204030204" pitchFamily="34" charset="0"/>
                <a:cs typeface="Arial" panose="020B0604020202020204" pitchFamily="34" charset="0"/>
              </a:rPr>
              <a:t>- </a:t>
            </a:r>
            <a:r>
              <a:rPr lang="vi-VN" sz="2953" dirty="0">
                <a:latin typeface="Arial" panose="020B0604020202020204" pitchFamily="34" charset="0"/>
                <a:ea typeface="Calibri" panose="020F0502020204030204" pitchFamily="34" charset="0"/>
                <a:cs typeface="Arial" panose="020B0604020202020204" pitchFamily="34" charset="0"/>
              </a:rPr>
              <a:t>Ông sống trong một thời đại nước Pháp đầy bão tố rối ren về chính trị, mâu thuẫn chất chồng.</a:t>
            </a:r>
            <a:endParaRPr lang="en-US" sz="2953" dirty="0">
              <a:latin typeface="Arial" panose="020B0604020202020204" pitchFamily="34" charset="0"/>
              <a:ea typeface="Calibri" panose="020F0502020204030204" pitchFamily="34" charset="0"/>
              <a:cs typeface="Arial" panose="020B0604020202020204" pitchFamily="34" charset="0"/>
            </a:endParaRPr>
          </a:p>
        </p:txBody>
      </p:sp>
      <p:sp>
        <p:nvSpPr>
          <p:cNvPr id="21" name="Hộp Văn bản 20">
            <a:extLst>
              <a:ext uri="{FF2B5EF4-FFF2-40B4-BE49-F238E27FC236}">
                <a16:creationId xmlns:a16="http://schemas.microsoft.com/office/drawing/2014/main" xmlns="" id="{64CF0F4D-612E-2C23-E5B1-CB4C8DEFDF5E}"/>
              </a:ext>
            </a:extLst>
          </p:cNvPr>
          <p:cNvSpPr txBox="1"/>
          <p:nvPr/>
        </p:nvSpPr>
        <p:spPr>
          <a:xfrm>
            <a:off x="6705367" y="4647436"/>
            <a:ext cx="6038120" cy="1107679"/>
          </a:xfrm>
          <a:prstGeom prst="roundRect">
            <a:avLst/>
          </a:prstGeom>
          <a:noFill/>
          <a:ln>
            <a:solidFill>
              <a:schemeClr val="accent3">
                <a:lumMod val="60000"/>
                <a:lumOff val="40000"/>
              </a:schemeClr>
            </a:solidFill>
            <a:prstDash val="dash"/>
          </a:ln>
        </p:spPr>
        <p:txBody>
          <a:bodyPr wrap="square">
            <a:spAutoFit/>
          </a:bodyPr>
          <a:lstStyle/>
          <a:p>
            <a:pPr algn="just">
              <a:tabLst>
                <a:tab pos="1462561" algn="l"/>
              </a:tabLst>
            </a:pPr>
            <a:r>
              <a:rPr lang="en-US" sz="2953" dirty="0">
                <a:latin typeface="Arial" panose="020B0604020202020204" pitchFamily="34" charset="0"/>
                <a:ea typeface="Calibri" panose="020F0502020204030204" pitchFamily="34" charset="0"/>
                <a:cs typeface="Arial" panose="020B0604020202020204" pitchFamily="34" charset="0"/>
              </a:rPr>
              <a:t>- </a:t>
            </a:r>
            <a:r>
              <a:rPr lang="vi-VN" sz="2953" dirty="0">
                <a:latin typeface="Arial" panose="020B0604020202020204" pitchFamily="34" charset="0"/>
                <a:ea typeface="Calibri" panose="020F0502020204030204" pitchFamily="34" charset="0"/>
                <a:cs typeface="Arial" panose="020B0604020202020204" pitchFamily="34" charset="0"/>
              </a:rPr>
              <a:t>Gia đình của ông vô cùng phức tạp và mâu thuẫn lẫn nhau</a:t>
            </a:r>
            <a:r>
              <a:rPr lang="en-US" sz="2953" dirty="0">
                <a:latin typeface="Arial" panose="020B0604020202020204" pitchFamily="34" charset="0"/>
                <a:ea typeface="Calibri" panose="020F0502020204030204" pitchFamily="34"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267369" y="1741331"/>
            <a:ext cx="3334637" cy="4013784"/>
          </a:xfrm>
          <a:prstGeom prst="rect">
            <a:avLst/>
          </a:prstGeom>
        </p:spPr>
      </p:pic>
    </p:spTree>
    <p:extLst>
      <p:ext uri="{BB962C8B-B14F-4D97-AF65-F5344CB8AC3E}">
        <p14:creationId xmlns:p14="http://schemas.microsoft.com/office/powerpoint/2010/main" xmlns="" val="62570207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9"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01150" y="594842"/>
            <a:ext cx="5808000" cy="611706"/>
          </a:xfrm>
          <a:prstGeom prst="rect">
            <a:avLst/>
          </a:prstGeom>
          <a:noFill/>
        </p:spPr>
        <p:txBody>
          <a:bodyPr wrap="none" rtlCol="0">
            <a:spAutoFit/>
          </a:bodyPr>
          <a:lstStyle/>
          <a:p>
            <a:r>
              <a:rPr lang="en-US" altLang="zh-CN" sz="3375" b="1" dirty="0">
                <a:solidFill>
                  <a:schemeClr val="tx1">
                    <a:lumMod val="95000"/>
                    <a:lumOff val="5000"/>
                  </a:schemeClr>
                </a:solidFill>
                <a:latin typeface="Times New Roman" panose="02020603050405020304" pitchFamily="18" charset="0"/>
                <a:ea typeface="+mj-ea"/>
                <a:cs typeface="Times New Roman" panose="02020603050405020304" pitchFamily="18" charset="0"/>
              </a:rPr>
              <a:t>I. ĐỌC - TÌM HIỂU CHUNG</a:t>
            </a:r>
            <a:endParaRPr lang="zh-CN" altLang="en-US" sz="3375" b="1" dirty="0">
              <a:solidFill>
                <a:schemeClr val="tx1">
                  <a:lumMod val="95000"/>
                  <a:lumOff val="5000"/>
                </a:schemeClr>
              </a:solidFill>
              <a:latin typeface="Times New Roman" panose="02020603050405020304" pitchFamily="18" charset="0"/>
              <a:ea typeface="+mj-ea"/>
              <a:cs typeface="Times New Roman" panose="02020603050405020304" pitchFamily="18" charset="0"/>
            </a:endParaRPr>
          </a:p>
        </p:txBody>
      </p:sp>
      <p:sp>
        <p:nvSpPr>
          <p:cNvPr id="7" name="矩形: 圆角 10">
            <a:extLst>
              <a:ext uri="{FF2B5EF4-FFF2-40B4-BE49-F238E27FC236}">
                <a16:creationId xmlns:a16="http://schemas.microsoft.com/office/drawing/2014/main" xmlns="" id="{D11DF0AE-12A0-3CA0-1929-09A34B326A7C}"/>
              </a:ext>
            </a:extLst>
          </p:cNvPr>
          <p:cNvSpPr/>
          <p:nvPr/>
        </p:nvSpPr>
        <p:spPr>
          <a:xfrm>
            <a:off x="5018323" y="1918963"/>
            <a:ext cx="4868806" cy="609352"/>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64326"/>
            <a:r>
              <a:rPr lang="en-US" altLang="zh-CN" sz="2953" b="1" kern="0" dirty="0" err="1">
                <a:solidFill>
                  <a:srgbClr val="FFFFFF"/>
                </a:solidFill>
                <a:latin typeface="思源黑体 CN Bold"/>
                <a:ea typeface="思源黑体 CN Bold"/>
              </a:rPr>
              <a:t>a.Cuộc</a:t>
            </a:r>
            <a:r>
              <a:rPr lang="en-US" altLang="zh-CN" sz="2953" b="1" kern="0" dirty="0">
                <a:solidFill>
                  <a:srgbClr val="FFFFFF"/>
                </a:solidFill>
                <a:latin typeface="思源黑体 CN Bold"/>
                <a:ea typeface="思源黑体 CN Bold"/>
              </a:rPr>
              <a:t> </a:t>
            </a:r>
            <a:r>
              <a:rPr lang="en-US" altLang="zh-CN" sz="2953" b="1" kern="0" dirty="0" err="1">
                <a:solidFill>
                  <a:srgbClr val="FFFFFF"/>
                </a:solidFill>
                <a:latin typeface="思源黑体 CN Bold"/>
                <a:ea typeface="思源黑体 CN Bold"/>
              </a:rPr>
              <a:t>đời</a:t>
            </a:r>
            <a:r>
              <a:rPr lang="en-US" altLang="zh-CN" sz="2953" b="1" kern="0" dirty="0">
                <a:solidFill>
                  <a:srgbClr val="FFFFFF"/>
                </a:solidFill>
                <a:latin typeface="思源黑体 CN Bold"/>
                <a:ea typeface="思源黑体 CN Bold"/>
              </a:rPr>
              <a:t> </a:t>
            </a:r>
            <a:r>
              <a:rPr lang="en-US" altLang="zh-CN" sz="2953" b="1" kern="0" dirty="0" err="1">
                <a:solidFill>
                  <a:srgbClr val="FFFFFF"/>
                </a:solidFill>
                <a:latin typeface="思源黑体 CN Bold"/>
                <a:ea typeface="思源黑体 CN Bold"/>
              </a:rPr>
              <a:t>và</a:t>
            </a:r>
            <a:r>
              <a:rPr lang="en-US" altLang="zh-CN" sz="2953" b="1" kern="0" dirty="0">
                <a:solidFill>
                  <a:srgbClr val="FFFFFF"/>
                </a:solidFill>
                <a:latin typeface="思源黑体 CN Bold"/>
                <a:ea typeface="思源黑体 CN Bold"/>
              </a:rPr>
              <a:t> con </a:t>
            </a:r>
            <a:r>
              <a:rPr lang="en-US" altLang="zh-CN" sz="2953" b="1" kern="0" dirty="0" err="1">
                <a:solidFill>
                  <a:srgbClr val="FFFFFF"/>
                </a:solidFill>
                <a:latin typeface="思源黑体 CN Bold"/>
                <a:ea typeface="思源黑体 CN Bold"/>
              </a:rPr>
              <a:t>người</a:t>
            </a:r>
            <a:endParaRPr lang="zh-CN" altLang="en-US" sz="2953" b="1" kern="0" dirty="0">
              <a:solidFill>
                <a:srgbClr val="FFFFFF"/>
              </a:solidFill>
              <a:latin typeface="思源黑体 CN Bold"/>
              <a:ea typeface="思源黑体 CN Bold"/>
            </a:endParaRPr>
          </a:p>
        </p:txBody>
      </p:sp>
      <p:sp>
        <p:nvSpPr>
          <p:cNvPr id="9" name="文本框 7">
            <a:extLst>
              <a:ext uri="{FF2B5EF4-FFF2-40B4-BE49-F238E27FC236}">
                <a16:creationId xmlns:a16="http://schemas.microsoft.com/office/drawing/2014/main" xmlns="" id="{2B729C0C-7107-381C-EF12-088806BA44B5}"/>
              </a:ext>
            </a:extLst>
          </p:cNvPr>
          <p:cNvSpPr txBox="1"/>
          <p:nvPr/>
        </p:nvSpPr>
        <p:spPr>
          <a:xfrm>
            <a:off x="1601150" y="1194578"/>
            <a:ext cx="6979796" cy="546753"/>
          </a:xfrm>
          <a:prstGeom prst="rect">
            <a:avLst/>
          </a:prstGeom>
          <a:noFill/>
        </p:spPr>
        <p:txBody>
          <a:bodyPr wrap="none" rtlCol="0">
            <a:spAutoFit/>
          </a:bodyPr>
          <a:lstStyle/>
          <a:p>
            <a:r>
              <a:rPr lang="en-US" altLang="zh-CN" sz="2953" b="1" dirty="0">
                <a:latin typeface="Arial" panose="020B0604020202020204" pitchFamily="34" charset="0"/>
                <a:ea typeface="+mj-ea"/>
                <a:cs typeface="Arial" panose="020B0604020202020204" pitchFamily="34" charset="0"/>
              </a:rPr>
              <a:t>1. </a:t>
            </a:r>
            <a:r>
              <a:rPr lang="en-US" altLang="zh-CN" sz="2953" b="1" dirty="0" err="1">
                <a:latin typeface="Arial" panose="020B0604020202020204" pitchFamily="34" charset="0"/>
                <a:ea typeface="+mj-ea"/>
                <a:cs typeface="Arial" panose="020B0604020202020204" pitchFamily="34" charset="0"/>
              </a:rPr>
              <a:t>Tác</a:t>
            </a:r>
            <a:r>
              <a:rPr lang="en-US" altLang="zh-CN" sz="2953" b="1" dirty="0">
                <a:latin typeface="Arial" panose="020B0604020202020204" pitchFamily="34" charset="0"/>
                <a:ea typeface="+mj-ea"/>
                <a:cs typeface="Arial" panose="020B0604020202020204" pitchFamily="34" charset="0"/>
              </a:rPr>
              <a:t> </a:t>
            </a:r>
            <a:r>
              <a:rPr lang="en-US" altLang="zh-CN" sz="2953" b="1" dirty="0" err="1">
                <a:latin typeface="Arial" panose="020B0604020202020204" pitchFamily="34" charset="0"/>
                <a:ea typeface="+mj-ea"/>
                <a:cs typeface="Arial" panose="020B0604020202020204" pitchFamily="34" charset="0"/>
              </a:rPr>
              <a:t>giả</a:t>
            </a:r>
            <a:r>
              <a:rPr lang="en-US" altLang="zh-CN" sz="2953" b="1" dirty="0">
                <a:latin typeface="Arial" panose="020B0604020202020204" pitchFamily="34" charset="0"/>
                <a:ea typeface="+mj-ea"/>
                <a:cs typeface="Arial" panose="020B0604020202020204" pitchFamily="34" charset="0"/>
              </a:rPr>
              <a:t> </a:t>
            </a:r>
            <a:r>
              <a:rPr lang="en-US" altLang="en-US" sz="2953" b="1" dirty="0" err="1">
                <a:latin typeface="Arial" panose="020B0604020202020204" pitchFamily="34" charset="0"/>
                <a:ea typeface="Calibri" panose="020F0502020204030204" pitchFamily="34" charset="0"/>
                <a:cs typeface="Arial" panose="020B0604020202020204" pitchFamily="34" charset="0"/>
              </a:rPr>
              <a:t>Vích</a:t>
            </a:r>
            <a:r>
              <a:rPr lang="en-US" altLang="en-US" sz="2953" b="1" dirty="0">
                <a:latin typeface="Arial" panose="020B0604020202020204" pitchFamily="34" charset="0"/>
                <a:ea typeface="Calibri" panose="020F0502020204030204" pitchFamily="34" charset="0"/>
                <a:cs typeface="Arial" panose="020B0604020202020204" pitchFamily="34" charset="0"/>
              </a:rPr>
              <a:t>-to Huy-</a:t>
            </a:r>
            <a:r>
              <a:rPr lang="en-US" altLang="en-US" sz="2953" b="1" dirty="0" err="1">
                <a:latin typeface="Arial" panose="020B0604020202020204" pitchFamily="34" charset="0"/>
                <a:ea typeface="Calibri" panose="020F0502020204030204" pitchFamily="34" charset="0"/>
                <a:cs typeface="Arial" panose="020B0604020202020204" pitchFamily="34" charset="0"/>
              </a:rPr>
              <a:t>gô</a:t>
            </a:r>
            <a:r>
              <a:rPr lang="en-US" altLang="en-US" sz="2953" b="1" dirty="0">
                <a:latin typeface="Arial" panose="020B0604020202020204" pitchFamily="34" charset="0"/>
                <a:ea typeface="Calibri" panose="020F0502020204030204" pitchFamily="34" charset="0"/>
                <a:cs typeface="Arial" panose="020B0604020202020204" pitchFamily="34" charset="0"/>
              </a:rPr>
              <a:t> (1802-1885)</a:t>
            </a:r>
            <a:r>
              <a:rPr lang="en-US" altLang="zh-CN" sz="2953" b="1" dirty="0">
                <a:latin typeface="Arial" panose="020B0604020202020204" pitchFamily="34" charset="0"/>
                <a:ea typeface="+mj-ea"/>
                <a:cs typeface="Arial" panose="020B0604020202020204" pitchFamily="34" charset="0"/>
              </a:rPr>
              <a:t> </a:t>
            </a:r>
            <a:endParaRPr lang="zh-CN" altLang="en-US" sz="2953" b="1" dirty="0">
              <a:latin typeface="Arial" panose="020B0604020202020204" pitchFamily="34" charset="0"/>
              <a:ea typeface="+mj-ea"/>
              <a:cs typeface="Arial" panose="020B0604020202020204" pitchFamily="34" charset="0"/>
            </a:endParaRPr>
          </a:p>
        </p:txBody>
      </p:sp>
      <p:sp>
        <p:nvSpPr>
          <p:cNvPr id="19" name="Hộp Văn bản 18">
            <a:extLst>
              <a:ext uri="{FF2B5EF4-FFF2-40B4-BE49-F238E27FC236}">
                <a16:creationId xmlns:a16="http://schemas.microsoft.com/office/drawing/2014/main" xmlns="" id="{2DE0F904-B649-312F-6DD8-C20AFCF17AC7}"/>
              </a:ext>
            </a:extLst>
          </p:cNvPr>
          <p:cNvSpPr txBox="1"/>
          <p:nvPr/>
        </p:nvSpPr>
        <p:spPr>
          <a:xfrm>
            <a:off x="6101156" y="2785934"/>
            <a:ext cx="6038120" cy="1107679"/>
          </a:xfrm>
          <a:prstGeom prst="roundRect">
            <a:avLst/>
          </a:prstGeom>
          <a:noFill/>
          <a:ln>
            <a:solidFill>
              <a:schemeClr val="accent3">
                <a:lumMod val="60000"/>
                <a:lumOff val="40000"/>
              </a:schemeClr>
            </a:solidFill>
            <a:prstDash val="dash"/>
          </a:ln>
        </p:spPr>
        <p:txBody>
          <a:bodyPr wrap="square">
            <a:spAutoFit/>
          </a:bodyPr>
          <a:lstStyle/>
          <a:p>
            <a:pPr algn="just">
              <a:tabLst>
                <a:tab pos="1462561" algn="l"/>
              </a:tabLst>
            </a:pPr>
            <a:r>
              <a:rPr lang="en-US" sz="2953" dirty="0">
                <a:latin typeface="Arial" panose="020B0604020202020204" pitchFamily="34" charset="0"/>
                <a:ea typeface="Calibri" panose="020F0502020204030204" pitchFamily="34" charset="0"/>
                <a:cs typeface="Arial" panose="020B0604020202020204" pitchFamily="34" charset="0"/>
              </a:rPr>
              <a:t>- L</a:t>
            </a:r>
            <a:r>
              <a:rPr lang="vi-VN" sz="2953" dirty="0">
                <a:latin typeface="Arial" panose="020B0604020202020204" pitchFamily="34" charset="0"/>
                <a:ea typeface="Calibri" panose="020F0502020204030204" pitchFamily="34" charset="0"/>
                <a:cs typeface="Arial" panose="020B0604020202020204" pitchFamily="34" charset="0"/>
              </a:rPr>
              <a:t>à một nhà cách mạng có tư</a:t>
            </a:r>
            <a:r>
              <a:rPr lang="en-US" sz="2953" dirty="0">
                <a:latin typeface="Arial" panose="020B0604020202020204" pitchFamily="34" charset="0"/>
                <a:ea typeface="Calibri" panose="020F0502020204030204" pitchFamily="34" charset="0"/>
                <a:cs typeface="Arial" panose="020B0604020202020204" pitchFamily="34" charset="0"/>
              </a:rPr>
              <a:t> </a:t>
            </a:r>
            <a:r>
              <a:rPr lang="en-US" sz="2953" dirty="0" err="1">
                <a:latin typeface="Arial" panose="020B0604020202020204" pitchFamily="34" charset="0"/>
                <a:ea typeface="Calibri" panose="020F0502020204030204" pitchFamily="34" charset="0"/>
                <a:cs typeface="Arial" panose="020B0604020202020204" pitchFamily="34" charset="0"/>
              </a:rPr>
              <a:t>tưởng</a:t>
            </a:r>
            <a:r>
              <a:rPr lang="vi-VN" sz="2953" dirty="0">
                <a:latin typeface="Arial" panose="020B0604020202020204" pitchFamily="34" charset="0"/>
                <a:ea typeface="Calibri" panose="020F0502020204030204" pitchFamily="34" charset="0"/>
                <a:cs typeface="Arial" panose="020B0604020202020204" pitchFamily="34" charset="0"/>
              </a:rPr>
              <a:t> tiến bộ và lỗi lạc.</a:t>
            </a:r>
            <a:endParaRPr lang="en-US" sz="2953" dirty="0">
              <a:latin typeface="Arial" panose="020B0604020202020204" pitchFamily="34" charset="0"/>
              <a:ea typeface="Calibri" panose="020F0502020204030204" pitchFamily="34" charset="0"/>
              <a:cs typeface="Arial" panose="020B0604020202020204" pitchFamily="34" charset="0"/>
            </a:endParaRPr>
          </a:p>
        </p:txBody>
      </p:sp>
      <p:sp>
        <p:nvSpPr>
          <p:cNvPr id="21" name="Hộp Văn bản 20">
            <a:extLst>
              <a:ext uri="{FF2B5EF4-FFF2-40B4-BE49-F238E27FC236}">
                <a16:creationId xmlns:a16="http://schemas.microsoft.com/office/drawing/2014/main" xmlns="" id="{64CF0F4D-612E-2C23-E5B1-CB4C8DEFDF5E}"/>
              </a:ext>
            </a:extLst>
          </p:cNvPr>
          <p:cNvSpPr txBox="1"/>
          <p:nvPr/>
        </p:nvSpPr>
        <p:spPr>
          <a:xfrm>
            <a:off x="6105695" y="4480421"/>
            <a:ext cx="6033581" cy="1610441"/>
          </a:xfrm>
          <a:prstGeom prst="roundRect">
            <a:avLst/>
          </a:prstGeom>
          <a:noFill/>
          <a:ln>
            <a:solidFill>
              <a:schemeClr val="accent3">
                <a:lumMod val="60000"/>
                <a:lumOff val="40000"/>
              </a:schemeClr>
            </a:solidFill>
            <a:prstDash val="dash"/>
          </a:ln>
        </p:spPr>
        <p:txBody>
          <a:bodyPr wrap="square">
            <a:spAutoFit/>
          </a:bodyPr>
          <a:lstStyle/>
          <a:p>
            <a:pPr algn="just">
              <a:tabLst>
                <a:tab pos="1462561" algn="l"/>
              </a:tabLst>
            </a:pPr>
            <a:r>
              <a:rPr lang="en-US" sz="2953" dirty="0">
                <a:latin typeface="Arial" panose="020B0604020202020204" pitchFamily="34" charset="0"/>
                <a:ea typeface="Calibri" panose="020F0502020204030204" pitchFamily="34" charset="0"/>
                <a:cs typeface="Arial" panose="020B0604020202020204" pitchFamily="34" charset="0"/>
              </a:rPr>
              <a:t>- </a:t>
            </a:r>
            <a:r>
              <a:rPr lang="vi-VN" sz="2953" dirty="0">
                <a:latin typeface="Arial" panose="020B0604020202020204" pitchFamily="34" charset="0"/>
                <a:ea typeface="Calibri" panose="020F0502020204030204" pitchFamily="34" charset="0"/>
                <a:cs typeface="Arial" panose="020B0604020202020204" pitchFamily="34" charset="0"/>
              </a:rPr>
              <a:t>Con người ông mang một niềm khát khao tự do và trái tim tràn đầy yêu thương.</a:t>
            </a:r>
            <a:endParaRPr lang="en-US" sz="2953" dirty="0">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679" y="2371229"/>
            <a:ext cx="4104456" cy="4989512"/>
          </a:xfrm>
          <a:prstGeom prst="rect">
            <a:avLst/>
          </a:prstGeom>
        </p:spPr>
      </p:pic>
    </p:spTree>
    <p:extLst>
      <p:ext uri="{BB962C8B-B14F-4D97-AF65-F5344CB8AC3E}">
        <p14:creationId xmlns:p14="http://schemas.microsoft.com/office/powerpoint/2010/main" xmlns="" val="427942861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5" y="-29399"/>
            <a:ext cx="13053525" cy="7291448"/>
          </a:xfrm>
          <a:prstGeom prst="rect">
            <a:avLst/>
          </a:prstGeom>
        </p:spPr>
      </p:pic>
      <p:sp>
        <p:nvSpPr>
          <p:cNvPr id="4" name="文本框 5"/>
          <p:cNvSpPr txBox="1"/>
          <p:nvPr/>
        </p:nvSpPr>
        <p:spPr>
          <a:xfrm>
            <a:off x="1601150" y="594842"/>
            <a:ext cx="5808000" cy="611706"/>
          </a:xfrm>
          <a:prstGeom prst="rect">
            <a:avLst/>
          </a:prstGeom>
          <a:noFill/>
        </p:spPr>
        <p:txBody>
          <a:bodyPr wrap="none" rtlCol="0">
            <a:spAutoFit/>
          </a:bodyPr>
          <a:lstStyle/>
          <a:p>
            <a:r>
              <a:rPr lang="en-US" altLang="zh-CN" sz="3375" b="1" dirty="0">
                <a:solidFill>
                  <a:schemeClr val="tx1">
                    <a:lumMod val="95000"/>
                    <a:lumOff val="5000"/>
                  </a:schemeClr>
                </a:solidFill>
                <a:latin typeface="Times New Roman" panose="02020603050405020304" pitchFamily="18" charset="0"/>
                <a:ea typeface="+mj-ea"/>
                <a:cs typeface="Times New Roman" panose="02020603050405020304" pitchFamily="18" charset="0"/>
              </a:rPr>
              <a:t>I. ĐỌC - TÌM HIỂU CHUNG</a:t>
            </a:r>
            <a:endParaRPr lang="zh-CN" altLang="en-US" sz="3375" b="1" dirty="0">
              <a:solidFill>
                <a:schemeClr val="tx1">
                  <a:lumMod val="95000"/>
                  <a:lumOff val="5000"/>
                </a:schemeClr>
              </a:solidFill>
              <a:latin typeface="Times New Roman" panose="02020603050405020304" pitchFamily="18" charset="0"/>
              <a:ea typeface="+mj-ea"/>
              <a:cs typeface="Times New Roman" panose="02020603050405020304" pitchFamily="18" charset="0"/>
            </a:endParaRPr>
          </a:p>
        </p:txBody>
      </p:sp>
      <p:sp>
        <p:nvSpPr>
          <p:cNvPr id="5" name="文本框 7">
            <a:extLst>
              <a:ext uri="{FF2B5EF4-FFF2-40B4-BE49-F238E27FC236}">
                <a16:creationId xmlns:a16="http://schemas.microsoft.com/office/drawing/2014/main" xmlns="" id="{2B729C0C-7107-381C-EF12-088806BA44B5}"/>
              </a:ext>
            </a:extLst>
          </p:cNvPr>
          <p:cNvSpPr txBox="1"/>
          <p:nvPr/>
        </p:nvSpPr>
        <p:spPr>
          <a:xfrm>
            <a:off x="1601150" y="1194578"/>
            <a:ext cx="6979796" cy="546753"/>
          </a:xfrm>
          <a:prstGeom prst="rect">
            <a:avLst/>
          </a:prstGeom>
          <a:noFill/>
        </p:spPr>
        <p:txBody>
          <a:bodyPr wrap="none" rtlCol="0">
            <a:spAutoFit/>
          </a:bodyPr>
          <a:lstStyle/>
          <a:p>
            <a:r>
              <a:rPr lang="en-US" altLang="zh-CN" sz="2953" b="1" dirty="0">
                <a:latin typeface="Arial" panose="020B0604020202020204" pitchFamily="34" charset="0"/>
                <a:ea typeface="+mj-ea"/>
                <a:cs typeface="Arial" panose="020B0604020202020204" pitchFamily="34" charset="0"/>
              </a:rPr>
              <a:t>1. </a:t>
            </a:r>
            <a:r>
              <a:rPr lang="en-US" altLang="zh-CN" sz="2953" b="1" dirty="0" err="1">
                <a:latin typeface="Arial" panose="020B0604020202020204" pitchFamily="34" charset="0"/>
                <a:ea typeface="+mj-ea"/>
                <a:cs typeface="Arial" panose="020B0604020202020204" pitchFamily="34" charset="0"/>
              </a:rPr>
              <a:t>Tác</a:t>
            </a:r>
            <a:r>
              <a:rPr lang="en-US" altLang="zh-CN" sz="2953" b="1" dirty="0">
                <a:latin typeface="Arial" panose="020B0604020202020204" pitchFamily="34" charset="0"/>
                <a:ea typeface="+mj-ea"/>
                <a:cs typeface="Arial" panose="020B0604020202020204" pitchFamily="34" charset="0"/>
              </a:rPr>
              <a:t> </a:t>
            </a:r>
            <a:r>
              <a:rPr lang="en-US" altLang="zh-CN" sz="2953" b="1" dirty="0" err="1">
                <a:latin typeface="Arial" panose="020B0604020202020204" pitchFamily="34" charset="0"/>
                <a:ea typeface="+mj-ea"/>
                <a:cs typeface="Arial" panose="020B0604020202020204" pitchFamily="34" charset="0"/>
              </a:rPr>
              <a:t>giả</a:t>
            </a:r>
            <a:r>
              <a:rPr lang="en-US" altLang="zh-CN" sz="2953" b="1" dirty="0">
                <a:latin typeface="Arial" panose="020B0604020202020204" pitchFamily="34" charset="0"/>
                <a:ea typeface="+mj-ea"/>
                <a:cs typeface="Arial" panose="020B0604020202020204" pitchFamily="34" charset="0"/>
              </a:rPr>
              <a:t> </a:t>
            </a:r>
            <a:r>
              <a:rPr lang="en-US" altLang="en-US" sz="2953" b="1" dirty="0" err="1">
                <a:latin typeface="Arial" panose="020B0604020202020204" pitchFamily="34" charset="0"/>
                <a:ea typeface="Calibri" panose="020F0502020204030204" pitchFamily="34" charset="0"/>
                <a:cs typeface="Arial" panose="020B0604020202020204" pitchFamily="34" charset="0"/>
              </a:rPr>
              <a:t>Vích</a:t>
            </a:r>
            <a:r>
              <a:rPr lang="en-US" altLang="en-US" sz="2953" b="1" dirty="0">
                <a:latin typeface="Arial" panose="020B0604020202020204" pitchFamily="34" charset="0"/>
                <a:ea typeface="Calibri" panose="020F0502020204030204" pitchFamily="34" charset="0"/>
                <a:cs typeface="Arial" panose="020B0604020202020204" pitchFamily="34" charset="0"/>
              </a:rPr>
              <a:t>-to Huy-</a:t>
            </a:r>
            <a:r>
              <a:rPr lang="en-US" altLang="en-US" sz="2953" b="1" dirty="0" err="1">
                <a:latin typeface="Arial" panose="020B0604020202020204" pitchFamily="34" charset="0"/>
                <a:ea typeface="Calibri" panose="020F0502020204030204" pitchFamily="34" charset="0"/>
                <a:cs typeface="Arial" panose="020B0604020202020204" pitchFamily="34" charset="0"/>
              </a:rPr>
              <a:t>gô</a:t>
            </a:r>
            <a:r>
              <a:rPr lang="en-US" altLang="en-US" sz="2953" b="1" dirty="0">
                <a:latin typeface="Arial" panose="020B0604020202020204" pitchFamily="34" charset="0"/>
                <a:ea typeface="Calibri" panose="020F0502020204030204" pitchFamily="34" charset="0"/>
                <a:cs typeface="Arial" panose="020B0604020202020204" pitchFamily="34" charset="0"/>
              </a:rPr>
              <a:t> (1802-1885)</a:t>
            </a:r>
            <a:r>
              <a:rPr lang="en-US" altLang="zh-CN" sz="2953" b="1" dirty="0">
                <a:latin typeface="Arial" panose="020B0604020202020204" pitchFamily="34" charset="0"/>
                <a:ea typeface="+mj-ea"/>
                <a:cs typeface="Arial" panose="020B0604020202020204" pitchFamily="34" charset="0"/>
              </a:rPr>
              <a:t> </a:t>
            </a:r>
            <a:endParaRPr lang="zh-CN" altLang="en-US" sz="2953" b="1" dirty="0">
              <a:latin typeface="Arial" panose="020B0604020202020204" pitchFamily="34" charset="0"/>
              <a:ea typeface="+mj-ea"/>
              <a:cs typeface="Arial" panose="020B0604020202020204" pitchFamily="34" charset="0"/>
            </a:endParaRPr>
          </a:p>
        </p:txBody>
      </p:sp>
      <p:sp>
        <p:nvSpPr>
          <p:cNvPr id="6" name="矩形: 圆角 10">
            <a:extLst>
              <a:ext uri="{FF2B5EF4-FFF2-40B4-BE49-F238E27FC236}">
                <a16:creationId xmlns:a16="http://schemas.microsoft.com/office/drawing/2014/main" xmlns="" id="{D11DF0AE-12A0-3CA0-1929-09A34B326A7C}"/>
              </a:ext>
            </a:extLst>
          </p:cNvPr>
          <p:cNvSpPr/>
          <p:nvPr/>
        </p:nvSpPr>
        <p:spPr>
          <a:xfrm>
            <a:off x="3927196" y="1807109"/>
            <a:ext cx="2609899" cy="523220"/>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b. </a:t>
            </a:r>
            <a:r>
              <a:rPr lang="en-US" altLang="zh-CN" sz="2800" b="1" kern="0" dirty="0" err="1">
                <a:solidFill>
                  <a:srgbClr val="FFFFFF"/>
                </a:solidFill>
                <a:latin typeface="思源黑体 CN Bold"/>
                <a:ea typeface="思源黑体 CN Bold"/>
              </a:rPr>
              <a:t>Sự</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nghiệp</a:t>
            </a:r>
            <a:endParaRPr lang="zh-CN" altLang="en-US" sz="2800" b="1" kern="0" dirty="0">
              <a:solidFill>
                <a:srgbClr val="FFFFFF"/>
              </a:solidFill>
              <a:latin typeface="思源黑体 CN Bold"/>
              <a:ea typeface="思源黑体 CN Bold"/>
            </a:endParaRPr>
          </a:p>
        </p:txBody>
      </p:sp>
      <p:sp>
        <p:nvSpPr>
          <p:cNvPr id="7" name="Hộp Văn bản 18">
            <a:extLst>
              <a:ext uri="{FF2B5EF4-FFF2-40B4-BE49-F238E27FC236}">
                <a16:creationId xmlns:a16="http://schemas.microsoft.com/office/drawing/2014/main" xmlns="" id="{2DE0F904-B649-312F-6DD8-C20AFCF17AC7}"/>
              </a:ext>
            </a:extLst>
          </p:cNvPr>
          <p:cNvSpPr txBox="1"/>
          <p:nvPr/>
        </p:nvSpPr>
        <p:spPr>
          <a:xfrm>
            <a:off x="3189015" y="2402963"/>
            <a:ext cx="5832484" cy="1055608"/>
          </a:xfrm>
          <a:prstGeom prst="roundRect">
            <a:avLst/>
          </a:prstGeom>
          <a:noFill/>
          <a:ln>
            <a:solidFill>
              <a:schemeClr val="accent3">
                <a:lumMod val="60000"/>
                <a:lumOff val="40000"/>
              </a:schemeClr>
            </a:solidFill>
            <a:prstDash val="dash"/>
          </a:ln>
        </p:spPr>
        <p:txBody>
          <a:bodyPr wrap="square">
            <a:spAutoFit/>
          </a:bodyPr>
          <a:lstStyle/>
          <a:p>
            <a:pPr algn="just">
              <a:tabLst>
                <a:tab pos="1386840" algn="l"/>
              </a:tabLst>
            </a:pPr>
            <a:r>
              <a:rPr lang="vi-VN" sz="2800" dirty="0">
                <a:latin typeface="Arial" panose="020B0604020202020204" pitchFamily="34" charset="0"/>
                <a:ea typeface="Calibri" panose="020F0502020204030204" pitchFamily="34" charset="0"/>
                <a:cs typeface="Arial" panose="020B0604020202020204" pitchFamily="34" charset="0"/>
              </a:rPr>
              <a:t>- </a:t>
            </a:r>
            <a:r>
              <a:rPr lang="en-US" sz="2800" dirty="0">
                <a:latin typeface="Arial" panose="020B0604020202020204" pitchFamily="34" charset="0"/>
                <a:ea typeface="Calibri" panose="020F0502020204030204" pitchFamily="34" charset="0"/>
                <a:cs typeface="Arial" panose="020B0604020202020204" pitchFamily="34" charset="0"/>
              </a:rPr>
              <a:t>L</a:t>
            </a:r>
            <a:r>
              <a:rPr lang="vi-VN" sz="2800" dirty="0">
                <a:latin typeface="Arial" panose="020B0604020202020204" pitchFamily="34" charset="0"/>
                <a:ea typeface="Calibri" panose="020F0502020204030204" pitchFamily="34" charset="0"/>
                <a:cs typeface="Arial" panose="020B0604020202020204" pitchFamily="34" charset="0"/>
              </a:rPr>
              <a:t>à nhà văn lãng mạn lớn nhất của văn học Pháp thế kỉ XIX</a:t>
            </a:r>
            <a:r>
              <a:rPr lang="en-US" sz="2800" dirty="0">
                <a:latin typeface="Arial" panose="020B0604020202020204" pitchFamily="34" charset="0"/>
                <a:ea typeface="Calibri" panose="020F0502020204030204" pitchFamily="34" charset="0"/>
                <a:cs typeface="Arial" panose="020B0604020202020204" pitchFamily="34" charset="0"/>
              </a:rPr>
              <a:t>.</a:t>
            </a:r>
          </a:p>
        </p:txBody>
      </p:sp>
      <p:sp>
        <p:nvSpPr>
          <p:cNvPr id="8" name="Hộp Văn bản 20">
            <a:extLst>
              <a:ext uri="{FF2B5EF4-FFF2-40B4-BE49-F238E27FC236}">
                <a16:creationId xmlns:a16="http://schemas.microsoft.com/office/drawing/2014/main" xmlns="" id="{64CF0F4D-612E-2C23-E5B1-CB4C8DEFDF5E}"/>
              </a:ext>
            </a:extLst>
          </p:cNvPr>
          <p:cNvSpPr txBox="1"/>
          <p:nvPr/>
        </p:nvSpPr>
        <p:spPr>
          <a:xfrm>
            <a:off x="3189015" y="3895077"/>
            <a:ext cx="5832484" cy="1055608"/>
          </a:xfrm>
          <a:prstGeom prst="roundRect">
            <a:avLst/>
          </a:prstGeom>
          <a:noFill/>
          <a:ln>
            <a:solidFill>
              <a:schemeClr val="accent3">
                <a:lumMod val="60000"/>
                <a:lumOff val="40000"/>
              </a:schemeClr>
            </a:solidFill>
            <a:prstDash val="dash"/>
          </a:ln>
        </p:spPr>
        <p:txBody>
          <a:bodyPr wrap="square">
            <a:spAutoFit/>
          </a:bodyPr>
          <a:lstStyle/>
          <a:p>
            <a:pPr algn="just">
              <a:tabLst>
                <a:tab pos="1386840" algn="l"/>
              </a:tabLst>
            </a:pPr>
            <a:r>
              <a:rPr lang="vi-VN" sz="2800" dirty="0">
                <a:latin typeface="Arial" panose="020B0604020202020204" pitchFamily="34" charset="0"/>
                <a:ea typeface="Calibri" panose="020F0502020204030204" pitchFamily="34" charset="0"/>
                <a:cs typeface="Arial" panose="020B0604020202020204" pitchFamily="34" charset="0"/>
              </a:rPr>
              <a:t>- </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thơ</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tiểu</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thuyết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viết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kịch</a:t>
            </a:r>
            <a:r>
              <a:rPr lang="vi-VN" sz="2800"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
        <p:nvSpPr>
          <p:cNvPr id="9" name="Hộp Văn bản 10">
            <a:extLst>
              <a:ext uri="{FF2B5EF4-FFF2-40B4-BE49-F238E27FC236}">
                <a16:creationId xmlns:a16="http://schemas.microsoft.com/office/drawing/2014/main" xmlns="" id="{1C63CAA7-759D-E198-77CF-FE596A078513}"/>
              </a:ext>
            </a:extLst>
          </p:cNvPr>
          <p:cNvSpPr txBox="1"/>
          <p:nvPr/>
        </p:nvSpPr>
        <p:spPr>
          <a:xfrm>
            <a:off x="3190181" y="5430857"/>
            <a:ext cx="5906329" cy="1055608"/>
          </a:xfrm>
          <a:prstGeom prst="roundRect">
            <a:avLst/>
          </a:prstGeom>
          <a:noFill/>
          <a:ln>
            <a:solidFill>
              <a:schemeClr val="accent3">
                <a:lumMod val="60000"/>
                <a:lumOff val="40000"/>
              </a:schemeClr>
            </a:solidFill>
            <a:prstDash val="dash"/>
          </a:ln>
        </p:spPr>
        <p:txBody>
          <a:bodyPr wrap="square">
            <a:spAutoFit/>
          </a:bodyPr>
          <a:lstStyle/>
          <a:p>
            <a:pPr algn="just">
              <a:tabLst>
                <a:tab pos="1386840" algn="l"/>
              </a:tabLst>
            </a:pPr>
            <a:r>
              <a:rPr lang="vi-VN" sz="2800" dirty="0">
                <a:latin typeface="Arial" panose="020B0604020202020204" pitchFamily="34" charset="0"/>
                <a:ea typeface="Calibri" panose="020F0502020204030204" pitchFamily="34" charset="0"/>
                <a:cs typeface="Arial" panose="020B0604020202020204" pitchFamily="34" charset="0"/>
              </a:rPr>
              <a:t>- Phong cách sáng tác hướng ngòi bút vào những người khốn khổ</a:t>
            </a:r>
            <a:r>
              <a:rPr lang="en-US" sz="28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xmlns="" val="21364634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140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1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17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SCORM_ENDPOINT" val="&lt;endpoint&gt;&lt;enable&gt;0&lt;/enable&gt;&lt;lrs&gt;http://&lt;/lrs&gt;&lt;auth&gt;0&lt;/auth&gt;&lt;login&gt;&lt;/login&gt;&lt;password&gt;&lt;/password&gt;&lt;key&gt;&lt;/key&gt;&lt;name&gt;&lt;/name&gt;&lt;email&gt;&lt;/email&gt;&lt;/endpoint&gt;&#10;"/>
  <p:tag name="ISPRING_PRESENTATION_TITLE" val="06"/>
</p:tagLst>
</file>

<file path=ppt/tags/tag2.xml><?xml version="1.0" encoding="utf-8"?>
<p:tagLst xmlns:a="http://schemas.openxmlformats.org/drawingml/2006/main" xmlns:r="http://schemas.openxmlformats.org/officeDocument/2006/relationships" xmlns:p="http://schemas.openxmlformats.org/presentationml/2006/main">
  <p:tag name="TIMING" val="|2.9|2.5"/>
</p:tagLst>
</file>

<file path=ppt/tags/tag3.xml><?xml version="1.0" encoding="utf-8"?>
<p:tagLst xmlns:a="http://schemas.openxmlformats.org/drawingml/2006/main" xmlns:r="http://schemas.openxmlformats.org/officeDocument/2006/relationships" xmlns:p="http://schemas.openxmlformats.org/presentationml/2006/main">
  <p:tag name="TIMING" val="|2.9|2.5"/>
</p:tagLst>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2431</Words>
  <Application>Microsoft Office PowerPoint</Application>
  <PresentationFormat>Custom</PresentationFormat>
  <Paragraphs>295</Paragraphs>
  <Slides>45</Slides>
  <Notes>7</Notes>
  <HiddenSlides>0</HiddenSlides>
  <MMClips>6</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自定义设计方案</vt:lpstr>
      <vt:lpstr>Slide 1</vt:lpstr>
      <vt:lpstr>+</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06</dc:title>
  <dc:creator/>
  <cp:lastModifiedBy/>
  <cp:revision>4</cp:revision>
  <dcterms:created xsi:type="dcterms:W3CDTF">2017-04-05T10:58:00Z</dcterms:created>
  <dcterms:modified xsi:type="dcterms:W3CDTF">2024-08-15T09:11:29Z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C5F874C75B6E4F2B8DC08ECD364B95D9</vt:lpwstr>
  </property>
</Properties>
</file>