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1" r:id="rId4"/>
    <p:sldId id="272" r:id="rId5"/>
    <p:sldId id="273" r:id="rId6"/>
    <p:sldId id="274" r:id="rId7"/>
    <p:sldId id="275" r:id="rId8"/>
    <p:sldId id="276" r:id="rId9"/>
    <p:sldId id="277" r:id="rId10"/>
    <p:sldId id="278" r:id="rId11"/>
    <p:sldId id="279" r:id="rId12"/>
    <p:sldId id="281" r:id="rId13"/>
    <p:sldId id="280" r:id="rId14"/>
    <p:sldId id="282" r:id="rId15"/>
    <p:sldId id="283" r:id="rId16"/>
    <p:sldId id="284" r:id="rId17"/>
    <p:sldId id="286" r:id="rId18"/>
    <p:sldId id="285" r:id="rId19"/>
    <p:sldId id="287" r:id="rId20"/>
    <p:sldId id="288" r:id="rId21"/>
    <p:sldId id="289" r:id="rId22"/>
    <p:sldId id="290" r:id="rId23"/>
    <p:sldId id="291" r:id="rId24"/>
    <p:sldId id="292" r:id="rId25"/>
    <p:sldId id="294" r:id="rId26"/>
    <p:sldId id="293" r:id="rId27"/>
    <p:sldId id="295" r:id="rId28"/>
    <p:sldId id="296" r:id="rId29"/>
    <p:sldId id="297" r:id="rId30"/>
    <p:sldId id="298" r:id="rId31"/>
    <p:sldId id="299" r:id="rId32"/>
    <p:sldId id="300" r:id="rId33"/>
    <p:sldId id="301" r:id="rId34"/>
    <p:sldId id="303" r:id="rId35"/>
    <p:sldId id="304" r:id="rId36"/>
    <p:sldId id="305" r:id="rId37"/>
    <p:sldId id="306" r:id="rId38"/>
    <p:sldId id="302" r:id="rId39"/>
    <p:sldId id="307" r:id="rId40"/>
    <p:sldId id="308" r:id="rId41"/>
    <p:sldId id="309" r:id="rId42"/>
    <p:sldId id="310" r:id="rId43"/>
    <p:sldId id="311" r:id="rId44"/>
    <p:sldId id="312" r:id="rId45"/>
    <p:sldId id="258" r:id="rId46"/>
    <p:sldId id="267" r:id="rId47"/>
    <p:sldId id="315" r:id="rId48"/>
    <p:sldId id="260" r:id="rId49"/>
    <p:sldId id="268" r:id="rId50"/>
    <p:sldId id="264" r:id="rId51"/>
    <p:sldId id="259" r:id="rId52"/>
    <p:sldId id="262" r:id="rId53"/>
    <p:sldId id="269" r:id="rId54"/>
    <p:sldId id="266" r:id="rId55"/>
    <p:sldId id="313" r:id="rId56"/>
    <p:sldId id="314" r:id="rId57"/>
    <p:sldId id="270" r:id="rId5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706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56031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44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58827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717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858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87455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5271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227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660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6474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21E9EA4-8D87-437C-BEFC-C29E1E69893E}" type="datetimeFigureOut">
              <a:rPr lang="vi-VN" smtClean="0">
                <a:solidFill>
                  <a:prstClr val="black">
                    <a:tint val="75000"/>
                  </a:prstClr>
                </a:solidFill>
              </a:rPr>
              <a:pPr/>
              <a:t>12/11/2023</a:t>
            </a:fld>
            <a:endParaRPr lang="vi-VN">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7A71D0-5045-49DC-AA69-EF36E0781F26}"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5900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2.sv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2.sv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3.sv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5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2.sv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NUL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33475" y="578924"/>
            <a:ext cx="15363925" cy="8469090"/>
          </a:xfrm>
          <a:custGeom>
            <a:avLst/>
            <a:gdLst/>
            <a:ahLst/>
            <a:cxnLst/>
            <a:rect l="l" t="t" r="r" b="b"/>
            <a:pathLst>
              <a:path w="14421051" h="8469090">
                <a:moveTo>
                  <a:pt x="0" y="0"/>
                </a:moveTo>
                <a:lnTo>
                  <a:pt x="14421050" y="0"/>
                </a:lnTo>
                <a:lnTo>
                  <a:pt x="14421050" y="8469090"/>
                </a:lnTo>
                <a:lnTo>
                  <a:pt x="0" y="846909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rot="3380049">
            <a:off x="12933412" y="6878908"/>
            <a:ext cx="1314997" cy="929847"/>
            <a:chOff x="0" y="0"/>
            <a:chExt cx="319104" cy="225641"/>
          </a:xfrm>
        </p:grpSpPr>
        <p:sp>
          <p:nvSpPr>
            <p:cNvPr id="5" name="Freeform 5"/>
            <p:cNvSpPr/>
            <p:nvPr/>
          </p:nvSpPr>
          <p:spPr>
            <a:xfrm>
              <a:off x="0" y="0"/>
              <a:ext cx="319104" cy="225641"/>
            </a:xfrm>
            <a:custGeom>
              <a:avLst/>
              <a:gdLst/>
              <a:ahLst/>
              <a:cxnLst/>
              <a:rect l="l" t="t" r="r" b="b"/>
              <a:pathLst>
                <a:path w="319104" h="225641">
                  <a:moveTo>
                    <a:pt x="159552" y="0"/>
                  </a:moveTo>
                  <a:cubicBezTo>
                    <a:pt x="71434" y="0"/>
                    <a:pt x="0" y="50512"/>
                    <a:pt x="0" y="112821"/>
                  </a:cubicBezTo>
                  <a:cubicBezTo>
                    <a:pt x="0" y="175130"/>
                    <a:pt x="71434" y="225641"/>
                    <a:pt x="159552" y="225641"/>
                  </a:cubicBezTo>
                  <a:cubicBezTo>
                    <a:pt x="247670" y="225641"/>
                    <a:pt x="319104" y="175130"/>
                    <a:pt x="319104" y="112821"/>
                  </a:cubicBezTo>
                  <a:cubicBezTo>
                    <a:pt x="319104" y="50512"/>
                    <a:pt x="247670" y="0"/>
                    <a:pt x="159552" y="0"/>
                  </a:cubicBezTo>
                  <a:close/>
                </a:path>
              </a:pathLst>
            </a:custGeom>
            <a:solidFill>
              <a:srgbClr val="DAC39B"/>
            </a:solidFill>
          </p:spPr>
        </p:sp>
        <p:sp>
          <p:nvSpPr>
            <p:cNvPr id="6" name="TextBox 6"/>
            <p:cNvSpPr txBox="1"/>
            <p:nvPr/>
          </p:nvSpPr>
          <p:spPr>
            <a:xfrm>
              <a:off x="29916" y="-35996"/>
              <a:ext cx="259272" cy="240484"/>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rot="6781467">
            <a:off x="14528257" y="6216568"/>
            <a:ext cx="1314997" cy="1044561"/>
            <a:chOff x="0" y="0"/>
            <a:chExt cx="319104" cy="253479"/>
          </a:xfrm>
        </p:grpSpPr>
        <p:sp>
          <p:nvSpPr>
            <p:cNvPr id="8" name="Freeform 8"/>
            <p:cNvSpPr/>
            <p:nvPr/>
          </p:nvSpPr>
          <p:spPr>
            <a:xfrm>
              <a:off x="0" y="0"/>
              <a:ext cx="319104" cy="253479"/>
            </a:xfrm>
            <a:custGeom>
              <a:avLst/>
              <a:gdLst/>
              <a:ahLst/>
              <a:cxnLst/>
              <a:rect l="l" t="t" r="r" b="b"/>
              <a:pathLst>
                <a:path w="319104" h="253479">
                  <a:moveTo>
                    <a:pt x="159552" y="0"/>
                  </a:moveTo>
                  <a:cubicBezTo>
                    <a:pt x="71434" y="0"/>
                    <a:pt x="0" y="56743"/>
                    <a:pt x="0" y="126739"/>
                  </a:cubicBezTo>
                  <a:cubicBezTo>
                    <a:pt x="0" y="196735"/>
                    <a:pt x="71434" y="253479"/>
                    <a:pt x="159552" y="253479"/>
                  </a:cubicBezTo>
                  <a:cubicBezTo>
                    <a:pt x="247670" y="253479"/>
                    <a:pt x="319104" y="196735"/>
                    <a:pt x="319104" y="126739"/>
                  </a:cubicBezTo>
                  <a:cubicBezTo>
                    <a:pt x="319104" y="56743"/>
                    <a:pt x="247670" y="0"/>
                    <a:pt x="159552" y="0"/>
                  </a:cubicBezTo>
                  <a:close/>
                </a:path>
              </a:pathLst>
            </a:custGeom>
            <a:solidFill>
              <a:srgbClr val="DAC39B"/>
            </a:solidFill>
          </p:spPr>
        </p:sp>
        <p:sp>
          <p:nvSpPr>
            <p:cNvPr id="9" name="TextBox 9"/>
            <p:cNvSpPr txBox="1"/>
            <p:nvPr/>
          </p:nvSpPr>
          <p:spPr>
            <a:xfrm>
              <a:off x="29916" y="-33386"/>
              <a:ext cx="259272" cy="263101"/>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3505200" y="3336141"/>
            <a:ext cx="12654052" cy="1477328"/>
          </a:xfrm>
          <a:prstGeom prst="rect">
            <a:avLst/>
          </a:prstGeom>
        </p:spPr>
        <p:txBody>
          <a:bodyPr lIns="0" tIns="0" rIns="0" bIns="0" rtlCol="0" anchor="t">
            <a:prstTxWarp prst="textCanUp">
              <a:avLst/>
            </a:prstTxWarp>
            <a:spAutoFit/>
          </a:bodyPr>
          <a:lstStyle/>
          <a:p>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TẦNG </a:t>
            </a:r>
            <a:r>
              <a:rPr lang="vi-VN"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HAI</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11" name="TextBox 11"/>
          <p:cNvSpPr txBox="1"/>
          <p:nvPr/>
        </p:nvSpPr>
        <p:spPr>
          <a:xfrm>
            <a:off x="6035514" y="6189918"/>
            <a:ext cx="7593424" cy="738664"/>
          </a:xfrm>
          <a:prstGeom prst="rect">
            <a:avLst/>
          </a:prstGeom>
        </p:spPr>
        <p:txBody>
          <a:bodyPr lIns="0" tIns="0" rIns="0" bIns="0" rtlCol="0" anchor="t">
            <a:prstTxWarp prst="textCanUp">
              <a:avLst/>
            </a:prstTxWarp>
            <a:spAutoFit/>
          </a:bodyPr>
          <a:lstStyle/>
          <a:p>
            <a:r>
              <a:rPr lang="vi-VN" sz="4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 Phong Điệp -</a:t>
            </a:r>
            <a:endParaRPr lang="en-GB" sz="4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8411" y="342900"/>
            <a:ext cx="8689073" cy="3452574"/>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7. </a:t>
            </a:r>
            <a:r>
              <a:rPr lang="vi-VN" sz="4800">
                <a:latin typeface="+mj-lt"/>
              </a:rPr>
              <a:t>Tập truyện ngắn được xuất bản năm 2008 của nhà văn Phong Điệp có tên là gì?</a:t>
            </a:r>
            <a:endParaRPr lang="en-GB" sz="4800">
              <a:latin typeface="+mj-lt"/>
            </a:endParaRPr>
          </a:p>
          <a:p>
            <a:pPr algn="just"/>
            <a:r>
              <a:rPr lang="vi-VN" sz="4800">
                <a:latin typeface="+mj-lt"/>
              </a:rPr>
              <a:t>Gợi ý: Ba từ, 8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553200" y="4381500"/>
            <a:ext cx="5260073" cy="16764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Kẻ dự phần</a:t>
            </a:r>
            <a:endParaRPr lang="en-GB" sz="4800">
              <a:latin typeface="+mj-lt"/>
            </a:endParaRPr>
          </a:p>
        </p:txBody>
      </p:sp>
    </p:spTree>
    <p:extLst>
      <p:ext uri="{BB962C8B-B14F-4D97-AF65-F5344CB8AC3E}">
        <p14:creationId xmlns:p14="http://schemas.microsoft.com/office/powerpoint/2010/main" val="374652955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0650917"/>
              </p:ext>
            </p:extLst>
          </p:nvPr>
        </p:nvGraphicFramePr>
        <p:xfrm>
          <a:off x="2362200" y="800100"/>
          <a:ext cx="11506204" cy="8051927"/>
        </p:xfrm>
        <a:graphic>
          <a:graphicData uri="http://schemas.openxmlformats.org/drawingml/2006/table">
            <a:tbl>
              <a:tblPr firstRow="1" firstCol="1" bandRow="1"/>
              <a:tblGrid>
                <a:gridCol w="1015948"/>
                <a:gridCol w="874188"/>
                <a:gridCol w="874188"/>
                <a:gridCol w="874188"/>
                <a:gridCol w="874188"/>
                <a:gridCol w="874188"/>
                <a:gridCol w="874188"/>
                <a:gridCol w="874188"/>
                <a:gridCol w="874188"/>
                <a:gridCol w="874188"/>
                <a:gridCol w="874188"/>
                <a:gridCol w="874188"/>
                <a:gridCol w="874188"/>
              </a:tblGrid>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Â</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Ờ​</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Ố​</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Ô​</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Ị​</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AD4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Ế​</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Ệ​</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À​</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Ẻ</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Ạ​</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È​</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Ă​</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Ự</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Ẻ​</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Ậ</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Ữ​</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Ầ</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Ú​</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449067">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4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4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r>
            </a:tbl>
          </a:graphicData>
        </a:graphic>
      </p:graphicFrame>
    </p:spTree>
    <p:extLst>
      <p:ext uri="{BB962C8B-B14F-4D97-AF65-F5344CB8AC3E}">
        <p14:creationId xmlns:p14="http://schemas.microsoft.com/office/powerpoint/2010/main" val="13741075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1485900"/>
            <a:ext cx="10944369" cy="27432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a:latin typeface="+mj-lt"/>
              </a:rPr>
              <a:t>Mật mã ô chữ: "Tầng hai”</a:t>
            </a:r>
            <a:endParaRPr lang="en-GB" sz="66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314574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28697" y="709853"/>
            <a:ext cx="16430607" cy="8867295"/>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317343"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4462414"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a:grpSpLocks noChangeAspect="1"/>
          </p:cNvGrpSpPr>
          <p:nvPr/>
        </p:nvGrpSpPr>
        <p:grpSpPr>
          <a:xfrm>
            <a:off x="2291287" y="4923271"/>
            <a:ext cx="2817385" cy="2316277"/>
            <a:chOff x="0" y="0"/>
            <a:chExt cx="4991100" cy="4103370"/>
          </a:xfrm>
        </p:grpSpPr>
        <p:sp>
          <p:nvSpPr>
            <p:cNvPr id="9" name="Freeform 9"/>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6"/>
              <a:stretch>
                <a:fillRect t="-32610" b="-32610"/>
              </a:stretch>
            </a:blipFill>
          </p:spPr>
        </p:sp>
        <p:sp>
          <p:nvSpPr>
            <p:cNvPr id="10" name="Freeform 10"/>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1" name="Group 11"/>
          <p:cNvGrpSpPr>
            <a:grpSpLocks noChangeAspect="1"/>
          </p:cNvGrpSpPr>
          <p:nvPr/>
        </p:nvGrpSpPr>
        <p:grpSpPr>
          <a:xfrm>
            <a:off x="5863874" y="4191900"/>
            <a:ext cx="2817385" cy="2316277"/>
            <a:chOff x="0" y="0"/>
            <a:chExt cx="4991100" cy="4103370"/>
          </a:xfrm>
        </p:grpSpPr>
        <p:sp>
          <p:nvSpPr>
            <p:cNvPr id="12" name="Freeform 12"/>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8"/>
              <a:stretch>
                <a:fillRect l="-834" r="-834"/>
              </a:stretch>
            </a:blipFill>
          </p:spPr>
        </p:sp>
        <p:sp>
          <p:nvSpPr>
            <p:cNvPr id="13" name="Freeform 13"/>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4" name="Group 14"/>
          <p:cNvGrpSpPr>
            <a:grpSpLocks noChangeAspect="1"/>
          </p:cNvGrpSpPr>
          <p:nvPr/>
        </p:nvGrpSpPr>
        <p:grpSpPr>
          <a:xfrm>
            <a:off x="9492227" y="4923271"/>
            <a:ext cx="2817385" cy="2316277"/>
            <a:chOff x="0" y="0"/>
            <a:chExt cx="4991100" cy="4103370"/>
          </a:xfrm>
        </p:grpSpPr>
        <p:sp>
          <p:nvSpPr>
            <p:cNvPr id="15" name="Freeform 15"/>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9"/>
              <a:stretch>
                <a:fillRect r="-7599"/>
              </a:stretch>
            </a:blipFill>
          </p:spPr>
        </p:sp>
        <p:sp>
          <p:nvSpPr>
            <p:cNvPr id="16" name="Freeform 16"/>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7" name="Group 17"/>
          <p:cNvGrpSpPr>
            <a:grpSpLocks noChangeAspect="1"/>
          </p:cNvGrpSpPr>
          <p:nvPr/>
        </p:nvGrpSpPr>
        <p:grpSpPr>
          <a:xfrm>
            <a:off x="13179329" y="4336266"/>
            <a:ext cx="2817385" cy="2316277"/>
            <a:chOff x="0" y="0"/>
            <a:chExt cx="4991100" cy="4103370"/>
          </a:xfrm>
        </p:grpSpPr>
        <p:sp>
          <p:nvSpPr>
            <p:cNvPr id="18" name="Freeform 18"/>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10"/>
              <a:stretch>
                <a:fillRect t="-69633" b="-16357"/>
              </a:stretch>
            </a:blipFill>
          </p:spPr>
        </p:sp>
        <p:sp>
          <p:nvSpPr>
            <p:cNvPr id="19" name="Freeform 19"/>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sp>
        <p:nvSpPr>
          <p:cNvPr id="24" name="TextBox 24"/>
          <p:cNvSpPr txBox="1"/>
          <p:nvPr/>
        </p:nvSpPr>
        <p:spPr>
          <a:xfrm>
            <a:off x="3330504" y="1595530"/>
            <a:ext cx="12052739" cy="2215991"/>
          </a:xfrm>
          <a:prstGeom prst="rect">
            <a:avLst/>
          </a:prstGeom>
        </p:spPr>
        <p:txBody>
          <a:bodyPr wrap="square" lIns="0" tIns="0" rIns="0" bIns="0" rtlCol="0" anchor="t">
            <a:spAutoFit/>
          </a:bodyPr>
          <a:lstStyle/>
          <a:p>
            <a:pPr algn="ctr"/>
            <a:r>
              <a:rPr lang="vi-VN" sz="7200" b="1">
                <a:effectLst>
                  <a:glow rad="101600">
                    <a:schemeClr val="accent2">
                      <a:satMod val="175000"/>
                      <a:alpha val="40000"/>
                    </a:schemeClr>
                  </a:glow>
                </a:effectLst>
                <a:latin typeface="+mj-lt"/>
              </a:rPr>
              <a:t>HOẠT </a:t>
            </a:r>
            <a:r>
              <a:rPr lang="vi-VN" sz="7200" b="1">
                <a:effectLst>
                  <a:glow rad="101600">
                    <a:schemeClr val="accent2">
                      <a:satMod val="175000"/>
                      <a:alpha val="40000"/>
                    </a:schemeClr>
                  </a:glow>
                </a:effectLst>
                <a:latin typeface="+mj-lt"/>
              </a:rPr>
              <a:t>ĐỘNG </a:t>
            </a:r>
            <a:r>
              <a:rPr lang="vi-VN" sz="7200" b="1" smtClean="0">
                <a:effectLst>
                  <a:glow rad="101600">
                    <a:schemeClr val="accent2">
                      <a:satMod val="175000"/>
                      <a:alpha val="40000"/>
                    </a:schemeClr>
                  </a:glow>
                </a:effectLst>
                <a:latin typeface="+mj-lt"/>
              </a:rPr>
              <a:t>2</a:t>
            </a:r>
          </a:p>
          <a:p>
            <a:pPr algn="ctr"/>
            <a:r>
              <a:rPr lang="vi-VN" sz="7200" b="1" smtClean="0">
                <a:effectLst>
                  <a:glow rad="101600">
                    <a:schemeClr val="accent2">
                      <a:satMod val="175000"/>
                      <a:alpha val="40000"/>
                    </a:schemeClr>
                  </a:glow>
                </a:effectLst>
                <a:latin typeface="+mj-lt"/>
              </a:rPr>
              <a:t> </a:t>
            </a:r>
            <a:r>
              <a:rPr lang="vi-VN" sz="7200" b="1">
                <a:effectLst>
                  <a:glow rad="101600">
                    <a:schemeClr val="accent2">
                      <a:satMod val="175000"/>
                      <a:alpha val="40000"/>
                    </a:schemeClr>
                  </a:glow>
                </a:effectLst>
                <a:latin typeface="+mj-lt"/>
              </a:rPr>
              <a:t>HÌNH THÀNH KIẾN THỨC</a:t>
            </a:r>
            <a:endParaRPr lang="en-US" sz="8000">
              <a:solidFill>
                <a:srgbClr val="B3775D"/>
              </a:solidFill>
              <a:effectLst>
                <a:glow rad="101600">
                  <a:schemeClr val="accent2">
                    <a:satMod val="175000"/>
                    <a:alpha val="40000"/>
                  </a:schemeClr>
                </a:glow>
              </a:effectLst>
              <a:latin typeface="+mj-lt"/>
            </a:endParaRPr>
          </a:p>
        </p:txBody>
      </p:sp>
    </p:spTree>
    <p:extLst>
      <p:ext uri="{BB962C8B-B14F-4D97-AF65-F5344CB8AC3E}">
        <p14:creationId xmlns:p14="http://schemas.microsoft.com/office/powerpoint/2010/main" val="17424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772491" y="1853485"/>
            <a:ext cx="12743017" cy="6580031"/>
          </a:xfrm>
          <a:custGeom>
            <a:avLst/>
            <a:gdLst/>
            <a:ahLst/>
            <a:cxnLst/>
            <a:rect l="l" t="t" r="r" b="b"/>
            <a:pathLst>
              <a:path w="12743017" h="6580031">
                <a:moveTo>
                  <a:pt x="0" y="0"/>
                </a:moveTo>
                <a:lnTo>
                  <a:pt x="12743018" y="0"/>
                </a:lnTo>
                <a:lnTo>
                  <a:pt x="12743018" y="6580030"/>
                </a:lnTo>
                <a:lnTo>
                  <a:pt x="0" y="6580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662544" y="3912394"/>
            <a:ext cx="11427836" cy="1231106"/>
          </a:xfrm>
          <a:prstGeom prst="rect">
            <a:avLst/>
          </a:prstGeom>
        </p:spPr>
        <p:txBody>
          <a:bodyPr wrap="square" lIns="0" tIns="0" rIns="0" bIns="0" rtlCol="0" anchor="t">
            <a:spAutoFit/>
          </a:bodyPr>
          <a:lstStyle/>
          <a:p>
            <a:r>
              <a:rPr lang="en-US" sz="80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I. Đọc và tìm hiểu chung </a:t>
            </a:r>
            <a:endParaRPr lang="en-GB" sz="800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3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732698" y="266700"/>
            <a:ext cx="16822604" cy="10020300"/>
          </a:xfrm>
          <a:custGeom>
            <a:avLst/>
            <a:gdLst/>
            <a:ahLst/>
            <a:cxnLst/>
            <a:rect l="l" t="t" r="r" b="b"/>
            <a:pathLst>
              <a:path w="16822604" h="8411302">
                <a:moveTo>
                  <a:pt x="0" y="0"/>
                </a:moveTo>
                <a:lnTo>
                  <a:pt x="16822604" y="0"/>
                </a:lnTo>
                <a:lnTo>
                  <a:pt x="16822604" y="8411302"/>
                </a:lnTo>
                <a:lnTo>
                  <a:pt x="0" y="84113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362200" y="2663825"/>
            <a:ext cx="14020800" cy="1231106"/>
          </a:xfrm>
          <a:prstGeom prst="rect">
            <a:avLst/>
          </a:prstGeom>
        </p:spPr>
        <p:txBody>
          <a:bodyPr wrap="square" lIns="0" tIns="0" rIns="0" bIns="0" rtlCol="0" anchor="t">
            <a:spAutoFit/>
          </a:bodyPr>
          <a:lstStyle/>
          <a:p>
            <a:r>
              <a:rPr lang="en-US" sz="40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Phong Điệp là nhà văn nữ tiêu biểu cho thời kì văn học đương đại Việt Nam </a:t>
            </a:r>
            <a:endParaRPr lang="en-GB" sz="4000">
              <a:latin typeface="Times New Roman" panose="02020603050405020304" pitchFamily="18" charset="0"/>
              <a:cs typeface="Times New Roman" panose="02020603050405020304" pitchFamily="18" charset="0"/>
            </a:endParaRPr>
          </a:p>
        </p:txBody>
      </p:sp>
      <p:sp>
        <p:nvSpPr>
          <p:cNvPr id="5" name="TextBox 5"/>
          <p:cNvSpPr txBox="1"/>
          <p:nvPr/>
        </p:nvSpPr>
        <p:spPr>
          <a:xfrm>
            <a:off x="5501006" y="1378030"/>
            <a:ext cx="12753701" cy="830997"/>
          </a:xfrm>
          <a:prstGeom prst="rect">
            <a:avLst/>
          </a:prstGeom>
        </p:spPr>
        <p:txBody>
          <a:bodyPr lIns="0" tIns="0" rIns="0" bIns="0" rtlCol="0" anchor="t">
            <a:spAutoFit/>
          </a:bodyPr>
          <a:lstStyle/>
          <a:p>
            <a:r>
              <a:rPr lang="en-US" sz="5400" b="1">
                <a:latin typeface="Times New Roman" panose="02020603050405020304" pitchFamily="18" charset="0"/>
                <a:cs typeface="Times New Roman" panose="02020603050405020304" pitchFamily="18" charset="0"/>
              </a:rPr>
              <a:t>1. Tác giả Phong Điệp</a:t>
            </a:r>
            <a:endParaRPr lang="en-GB" sz="5400">
              <a:latin typeface="Times New Roman" panose="02020603050405020304" pitchFamily="18" charset="0"/>
              <a:cs typeface="Times New Roman" panose="02020603050405020304" pitchFamily="18" charset="0"/>
            </a:endParaRPr>
          </a:p>
        </p:txBody>
      </p:sp>
      <p:sp>
        <p:nvSpPr>
          <p:cNvPr id="6" name="Rectangle 5"/>
          <p:cNvSpPr/>
          <p:nvPr/>
        </p:nvSpPr>
        <p:spPr>
          <a:xfrm>
            <a:off x="2133600" y="4628409"/>
            <a:ext cx="9248045" cy="323165"/>
          </a:xfrm>
          <a:prstGeom prst="rect">
            <a:avLst/>
          </a:prstGeom>
        </p:spPr>
        <p:txBody>
          <a:bodyPr wrap="none">
            <a:spAutoFit/>
          </a:bodyPr>
          <a:lstStyle/>
          <a:p>
            <a:pPr algn="just">
              <a:lnSpc>
                <a:spcPts val="1800"/>
              </a:lnSpc>
              <a:spcAft>
                <a:spcPts val="800"/>
              </a:spcAft>
              <a:tabLst>
                <a:tab pos="1386840" algn="l"/>
              </a:tabLst>
            </a:pPr>
            <a:r>
              <a:rPr lang="en-US" sz="4000">
                <a:latin typeface="Times New Roman" panose="02020603050405020304" pitchFamily="18" charset="0"/>
                <a:ea typeface="MS Mincho"/>
                <a:cs typeface="Times New Roman" panose="02020603050405020304" pitchFamily="18" charset="0"/>
              </a:rPr>
              <a:t>- Phong Điệp sinh năm 1976, tại Nam Định.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33600" y="5497545"/>
            <a:ext cx="5455340" cy="323165"/>
          </a:xfrm>
          <a:prstGeom prst="rect">
            <a:avLst/>
          </a:prstGeom>
        </p:spPr>
        <p:txBody>
          <a:bodyPr wrap="none">
            <a:spAutoFit/>
          </a:bodyPr>
          <a:lstStyle/>
          <a:p>
            <a:pPr algn="just">
              <a:lnSpc>
                <a:spcPts val="1800"/>
              </a:lnSpc>
              <a:spcAft>
                <a:spcPts val="800"/>
              </a:spcAft>
              <a:tabLst>
                <a:tab pos="1386840" algn="l"/>
              </a:tabLst>
            </a:pPr>
            <a:r>
              <a:rPr lang="en-US" sz="4000">
                <a:latin typeface="Times New Roman" panose="02020603050405020304" pitchFamily="18" charset="0"/>
                <a:ea typeface="MS Mincho"/>
                <a:cs typeface="Times New Roman" panose="02020603050405020304" pitchFamily="18" charset="0"/>
              </a:rPr>
              <a:t>- Các tác phẩm tiêu biểu: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62200" y="6021498"/>
            <a:ext cx="9144000" cy="3375283"/>
          </a:xfrm>
          <a:prstGeom prst="rect">
            <a:avLst/>
          </a:prstGeom>
        </p:spPr>
        <p:txBody>
          <a:bodyPr>
            <a:spAutoFit/>
          </a:bodyPr>
          <a:lstStyle/>
          <a:p>
            <a:pPr algn="just">
              <a:spcAft>
                <a:spcPts val="800"/>
              </a:spcAft>
              <a:tabLst>
                <a:tab pos="1386840" algn="l"/>
              </a:tabLst>
            </a:pPr>
            <a:r>
              <a:rPr lang="en-US" sz="4000">
                <a:latin typeface="Times New Roman" panose="02020603050405020304" pitchFamily="18" charset="0"/>
                <a:ea typeface="MS Mincho"/>
                <a:cs typeface="Times New Roman" panose="02020603050405020304" pitchFamily="18" charset="0"/>
              </a:rPr>
              <a:t>+ Truyện ngắn </a:t>
            </a:r>
            <a:r>
              <a:rPr lang="en-US" sz="4000">
                <a:latin typeface="Times New Roman" panose="02020603050405020304" pitchFamily="18" charset="0"/>
                <a:ea typeface="MS Mincho"/>
                <a:cs typeface="Times New Roman" panose="02020603050405020304" pitchFamily="18" charset="0"/>
              </a:rPr>
              <a:t>Ma </a:t>
            </a:r>
            <a:r>
              <a:rPr lang="en-US" sz="4000" smtClean="0">
                <a:latin typeface="Times New Roman" panose="02020603050405020304" pitchFamily="18" charset="0"/>
                <a:ea typeface="MS Mincho"/>
                <a:cs typeface="Times New Roman" panose="02020603050405020304" pitchFamily="18" charset="0"/>
              </a:rPr>
              <a:t>mèo</a:t>
            </a:r>
            <a:endParaRPr lang="vi-VN" sz="4000">
              <a:latin typeface="Times New Roman" panose="02020603050405020304" pitchFamily="18" charset="0"/>
              <a:ea typeface="MS Mincho"/>
              <a:cs typeface="Times New Roman" panose="02020603050405020304" pitchFamily="18" charset="0"/>
            </a:endParaRPr>
          </a:p>
          <a:p>
            <a:pPr algn="just">
              <a:spcAft>
                <a:spcPts val="800"/>
              </a:spcAft>
              <a:tabLst>
                <a:tab pos="1386840" algn="l"/>
              </a:tabLst>
            </a:pPr>
            <a:r>
              <a:rPr lang="en-US" sz="4000" smtClean="0">
                <a:latin typeface="Times New Roman" panose="02020603050405020304" pitchFamily="18" charset="0"/>
                <a:ea typeface="MS Mincho"/>
                <a:cs typeface="Times New Roman" panose="02020603050405020304" pitchFamily="18" charset="0"/>
              </a:rPr>
              <a:t>+ </a:t>
            </a:r>
            <a:r>
              <a:rPr lang="en-US" sz="4000">
                <a:latin typeface="Times New Roman" panose="02020603050405020304" pitchFamily="18" charset="0"/>
                <a:ea typeface="MS Mincho"/>
                <a:cs typeface="Times New Roman" panose="02020603050405020304" pitchFamily="18" charset="0"/>
              </a:rPr>
              <a:t>Các tập truyện ngắn: </a:t>
            </a:r>
            <a:r>
              <a:rPr lang="en-US" sz="4000" i="1">
                <a:latin typeface="Times New Roman" panose="02020603050405020304" pitchFamily="18" charset="0"/>
                <a:ea typeface="MS Mincho"/>
                <a:cs typeface="Times New Roman" panose="02020603050405020304" pitchFamily="18" charset="0"/>
              </a:rPr>
              <a:t>Khi ta hai mươi </a:t>
            </a:r>
            <a:r>
              <a:rPr lang="en-US" sz="4000">
                <a:latin typeface="Times New Roman" panose="02020603050405020304" pitchFamily="18" charset="0"/>
                <a:ea typeface="MS Mincho"/>
                <a:cs typeface="Times New Roman" panose="02020603050405020304" pitchFamily="18" charset="0"/>
              </a:rPr>
              <a:t>(1996), </a:t>
            </a:r>
            <a:r>
              <a:rPr lang="en-US" sz="4000" i="1">
                <a:latin typeface="Times New Roman" panose="02020603050405020304" pitchFamily="18" charset="0"/>
                <a:ea typeface="MS Mincho"/>
                <a:cs typeface="Times New Roman" panose="02020603050405020304" pitchFamily="18" charset="0"/>
              </a:rPr>
              <a:t>Kẻ dự phần </a:t>
            </a:r>
            <a:r>
              <a:rPr lang="en-US" sz="4000">
                <a:latin typeface="Times New Roman" panose="02020603050405020304" pitchFamily="18" charset="0"/>
                <a:ea typeface="MS Mincho"/>
                <a:cs typeface="Times New Roman" panose="02020603050405020304" pitchFamily="18" charset="0"/>
              </a:rPr>
              <a:t>(2008), </a:t>
            </a:r>
            <a:r>
              <a:rPr lang="en-US" sz="4000" i="1">
                <a:latin typeface="Times New Roman" panose="02020603050405020304" pitchFamily="18" charset="0"/>
                <a:ea typeface="MS Mincho"/>
                <a:cs typeface="Times New Roman" panose="02020603050405020304" pitchFamily="18" charset="0"/>
              </a:rPr>
              <a:t>Nhật kí nhân viên văn phòng </a:t>
            </a:r>
            <a:r>
              <a:rPr lang="en-US" sz="4000">
                <a:latin typeface="Times New Roman" panose="02020603050405020304" pitchFamily="18" charset="0"/>
                <a:ea typeface="MS Mincho"/>
                <a:cs typeface="Times New Roman" panose="02020603050405020304" pitchFamily="18" charset="0"/>
              </a:rPr>
              <a:t>(2012)...</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4000">
                <a:latin typeface="Times New Roman" panose="02020603050405020304" pitchFamily="18" charset="0"/>
                <a:ea typeface="MS Mincho"/>
                <a:cs typeface="Times New Roman" panose="02020603050405020304" pitchFamily="18" charset="0"/>
              </a:rPr>
              <a:t>+ Tiểu thuyết: Cuốn sổ máu (2023)</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6"/>
          <a:stretch>
            <a:fillRect/>
          </a:stretch>
        </p:blipFill>
        <p:spPr>
          <a:xfrm>
            <a:off x="11966961" y="4713162"/>
            <a:ext cx="5226141" cy="3477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8301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28697" y="709853"/>
            <a:ext cx="16430607" cy="8867295"/>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0321">
            <a:off x="7098766" y="1743386"/>
            <a:ext cx="4611624" cy="71536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009" y="1296392"/>
            <a:ext cx="4980134" cy="77534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9409">
            <a:off x="12634445" y="5134268"/>
            <a:ext cx="4762500" cy="4238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91491">
            <a:off x="12912312" y="902416"/>
            <a:ext cx="3150415" cy="4829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 name="Freeform 6"/>
          <p:cNvSpPr/>
          <p:nvPr/>
        </p:nvSpPr>
        <p:spPr>
          <a:xfrm rot="-1881715">
            <a:off x="303721" y="910268"/>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0" name="Freeform 7"/>
          <p:cNvSpPr/>
          <p:nvPr/>
        </p:nvSpPr>
        <p:spPr>
          <a:xfrm rot="2199551">
            <a:off x="14655236" y="1223511"/>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65078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80">
                                          <p:stCondLst>
                                            <p:cond delay="0"/>
                                          </p:stCondLst>
                                        </p:cTn>
                                        <p:tgtEl>
                                          <p:spTgt spid="27"/>
                                        </p:tgtEl>
                                      </p:cBhvr>
                                    </p:animEffect>
                                    <p:anim calcmode="lin" valueType="num">
                                      <p:cBhvr>
                                        <p:cTn id="6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7" dur="26">
                                          <p:stCondLst>
                                            <p:cond delay="650"/>
                                          </p:stCondLst>
                                        </p:cTn>
                                        <p:tgtEl>
                                          <p:spTgt spid="27"/>
                                        </p:tgtEl>
                                      </p:cBhvr>
                                      <p:to x="100000" y="60000"/>
                                    </p:animScale>
                                    <p:animScale>
                                      <p:cBhvr>
                                        <p:cTn id="68" dur="166" decel="50000">
                                          <p:stCondLst>
                                            <p:cond delay="676"/>
                                          </p:stCondLst>
                                        </p:cTn>
                                        <p:tgtEl>
                                          <p:spTgt spid="27"/>
                                        </p:tgtEl>
                                      </p:cBhvr>
                                      <p:to x="100000" y="100000"/>
                                    </p:animScale>
                                    <p:animScale>
                                      <p:cBhvr>
                                        <p:cTn id="69" dur="26">
                                          <p:stCondLst>
                                            <p:cond delay="1312"/>
                                          </p:stCondLst>
                                        </p:cTn>
                                        <p:tgtEl>
                                          <p:spTgt spid="27"/>
                                        </p:tgtEl>
                                      </p:cBhvr>
                                      <p:to x="100000" y="80000"/>
                                    </p:animScale>
                                    <p:animScale>
                                      <p:cBhvr>
                                        <p:cTn id="70" dur="166" decel="50000">
                                          <p:stCondLst>
                                            <p:cond delay="1338"/>
                                          </p:stCondLst>
                                        </p:cTn>
                                        <p:tgtEl>
                                          <p:spTgt spid="27"/>
                                        </p:tgtEl>
                                      </p:cBhvr>
                                      <p:to x="100000" y="100000"/>
                                    </p:animScale>
                                    <p:animScale>
                                      <p:cBhvr>
                                        <p:cTn id="71" dur="26">
                                          <p:stCondLst>
                                            <p:cond delay="1642"/>
                                          </p:stCondLst>
                                        </p:cTn>
                                        <p:tgtEl>
                                          <p:spTgt spid="27"/>
                                        </p:tgtEl>
                                      </p:cBhvr>
                                      <p:to x="100000" y="90000"/>
                                    </p:animScale>
                                    <p:animScale>
                                      <p:cBhvr>
                                        <p:cTn id="72" dur="166" decel="50000">
                                          <p:stCondLst>
                                            <p:cond delay="1668"/>
                                          </p:stCondLst>
                                        </p:cTn>
                                        <p:tgtEl>
                                          <p:spTgt spid="27"/>
                                        </p:tgtEl>
                                      </p:cBhvr>
                                      <p:to x="100000" y="100000"/>
                                    </p:animScale>
                                    <p:animScale>
                                      <p:cBhvr>
                                        <p:cTn id="73" dur="26">
                                          <p:stCondLst>
                                            <p:cond delay="1808"/>
                                          </p:stCondLst>
                                        </p:cTn>
                                        <p:tgtEl>
                                          <p:spTgt spid="27"/>
                                        </p:tgtEl>
                                      </p:cBhvr>
                                      <p:to x="100000" y="95000"/>
                                    </p:animScale>
                                    <p:animScale>
                                      <p:cBhvr>
                                        <p:cTn id="74"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318685" y="214331"/>
            <a:ext cx="7918674" cy="2462213"/>
          </a:xfrm>
          <a:prstGeom prst="rect">
            <a:avLst/>
          </a:prstGeom>
        </p:spPr>
        <p:txBody>
          <a:bodyPr lIns="0" tIns="0" rIns="0" bIns="0" rtlCol="0" anchor="t">
            <a:spAutoFit/>
          </a:bodyPr>
          <a:lstStyle/>
          <a:p>
            <a:pPr algn="ctr"/>
            <a:r>
              <a:rPr lang="en-US" sz="80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2. Truyện ngắn </a:t>
            </a:r>
            <a:r>
              <a:rPr lang="en-US" sz="8000" b="1" i="1">
                <a:effectLst>
                  <a:glow rad="139700">
                    <a:schemeClr val="accent1">
                      <a:satMod val="175000"/>
                      <a:alpha val="40000"/>
                    </a:schemeClr>
                  </a:glow>
                </a:effectLst>
                <a:latin typeface="Times New Roman" panose="02020603050405020304" pitchFamily="18" charset="0"/>
                <a:cs typeface="Times New Roman" panose="02020603050405020304" pitchFamily="18" charset="0"/>
              </a:rPr>
              <a:t>Tầng hai</a:t>
            </a:r>
            <a:endParaRPr lang="en-GB" sz="800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4" name="Freeform 4"/>
          <p:cNvSpPr/>
          <p:nvPr/>
        </p:nvSpPr>
        <p:spPr>
          <a:xfrm>
            <a:off x="2309619" y="3168986"/>
            <a:ext cx="6018132" cy="5886827"/>
          </a:xfrm>
          <a:custGeom>
            <a:avLst/>
            <a:gdLst/>
            <a:ahLst/>
            <a:cxnLst/>
            <a:rect l="l" t="t" r="r" b="b"/>
            <a:pathLst>
              <a:path w="6018132" h="5886827">
                <a:moveTo>
                  <a:pt x="0" y="0"/>
                </a:moveTo>
                <a:lnTo>
                  <a:pt x="6018132" y="0"/>
                </a:lnTo>
                <a:lnTo>
                  <a:pt x="6018132" y="5886827"/>
                </a:lnTo>
                <a:lnTo>
                  <a:pt x="0" y="5886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757126" y="4678477"/>
            <a:ext cx="4455291" cy="2954655"/>
          </a:xfrm>
          <a:prstGeom prst="rect">
            <a:avLst/>
          </a:prstGeom>
        </p:spPr>
        <p:txBody>
          <a:bodyPr lIns="0" tIns="0" rIns="0" bIns="0" rtlCol="0" anchor="t">
            <a:spAutoFit/>
          </a:bodyPr>
          <a:lstStyle/>
          <a:p>
            <a:pPr algn="ctr"/>
            <a:r>
              <a:rPr lang="en-US" sz="4800" b="1" u="sng">
                <a:solidFill>
                  <a:schemeClr val="bg1"/>
                </a:solidFill>
                <a:latin typeface="Times New Roman" panose="02020603050405020304" pitchFamily="18" charset="0"/>
                <a:cs typeface="Times New Roman" panose="02020603050405020304" pitchFamily="18" charset="0"/>
              </a:rPr>
              <a:t>Xuất </a:t>
            </a:r>
            <a:r>
              <a:rPr lang="en-US" sz="4800" b="1" u="sng" smtClean="0">
                <a:solidFill>
                  <a:schemeClr val="bg1"/>
                </a:solidFill>
                <a:latin typeface="Times New Roman" panose="02020603050405020304" pitchFamily="18" charset="0"/>
                <a:cs typeface="Times New Roman" panose="02020603050405020304" pitchFamily="18" charset="0"/>
              </a:rPr>
              <a:t>xứ</a:t>
            </a:r>
            <a:endParaRPr lang="vi-VN" sz="4800">
              <a:solidFill>
                <a:schemeClr val="bg1"/>
              </a:solidFill>
              <a:latin typeface="Times New Roman" panose="02020603050405020304" pitchFamily="18" charset="0"/>
              <a:cs typeface="Times New Roman" panose="02020603050405020304" pitchFamily="18" charset="0"/>
            </a:endParaRPr>
          </a:p>
          <a:p>
            <a:pPr algn="ctr"/>
            <a:r>
              <a:rPr lang="en-US" sz="4800" smtClean="0">
                <a:solidFill>
                  <a:schemeClr val="bg1"/>
                </a:solidFill>
                <a:latin typeface="Times New Roman" panose="02020603050405020304" pitchFamily="18" charset="0"/>
                <a:cs typeface="Times New Roman" panose="02020603050405020304" pitchFamily="18" charset="0"/>
              </a:rPr>
              <a:t> </a:t>
            </a:r>
            <a:r>
              <a:rPr lang="en-US" sz="4800">
                <a:solidFill>
                  <a:schemeClr val="bg1"/>
                </a:solidFill>
                <a:latin typeface="Times New Roman" panose="02020603050405020304" pitchFamily="18" charset="0"/>
                <a:cs typeface="Times New Roman" panose="02020603050405020304" pitchFamily="18" charset="0"/>
              </a:rPr>
              <a:t>In trong tập truyện ngắn Kẻ dự phần, 2008</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6" name="Freeform 6"/>
          <p:cNvSpPr/>
          <p:nvPr/>
        </p:nvSpPr>
        <p:spPr>
          <a:xfrm>
            <a:off x="9960249" y="3168986"/>
            <a:ext cx="6018132" cy="5886827"/>
          </a:xfrm>
          <a:custGeom>
            <a:avLst/>
            <a:gdLst/>
            <a:ahLst/>
            <a:cxnLst/>
            <a:rect l="l" t="t" r="r" b="b"/>
            <a:pathLst>
              <a:path w="6018132" h="5886827">
                <a:moveTo>
                  <a:pt x="0" y="0"/>
                </a:moveTo>
                <a:lnTo>
                  <a:pt x="6018132" y="0"/>
                </a:lnTo>
                <a:lnTo>
                  <a:pt x="6018132" y="5886827"/>
                </a:lnTo>
                <a:lnTo>
                  <a:pt x="0" y="5886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479004" y="4678477"/>
            <a:ext cx="4684796" cy="3693319"/>
          </a:xfrm>
          <a:prstGeom prst="rect">
            <a:avLst/>
          </a:prstGeom>
        </p:spPr>
        <p:txBody>
          <a:bodyPr wrap="square" lIns="0" tIns="0" rIns="0" bIns="0" rtlCol="0" anchor="t">
            <a:spAutoFit/>
          </a:bodyPr>
          <a:lstStyle/>
          <a:p>
            <a:pPr marL="399414" lvl="1" algn="ctr"/>
            <a:r>
              <a:rPr lang="en-US" sz="4800" b="1" u="sng">
                <a:solidFill>
                  <a:schemeClr val="bg1"/>
                </a:solidFill>
                <a:latin typeface="Times New Roman" panose="02020603050405020304" pitchFamily="18" charset="0"/>
                <a:cs typeface="Times New Roman" panose="02020603050405020304" pitchFamily="18" charset="0"/>
              </a:rPr>
              <a:t>Nội </a:t>
            </a:r>
            <a:r>
              <a:rPr lang="en-US" sz="4800" b="1" u="sng" smtClean="0">
                <a:solidFill>
                  <a:schemeClr val="bg1"/>
                </a:solidFill>
                <a:latin typeface="Times New Roman" panose="02020603050405020304" pitchFamily="18" charset="0"/>
                <a:cs typeface="Times New Roman" panose="02020603050405020304" pitchFamily="18" charset="0"/>
              </a:rPr>
              <a:t>dung</a:t>
            </a:r>
            <a:endParaRPr lang="vi-VN" sz="4800">
              <a:solidFill>
                <a:schemeClr val="bg1"/>
              </a:solidFill>
              <a:latin typeface="Times New Roman" panose="02020603050405020304" pitchFamily="18" charset="0"/>
              <a:cs typeface="Times New Roman" panose="02020603050405020304" pitchFamily="18" charset="0"/>
            </a:endParaRPr>
          </a:p>
          <a:p>
            <a:pPr marL="399414" lvl="1" algn="just"/>
            <a:r>
              <a:rPr lang="en-US" sz="4800" smtClean="0">
                <a:solidFill>
                  <a:schemeClr val="bg1"/>
                </a:solidFill>
                <a:latin typeface="Times New Roman" panose="02020603050405020304" pitchFamily="18" charset="0"/>
                <a:cs typeface="Times New Roman" panose="02020603050405020304" pitchFamily="18" charset="0"/>
              </a:rPr>
              <a:t> </a:t>
            </a:r>
            <a:r>
              <a:rPr lang="en-US" sz="4800">
                <a:solidFill>
                  <a:schemeClr val="bg1"/>
                </a:solidFill>
                <a:latin typeface="Times New Roman" panose="02020603050405020304" pitchFamily="18" charset="0"/>
                <a:cs typeface="Times New Roman" panose="02020603050405020304" pitchFamily="18" charset="0"/>
              </a:rPr>
              <a:t>Viết về cuộc sống của tầng lớp nhân dân lao động nơi đô thị. </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8" name="Freeform 8"/>
          <p:cNvSpPr/>
          <p:nvPr/>
        </p:nvSpPr>
        <p:spPr>
          <a:xfrm rot="-6585783">
            <a:off x="6067882" y="7378824"/>
            <a:ext cx="1842103" cy="1513566"/>
          </a:xfrm>
          <a:custGeom>
            <a:avLst/>
            <a:gdLst/>
            <a:ahLst/>
            <a:cxnLst/>
            <a:rect l="l" t="t" r="r" b="b"/>
            <a:pathLst>
              <a:path w="1842103" h="1513566">
                <a:moveTo>
                  <a:pt x="0" y="0"/>
                </a:moveTo>
                <a:lnTo>
                  <a:pt x="1842103" y="0"/>
                </a:lnTo>
                <a:lnTo>
                  <a:pt x="1842103" y="1513566"/>
                </a:lnTo>
                <a:lnTo>
                  <a:pt x="0" y="1513566"/>
                </a:lnTo>
                <a:lnTo>
                  <a:pt x="0" y="0"/>
                </a:lnTo>
                <a:close/>
              </a:path>
            </a:pathLst>
          </a:custGeom>
          <a:blipFill>
            <a:blip r:embed="rId6">
              <a:extLst>
                <a:ext uri="{96DAC541-7B7A-43D3-8B79-37D633B846F1}">
                  <asvg:svgBlip xmlns:asvg="http://schemas.microsoft.com/office/drawing/2016/SVG/main" xmlns="" r:embed="rId7"/>
                </a:ext>
              </a:extLst>
            </a:blip>
            <a:stretch>
              <a:fillRect l="-555610" t="-62685" r="-134914"/>
            </a:stretch>
          </a:blipFill>
        </p:spPr>
      </p:sp>
      <p:sp>
        <p:nvSpPr>
          <p:cNvPr id="9" name="Freeform 9"/>
          <p:cNvSpPr/>
          <p:nvPr/>
        </p:nvSpPr>
        <p:spPr>
          <a:xfrm rot="-4958658">
            <a:off x="14428318" y="7761154"/>
            <a:ext cx="1842103" cy="1513566"/>
          </a:xfrm>
          <a:custGeom>
            <a:avLst/>
            <a:gdLst/>
            <a:ahLst/>
            <a:cxnLst/>
            <a:rect l="l" t="t" r="r" b="b"/>
            <a:pathLst>
              <a:path w="1842103" h="1513566">
                <a:moveTo>
                  <a:pt x="0" y="0"/>
                </a:moveTo>
                <a:lnTo>
                  <a:pt x="1842103" y="0"/>
                </a:lnTo>
                <a:lnTo>
                  <a:pt x="1842103" y="1513566"/>
                </a:lnTo>
                <a:lnTo>
                  <a:pt x="0" y="1513566"/>
                </a:lnTo>
                <a:lnTo>
                  <a:pt x="0" y="0"/>
                </a:lnTo>
                <a:close/>
              </a:path>
            </a:pathLst>
          </a:custGeom>
          <a:blipFill>
            <a:blip r:embed="rId6">
              <a:extLst>
                <a:ext uri="{96DAC541-7B7A-43D3-8B79-37D633B846F1}">
                  <asvg:svgBlip xmlns:asvg="http://schemas.microsoft.com/office/drawing/2016/SVG/main" xmlns="" r:embed="rId7"/>
                </a:ext>
              </a:extLst>
            </a:blip>
            <a:stretch>
              <a:fillRect l="-555610" t="-62685" r="-134914"/>
            </a:stretch>
          </a:blipFill>
        </p:spPr>
      </p:sp>
    </p:spTree>
    <p:extLst>
      <p:ext uri="{BB962C8B-B14F-4D97-AF65-F5344CB8AC3E}">
        <p14:creationId xmlns:p14="http://schemas.microsoft.com/office/powerpoint/2010/main" val="22551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772491" y="1853485"/>
            <a:ext cx="12743017" cy="6580031"/>
          </a:xfrm>
          <a:custGeom>
            <a:avLst/>
            <a:gdLst/>
            <a:ahLst/>
            <a:cxnLst/>
            <a:rect l="l" t="t" r="r" b="b"/>
            <a:pathLst>
              <a:path w="12743017" h="6580031">
                <a:moveTo>
                  <a:pt x="0" y="0"/>
                </a:moveTo>
                <a:lnTo>
                  <a:pt x="12743018" y="0"/>
                </a:lnTo>
                <a:lnTo>
                  <a:pt x="12743018" y="6580030"/>
                </a:lnTo>
                <a:lnTo>
                  <a:pt x="0" y="6580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087672" y="3208670"/>
            <a:ext cx="10112657" cy="1107996"/>
          </a:xfrm>
          <a:prstGeom prst="rect">
            <a:avLst/>
          </a:prstGeom>
        </p:spPr>
        <p:txBody>
          <a:bodyPr lIns="0" tIns="0" rIns="0" bIns="0" rtlCol="0" anchor="t">
            <a:spAutoFit/>
          </a:bodyPr>
          <a:lstStyle/>
          <a:p>
            <a:r>
              <a:rPr lang="en-US" sz="7200" b="1">
                <a:solidFill>
                  <a:srgbClr val="FF0000"/>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rPr>
              <a:t>II. Đọc hiểu văn bản</a:t>
            </a:r>
            <a:endParaRPr lang="en-GB" sz="7200">
              <a:solidFill>
                <a:srgbClr val="FF0000"/>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087672" y="5632339"/>
            <a:ext cx="10495181" cy="481863"/>
          </a:xfrm>
          <a:prstGeom prst="rect">
            <a:avLst/>
          </a:prstGeom>
        </p:spPr>
        <p:txBody>
          <a:bodyPr wrap="none">
            <a:spAutoFit/>
          </a:bodyPr>
          <a:lstStyle/>
          <a:p>
            <a:pPr algn="just">
              <a:lnSpc>
                <a:spcPts val="1800"/>
              </a:lnSpc>
              <a:spcAft>
                <a:spcPts val="800"/>
              </a:spcAft>
            </a:pPr>
            <a:r>
              <a:rPr lang="en-US" sz="7200" b="1" kern="100">
                <a:solidFill>
                  <a:srgbClr val="FF0000"/>
                </a:solidFill>
                <a:effectLst>
                  <a:glow rad="139700">
                    <a:schemeClr val="accent1">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1. Đọc và tóm tắt văn bản </a:t>
            </a:r>
            <a:endParaRPr lang="en-GB" sz="7200">
              <a:solidFill>
                <a:srgbClr val="FF0000"/>
              </a:solidFill>
              <a:effectLst>
                <a:glow rad="139700">
                  <a:schemeClr val="accent1">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266700"/>
            <a:ext cx="18135599" cy="9753599"/>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graphicFrame>
        <p:nvGraphicFramePr>
          <p:cNvPr id="25" name="Table 24"/>
          <p:cNvGraphicFramePr>
            <a:graphicFrameLocks noGrp="1"/>
          </p:cNvGraphicFramePr>
          <p:nvPr>
            <p:extLst>
              <p:ext uri="{D42A27DB-BD31-4B8C-83A1-F6EECF244321}">
                <p14:modId xmlns:p14="http://schemas.microsoft.com/office/powerpoint/2010/main" val="3155823237"/>
              </p:ext>
            </p:extLst>
          </p:nvPr>
        </p:nvGraphicFramePr>
        <p:xfrm>
          <a:off x="495299" y="887422"/>
          <a:ext cx="17449800" cy="8512154"/>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964406"/>
                <a:gridCol w="13939204"/>
                <a:gridCol w="1388831"/>
                <a:gridCol w="1157359"/>
              </a:tblGrid>
              <a:tr h="262886">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Sự việc</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Trình tự</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Bố cục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86">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lên thăm em bé và lần đầu tiên được chứng kiến không gian sinh hoạt của gia đình chủ nhà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108">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Gia đình đó có 03 người. Bà mẹ ngoài 60 tuổi, bị bệnh thấp khớp cùng vợ chồng anh con trai tên Thắng làm ở xưởng in.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0593">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Phan trở về căn phòng của mình. Mỗi lần lắng nghe những âm thanh từ tầng hai, cô lại nhớ về gia đình mình và chợt nhận ra hạnh phúc là những gì gần gũi, giản dị đời thường mà lâu nay cô quên mất, cứ mải mốt đi tìm kiếm nó.</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3729">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Một lần, Phan trở về nhà sớm, cô nghe được trò chuyện của đôi vợ chồng trước khi anh chồng đi làm ca đêm và cuộc trò chuyện của người mẹ và cô con dâu.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4971">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Phan là cô gái trẻ sinh ra ở tỉnh lẻ. Sau khi tốt nghiệp đại học, Phan không về quê mà ở lại Hà Nội lập nghiệp. Cô khao khát trở nên giàu có. </a:t>
                      </a: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thuê căn phòng tầng một trong căn nhà hai tầng ở Vân Hồ làm chỗ ở.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351">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sống kín đáo, khép mình, sợ gây ồn ào làm phiền chủ nhà. Cô thường nghe được những âm thanh vọng xuống từ tầng hai và tưởng tượng ra cuộc sống của gia đình trên tầng hai.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108">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Lần khác, cô nghe được cuộc trò chuyện của đôi vợ chồng trẻ khi người mẹ về quê ăn cưới. Họ vui vẻ, cười đùa đầy hạnh phúc.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86">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Có lần, đêm khuya, chưa thấy chồng về nhà, chị vợ tủi thân khóc. Bà mẹ dịu dàng an ủi con dâu.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86">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Khi gười con dâu sinh em bé, căn nhà càng trở nên rộn ràng, vui vẻ và hạnh phúc hơn.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35380" marR="353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 name="Freeform 6"/>
          <p:cNvSpPr/>
          <p:nvPr/>
        </p:nvSpPr>
        <p:spPr>
          <a:xfrm rot="-1881715">
            <a:off x="-737753" y="-119424"/>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8" name="Freeform 7"/>
          <p:cNvSpPr/>
          <p:nvPr/>
        </p:nvSpPr>
        <p:spPr>
          <a:xfrm rot="2199551">
            <a:off x="16531598" y="-119424"/>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07959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28697" y="709853"/>
            <a:ext cx="16430607" cy="8867295"/>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317343"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4462414"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a:grpSpLocks noChangeAspect="1"/>
          </p:cNvGrpSpPr>
          <p:nvPr/>
        </p:nvGrpSpPr>
        <p:grpSpPr>
          <a:xfrm>
            <a:off x="2291287" y="4923271"/>
            <a:ext cx="2817385" cy="2316277"/>
            <a:chOff x="0" y="0"/>
            <a:chExt cx="4991100" cy="4103370"/>
          </a:xfrm>
        </p:grpSpPr>
        <p:sp>
          <p:nvSpPr>
            <p:cNvPr id="9" name="Freeform 9"/>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6"/>
              <a:stretch>
                <a:fillRect t="-32610" b="-32610"/>
              </a:stretch>
            </a:blipFill>
          </p:spPr>
        </p:sp>
        <p:sp>
          <p:nvSpPr>
            <p:cNvPr id="10" name="Freeform 10"/>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1" name="Group 11"/>
          <p:cNvGrpSpPr>
            <a:grpSpLocks noChangeAspect="1"/>
          </p:cNvGrpSpPr>
          <p:nvPr/>
        </p:nvGrpSpPr>
        <p:grpSpPr>
          <a:xfrm>
            <a:off x="5863874" y="4191900"/>
            <a:ext cx="2817385" cy="2316277"/>
            <a:chOff x="0" y="0"/>
            <a:chExt cx="4991100" cy="4103370"/>
          </a:xfrm>
        </p:grpSpPr>
        <p:sp>
          <p:nvSpPr>
            <p:cNvPr id="12" name="Freeform 12"/>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8"/>
              <a:stretch>
                <a:fillRect l="-834" r="-834"/>
              </a:stretch>
            </a:blipFill>
          </p:spPr>
        </p:sp>
        <p:sp>
          <p:nvSpPr>
            <p:cNvPr id="13" name="Freeform 13"/>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4" name="Group 14"/>
          <p:cNvGrpSpPr>
            <a:grpSpLocks noChangeAspect="1"/>
          </p:cNvGrpSpPr>
          <p:nvPr/>
        </p:nvGrpSpPr>
        <p:grpSpPr>
          <a:xfrm>
            <a:off x="9492227" y="4923271"/>
            <a:ext cx="2817385" cy="2316277"/>
            <a:chOff x="0" y="0"/>
            <a:chExt cx="4991100" cy="4103370"/>
          </a:xfrm>
        </p:grpSpPr>
        <p:sp>
          <p:nvSpPr>
            <p:cNvPr id="15" name="Freeform 15"/>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9"/>
              <a:stretch>
                <a:fillRect r="-7599"/>
              </a:stretch>
            </a:blipFill>
          </p:spPr>
        </p:sp>
        <p:sp>
          <p:nvSpPr>
            <p:cNvPr id="16" name="Freeform 16"/>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7" name="Group 17"/>
          <p:cNvGrpSpPr>
            <a:grpSpLocks noChangeAspect="1"/>
          </p:cNvGrpSpPr>
          <p:nvPr/>
        </p:nvGrpSpPr>
        <p:grpSpPr>
          <a:xfrm>
            <a:off x="13179329" y="4336266"/>
            <a:ext cx="2817385" cy="2316277"/>
            <a:chOff x="0" y="0"/>
            <a:chExt cx="4991100" cy="4103370"/>
          </a:xfrm>
        </p:grpSpPr>
        <p:sp>
          <p:nvSpPr>
            <p:cNvPr id="18" name="Freeform 18"/>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10"/>
              <a:stretch>
                <a:fillRect t="-69633" b="-16357"/>
              </a:stretch>
            </a:blipFill>
          </p:spPr>
        </p:sp>
        <p:sp>
          <p:nvSpPr>
            <p:cNvPr id="19" name="Freeform 19"/>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sp>
        <p:nvSpPr>
          <p:cNvPr id="24" name="TextBox 24"/>
          <p:cNvSpPr txBox="1"/>
          <p:nvPr/>
        </p:nvSpPr>
        <p:spPr>
          <a:xfrm>
            <a:off x="4144144" y="1002139"/>
            <a:ext cx="10484207" cy="2462213"/>
          </a:xfrm>
          <a:prstGeom prst="rect">
            <a:avLst/>
          </a:prstGeom>
        </p:spPr>
        <p:txBody>
          <a:bodyPr lIns="0" tIns="0" rIns="0" bIns="0" rtlCol="0" anchor="t">
            <a:spAutoFit/>
          </a:bodyPr>
          <a:lstStyle/>
          <a:p>
            <a:pPr algn="ctr"/>
            <a:r>
              <a:rPr lang="vi-VN" sz="8000" b="1">
                <a:effectLst>
                  <a:glow rad="139700">
                    <a:schemeClr val="accent5">
                      <a:satMod val="175000"/>
                      <a:alpha val="40000"/>
                    </a:schemeClr>
                  </a:glow>
                </a:effectLst>
                <a:latin typeface="+mj-lt"/>
              </a:rPr>
              <a:t>HOẠT </a:t>
            </a:r>
            <a:r>
              <a:rPr lang="vi-VN" sz="8000" b="1">
                <a:effectLst>
                  <a:glow rad="139700">
                    <a:schemeClr val="accent5">
                      <a:satMod val="175000"/>
                      <a:alpha val="40000"/>
                    </a:schemeClr>
                  </a:glow>
                </a:effectLst>
                <a:latin typeface="+mj-lt"/>
              </a:rPr>
              <a:t>ĐỘNG </a:t>
            </a:r>
            <a:r>
              <a:rPr lang="vi-VN" sz="8000" b="1" smtClean="0">
                <a:effectLst>
                  <a:glow rad="139700">
                    <a:schemeClr val="accent5">
                      <a:satMod val="175000"/>
                      <a:alpha val="40000"/>
                    </a:schemeClr>
                  </a:glow>
                </a:effectLst>
                <a:latin typeface="+mj-lt"/>
              </a:rPr>
              <a:t>1  </a:t>
            </a:r>
          </a:p>
          <a:p>
            <a:pPr algn="ctr"/>
            <a:r>
              <a:rPr lang="vi-VN" sz="8000" b="1" smtClean="0">
                <a:effectLst>
                  <a:glow rad="139700">
                    <a:schemeClr val="accent5">
                      <a:satMod val="175000"/>
                      <a:alpha val="40000"/>
                    </a:schemeClr>
                  </a:glow>
                </a:effectLst>
                <a:latin typeface="+mj-lt"/>
              </a:rPr>
              <a:t>KHỞI </a:t>
            </a:r>
            <a:r>
              <a:rPr lang="vi-VN" sz="8000" b="1">
                <a:effectLst>
                  <a:glow rad="139700">
                    <a:schemeClr val="accent5">
                      <a:satMod val="175000"/>
                      <a:alpha val="40000"/>
                    </a:schemeClr>
                  </a:glow>
                </a:effectLst>
                <a:latin typeface="+mj-lt"/>
              </a:rPr>
              <a:t>ĐỘNG </a:t>
            </a:r>
            <a:endParaRPr lang="en-US" sz="8800">
              <a:solidFill>
                <a:srgbClr val="B3775D"/>
              </a:solidFill>
              <a:effectLst>
                <a:glow rad="139700">
                  <a:schemeClr val="accent5">
                    <a:satMod val="175000"/>
                    <a:alpha val="40000"/>
                  </a:schemeClr>
                </a:glow>
              </a:effectLst>
              <a:latin typeface="+mj-lt"/>
            </a:endParaRPr>
          </a:p>
        </p:txBody>
      </p:sp>
    </p:spTree>
    <p:extLst>
      <p:ext uri="{BB962C8B-B14F-4D97-AF65-F5344CB8AC3E}">
        <p14:creationId xmlns:p14="http://schemas.microsoft.com/office/powerpoint/2010/main" val="236622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1000"/>
                                        <p:tgtEl>
                                          <p:spTgt spid="24">
                                            <p:txEl>
                                              <p:pRg st="1" end="1"/>
                                            </p:txEl>
                                          </p:spTgt>
                                        </p:tgtEl>
                                      </p:cBhvr>
                                    </p:animEffect>
                                    <p:anim calcmode="lin" valueType="num">
                                      <p:cBhvr>
                                        <p:cTn id="1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266700"/>
            <a:ext cx="18135599" cy="9753599"/>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788551" y="369557"/>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5842388" y="21523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8" name="Table 7"/>
          <p:cNvGraphicFramePr>
            <a:graphicFrameLocks noGrp="1"/>
          </p:cNvGraphicFramePr>
          <p:nvPr>
            <p:extLst>
              <p:ext uri="{D42A27DB-BD31-4B8C-83A1-F6EECF244321}">
                <p14:modId xmlns:p14="http://schemas.microsoft.com/office/powerpoint/2010/main" val="3866957508"/>
              </p:ext>
            </p:extLst>
          </p:nvPr>
        </p:nvGraphicFramePr>
        <p:xfrm>
          <a:off x="457200" y="723900"/>
          <a:ext cx="17526000" cy="8806909"/>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838201"/>
                <a:gridCol w="13868400"/>
                <a:gridCol w="1447800"/>
                <a:gridCol w="1371599"/>
              </a:tblGrid>
              <a:tr h="446785">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Sự việc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smtClean="0">
                          <a:effectLst/>
                          <a:latin typeface="Times New Roman" panose="02020603050405020304" pitchFamily="18" charset="0"/>
                          <a:ea typeface="Times New Roman" panose="02020603050405020304" pitchFamily="18" charset="0"/>
                          <a:cs typeface="Times New Roman" panose="02020603050405020304" pitchFamily="18" charset="0"/>
                        </a:rPr>
                        <a:t>Trình tự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Bố cục</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9078">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Phan là cô gái trẻ sinh ra ở tỉnh lẻ. Sau khi tốt nghiệp đại học, Phan không về quê mà ở lại Hà Nội lập nghiệp. Cô khao khát trở nên giàu có. </a:t>
                      </a: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thuê căn phòng tầng một trong căn nhà hai tầng ở Vân Hồ làm chỗ ở.</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944">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sống kín đáo, khép mình, sợ gây ồn ào làm phiền chủ nhà. Cô thường nghe được những âm thanh vọng xuống từ tầng hai và tưởng tượng ra cuộc sống của gia đình trên tầng hai.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675">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Gia đình đó có 03 người. Bà mẹ ngoài 60 tuổi, bị bệnh thấp khớp cùng vợ chồng anh con trai tên Thắng làm ở xưởng in.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540">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Có lần, đêm khuya, chưa thấy chồng về nhà, chị vợ tủi thân khóc. Bà mẹ dịu dàng an ủi con dâu.</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6808">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Một lần, Phan trở về nhà sớm, cô nghe được trò chuyện của đôi vợ chồng trước khi anh chồng đi làm ca đêm và cuộc trò chuyện của người mẹ và cô con dâu.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675">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Lần khác, cô nghe được cuộc trò chuyện của đôi vợ chồng trẻ khi người mẹ về quê ăn cưới. Họ vui vẻ, cười đùa đầy hạnh phúc.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3</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540">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Khi gười con dâu sinh em bé, căn nhà càng trở nên rộn ràng, vui vẻ và hạnh phúc hơn.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4</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540">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kern="100">
                          <a:effectLst/>
                          <a:latin typeface="Times New Roman" panose="02020603050405020304" pitchFamily="18" charset="0"/>
                          <a:ea typeface="Times New Roman" panose="02020603050405020304" pitchFamily="18" charset="0"/>
                          <a:cs typeface="Times New Roman" panose="02020603050405020304" pitchFamily="18" charset="0"/>
                        </a:rPr>
                        <a:t>Phan lên thăm em bé và lần đầu tiên được chứng kiến không gian sinh hoạt của gia đình chủ nhà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4</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0213">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Phan trở về căn phòng của mình. Mỗi lần lắng nghe những âm thanh từ tầng hai, cô lại nhớ về gia đình mình và chợt nhận ra hạnh phúc là những gì gần gũi, giản dị đời thường mà lâu nay cô quên mất, cứ mải mốt đi tìm kiếm nó. </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2800" b="1" kern="100">
                          <a:effectLst/>
                          <a:latin typeface="Times New Roman" panose="02020603050405020304" pitchFamily="18" charset="0"/>
                          <a:ea typeface="Times New Roman" panose="02020603050405020304" pitchFamily="18" charset="0"/>
                          <a:cs typeface="Times New Roman" panose="02020603050405020304" pitchFamily="18" charset="0"/>
                        </a:rPr>
                        <a:t>Phần 5</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4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024982" y="1638300"/>
            <a:ext cx="6108478" cy="6510974"/>
          </a:xfrm>
          <a:custGeom>
            <a:avLst/>
            <a:gdLst/>
            <a:ahLst/>
            <a:cxnLst/>
            <a:rect l="l" t="t" r="r" b="b"/>
            <a:pathLst>
              <a:path w="6108478" h="6510974">
                <a:moveTo>
                  <a:pt x="0" y="0"/>
                </a:moveTo>
                <a:lnTo>
                  <a:pt x="6108478" y="0"/>
                </a:lnTo>
                <a:lnTo>
                  <a:pt x="6108478" y="6510974"/>
                </a:lnTo>
                <a:lnTo>
                  <a:pt x="0" y="65109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2930516" y="4125646"/>
            <a:ext cx="4394440" cy="4394440"/>
            <a:chOff x="0" y="0"/>
            <a:chExt cx="5859253" cy="5859253"/>
          </a:xfrm>
        </p:grpSpPr>
      </p:grpSp>
      <p:sp>
        <p:nvSpPr>
          <p:cNvPr id="6" name="Freeform 6"/>
          <p:cNvSpPr/>
          <p:nvPr/>
        </p:nvSpPr>
        <p:spPr>
          <a:xfrm>
            <a:off x="10058400" y="1638300"/>
            <a:ext cx="6108478" cy="6510974"/>
          </a:xfrm>
          <a:custGeom>
            <a:avLst/>
            <a:gdLst/>
            <a:ahLst/>
            <a:cxnLst/>
            <a:rect l="l" t="t" r="r" b="b"/>
            <a:pathLst>
              <a:path w="6108478" h="6510974">
                <a:moveTo>
                  <a:pt x="0" y="0"/>
                </a:moveTo>
                <a:lnTo>
                  <a:pt x="6108477" y="0"/>
                </a:lnTo>
                <a:lnTo>
                  <a:pt x="6108477" y="6510974"/>
                </a:lnTo>
                <a:lnTo>
                  <a:pt x="0" y="65109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3124200" y="3047127"/>
            <a:ext cx="4371786" cy="3693319"/>
          </a:xfrm>
          <a:prstGeom prst="rect">
            <a:avLst/>
          </a:prstGeom>
        </p:spPr>
        <p:txBody>
          <a:bodyPr lIns="0" tIns="0" rIns="0" bIns="0" rtlCol="0" anchor="t">
            <a:spAutoFit/>
          </a:bodyPr>
          <a:lstStyle/>
          <a:p>
            <a:pPr algn="ctr"/>
            <a:r>
              <a:rPr lang="en-US" sz="4800">
                <a:latin typeface="Times New Roman" panose="02020603050405020304" pitchFamily="18" charset="0"/>
                <a:cs typeface="Times New Roman" panose="02020603050405020304" pitchFamily="18" charset="0"/>
              </a:rPr>
              <a:t>Cốt truyện: Không kịch tính, không nhiều mâu thuẫn mà là kiểu cốt truyện tâm lí. </a:t>
            </a:r>
            <a:endParaRPr lang="en-US" sz="4800" spc="-123">
              <a:solidFill>
                <a:srgbClr val="5D3D2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152885" y="3888280"/>
            <a:ext cx="4239515" cy="2862322"/>
          </a:xfrm>
          <a:prstGeom prst="rect">
            <a:avLst/>
          </a:prstGeom>
        </p:spPr>
        <p:txBody>
          <a:bodyPr wrap="square">
            <a:spAutoFit/>
          </a:bodyPr>
          <a:lstStyle/>
          <a:p>
            <a:pPr algn="ctr"/>
            <a:r>
              <a:rPr lang="en-US" sz="6000" kern="100">
                <a:latin typeface="Times New Roman" panose="02020603050405020304" pitchFamily="18" charset="0"/>
                <a:ea typeface="Calibri" panose="020F0502020204030204" pitchFamily="34" charset="0"/>
                <a:cs typeface="Times New Roman" panose="02020603050405020304" pitchFamily="18" charset="0"/>
              </a:rPr>
              <a:t>Bố cục của văn bản: 5 phần </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7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087671" y="469540"/>
            <a:ext cx="10112657" cy="1477328"/>
          </a:xfrm>
          <a:prstGeom prst="rect">
            <a:avLst/>
          </a:prstGeom>
        </p:spPr>
        <p:txBody>
          <a:bodyPr lIns="0" tIns="0" rIns="0" bIns="0" rtlCol="0" anchor="t">
            <a:spAutoFit/>
          </a:bodyPr>
          <a:lstStyle/>
          <a:p>
            <a:pPr algn="ctr"/>
            <a:r>
              <a:rPr lang="en-US" sz="4800" b="1" i="1">
                <a:latin typeface="Times New Roman" panose="02020603050405020304" pitchFamily="18" charset="0"/>
                <a:cs typeface="Times New Roman" panose="02020603050405020304" pitchFamily="18" charset="0"/>
              </a:rPr>
              <a:t>Điểm kế thừa và đổi mới trong cốt truyện và kết cấu</a:t>
            </a:r>
            <a:endParaRPr lang="en-US" sz="4800" b="1" i="1">
              <a:solidFill>
                <a:srgbClr val="B3775D"/>
              </a:solidFill>
              <a:latin typeface="Times New Roman" panose="02020603050405020304" pitchFamily="18" charset="0"/>
              <a:cs typeface="Times New Roman" panose="02020603050405020304" pitchFamily="18" charset="0"/>
            </a:endParaRPr>
          </a:p>
        </p:txBody>
      </p:sp>
      <p:sp>
        <p:nvSpPr>
          <p:cNvPr id="4" name="Freeform 4"/>
          <p:cNvSpPr/>
          <p:nvPr/>
        </p:nvSpPr>
        <p:spPr>
          <a:xfrm>
            <a:off x="2073497" y="2747326"/>
            <a:ext cx="6108478" cy="6510974"/>
          </a:xfrm>
          <a:custGeom>
            <a:avLst/>
            <a:gdLst/>
            <a:ahLst/>
            <a:cxnLst/>
            <a:rect l="l" t="t" r="r" b="b"/>
            <a:pathLst>
              <a:path w="6108478" h="6510974">
                <a:moveTo>
                  <a:pt x="0" y="0"/>
                </a:moveTo>
                <a:lnTo>
                  <a:pt x="6108478" y="0"/>
                </a:lnTo>
                <a:lnTo>
                  <a:pt x="6108478" y="6510974"/>
                </a:lnTo>
                <a:lnTo>
                  <a:pt x="0" y="65109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2930516" y="4125646"/>
            <a:ext cx="4394440" cy="4394440"/>
            <a:chOff x="0" y="0"/>
            <a:chExt cx="5859253" cy="5859253"/>
          </a:xfrm>
        </p:grpSpPr>
      </p:grpSp>
      <p:sp>
        <p:nvSpPr>
          <p:cNvPr id="6" name="Freeform 6"/>
          <p:cNvSpPr/>
          <p:nvPr/>
        </p:nvSpPr>
        <p:spPr>
          <a:xfrm>
            <a:off x="8839200" y="2747326"/>
            <a:ext cx="9144000" cy="6510974"/>
          </a:xfrm>
          <a:custGeom>
            <a:avLst/>
            <a:gdLst/>
            <a:ahLst/>
            <a:cxnLst/>
            <a:rect l="l" t="t" r="r" b="b"/>
            <a:pathLst>
              <a:path w="6108478" h="6510974">
                <a:moveTo>
                  <a:pt x="0" y="0"/>
                </a:moveTo>
                <a:lnTo>
                  <a:pt x="6108477" y="0"/>
                </a:lnTo>
                <a:lnTo>
                  <a:pt x="6108477" y="6510974"/>
                </a:lnTo>
                <a:lnTo>
                  <a:pt x="0" y="65109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975260" y="3845123"/>
            <a:ext cx="4371786" cy="615553"/>
          </a:xfrm>
          <a:prstGeom prst="rect">
            <a:avLst/>
          </a:prstGeom>
        </p:spPr>
        <p:txBody>
          <a:bodyPr lIns="0" tIns="0" rIns="0" bIns="0" rtlCol="0" anchor="t">
            <a:spAutoFit/>
          </a:bodyPr>
          <a:lstStyle/>
          <a:p>
            <a:pPr algn="ctr"/>
            <a:r>
              <a:rPr lang="en-US" sz="4000" b="1" u="sng">
                <a:latin typeface="Times New Roman" panose="02020603050405020304" pitchFamily="18" charset="0"/>
                <a:cs typeface="Times New Roman" panose="02020603050405020304" pitchFamily="18" charset="0"/>
              </a:rPr>
              <a:t>Đổi mới</a:t>
            </a:r>
            <a:endParaRPr lang="en-US" sz="4000" b="1" u="sng" spc="-123">
              <a:solidFill>
                <a:srgbClr val="5D3D2F"/>
              </a:solidFill>
              <a:latin typeface="Times New Roman" panose="02020603050405020304" pitchFamily="18" charset="0"/>
              <a:cs typeface="Times New Roman" panose="02020603050405020304" pitchFamily="18" charset="0"/>
            </a:endParaRPr>
          </a:p>
        </p:txBody>
      </p:sp>
      <p:sp>
        <p:nvSpPr>
          <p:cNvPr id="8" name="Rectangle 7"/>
          <p:cNvSpPr/>
          <p:nvPr/>
        </p:nvSpPr>
        <p:spPr>
          <a:xfrm>
            <a:off x="2895600" y="4152900"/>
            <a:ext cx="4572000" cy="3785652"/>
          </a:xfrm>
          <a:prstGeom prst="rect">
            <a:avLst/>
          </a:prstGeom>
        </p:spPr>
        <p:txBody>
          <a:bodyPr wrap="square">
            <a:spAutoFit/>
          </a:bodyPr>
          <a:lstStyle/>
          <a:p>
            <a:pPr algn="ctr"/>
            <a:r>
              <a:rPr lang="en-US" sz="4000" b="1" u="sng" kern="100">
                <a:latin typeface="Times New Roman" panose="02020603050405020304" pitchFamily="18" charset="0"/>
                <a:ea typeface="Calibri" panose="020F0502020204030204" pitchFamily="34" charset="0"/>
                <a:cs typeface="Times New Roman" panose="02020603050405020304" pitchFamily="18" charset="0"/>
              </a:rPr>
              <a:t>Kế </a:t>
            </a:r>
            <a:r>
              <a:rPr lang="en-US" sz="4000" b="1" u="sng" kern="100" smtClean="0">
                <a:latin typeface="Times New Roman" panose="02020603050405020304" pitchFamily="18" charset="0"/>
                <a:ea typeface="Calibri" panose="020F0502020204030204" pitchFamily="34" charset="0"/>
                <a:cs typeface="Times New Roman" panose="02020603050405020304" pitchFamily="18" charset="0"/>
              </a:rPr>
              <a:t>thừa</a:t>
            </a:r>
            <a:endParaRPr lang="vi-VN" sz="4000" b="1" u="sng" kern="10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kern="100" smtClean="0">
                <a:latin typeface="Times New Roman" panose="02020603050405020304" pitchFamily="18" charset="0"/>
                <a:ea typeface="Calibri" panose="020F0502020204030204" pitchFamily="34" charset="0"/>
                <a:cs typeface="Times New Roman" panose="02020603050405020304" pitchFamily="18" charset="0"/>
              </a:rPr>
              <a:t>Truyện </a:t>
            </a:r>
            <a:r>
              <a:rPr lang="en-US" sz="4000" kern="100">
                <a:latin typeface="Times New Roman" panose="02020603050405020304" pitchFamily="18" charset="0"/>
                <a:ea typeface="Calibri" panose="020F0502020204030204" pitchFamily="34" charset="0"/>
                <a:cs typeface="Times New Roman" panose="02020603050405020304" pitchFamily="18" charset="0"/>
              </a:rPr>
              <a:t>được xây dựng theo kiểu cốt truyện truyền thống, theo trật tự thời gian tuyến tính.</a:t>
            </a:r>
            <a:endParaRPr lang="en-GB" sz="4000">
              <a:latin typeface="Times New Roman" panose="02020603050405020304" pitchFamily="18" charset="0"/>
              <a:cs typeface="Times New Roman" panose="02020603050405020304" pitchFamily="18" charset="0"/>
            </a:endParaRPr>
          </a:p>
        </p:txBody>
      </p:sp>
      <p:sp>
        <p:nvSpPr>
          <p:cNvPr id="9" name="Rectangle 8"/>
          <p:cNvSpPr/>
          <p:nvPr/>
        </p:nvSpPr>
        <p:spPr>
          <a:xfrm>
            <a:off x="9829800" y="4717156"/>
            <a:ext cx="7162800" cy="3272691"/>
          </a:xfrm>
          <a:prstGeom prst="rect">
            <a:avLst/>
          </a:prstGeom>
        </p:spPr>
        <p:txBody>
          <a:bodyPr wrap="square">
            <a:spAutoFit/>
          </a:bodyPr>
          <a:lstStyle/>
          <a:p>
            <a:pPr algn="just">
              <a:spcAft>
                <a:spcPts val="800"/>
              </a:spcAft>
            </a:pPr>
            <a:r>
              <a:rPr lang="vi-VN" sz="4000" kern="100" smtClean="0">
                <a:latin typeface="Times New Roman" panose="02020603050405020304" pitchFamily="18" charset="0"/>
                <a:ea typeface="Calibri" panose="020F0502020204030204" pitchFamily="34" charset="0"/>
                <a:cs typeface="Times New Roman" panose="02020603050405020304" pitchFamily="18" charset="0"/>
              </a:rPr>
              <a:t>+ </a:t>
            </a:r>
            <a:r>
              <a:rPr lang="en-US" sz="4000" kern="100" smtClean="0">
                <a:latin typeface="Times New Roman" panose="02020603050405020304" pitchFamily="18" charset="0"/>
                <a:ea typeface="Calibri" panose="020F0502020204030204" pitchFamily="34" charset="0"/>
                <a:cs typeface="Times New Roman" panose="02020603050405020304" pitchFamily="18" charset="0"/>
              </a:rPr>
              <a:t>Người </a:t>
            </a:r>
            <a:r>
              <a:rPr lang="en-US" sz="4000" kern="100">
                <a:latin typeface="Times New Roman" panose="02020603050405020304" pitchFamily="18" charset="0"/>
                <a:ea typeface="Calibri" panose="020F0502020204030204" pitchFamily="34" charset="0"/>
                <a:cs typeface="Times New Roman" panose="02020603050405020304" pitchFamily="18" charset="0"/>
              </a:rPr>
              <a:t>kể chuyện thường xuyên có các liên tưởng, hồi ức, tạo sự đan xen đồng hiện về </a:t>
            </a:r>
            <a:r>
              <a:rPr lang="en-US" sz="4000" kern="100">
                <a:latin typeface="Times New Roman" panose="02020603050405020304" pitchFamily="18" charset="0"/>
                <a:ea typeface="Calibri" panose="020F0502020204030204" pitchFamily="34" charset="0"/>
                <a:cs typeface="Times New Roman" panose="02020603050405020304" pitchFamily="18" charset="0"/>
              </a:rPr>
              <a:t>thời </a:t>
            </a:r>
            <a:r>
              <a:rPr lang="en-US" sz="4000" kern="100" smtClean="0">
                <a:latin typeface="Times New Roman" panose="02020603050405020304" pitchFamily="18" charset="0"/>
                <a:ea typeface="Calibri" panose="020F0502020204030204" pitchFamily="34" charset="0"/>
                <a:cs typeface="Times New Roman" panose="02020603050405020304" pitchFamily="18" charset="0"/>
              </a:rPr>
              <a:t>gian</a:t>
            </a:r>
            <a:endParaRPr lang="vi-VN" sz="4000" kern="1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4000" kern="100" smtClean="0">
                <a:latin typeface="Times New Roman" panose="02020603050405020304" pitchFamily="18" charset="0"/>
                <a:ea typeface="Calibri" panose="020F0502020204030204" pitchFamily="34" charset="0"/>
                <a:cs typeface="Times New Roman" panose="02020603050405020304" pitchFamily="18" charset="0"/>
              </a:rPr>
              <a:t>+ </a:t>
            </a:r>
            <a:r>
              <a:rPr lang="en-US" sz="4000" kern="100">
                <a:latin typeface="Times New Roman" panose="02020603050405020304" pitchFamily="18" charset="0"/>
                <a:ea typeface="Calibri" panose="020F0502020204030204" pitchFamily="34" charset="0"/>
                <a:cs typeface="Times New Roman" panose="02020603050405020304" pitchFamily="18" charset="0"/>
              </a:rPr>
              <a:t>Kết cấu truyện: Kết hợp kết cấu vòng tròn và kết cấu đóng, </a:t>
            </a:r>
            <a:r>
              <a:rPr lang="en-US" sz="4000" kern="100">
                <a:latin typeface="Times New Roman" panose="02020603050405020304" pitchFamily="18" charset="0"/>
                <a:ea typeface="Calibri" panose="020F0502020204030204" pitchFamily="34" charset="0"/>
                <a:cs typeface="Times New Roman" panose="02020603050405020304" pitchFamily="18" charset="0"/>
              </a:rPr>
              <a:t>mở</a:t>
            </a:r>
            <a:r>
              <a:rPr lang="en-US" sz="4000" kern="100" smtClean="0">
                <a:latin typeface="Times New Roman" panose="02020603050405020304" pitchFamily="18" charset="0"/>
                <a:ea typeface="Calibri" panose="020F0502020204030204" pitchFamily="34" charset="0"/>
                <a:cs typeface="Times New Roman" panose="02020603050405020304" pitchFamily="18" charset="0"/>
              </a:rPr>
              <a: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1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8200" y="1485900"/>
            <a:ext cx="17602200" cy="8534400"/>
          </a:xfrm>
          <a:custGeom>
            <a:avLst/>
            <a:gdLst/>
            <a:ahLst/>
            <a:cxnLst/>
            <a:rect l="l" t="t" r="r" b="b"/>
            <a:pathLst>
              <a:path w="13566621" h="7671307">
                <a:moveTo>
                  <a:pt x="0" y="0"/>
                </a:moveTo>
                <a:lnTo>
                  <a:pt x="13566620" y="0"/>
                </a:lnTo>
                <a:lnTo>
                  <a:pt x="13566620" y="7671307"/>
                </a:lnTo>
                <a:lnTo>
                  <a:pt x="0" y="76713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572000" y="571500"/>
            <a:ext cx="12753701" cy="1107996"/>
          </a:xfrm>
          <a:prstGeom prst="rect">
            <a:avLst/>
          </a:prstGeom>
        </p:spPr>
        <p:txBody>
          <a:bodyPr lIns="0" tIns="0" rIns="0" bIns="0" rtlCol="0" anchor="t">
            <a:spAutoFit/>
          </a:bodyPr>
          <a:lstStyle/>
          <a:p>
            <a:r>
              <a:rPr lang="en-US" sz="7200" b="1">
                <a:latin typeface="Times New Roman" panose="02020603050405020304" pitchFamily="18" charset="0"/>
                <a:cs typeface="Times New Roman" panose="02020603050405020304" pitchFamily="18" charset="0"/>
              </a:rPr>
              <a:t>2. Đọc hiểu văn bản </a:t>
            </a:r>
            <a:endParaRPr lang="en-GB" sz="7200">
              <a:latin typeface="Times New Roman" panose="02020603050405020304" pitchFamily="18" charset="0"/>
              <a:cs typeface="Times New Roman" panose="02020603050405020304" pitchFamily="18" charset="0"/>
            </a:endParaRPr>
          </a:p>
        </p:txBody>
      </p:sp>
      <p:sp>
        <p:nvSpPr>
          <p:cNvPr id="6" name="Rectangle 5"/>
          <p:cNvSpPr/>
          <p:nvPr/>
        </p:nvSpPr>
        <p:spPr>
          <a:xfrm>
            <a:off x="2286000" y="2595710"/>
            <a:ext cx="11887200" cy="6617196"/>
          </a:xfrm>
          <a:prstGeom prst="rect">
            <a:avLst/>
          </a:prstGeom>
        </p:spPr>
        <p:txBody>
          <a:bodyPr wrap="square">
            <a:spAutoFit/>
          </a:bodyPr>
          <a:lstStyle/>
          <a:p>
            <a:pPr algn="ctr">
              <a:spcAft>
                <a:spcPts val="800"/>
              </a:spcAft>
              <a:tabLst>
                <a:tab pos="1386840" algn="l"/>
              </a:tabLst>
            </a:pPr>
            <a:r>
              <a:rPr lang="en-US" sz="3200" b="1">
                <a:solidFill>
                  <a:srgbClr val="0D0D0D"/>
                </a:solidFill>
                <a:latin typeface="Times New Roman" panose="02020603050405020304" pitchFamily="18" charset="0"/>
                <a:ea typeface="MS Mincho"/>
                <a:cs typeface="Times New Roman" panose="02020603050405020304" pitchFamily="18" charset="0"/>
              </a:rPr>
              <a:t>Nhiệm vụ: Tìm hiểu bối cảnh của truyện </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a:solidFill>
                  <a:srgbClr val="0D0D0D"/>
                </a:solidFill>
                <a:latin typeface="Times New Roman" panose="02020603050405020304" pitchFamily="18" charset="0"/>
                <a:ea typeface="MS Mincho"/>
                <a:cs typeface="Times New Roman" panose="02020603050405020304" pitchFamily="18" charset="0"/>
              </a:rPr>
              <a:t>1. Tìm các từ ngữ gợi về không gian, thời gian của truyện (theo bố cục truyện)</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a:solidFill>
                  <a:srgbClr val="0D0D0D"/>
                </a:solidFill>
                <a:latin typeface="Times New Roman" panose="02020603050405020304" pitchFamily="18" charset="0"/>
                <a:ea typeface="MS Mincho"/>
                <a:cs typeface="Times New Roman" panose="02020603050405020304" pitchFamily="18" charset="0"/>
              </a:rPr>
              <a:t>2. Viết và vẽ các cụm từ ngữ, hình ảnh biểu thị về không gian và thời gian vào giấy nhớ</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a:solidFill>
                  <a:srgbClr val="0D0D0D"/>
                </a:solidFill>
                <a:latin typeface="Times New Roman" panose="02020603050405020304" pitchFamily="18" charset="0"/>
                <a:ea typeface="MS Mincho"/>
                <a:cs typeface="Times New Roman" panose="02020603050405020304" pitchFamily="18" charset="0"/>
              </a:rPr>
              <a:t>- Giấy màu hồng: Không gian</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a:solidFill>
                  <a:srgbClr val="0D0D0D"/>
                </a:solidFill>
                <a:latin typeface="Times New Roman" panose="02020603050405020304" pitchFamily="18" charset="0"/>
                <a:ea typeface="MS Mincho"/>
                <a:cs typeface="Times New Roman" panose="02020603050405020304" pitchFamily="18" charset="0"/>
              </a:rPr>
              <a:t>- Giấy màu xanh: Thời gian </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3200">
                <a:solidFill>
                  <a:srgbClr val="0D0D0D"/>
                </a:solidFill>
                <a:latin typeface="Times New Roman" panose="02020603050405020304" pitchFamily="18" charset="0"/>
                <a:ea typeface="MS Mincho"/>
                <a:cs typeface="Times New Roman" panose="02020603050405020304" pitchFamily="18" charset="0"/>
              </a:rPr>
              <a:t>3. Sắp xếp vị trí các mảnh giấy biểu thị không gian, thời gian vào giấy A3 theo tiến trình của câu chuyện. </a:t>
            </a:r>
            <a:endParaRPr lang="en-GB" sz="3200">
              <a:latin typeface="Times New Roman" panose="02020603050405020304" pitchFamily="18" charset="0"/>
              <a:ea typeface="Calibri" panose="020F0502020204030204" pitchFamily="34" charset="0"/>
              <a:cs typeface="Times New Roman" panose="02020603050405020304" pitchFamily="18" charset="0"/>
            </a:endParaRPr>
          </a:p>
          <a:p>
            <a:r>
              <a:rPr lang="en-US" sz="3200">
                <a:solidFill>
                  <a:srgbClr val="0D0D0D"/>
                </a:solidFill>
                <a:latin typeface="Times New Roman" panose="02020603050405020304" pitchFamily="18" charset="0"/>
                <a:ea typeface="MS Mincho"/>
                <a:cs typeface="Times New Roman" panose="02020603050405020304" pitchFamily="18" charset="0"/>
              </a:rPr>
              <a:t>4. Chỉ rõ sự dịch chuyển về không gian và thời gian trong truyện và cho biết cách tác giả từng bước mở rộng bối cảnh có tác dụng gì trong việc thể hiện nội dung của truyện? </a:t>
            </a:r>
            <a:endParaRPr lang="en-GB"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7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73765" y="1733753"/>
            <a:ext cx="12378620" cy="6819494"/>
          </a:xfrm>
          <a:custGeom>
            <a:avLst/>
            <a:gdLst/>
            <a:ahLst/>
            <a:cxnLst/>
            <a:rect l="l" t="t" r="r" b="b"/>
            <a:pathLst>
              <a:path w="12378620" h="6819494">
                <a:moveTo>
                  <a:pt x="0" y="0"/>
                </a:moveTo>
                <a:lnTo>
                  <a:pt x="12378620" y="0"/>
                </a:lnTo>
                <a:lnTo>
                  <a:pt x="12378620" y="6819494"/>
                </a:lnTo>
                <a:lnTo>
                  <a:pt x="0" y="6819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502864" y="3233603"/>
            <a:ext cx="8241132" cy="2954655"/>
          </a:xfrm>
          <a:prstGeom prst="rect">
            <a:avLst/>
          </a:prstGeom>
        </p:spPr>
        <p:txBody>
          <a:bodyPr lIns="0" tIns="0" rIns="0" bIns="0" rtlCol="0" anchor="t">
            <a:spAutoFit/>
          </a:bodyPr>
          <a:lstStyle/>
          <a:p>
            <a:pPr algn="ctr"/>
            <a:r>
              <a:rPr lang="en-US"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2.1. Bối cảnh trong truyện</a:t>
            </a:r>
            <a:endParaRPr lang="en-GB" sz="9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5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87802" y="577622"/>
            <a:ext cx="15312396" cy="9131756"/>
          </a:xfrm>
          <a:custGeom>
            <a:avLst/>
            <a:gdLst/>
            <a:ahLst/>
            <a:cxnLst/>
            <a:rect l="l" t="t" r="r" b="b"/>
            <a:pathLst>
              <a:path w="15312396" h="9131756">
                <a:moveTo>
                  <a:pt x="0" y="0"/>
                </a:moveTo>
                <a:lnTo>
                  <a:pt x="15312396" y="0"/>
                </a:lnTo>
                <a:lnTo>
                  <a:pt x="15312396" y="9131756"/>
                </a:lnTo>
                <a:lnTo>
                  <a:pt x="0" y="91317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6777874" y="555556"/>
            <a:ext cx="4732251" cy="3017227"/>
            <a:chOff x="0" y="0"/>
            <a:chExt cx="1362560" cy="868752"/>
          </a:xfrm>
        </p:grpSpPr>
        <p:sp>
          <p:nvSpPr>
            <p:cNvPr id="5" name="Freeform 5"/>
            <p:cNvSpPr/>
            <p:nvPr/>
          </p:nvSpPr>
          <p:spPr>
            <a:xfrm>
              <a:off x="0" y="0"/>
              <a:ext cx="1362560" cy="868752"/>
            </a:xfrm>
            <a:custGeom>
              <a:avLst/>
              <a:gdLst/>
              <a:ahLst/>
              <a:cxnLst/>
              <a:rect l="l" t="t" r="r" b="b"/>
              <a:pathLst>
                <a:path w="1362560" h="868752">
                  <a:moveTo>
                    <a:pt x="681280" y="0"/>
                  </a:moveTo>
                  <a:cubicBezTo>
                    <a:pt x="305019" y="0"/>
                    <a:pt x="0" y="194477"/>
                    <a:pt x="0" y="434376"/>
                  </a:cubicBezTo>
                  <a:cubicBezTo>
                    <a:pt x="0" y="674275"/>
                    <a:pt x="305019" y="868752"/>
                    <a:pt x="681280" y="868752"/>
                  </a:cubicBezTo>
                  <a:cubicBezTo>
                    <a:pt x="1057541" y="868752"/>
                    <a:pt x="1362560" y="674275"/>
                    <a:pt x="1362560" y="434376"/>
                  </a:cubicBezTo>
                  <a:cubicBezTo>
                    <a:pt x="1362560" y="194477"/>
                    <a:pt x="1057541" y="0"/>
                    <a:pt x="681280" y="0"/>
                  </a:cubicBezTo>
                  <a:close/>
                </a:path>
              </a:pathLst>
            </a:custGeom>
            <a:solidFill>
              <a:srgbClr val="B3775D"/>
            </a:solidFill>
          </p:spPr>
        </p:sp>
        <p:sp>
          <p:nvSpPr>
            <p:cNvPr id="6" name="TextBox 6"/>
            <p:cNvSpPr txBox="1"/>
            <p:nvPr/>
          </p:nvSpPr>
          <p:spPr>
            <a:xfrm>
              <a:off x="127740" y="24295"/>
              <a:ext cx="1107080" cy="763011"/>
            </a:xfrm>
            <a:prstGeom prst="rect">
              <a:avLst/>
            </a:prstGeom>
          </p:spPr>
          <p:txBody>
            <a:bodyPr lIns="47832" tIns="47832" rIns="47832" bIns="47832" rtlCol="0" anchor="ctr"/>
            <a:lstStyle/>
            <a:p>
              <a:pPr algn="ctr">
                <a:lnSpc>
                  <a:spcPts val="3499"/>
                </a:lnSpc>
              </a:pPr>
              <a:endParaRPr>
                <a:solidFill>
                  <a:prstClr val="black"/>
                </a:solidFill>
              </a:endParaRPr>
            </a:p>
          </p:txBody>
        </p:sp>
      </p:grpSp>
      <p:sp>
        <p:nvSpPr>
          <p:cNvPr id="8" name="TextBox 8"/>
          <p:cNvSpPr txBox="1"/>
          <p:nvPr/>
        </p:nvSpPr>
        <p:spPr>
          <a:xfrm>
            <a:off x="5909901" y="1151030"/>
            <a:ext cx="6468199" cy="1447512"/>
          </a:xfrm>
          <a:prstGeom prst="rect">
            <a:avLst/>
          </a:prstGeom>
        </p:spPr>
        <p:txBody>
          <a:bodyPr lIns="0" tIns="0" rIns="0" bIns="0" rtlCol="0" anchor="t">
            <a:spAutoFit/>
          </a:bodyPr>
          <a:lstStyle/>
          <a:p>
            <a:pPr algn="ctr">
              <a:lnSpc>
                <a:spcPts val="12806"/>
              </a:lnSpc>
            </a:pPr>
            <a:r>
              <a:rPr lang="en-US" sz="72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Không gian</a:t>
            </a:r>
            <a:endParaRPr lang="en-US" sz="72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55070138"/>
              </p:ext>
            </p:extLst>
          </p:nvPr>
        </p:nvGraphicFramePr>
        <p:xfrm>
          <a:off x="2286000" y="3557697"/>
          <a:ext cx="13182601" cy="5181600"/>
        </p:xfrm>
        <a:graphic>
          <a:graphicData uri="http://schemas.openxmlformats.org/drawingml/2006/table">
            <a:tbl>
              <a:tblPr firstRow="1" firstCol="1" bandRow="1">
                <a:effectLst>
                  <a:outerShdw blurRad="50800" dist="38100" algn="l" rotWithShape="0">
                    <a:prstClr val="black">
                      <a:alpha val="40000"/>
                    </a:prstClr>
                  </a:outerShdw>
                </a:effectLst>
              </a:tblPr>
              <a:tblGrid>
                <a:gridCol w="1447800"/>
                <a:gridCol w="2133600"/>
                <a:gridCol w="2362200"/>
                <a:gridCol w="2362200"/>
                <a:gridCol w="1828800"/>
                <a:gridCol w="3048001"/>
              </a:tblGrid>
              <a:tr h="43230">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3</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4</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5</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957">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Không gian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- 14 m2;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Bếp: 8 m2</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2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(Tâm tưởng của </a:t>
                      </a: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Phan</a:t>
                      </a:r>
                      <a:r>
                        <a:rPr lang="vi-VN" sz="3200" kern="1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(Thực tại)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2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(Tâm tưởng của Phan)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(Thực tại)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2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(Tâm tưởng của Phan)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(Thực tại)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2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(Thực tại)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Tầng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(Thực tại)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Gia đình Phan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(tâm tưởng)</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2035">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Nhận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xét</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Ngôi nhà hai tầng ở thành phố Vân Hồ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Không gian chật hẹp, khép kín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Không gian ở quê nhà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10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87802" y="577622"/>
            <a:ext cx="15312396" cy="9131756"/>
          </a:xfrm>
          <a:custGeom>
            <a:avLst/>
            <a:gdLst/>
            <a:ahLst/>
            <a:cxnLst/>
            <a:rect l="l" t="t" r="r" b="b"/>
            <a:pathLst>
              <a:path w="15312396" h="9131756">
                <a:moveTo>
                  <a:pt x="0" y="0"/>
                </a:moveTo>
                <a:lnTo>
                  <a:pt x="15312396" y="0"/>
                </a:lnTo>
                <a:lnTo>
                  <a:pt x="15312396" y="9131756"/>
                </a:lnTo>
                <a:lnTo>
                  <a:pt x="0" y="91317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6777873" y="476070"/>
            <a:ext cx="4732251" cy="3017227"/>
            <a:chOff x="0" y="0"/>
            <a:chExt cx="1362560" cy="868752"/>
          </a:xfrm>
        </p:grpSpPr>
        <p:sp>
          <p:nvSpPr>
            <p:cNvPr id="5" name="Freeform 5"/>
            <p:cNvSpPr/>
            <p:nvPr/>
          </p:nvSpPr>
          <p:spPr>
            <a:xfrm>
              <a:off x="0" y="0"/>
              <a:ext cx="1362560" cy="868752"/>
            </a:xfrm>
            <a:custGeom>
              <a:avLst/>
              <a:gdLst/>
              <a:ahLst/>
              <a:cxnLst/>
              <a:rect l="l" t="t" r="r" b="b"/>
              <a:pathLst>
                <a:path w="1362560" h="868752">
                  <a:moveTo>
                    <a:pt x="681280" y="0"/>
                  </a:moveTo>
                  <a:cubicBezTo>
                    <a:pt x="305019" y="0"/>
                    <a:pt x="0" y="194477"/>
                    <a:pt x="0" y="434376"/>
                  </a:cubicBezTo>
                  <a:cubicBezTo>
                    <a:pt x="0" y="674275"/>
                    <a:pt x="305019" y="868752"/>
                    <a:pt x="681280" y="868752"/>
                  </a:cubicBezTo>
                  <a:cubicBezTo>
                    <a:pt x="1057541" y="868752"/>
                    <a:pt x="1362560" y="674275"/>
                    <a:pt x="1362560" y="434376"/>
                  </a:cubicBezTo>
                  <a:cubicBezTo>
                    <a:pt x="1362560" y="194477"/>
                    <a:pt x="1057541" y="0"/>
                    <a:pt x="681280" y="0"/>
                  </a:cubicBezTo>
                  <a:close/>
                </a:path>
              </a:pathLst>
            </a:custGeom>
            <a:solidFill>
              <a:srgbClr val="B3775D"/>
            </a:solidFill>
          </p:spPr>
        </p:sp>
        <p:sp>
          <p:nvSpPr>
            <p:cNvPr id="6" name="TextBox 6"/>
            <p:cNvSpPr txBox="1"/>
            <p:nvPr/>
          </p:nvSpPr>
          <p:spPr>
            <a:xfrm>
              <a:off x="127740" y="24295"/>
              <a:ext cx="1107080" cy="763011"/>
            </a:xfrm>
            <a:prstGeom prst="rect">
              <a:avLst/>
            </a:prstGeom>
          </p:spPr>
          <p:txBody>
            <a:bodyPr lIns="47832" tIns="47832" rIns="47832" bIns="47832" rtlCol="0" anchor="ctr"/>
            <a:lstStyle/>
            <a:p>
              <a:pPr algn="ctr">
                <a:lnSpc>
                  <a:spcPts val="3499"/>
                </a:lnSpc>
              </a:pPr>
              <a:endParaRPr>
                <a:solidFill>
                  <a:prstClr val="black"/>
                </a:solidFill>
              </a:endParaRPr>
            </a:p>
          </p:txBody>
        </p:sp>
      </p:grpSp>
      <p:sp>
        <p:nvSpPr>
          <p:cNvPr id="8" name="TextBox 8"/>
          <p:cNvSpPr txBox="1"/>
          <p:nvPr/>
        </p:nvSpPr>
        <p:spPr>
          <a:xfrm>
            <a:off x="5909901" y="1151030"/>
            <a:ext cx="6468199" cy="1519647"/>
          </a:xfrm>
          <a:prstGeom prst="rect">
            <a:avLst/>
          </a:prstGeom>
        </p:spPr>
        <p:txBody>
          <a:bodyPr lIns="0" tIns="0" rIns="0" bIns="0" rtlCol="0" anchor="t">
            <a:spAutoFit/>
          </a:bodyPr>
          <a:lstStyle/>
          <a:p>
            <a:pPr algn="ctr">
              <a:lnSpc>
                <a:spcPts val="12806"/>
              </a:lnSpc>
            </a:pPr>
            <a:r>
              <a:rPr lang="en-US" sz="8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 gian</a:t>
            </a:r>
            <a:endParaRPr lang="en-US" sz="8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2505589"/>
              </p:ext>
            </p:extLst>
          </p:nvPr>
        </p:nvGraphicFramePr>
        <p:xfrm>
          <a:off x="2895600" y="3446433"/>
          <a:ext cx="12496798" cy="5423031"/>
        </p:xfrm>
        <a:graphic>
          <a:graphicData uri="http://schemas.openxmlformats.org/drawingml/2006/table">
            <a:tbl>
              <a:tblPr firstRow="1" firstCol="1" bandRow="1">
                <a:effectLst>
                  <a:outerShdw blurRad="50800" dist="38100" algn="l" rotWithShape="0">
                    <a:prstClr val="black">
                      <a:alpha val="40000"/>
                    </a:prstClr>
                  </a:outerShdw>
                </a:effectLst>
              </a:tblPr>
              <a:tblGrid>
                <a:gridCol w="1142999"/>
                <a:gridCol w="1524000"/>
                <a:gridCol w="1752600"/>
                <a:gridCol w="1524000"/>
                <a:gridCol w="2057400"/>
                <a:gridCol w="4495799"/>
              </a:tblGrid>
              <a:tr h="536497">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3</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4</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Phần 5</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7319">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Thời gian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Đêm khuya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Đầu buổi đêm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Sáng sớm</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Đêm về sáng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Ban ngày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Đêm khuya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Buổi sớm ở nhà bố mẹ (Tâm tưởng của Phan)</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5986">
                <a:tc>
                  <a:txBody>
                    <a:bodyPr/>
                    <a:lstStyle/>
                    <a:p>
                      <a:pPr algn="ctr">
                        <a:lnSpc>
                          <a:spcPct val="107000"/>
                        </a:lnSpc>
                        <a:spcAft>
                          <a:spcPts val="0"/>
                        </a:spcAft>
                      </a:pPr>
                      <a:r>
                        <a:rPr lang="vi-VN" sz="3200" b="1" kern="100">
                          <a:effectLst/>
                          <a:latin typeface="Times New Roman" panose="02020603050405020304" pitchFamily="18" charset="0"/>
                          <a:ea typeface="Times New Roman" panose="02020603050405020304" pitchFamily="18" charset="0"/>
                          <a:cs typeface="Times New Roman" panose="02020603050405020304" pitchFamily="18" charset="0"/>
                        </a:rPr>
                        <a:t>Nhận xét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Thời gian hiện tại: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Chủ yếu vào đêm khuya trong ngày.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Tính bằng tháng: Từ lúc Phan thuê ở chỗ, khi cô con dâu đang mang thai, cho tới khi em bé ra đời</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Thời gian hiện tại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vi-VN" sz="3200" kern="100">
                          <a:effectLst/>
                          <a:latin typeface="Times New Roman" panose="02020603050405020304" pitchFamily="18" charset="0"/>
                          <a:ea typeface="Times New Roman" panose="02020603050405020304" pitchFamily="18" charset="0"/>
                          <a:cs typeface="Times New Roman" panose="02020603050405020304" pitchFamily="18" charset="0"/>
                        </a:rPr>
                        <a:t>- Thời gian quá khứ</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99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184662" y="1054293"/>
            <a:ext cx="8912337" cy="1477328"/>
          </a:xfrm>
          <a:prstGeom prst="rect">
            <a:avLst/>
          </a:prstGeom>
        </p:spPr>
        <p:txBody>
          <a:bodyPr wrap="square" lIns="0" tIns="0" rIns="0" bIns="0" rtlCol="0" anchor="t">
            <a:spAutoFit/>
          </a:bodyPr>
          <a:lstStyle/>
          <a:p>
            <a:pPr algn="ctr"/>
            <a:r>
              <a:rPr lang="en-US" sz="4800" b="1" i="1">
                <a:latin typeface="Times New Roman" panose="02020603050405020304" pitchFamily="18" charset="0"/>
                <a:cs typeface="Times New Roman" panose="02020603050405020304" pitchFamily="18" charset="0"/>
              </a:rPr>
              <a:t>=&gt; Sự mở rộng không gian, thời gian từng bước có </a:t>
            </a:r>
            <a:r>
              <a:rPr lang="en-US" sz="4800" b="1" i="1">
                <a:latin typeface="Times New Roman" panose="02020603050405020304" pitchFamily="18" charset="0"/>
                <a:cs typeface="Times New Roman" panose="02020603050405020304" pitchFamily="18" charset="0"/>
              </a:rPr>
              <a:t>tác </a:t>
            </a:r>
            <a:r>
              <a:rPr lang="en-US" sz="4800" b="1" i="1" smtClean="0">
                <a:latin typeface="Times New Roman" panose="02020603050405020304" pitchFamily="18" charset="0"/>
                <a:cs typeface="Times New Roman" panose="02020603050405020304" pitchFamily="18" charset="0"/>
              </a:rPr>
              <a:t>dụng</a:t>
            </a:r>
            <a:endParaRPr lang="en-GB" sz="4800" b="1" i="1">
              <a:latin typeface="Times New Roman" panose="02020603050405020304" pitchFamily="18" charset="0"/>
              <a:cs typeface="Times New Roman" panose="02020603050405020304" pitchFamily="18" charset="0"/>
            </a:endParaRPr>
          </a:p>
        </p:txBody>
      </p:sp>
      <p:sp>
        <p:nvSpPr>
          <p:cNvPr id="4" name="Freeform 4"/>
          <p:cNvSpPr/>
          <p:nvPr/>
        </p:nvSpPr>
        <p:spPr>
          <a:xfrm>
            <a:off x="2309619" y="3168986"/>
            <a:ext cx="5538981" cy="5886827"/>
          </a:xfrm>
          <a:custGeom>
            <a:avLst/>
            <a:gdLst/>
            <a:ahLst/>
            <a:cxnLst/>
            <a:rect l="l" t="t" r="r" b="b"/>
            <a:pathLst>
              <a:path w="6018132" h="5886827">
                <a:moveTo>
                  <a:pt x="0" y="0"/>
                </a:moveTo>
                <a:lnTo>
                  <a:pt x="6018132" y="0"/>
                </a:lnTo>
                <a:lnTo>
                  <a:pt x="6018132" y="5886827"/>
                </a:lnTo>
                <a:lnTo>
                  <a:pt x="0" y="5886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2533642" y="4678477"/>
            <a:ext cx="4455291" cy="2667397"/>
          </a:xfrm>
          <a:prstGeom prst="rect">
            <a:avLst/>
          </a:prstGeom>
        </p:spPr>
        <p:txBody>
          <a:bodyPr lIns="0" tIns="0" rIns="0" bIns="0" rtlCol="0" anchor="t">
            <a:spAutoFit/>
          </a:bodyPr>
          <a:lstStyle/>
          <a:p>
            <a:pPr marL="399414" lvl="1" algn="just">
              <a:lnSpc>
                <a:spcPts val="5179"/>
              </a:lnSpc>
            </a:pPr>
            <a:r>
              <a:rPr lang="en-US" sz="4400">
                <a:solidFill>
                  <a:schemeClr val="bg1"/>
                </a:solidFill>
                <a:latin typeface="Times New Roman" panose="02020603050405020304" pitchFamily="18" charset="0"/>
                <a:cs typeface="Times New Roman" panose="02020603050405020304" pitchFamily="18" charset="0"/>
              </a:rPr>
              <a:t>Diễn tả sự thay đổi trong nhận thức của nhân </a:t>
            </a:r>
            <a:r>
              <a:rPr lang="en-US" sz="4400">
                <a:solidFill>
                  <a:schemeClr val="bg1"/>
                </a:solidFill>
                <a:latin typeface="Times New Roman" panose="02020603050405020304" pitchFamily="18" charset="0"/>
                <a:cs typeface="Times New Roman" panose="02020603050405020304" pitchFamily="18" charset="0"/>
              </a:rPr>
              <a:t>vật </a:t>
            </a:r>
            <a:r>
              <a:rPr lang="en-US" sz="4400" smtClean="0">
                <a:solidFill>
                  <a:schemeClr val="bg1"/>
                </a:solidFill>
                <a:latin typeface="Times New Roman" panose="02020603050405020304" pitchFamily="18" charset="0"/>
                <a:cs typeface="Times New Roman" panose="02020603050405020304" pitchFamily="18" charset="0"/>
              </a:rPr>
              <a:t>Phan</a:t>
            </a:r>
            <a:endParaRPr lang="en-US" sz="4000">
              <a:solidFill>
                <a:schemeClr val="bg1"/>
              </a:solidFill>
              <a:latin typeface="Times New Roman" panose="02020603050405020304" pitchFamily="18" charset="0"/>
              <a:cs typeface="Times New Roman" panose="02020603050405020304" pitchFamily="18" charset="0"/>
            </a:endParaRPr>
          </a:p>
        </p:txBody>
      </p:sp>
      <p:sp>
        <p:nvSpPr>
          <p:cNvPr id="6" name="Freeform 6"/>
          <p:cNvSpPr/>
          <p:nvPr/>
        </p:nvSpPr>
        <p:spPr>
          <a:xfrm>
            <a:off x="9067800" y="3168986"/>
            <a:ext cx="8762999" cy="5886827"/>
          </a:xfrm>
          <a:custGeom>
            <a:avLst/>
            <a:gdLst/>
            <a:ahLst/>
            <a:cxnLst/>
            <a:rect l="l" t="t" r="r" b="b"/>
            <a:pathLst>
              <a:path w="6018132" h="5886827">
                <a:moveTo>
                  <a:pt x="0" y="0"/>
                </a:moveTo>
                <a:lnTo>
                  <a:pt x="6018132" y="0"/>
                </a:lnTo>
                <a:lnTo>
                  <a:pt x="6018132" y="5886827"/>
                </a:lnTo>
                <a:lnTo>
                  <a:pt x="0" y="58868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10058400" y="4678477"/>
            <a:ext cx="6629400" cy="3334246"/>
          </a:xfrm>
          <a:prstGeom prst="rect">
            <a:avLst/>
          </a:prstGeom>
        </p:spPr>
        <p:txBody>
          <a:bodyPr wrap="square" lIns="0" tIns="0" rIns="0" bIns="0" rtlCol="0" anchor="t">
            <a:spAutoFit/>
          </a:bodyPr>
          <a:lstStyle/>
          <a:p>
            <a:pPr algn="just">
              <a:lnSpc>
                <a:spcPts val="5179"/>
              </a:lnSpc>
            </a:pPr>
            <a:r>
              <a:rPr lang="en-US" sz="4400">
                <a:solidFill>
                  <a:schemeClr val="bg1"/>
                </a:solidFill>
                <a:latin typeface="Times New Roman" panose="02020603050405020304" pitchFamily="18" charset="0"/>
                <a:cs typeface="Times New Roman" panose="02020603050405020304" pitchFamily="18" charset="0"/>
              </a:rPr>
              <a:t>Đồng thời cũng mở rộng dần sự nhận thức của người đọc, góp phần thể hiện rõ ràng và sâu sắc nội dung, tư tưởng chủ đề của tác phẩm. </a:t>
            </a:r>
            <a:endParaRPr lang="en-US" sz="4000">
              <a:solidFill>
                <a:schemeClr val="bg1"/>
              </a:solidFill>
              <a:latin typeface="Times New Roman" panose="02020603050405020304" pitchFamily="18" charset="0"/>
              <a:cs typeface="Times New Roman" panose="02020603050405020304" pitchFamily="18" charset="0"/>
            </a:endParaRPr>
          </a:p>
        </p:txBody>
      </p:sp>
      <p:sp>
        <p:nvSpPr>
          <p:cNvPr id="8" name="Freeform 8"/>
          <p:cNvSpPr/>
          <p:nvPr/>
        </p:nvSpPr>
        <p:spPr>
          <a:xfrm rot="-6585783">
            <a:off x="6067882" y="7378824"/>
            <a:ext cx="1842103" cy="1513566"/>
          </a:xfrm>
          <a:custGeom>
            <a:avLst/>
            <a:gdLst/>
            <a:ahLst/>
            <a:cxnLst/>
            <a:rect l="l" t="t" r="r" b="b"/>
            <a:pathLst>
              <a:path w="1842103" h="1513566">
                <a:moveTo>
                  <a:pt x="0" y="0"/>
                </a:moveTo>
                <a:lnTo>
                  <a:pt x="1842103" y="0"/>
                </a:lnTo>
                <a:lnTo>
                  <a:pt x="1842103" y="1513566"/>
                </a:lnTo>
                <a:lnTo>
                  <a:pt x="0" y="1513566"/>
                </a:lnTo>
                <a:lnTo>
                  <a:pt x="0" y="0"/>
                </a:lnTo>
                <a:close/>
              </a:path>
            </a:pathLst>
          </a:custGeom>
          <a:blipFill>
            <a:blip r:embed="rId6">
              <a:extLst>
                <a:ext uri="{96DAC541-7B7A-43D3-8B79-37D633B846F1}">
                  <asvg:svgBlip xmlns:asvg="http://schemas.microsoft.com/office/drawing/2016/SVG/main" xmlns="" r:embed="rId7"/>
                </a:ext>
              </a:extLst>
            </a:blip>
            <a:stretch>
              <a:fillRect l="-555610" t="-62685" r="-134914"/>
            </a:stretch>
          </a:blipFill>
        </p:spPr>
      </p:sp>
      <p:sp>
        <p:nvSpPr>
          <p:cNvPr id="9" name="Freeform 9"/>
          <p:cNvSpPr/>
          <p:nvPr/>
        </p:nvSpPr>
        <p:spPr>
          <a:xfrm rot="-4958658">
            <a:off x="16060817" y="8039105"/>
            <a:ext cx="1842103" cy="1513566"/>
          </a:xfrm>
          <a:custGeom>
            <a:avLst/>
            <a:gdLst/>
            <a:ahLst/>
            <a:cxnLst/>
            <a:rect l="l" t="t" r="r" b="b"/>
            <a:pathLst>
              <a:path w="1842103" h="1513566">
                <a:moveTo>
                  <a:pt x="0" y="0"/>
                </a:moveTo>
                <a:lnTo>
                  <a:pt x="1842103" y="0"/>
                </a:lnTo>
                <a:lnTo>
                  <a:pt x="1842103" y="1513566"/>
                </a:lnTo>
                <a:lnTo>
                  <a:pt x="0" y="1513566"/>
                </a:lnTo>
                <a:lnTo>
                  <a:pt x="0" y="0"/>
                </a:lnTo>
                <a:close/>
              </a:path>
            </a:pathLst>
          </a:custGeom>
          <a:blipFill>
            <a:blip r:embed="rId6">
              <a:extLst>
                <a:ext uri="{96DAC541-7B7A-43D3-8B79-37D633B846F1}">
                  <asvg:svgBlip xmlns:asvg="http://schemas.microsoft.com/office/drawing/2016/SVG/main" xmlns="" r:embed="rId7"/>
                </a:ext>
              </a:extLst>
            </a:blip>
            <a:stretch>
              <a:fillRect l="-555610" t="-62685" r="-134914"/>
            </a:stretch>
          </a:blipFill>
        </p:spPr>
      </p:sp>
    </p:spTree>
    <p:extLst>
      <p:ext uri="{BB962C8B-B14F-4D97-AF65-F5344CB8AC3E}">
        <p14:creationId xmlns:p14="http://schemas.microsoft.com/office/powerpoint/2010/main" val="16532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73765" y="1733753"/>
            <a:ext cx="12378620" cy="6819494"/>
          </a:xfrm>
          <a:custGeom>
            <a:avLst/>
            <a:gdLst/>
            <a:ahLst/>
            <a:cxnLst/>
            <a:rect l="l" t="t" r="r" b="b"/>
            <a:pathLst>
              <a:path w="12378620" h="6819494">
                <a:moveTo>
                  <a:pt x="0" y="0"/>
                </a:moveTo>
                <a:lnTo>
                  <a:pt x="12378620" y="0"/>
                </a:lnTo>
                <a:lnTo>
                  <a:pt x="12378620" y="6819494"/>
                </a:lnTo>
                <a:lnTo>
                  <a:pt x="0" y="6819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495800" y="2781300"/>
            <a:ext cx="7308136" cy="3693319"/>
          </a:xfrm>
          <a:prstGeom prst="rect">
            <a:avLst/>
          </a:prstGeom>
        </p:spPr>
        <p:txBody>
          <a:bodyPr wrap="square" lIns="0" tIns="0" rIns="0" bIns="0" rtlCol="0" anchor="t">
            <a:spAutoFit/>
          </a:bodyPr>
          <a:lstStyle/>
          <a:p>
            <a:pPr algn="ctr"/>
            <a:r>
              <a:rPr lang="en-US" sz="8000" b="1">
                <a:effectLst>
                  <a:glow rad="139700">
                    <a:schemeClr val="accent2">
                      <a:satMod val="175000"/>
                      <a:alpha val="40000"/>
                    </a:schemeClr>
                  </a:glow>
                </a:effectLst>
                <a:latin typeface="Times New Roman" panose="02020603050405020304" pitchFamily="18" charset="0"/>
                <a:cs typeface="Times New Roman" panose="02020603050405020304" pitchFamily="18" charset="0"/>
              </a:rPr>
              <a:t>2.2. Hình tượng các nhân vật trong truyện </a:t>
            </a:r>
            <a:endParaRPr lang="en-GB" sz="800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400" y="114300"/>
            <a:ext cx="18059400" cy="10439400"/>
          </a:xfrm>
          <a:custGeom>
            <a:avLst/>
            <a:gdLst/>
            <a:ahLst/>
            <a:cxnLst/>
            <a:rect l="l" t="t" r="r" b="b"/>
            <a:pathLst>
              <a:path w="11528905" h="8615236">
                <a:moveTo>
                  <a:pt x="0" y="0"/>
                </a:moveTo>
                <a:lnTo>
                  <a:pt x="11528904" y="0"/>
                </a:lnTo>
                <a:lnTo>
                  <a:pt x="11528904" y="8615236"/>
                </a:lnTo>
                <a:lnTo>
                  <a:pt x="0" y="86152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2895600" y="2705100"/>
            <a:ext cx="12268200" cy="6453049"/>
          </a:xfrm>
          <a:prstGeom prst="rect">
            <a:avLst/>
          </a:prstGeom>
        </p:spPr>
        <p:txBody>
          <a:bodyPr wrap="square">
            <a:spAutoFit/>
          </a:bodyPr>
          <a:lstStyle/>
          <a:p>
            <a:pPr algn="just">
              <a:spcAft>
                <a:spcPts val="800"/>
              </a:spcAft>
              <a:tabLst>
                <a:tab pos="1386840" algn="l"/>
              </a:tabLst>
            </a:pPr>
            <a:r>
              <a:rPr lang="en-US" sz="4000" b="1">
                <a:solidFill>
                  <a:srgbClr val="0D0D0D"/>
                </a:solidFill>
                <a:latin typeface="Times New Roman" panose="02020603050405020304" pitchFamily="18" charset="0"/>
                <a:ea typeface="MS Mincho"/>
                <a:cs typeface="Times New Roman" panose="02020603050405020304" pitchFamily="18" charset="0"/>
              </a:rPr>
              <a:t>Nhóm 1,2: Tìm hiểu câu chuyện gia đình nhân vật Thắng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4000">
                <a:solidFill>
                  <a:srgbClr val="0D0D0D"/>
                </a:solidFill>
                <a:latin typeface="Times New Roman" panose="02020603050405020304" pitchFamily="18" charset="0"/>
                <a:ea typeface="MS Mincho"/>
                <a:cs typeface="Times New Roman" panose="02020603050405020304" pitchFamily="18" charset="0"/>
              </a:rPr>
              <a:t>1. Ai là người quan sát, bộc lộc cảm nghĩ về gia đình nhân vật Thắng? Liệt kê các chi tiết khắc họa gia đình Thắng qua góc quan sát đó. Rút ra nhận xét về các thành viên trong gia đình của Thắng.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r>
              <a:rPr lang="en-US" sz="4000">
                <a:solidFill>
                  <a:srgbClr val="0D0D0D"/>
                </a:solidFill>
                <a:latin typeface="Times New Roman" panose="02020603050405020304" pitchFamily="18" charset="0"/>
                <a:ea typeface="MS Mincho"/>
                <a:cs typeface="Times New Roman" panose="02020603050405020304" pitchFamily="18" charset="0"/>
              </a:rPr>
              <a:t>3. Từ lời của người kể chuyện, lời của nhân vật, hãy hình dung và vẽ 03 bức tranh về 03 nhân vật: bà mẹ, anh con trai, con dâu.  Trong đó, tập trung làm nổi bật vẻ đẹp tính cách của nhân vật “bà mẹ”.</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40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a:hlinkClick r:id="rId3" action="ppaction://hlinksldjump"/>
          </p:cNvPr>
          <p:cNvSpPr/>
          <p:nvPr/>
        </p:nvSpPr>
        <p:spPr>
          <a:xfrm>
            <a:off x="1023582" y="11873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6237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3095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9953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6811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53669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60527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67385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74243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1101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7959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94817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01675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08533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15391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22249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29107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35965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142823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149681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156539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163397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17025582" y="1187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023582" y="11873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6237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33095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39953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46811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53669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60527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67385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74243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81101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87959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37"/>
          <p:cNvSpPr/>
          <p:nvPr/>
        </p:nvSpPr>
        <p:spPr>
          <a:xfrm>
            <a:off x="94817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9" name="Rectangle 38"/>
          <p:cNvSpPr/>
          <p:nvPr/>
        </p:nvSpPr>
        <p:spPr>
          <a:xfrm>
            <a:off x="101675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39"/>
          <p:cNvSpPr/>
          <p:nvPr/>
        </p:nvSpPr>
        <p:spPr>
          <a:xfrm>
            <a:off x="108533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15391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p:cNvSpPr/>
          <p:nvPr/>
        </p:nvSpPr>
        <p:spPr>
          <a:xfrm>
            <a:off x="122249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3" name="Rectangle 42"/>
          <p:cNvSpPr/>
          <p:nvPr/>
        </p:nvSpPr>
        <p:spPr>
          <a:xfrm>
            <a:off x="129107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43"/>
          <p:cNvSpPr/>
          <p:nvPr/>
        </p:nvSpPr>
        <p:spPr>
          <a:xfrm>
            <a:off x="135965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5" name="Rectangle 44"/>
          <p:cNvSpPr/>
          <p:nvPr/>
        </p:nvSpPr>
        <p:spPr>
          <a:xfrm>
            <a:off x="142823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149681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156539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163397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17025582" y="1187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1" name="Rectangle 50">
            <a:hlinkClick r:id="rId4" action="ppaction://hlinksldjump"/>
          </p:cNvPr>
          <p:cNvSpPr/>
          <p:nvPr/>
        </p:nvSpPr>
        <p:spPr>
          <a:xfrm>
            <a:off x="1023582" y="18731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26237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33095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4" name="Rectangle 53"/>
          <p:cNvSpPr/>
          <p:nvPr/>
        </p:nvSpPr>
        <p:spPr>
          <a:xfrm>
            <a:off x="39953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4"/>
          <p:cNvSpPr/>
          <p:nvPr/>
        </p:nvSpPr>
        <p:spPr>
          <a:xfrm>
            <a:off x="46811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p:cNvSpPr/>
          <p:nvPr/>
        </p:nvSpPr>
        <p:spPr>
          <a:xfrm>
            <a:off x="53669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7" name="Rectangle 56"/>
          <p:cNvSpPr/>
          <p:nvPr/>
        </p:nvSpPr>
        <p:spPr>
          <a:xfrm>
            <a:off x="60527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8" name="Rectangle 57"/>
          <p:cNvSpPr/>
          <p:nvPr/>
        </p:nvSpPr>
        <p:spPr>
          <a:xfrm>
            <a:off x="67385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9" name="Rectangle 58"/>
          <p:cNvSpPr/>
          <p:nvPr/>
        </p:nvSpPr>
        <p:spPr>
          <a:xfrm>
            <a:off x="74243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0" name="Rectangle 59"/>
          <p:cNvSpPr/>
          <p:nvPr/>
        </p:nvSpPr>
        <p:spPr>
          <a:xfrm>
            <a:off x="81101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1" name="Rectangle 60"/>
          <p:cNvSpPr/>
          <p:nvPr/>
        </p:nvSpPr>
        <p:spPr>
          <a:xfrm>
            <a:off x="87959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Rectangle 61"/>
          <p:cNvSpPr/>
          <p:nvPr/>
        </p:nvSpPr>
        <p:spPr>
          <a:xfrm>
            <a:off x="94817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3" name="Rectangle 62"/>
          <p:cNvSpPr/>
          <p:nvPr/>
        </p:nvSpPr>
        <p:spPr>
          <a:xfrm>
            <a:off x="101675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4" name="Rectangle 63"/>
          <p:cNvSpPr/>
          <p:nvPr/>
        </p:nvSpPr>
        <p:spPr>
          <a:xfrm>
            <a:off x="108533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Rectangle 64"/>
          <p:cNvSpPr/>
          <p:nvPr/>
        </p:nvSpPr>
        <p:spPr>
          <a:xfrm>
            <a:off x="115391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6" name="Rectangle 65"/>
          <p:cNvSpPr/>
          <p:nvPr/>
        </p:nvSpPr>
        <p:spPr>
          <a:xfrm>
            <a:off x="122249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7" name="Rectangle 66"/>
          <p:cNvSpPr/>
          <p:nvPr/>
        </p:nvSpPr>
        <p:spPr>
          <a:xfrm>
            <a:off x="129107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8" name="Rectangle 67"/>
          <p:cNvSpPr/>
          <p:nvPr/>
        </p:nvSpPr>
        <p:spPr>
          <a:xfrm>
            <a:off x="135965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9" name="Rectangle 68"/>
          <p:cNvSpPr/>
          <p:nvPr/>
        </p:nvSpPr>
        <p:spPr>
          <a:xfrm>
            <a:off x="142823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Rectangle 69"/>
          <p:cNvSpPr/>
          <p:nvPr/>
        </p:nvSpPr>
        <p:spPr>
          <a:xfrm>
            <a:off x="149681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1" name="Rectangle 70"/>
          <p:cNvSpPr/>
          <p:nvPr/>
        </p:nvSpPr>
        <p:spPr>
          <a:xfrm>
            <a:off x="156539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2" name="Rectangle 71"/>
          <p:cNvSpPr/>
          <p:nvPr/>
        </p:nvSpPr>
        <p:spPr>
          <a:xfrm>
            <a:off x="163397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3" name="Rectangle 72"/>
          <p:cNvSpPr/>
          <p:nvPr/>
        </p:nvSpPr>
        <p:spPr>
          <a:xfrm>
            <a:off x="17025582" y="1873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4" name="Rectangle 73"/>
          <p:cNvSpPr/>
          <p:nvPr/>
        </p:nvSpPr>
        <p:spPr>
          <a:xfrm>
            <a:off x="1023582" y="18731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5" name="Rectangle 74"/>
          <p:cNvSpPr/>
          <p:nvPr/>
        </p:nvSpPr>
        <p:spPr>
          <a:xfrm>
            <a:off x="26237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6" name="Rectangle 75"/>
          <p:cNvSpPr/>
          <p:nvPr/>
        </p:nvSpPr>
        <p:spPr>
          <a:xfrm>
            <a:off x="33095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Rectangle 76"/>
          <p:cNvSpPr/>
          <p:nvPr/>
        </p:nvSpPr>
        <p:spPr>
          <a:xfrm>
            <a:off x="39953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8" name="Rectangle 77"/>
          <p:cNvSpPr/>
          <p:nvPr/>
        </p:nvSpPr>
        <p:spPr>
          <a:xfrm>
            <a:off x="46811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9" name="Rectangle 78"/>
          <p:cNvSpPr/>
          <p:nvPr/>
        </p:nvSpPr>
        <p:spPr>
          <a:xfrm>
            <a:off x="53669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Rectangle 79"/>
          <p:cNvSpPr/>
          <p:nvPr/>
        </p:nvSpPr>
        <p:spPr>
          <a:xfrm>
            <a:off x="60527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67385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Rectangle 81"/>
          <p:cNvSpPr/>
          <p:nvPr/>
        </p:nvSpPr>
        <p:spPr>
          <a:xfrm>
            <a:off x="74243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3" name="Rectangle 82"/>
          <p:cNvSpPr/>
          <p:nvPr/>
        </p:nvSpPr>
        <p:spPr>
          <a:xfrm>
            <a:off x="81101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4" name="Rectangle 83"/>
          <p:cNvSpPr/>
          <p:nvPr/>
        </p:nvSpPr>
        <p:spPr>
          <a:xfrm>
            <a:off x="87959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5" name="Rectangle 84"/>
          <p:cNvSpPr/>
          <p:nvPr/>
        </p:nvSpPr>
        <p:spPr>
          <a:xfrm>
            <a:off x="94817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6" name="Rectangle 85"/>
          <p:cNvSpPr/>
          <p:nvPr/>
        </p:nvSpPr>
        <p:spPr>
          <a:xfrm>
            <a:off x="101675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Rectangle 86"/>
          <p:cNvSpPr/>
          <p:nvPr/>
        </p:nvSpPr>
        <p:spPr>
          <a:xfrm>
            <a:off x="108533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8" name="Rectangle 87"/>
          <p:cNvSpPr/>
          <p:nvPr/>
        </p:nvSpPr>
        <p:spPr>
          <a:xfrm>
            <a:off x="115391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9" name="Rectangle 88"/>
          <p:cNvSpPr/>
          <p:nvPr/>
        </p:nvSpPr>
        <p:spPr>
          <a:xfrm>
            <a:off x="122249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0" name="Rectangle 89"/>
          <p:cNvSpPr/>
          <p:nvPr/>
        </p:nvSpPr>
        <p:spPr>
          <a:xfrm>
            <a:off x="129107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Rectangle 90"/>
          <p:cNvSpPr/>
          <p:nvPr/>
        </p:nvSpPr>
        <p:spPr>
          <a:xfrm>
            <a:off x="135965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2" name="Rectangle 91"/>
          <p:cNvSpPr/>
          <p:nvPr/>
        </p:nvSpPr>
        <p:spPr>
          <a:xfrm>
            <a:off x="142823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3" name="Rectangle 92"/>
          <p:cNvSpPr/>
          <p:nvPr/>
        </p:nvSpPr>
        <p:spPr>
          <a:xfrm>
            <a:off x="149681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4" name="Rectangle 93"/>
          <p:cNvSpPr/>
          <p:nvPr/>
        </p:nvSpPr>
        <p:spPr>
          <a:xfrm>
            <a:off x="156539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5" name="Rectangle 94"/>
          <p:cNvSpPr/>
          <p:nvPr/>
        </p:nvSpPr>
        <p:spPr>
          <a:xfrm>
            <a:off x="163397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6" name="Rectangle 95"/>
          <p:cNvSpPr/>
          <p:nvPr/>
        </p:nvSpPr>
        <p:spPr>
          <a:xfrm>
            <a:off x="17025582" y="1873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7" name="Rectangle 96">
            <a:hlinkClick r:id="rId5" action="ppaction://hlinksldjump"/>
          </p:cNvPr>
          <p:cNvSpPr/>
          <p:nvPr/>
        </p:nvSpPr>
        <p:spPr>
          <a:xfrm>
            <a:off x="1023582" y="25589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8" name="Rectangle 97"/>
          <p:cNvSpPr/>
          <p:nvPr/>
        </p:nvSpPr>
        <p:spPr>
          <a:xfrm>
            <a:off x="26237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9" name="Rectangle 98"/>
          <p:cNvSpPr/>
          <p:nvPr/>
        </p:nvSpPr>
        <p:spPr>
          <a:xfrm>
            <a:off x="33095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0" name="Rectangle 99"/>
          <p:cNvSpPr/>
          <p:nvPr/>
        </p:nvSpPr>
        <p:spPr>
          <a:xfrm>
            <a:off x="39953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1" name="Rectangle 100"/>
          <p:cNvSpPr/>
          <p:nvPr/>
        </p:nvSpPr>
        <p:spPr>
          <a:xfrm>
            <a:off x="46811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2" name="Rectangle 101"/>
          <p:cNvSpPr/>
          <p:nvPr/>
        </p:nvSpPr>
        <p:spPr>
          <a:xfrm>
            <a:off x="53669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3" name="Rectangle 102"/>
          <p:cNvSpPr/>
          <p:nvPr/>
        </p:nvSpPr>
        <p:spPr>
          <a:xfrm>
            <a:off x="60527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4" name="Rectangle 103"/>
          <p:cNvSpPr/>
          <p:nvPr/>
        </p:nvSpPr>
        <p:spPr>
          <a:xfrm>
            <a:off x="67385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5" name="Rectangle 104"/>
          <p:cNvSpPr/>
          <p:nvPr/>
        </p:nvSpPr>
        <p:spPr>
          <a:xfrm>
            <a:off x="74243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6" name="Rectangle 105"/>
          <p:cNvSpPr/>
          <p:nvPr/>
        </p:nvSpPr>
        <p:spPr>
          <a:xfrm>
            <a:off x="81101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7" name="Rectangle 106"/>
          <p:cNvSpPr/>
          <p:nvPr/>
        </p:nvSpPr>
        <p:spPr>
          <a:xfrm>
            <a:off x="87959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8" name="Rectangle 107"/>
          <p:cNvSpPr/>
          <p:nvPr/>
        </p:nvSpPr>
        <p:spPr>
          <a:xfrm>
            <a:off x="94817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9" name="Rectangle 108"/>
          <p:cNvSpPr/>
          <p:nvPr/>
        </p:nvSpPr>
        <p:spPr>
          <a:xfrm>
            <a:off x="101675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0" name="Rectangle 109"/>
          <p:cNvSpPr/>
          <p:nvPr/>
        </p:nvSpPr>
        <p:spPr>
          <a:xfrm>
            <a:off x="108533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p:cNvSpPr/>
          <p:nvPr/>
        </p:nvSpPr>
        <p:spPr>
          <a:xfrm>
            <a:off x="115391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2" name="Rectangle 111"/>
          <p:cNvSpPr/>
          <p:nvPr/>
        </p:nvSpPr>
        <p:spPr>
          <a:xfrm>
            <a:off x="122249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3" name="Rectangle 112"/>
          <p:cNvSpPr/>
          <p:nvPr/>
        </p:nvSpPr>
        <p:spPr>
          <a:xfrm>
            <a:off x="129107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4" name="Rectangle 113"/>
          <p:cNvSpPr/>
          <p:nvPr/>
        </p:nvSpPr>
        <p:spPr>
          <a:xfrm>
            <a:off x="135965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5" name="Rectangle 114"/>
          <p:cNvSpPr/>
          <p:nvPr/>
        </p:nvSpPr>
        <p:spPr>
          <a:xfrm>
            <a:off x="142823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6" name="Rectangle 115"/>
          <p:cNvSpPr/>
          <p:nvPr/>
        </p:nvSpPr>
        <p:spPr>
          <a:xfrm>
            <a:off x="149681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7" name="Rectangle 116"/>
          <p:cNvSpPr/>
          <p:nvPr/>
        </p:nvSpPr>
        <p:spPr>
          <a:xfrm>
            <a:off x="156539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8" name="Rectangle 117"/>
          <p:cNvSpPr/>
          <p:nvPr/>
        </p:nvSpPr>
        <p:spPr>
          <a:xfrm>
            <a:off x="163397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Rectangle 118"/>
          <p:cNvSpPr/>
          <p:nvPr/>
        </p:nvSpPr>
        <p:spPr>
          <a:xfrm>
            <a:off x="17025582" y="25589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0" name="Rectangle 119"/>
          <p:cNvSpPr/>
          <p:nvPr/>
        </p:nvSpPr>
        <p:spPr>
          <a:xfrm>
            <a:off x="1023582" y="25589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1" name="Rectangle 120"/>
          <p:cNvSpPr/>
          <p:nvPr/>
        </p:nvSpPr>
        <p:spPr>
          <a:xfrm>
            <a:off x="26237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2" name="Rectangle 121"/>
          <p:cNvSpPr/>
          <p:nvPr/>
        </p:nvSpPr>
        <p:spPr>
          <a:xfrm>
            <a:off x="33095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3" name="Rectangle 122"/>
          <p:cNvSpPr/>
          <p:nvPr/>
        </p:nvSpPr>
        <p:spPr>
          <a:xfrm>
            <a:off x="39953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4" name="Rectangle 123"/>
          <p:cNvSpPr/>
          <p:nvPr/>
        </p:nvSpPr>
        <p:spPr>
          <a:xfrm>
            <a:off x="46811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5" name="Rectangle 124"/>
          <p:cNvSpPr/>
          <p:nvPr/>
        </p:nvSpPr>
        <p:spPr>
          <a:xfrm>
            <a:off x="53669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6" name="Rectangle 125"/>
          <p:cNvSpPr/>
          <p:nvPr/>
        </p:nvSpPr>
        <p:spPr>
          <a:xfrm>
            <a:off x="60527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7" name="Rectangle 126"/>
          <p:cNvSpPr/>
          <p:nvPr/>
        </p:nvSpPr>
        <p:spPr>
          <a:xfrm>
            <a:off x="67385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8" name="Rectangle 127"/>
          <p:cNvSpPr/>
          <p:nvPr/>
        </p:nvSpPr>
        <p:spPr>
          <a:xfrm>
            <a:off x="74243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9" name="Rectangle 128"/>
          <p:cNvSpPr/>
          <p:nvPr/>
        </p:nvSpPr>
        <p:spPr>
          <a:xfrm>
            <a:off x="81101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0" name="Rectangle 129"/>
          <p:cNvSpPr/>
          <p:nvPr/>
        </p:nvSpPr>
        <p:spPr>
          <a:xfrm>
            <a:off x="87959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1" name="Rectangle 130"/>
          <p:cNvSpPr/>
          <p:nvPr/>
        </p:nvSpPr>
        <p:spPr>
          <a:xfrm>
            <a:off x="94817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2" name="Rectangle 131"/>
          <p:cNvSpPr/>
          <p:nvPr/>
        </p:nvSpPr>
        <p:spPr>
          <a:xfrm>
            <a:off x="101675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3" name="Rectangle 132"/>
          <p:cNvSpPr/>
          <p:nvPr/>
        </p:nvSpPr>
        <p:spPr>
          <a:xfrm>
            <a:off x="108533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4" name="Rectangle 133"/>
          <p:cNvSpPr/>
          <p:nvPr/>
        </p:nvSpPr>
        <p:spPr>
          <a:xfrm>
            <a:off x="115391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5" name="Rectangle 134"/>
          <p:cNvSpPr/>
          <p:nvPr/>
        </p:nvSpPr>
        <p:spPr>
          <a:xfrm>
            <a:off x="122249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6" name="Rectangle 135"/>
          <p:cNvSpPr/>
          <p:nvPr/>
        </p:nvSpPr>
        <p:spPr>
          <a:xfrm>
            <a:off x="129107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Rectangle 136"/>
          <p:cNvSpPr/>
          <p:nvPr/>
        </p:nvSpPr>
        <p:spPr>
          <a:xfrm>
            <a:off x="135965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8" name="Rectangle 137"/>
          <p:cNvSpPr/>
          <p:nvPr/>
        </p:nvSpPr>
        <p:spPr>
          <a:xfrm>
            <a:off x="142823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9" name="Rectangle 138"/>
          <p:cNvSpPr/>
          <p:nvPr/>
        </p:nvSpPr>
        <p:spPr>
          <a:xfrm>
            <a:off x="149681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0" name="Rectangle 139"/>
          <p:cNvSpPr/>
          <p:nvPr/>
        </p:nvSpPr>
        <p:spPr>
          <a:xfrm>
            <a:off x="156539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1" name="Rectangle 140"/>
          <p:cNvSpPr/>
          <p:nvPr/>
        </p:nvSpPr>
        <p:spPr>
          <a:xfrm>
            <a:off x="163397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2" name="Rectangle 141"/>
          <p:cNvSpPr/>
          <p:nvPr/>
        </p:nvSpPr>
        <p:spPr>
          <a:xfrm>
            <a:off x="17025582" y="25589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3" name="Rectangle 142">
            <a:hlinkClick r:id="rId6" action="ppaction://hlinksldjump"/>
          </p:cNvPr>
          <p:cNvSpPr/>
          <p:nvPr/>
        </p:nvSpPr>
        <p:spPr>
          <a:xfrm>
            <a:off x="1023582" y="32447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p:nvPr/>
        </p:nvSpPr>
        <p:spPr>
          <a:xfrm>
            <a:off x="26237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p:nvPr/>
        </p:nvSpPr>
        <p:spPr>
          <a:xfrm>
            <a:off x="33095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p:nvPr/>
        </p:nvSpPr>
        <p:spPr>
          <a:xfrm>
            <a:off x="39953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p:nvPr/>
        </p:nvSpPr>
        <p:spPr>
          <a:xfrm>
            <a:off x="46811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8" name="Rectangle 147"/>
          <p:cNvSpPr/>
          <p:nvPr/>
        </p:nvSpPr>
        <p:spPr>
          <a:xfrm>
            <a:off x="53669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9" name="Rectangle 148"/>
          <p:cNvSpPr/>
          <p:nvPr/>
        </p:nvSpPr>
        <p:spPr>
          <a:xfrm>
            <a:off x="60527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0" name="Rectangle 149"/>
          <p:cNvSpPr/>
          <p:nvPr/>
        </p:nvSpPr>
        <p:spPr>
          <a:xfrm>
            <a:off x="67385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1" name="Rectangle 150"/>
          <p:cNvSpPr/>
          <p:nvPr/>
        </p:nvSpPr>
        <p:spPr>
          <a:xfrm>
            <a:off x="74243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2" name="Rectangle 151"/>
          <p:cNvSpPr/>
          <p:nvPr/>
        </p:nvSpPr>
        <p:spPr>
          <a:xfrm>
            <a:off x="81101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3" name="Rectangle 152"/>
          <p:cNvSpPr/>
          <p:nvPr/>
        </p:nvSpPr>
        <p:spPr>
          <a:xfrm>
            <a:off x="87959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4" name="Rectangle 153"/>
          <p:cNvSpPr/>
          <p:nvPr/>
        </p:nvSpPr>
        <p:spPr>
          <a:xfrm>
            <a:off x="94817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5" name="Rectangle 154"/>
          <p:cNvSpPr/>
          <p:nvPr/>
        </p:nvSpPr>
        <p:spPr>
          <a:xfrm>
            <a:off x="101675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6" name="Rectangle 155"/>
          <p:cNvSpPr/>
          <p:nvPr/>
        </p:nvSpPr>
        <p:spPr>
          <a:xfrm>
            <a:off x="108533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7" name="Rectangle 156"/>
          <p:cNvSpPr/>
          <p:nvPr/>
        </p:nvSpPr>
        <p:spPr>
          <a:xfrm>
            <a:off x="115391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8" name="Rectangle 157"/>
          <p:cNvSpPr/>
          <p:nvPr/>
        </p:nvSpPr>
        <p:spPr>
          <a:xfrm>
            <a:off x="122249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9" name="Rectangle 158"/>
          <p:cNvSpPr/>
          <p:nvPr/>
        </p:nvSpPr>
        <p:spPr>
          <a:xfrm>
            <a:off x="129107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0" name="Rectangle 159"/>
          <p:cNvSpPr/>
          <p:nvPr/>
        </p:nvSpPr>
        <p:spPr>
          <a:xfrm>
            <a:off x="135965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1" name="Rectangle 160"/>
          <p:cNvSpPr/>
          <p:nvPr/>
        </p:nvSpPr>
        <p:spPr>
          <a:xfrm>
            <a:off x="142823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p:cNvSpPr/>
          <p:nvPr/>
        </p:nvSpPr>
        <p:spPr>
          <a:xfrm>
            <a:off x="149681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3" name="Rectangle 162"/>
          <p:cNvSpPr/>
          <p:nvPr/>
        </p:nvSpPr>
        <p:spPr>
          <a:xfrm>
            <a:off x="156539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4" name="Rectangle 163"/>
          <p:cNvSpPr/>
          <p:nvPr/>
        </p:nvSpPr>
        <p:spPr>
          <a:xfrm>
            <a:off x="163397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5" name="Rectangle 164"/>
          <p:cNvSpPr/>
          <p:nvPr/>
        </p:nvSpPr>
        <p:spPr>
          <a:xfrm>
            <a:off x="17025582" y="32447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6" name="Rectangle 165"/>
          <p:cNvSpPr/>
          <p:nvPr/>
        </p:nvSpPr>
        <p:spPr>
          <a:xfrm>
            <a:off x="1023582" y="32447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7" name="Rectangle 166"/>
          <p:cNvSpPr/>
          <p:nvPr/>
        </p:nvSpPr>
        <p:spPr>
          <a:xfrm>
            <a:off x="26237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8" name="Rectangle 167"/>
          <p:cNvSpPr/>
          <p:nvPr/>
        </p:nvSpPr>
        <p:spPr>
          <a:xfrm>
            <a:off x="33095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9" name="Rectangle 168"/>
          <p:cNvSpPr/>
          <p:nvPr/>
        </p:nvSpPr>
        <p:spPr>
          <a:xfrm>
            <a:off x="39953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0" name="Rectangle 169"/>
          <p:cNvSpPr/>
          <p:nvPr/>
        </p:nvSpPr>
        <p:spPr>
          <a:xfrm>
            <a:off x="46811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1" name="Rectangle 170"/>
          <p:cNvSpPr/>
          <p:nvPr/>
        </p:nvSpPr>
        <p:spPr>
          <a:xfrm>
            <a:off x="53669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2" name="Rectangle 171"/>
          <p:cNvSpPr/>
          <p:nvPr/>
        </p:nvSpPr>
        <p:spPr>
          <a:xfrm>
            <a:off x="60527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3" name="Rectangle 172"/>
          <p:cNvSpPr/>
          <p:nvPr/>
        </p:nvSpPr>
        <p:spPr>
          <a:xfrm>
            <a:off x="67385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4" name="Rectangle 173"/>
          <p:cNvSpPr/>
          <p:nvPr/>
        </p:nvSpPr>
        <p:spPr>
          <a:xfrm>
            <a:off x="74243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5" name="Rectangle 174"/>
          <p:cNvSpPr/>
          <p:nvPr/>
        </p:nvSpPr>
        <p:spPr>
          <a:xfrm>
            <a:off x="81101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6" name="Rectangle 175"/>
          <p:cNvSpPr/>
          <p:nvPr/>
        </p:nvSpPr>
        <p:spPr>
          <a:xfrm>
            <a:off x="87959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7" name="Rectangle 176"/>
          <p:cNvSpPr/>
          <p:nvPr/>
        </p:nvSpPr>
        <p:spPr>
          <a:xfrm>
            <a:off x="94817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8" name="Rectangle 177"/>
          <p:cNvSpPr/>
          <p:nvPr/>
        </p:nvSpPr>
        <p:spPr>
          <a:xfrm>
            <a:off x="101675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9" name="Rectangle 178"/>
          <p:cNvSpPr/>
          <p:nvPr/>
        </p:nvSpPr>
        <p:spPr>
          <a:xfrm>
            <a:off x="108533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0" name="Rectangle 179"/>
          <p:cNvSpPr/>
          <p:nvPr/>
        </p:nvSpPr>
        <p:spPr>
          <a:xfrm>
            <a:off x="115391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1" name="Rectangle 180"/>
          <p:cNvSpPr/>
          <p:nvPr/>
        </p:nvSpPr>
        <p:spPr>
          <a:xfrm>
            <a:off x="122249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2" name="Rectangle 181"/>
          <p:cNvSpPr/>
          <p:nvPr/>
        </p:nvSpPr>
        <p:spPr>
          <a:xfrm>
            <a:off x="129107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3" name="Rectangle 182"/>
          <p:cNvSpPr/>
          <p:nvPr/>
        </p:nvSpPr>
        <p:spPr>
          <a:xfrm>
            <a:off x="135965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4" name="Rectangle 183"/>
          <p:cNvSpPr/>
          <p:nvPr/>
        </p:nvSpPr>
        <p:spPr>
          <a:xfrm>
            <a:off x="142823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5" name="Rectangle 184"/>
          <p:cNvSpPr/>
          <p:nvPr/>
        </p:nvSpPr>
        <p:spPr>
          <a:xfrm>
            <a:off x="149681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6" name="Rectangle 185"/>
          <p:cNvSpPr/>
          <p:nvPr/>
        </p:nvSpPr>
        <p:spPr>
          <a:xfrm>
            <a:off x="156539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7" name="Rectangle 186"/>
          <p:cNvSpPr/>
          <p:nvPr/>
        </p:nvSpPr>
        <p:spPr>
          <a:xfrm>
            <a:off x="163397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8" name="Rectangle 187"/>
          <p:cNvSpPr/>
          <p:nvPr/>
        </p:nvSpPr>
        <p:spPr>
          <a:xfrm>
            <a:off x="17025582" y="32447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89" name="Rectangle 188">
            <a:hlinkClick r:id="rId7" action="ppaction://hlinksldjump"/>
          </p:cNvPr>
          <p:cNvSpPr/>
          <p:nvPr/>
        </p:nvSpPr>
        <p:spPr>
          <a:xfrm>
            <a:off x="1023582" y="39305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0" name="Rectangle 189"/>
          <p:cNvSpPr/>
          <p:nvPr/>
        </p:nvSpPr>
        <p:spPr>
          <a:xfrm>
            <a:off x="26237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1" name="Rectangle 190"/>
          <p:cNvSpPr/>
          <p:nvPr/>
        </p:nvSpPr>
        <p:spPr>
          <a:xfrm>
            <a:off x="33095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2" name="Rectangle 191"/>
          <p:cNvSpPr/>
          <p:nvPr/>
        </p:nvSpPr>
        <p:spPr>
          <a:xfrm>
            <a:off x="39953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3" name="Rectangle 192"/>
          <p:cNvSpPr/>
          <p:nvPr/>
        </p:nvSpPr>
        <p:spPr>
          <a:xfrm>
            <a:off x="46811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4" name="Rectangle 193"/>
          <p:cNvSpPr/>
          <p:nvPr/>
        </p:nvSpPr>
        <p:spPr>
          <a:xfrm>
            <a:off x="53669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5" name="Rectangle 194"/>
          <p:cNvSpPr/>
          <p:nvPr/>
        </p:nvSpPr>
        <p:spPr>
          <a:xfrm>
            <a:off x="60527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6" name="Rectangle 195"/>
          <p:cNvSpPr/>
          <p:nvPr/>
        </p:nvSpPr>
        <p:spPr>
          <a:xfrm>
            <a:off x="67385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7" name="Rectangle 196"/>
          <p:cNvSpPr/>
          <p:nvPr/>
        </p:nvSpPr>
        <p:spPr>
          <a:xfrm>
            <a:off x="74243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8" name="Rectangle 197"/>
          <p:cNvSpPr/>
          <p:nvPr/>
        </p:nvSpPr>
        <p:spPr>
          <a:xfrm>
            <a:off x="81101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99" name="Rectangle 198"/>
          <p:cNvSpPr/>
          <p:nvPr/>
        </p:nvSpPr>
        <p:spPr>
          <a:xfrm>
            <a:off x="87959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0" name="Rectangle 199"/>
          <p:cNvSpPr/>
          <p:nvPr/>
        </p:nvSpPr>
        <p:spPr>
          <a:xfrm>
            <a:off x="94817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1" name="Rectangle 200"/>
          <p:cNvSpPr/>
          <p:nvPr/>
        </p:nvSpPr>
        <p:spPr>
          <a:xfrm>
            <a:off x="101675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2" name="Rectangle 201"/>
          <p:cNvSpPr/>
          <p:nvPr/>
        </p:nvSpPr>
        <p:spPr>
          <a:xfrm>
            <a:off x="108533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3" name="Rectangle 202"/>
          <p:cNvSpPr/>
          <p:nvPr/>
        </p:nvSpPr>
        <p:spPr>
          <a:xfrm>
            <a:off x="115391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4" name="Rectangle 203"/>
          <p:cNvSpPr/>
          <p:nvPr/>
        </p:nvSpPr>
        <p:spPr>
          <a:xfrm>
            <a:off x="122249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5" name="Rectangle 204"/>
          <p:cNvSpPr/>
          <p:nvPr/>
        </p:nvSpPr>
        <p:spPr>
          <a:xfrm>
            <a:off x="129107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6" name="Rectangle 205"/>
          <p:cNvSpPr/>
          <p:nvPr/>
        </p:nvSpPr>
        <p:spPr>
          <a:xfrm>
            <a:off x="135965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7" name="Rectangle 206"/>
          <p:cNvSpPr/>
          <p:nvPr/>
        </p:nvSpPr>
        <p:spPr>
          <a:xfrm>
            <a:off x="142823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8" name="Rectangle 207"/>
          <p:cNvSpPr/>
          <p:nvPr/>
        </p:nvSpPr>
        <p:spPr>
          <a:xfrm>
            <a:off x="149681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9" name="Rectangle 208"/>
          <p:cNvSpPr/>
          <p:nvPr/>
        </p:nvSpPr>
        <p:spPr>
          <a:xfrm>
            <a:off x="156539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0" name="Rectangle 209"/>
          <p:cNvSpPr/>
          <p:nvPr/>
        </p:nvSpPr>
        <p:spPr>
          <a:xfrm>
            <a:off x="163397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1" name="Rectangle 210"/>
          <p:cNvSpPr/>
          <p:nvPr/>
        </p:nvSpPr>
        <p:spPr>
          <a:xfrm>
            <a:off x="17025582" y="39305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2" name="Rectangle 211"/>
          <p:cNvSpPr/>
          <p:nvPr/>
        </p:nvSpPr>
        <p:spPr>
          <a:xfrm>
            <a:off x="1023582" y="39305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3" name="Rectangle 212"/>
          <p:cNvSpPr/>
          <p:nvPr/>
        </p:nvSpPr>
        <p:spPr>
          <a:xfrm>
            <a:off x="26237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4" name="Rectangle 213"/>
          <p:cNvSpPr/>
          <p:nvPr/>
        </p:nvSpPr>
        <p:spPr>
          <a:xfrm>
            <a:off x="33095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5" name="Rectangle 214"/>
          <p:cNvSpPr/>
          <p:nvPr/>
        </p:nvSpPr>
        <p:spPr>
          <a:xfrm>
            <a:off x="39953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6" name="Rectangle 215"/>
          <p:cNvSpPr/>
          <p:nvPr/>
        </p:nvSpPr>
        <p:spPr>
          <a:xfrm>
            <a:off x="46811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7" name="Rectangle 216"/>
          <p:cNvSpPr/>
          <p:nvPr/>
        </p:nvSpPr>
        <p:spPr>
          <a:xfrm>
            <a:off x="53669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8" name="Rectangle 217"/>
          <p:cNvSpPr/>
          <p:nvPr/>
        </p:nvSpPr>
        <p:spPr>
          <a:xfrm>
            <a:off x="60527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19" name="Rectangle 218"/>
          <p:cNvSpPr/>
          <p:nvPr/>
        </p:nvSpPr>
        <p:spPr>
          <a:xfrm>
            <a:off x="67385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0" name="Rectangle 219"/>
          <p:cNvSpPr/>
          <p:nvPr/>
        </p:nvSpPr>
        <p:spPr>
          <a:xfrm>
            <a:off x="74243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1" name="Rectangle 220"/>
          <p:cNvSpPr/>
          <p:nvPr/>
        </p:nvSpPr>
        <p:spPr>
          <a:xfrm>
            <a:off x="81101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2" name="Rectangle 221"/>
          <p:cNvSpPr/>
          <p:nvPr/>
        </p:nvSpPr>
        <p:spPr>
          <a:xfrm>
            <a:off x="87959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3" name="Rectangle 222"/>
          <p:cNvSpPr/>
          <p:nvPr/>
        </p:nvSpPr>
        <p:spPr>
          <a:xfrm>
            <a:off x="94817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4" name="Rectangle 223"/>
          <p:cNvSpPr/>
          <p:nvPr/>
        </p:nvSpPr>
        <p:spPr>
          <a:xfrm>
            <a:off x="101675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5" name="Rectangle 224"/>
          <p:cNvSpPr/>
          <p:nvPr/>
        </p:nvSpPr>
        <p:spPr>
          <a:xfrm>
            <a:off x="108533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6" name="Rectangle 225"/>
          <p:cNvSpPr/>
          <p:nvPr/>
        </p:nvSpPr>
        <p:spPr>
          <a:xfrm>
            <a:off x="115391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7" name="Rectangle 226"/>
          <p:cNvSpPr/>
          <p:nvPr/>
        </p:nvSpPr>
        <p:spPr>
          <a:xfrm>
            <a:off x="122249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8" name="Rectangle 227"/>
          <p:cNvSpPr/>
          <p:nvPr/>
        </p:nvSpPr>
        <p:spPr>
          <a:xfrm>
            <a:off x="129107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29" name="Rectangle 228"/>
          <p:cNvSpPr/>
          <p:nvPr/>
        </p:nvSpPr>
        <p:spPr>
          <a:xfrm>
            <a:off x="135965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0" name="Rectangle 229"/>
          <p:cNvSpPr/>
          <p:nvPr/>
        </p:nvSpPr>
        <p:spPr>
          <a:xfrm>
            <a:off x="142823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1" name="Rectangle 230"/>
          <p:cNvSpPr/>
          <p:nvPr/>
        </p:nvSpPr>
        <p:spPr>
          <a:xfrm>
            <a:off x="149681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2" name="Rectangle 231"/>
          <p:cNvSpPr/>
          <p:nvPr/>
        </p:nvSpPr>
        <p:spPr>
          <a:xfrm>
            <a:off x="156539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3" name="Rectangle 232"/>
          <p:cNvSpPr/>
          <p:nvPr/>
        </p:nvSpPr>
        <p:spPr>
          <a:xfrm>
            <a:off x="163397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4" name="Rectangle 233"/>
          <p:cNvSpPr/>
          <p:nvPr/>
        </p:nvSpPr>
        <p:spPr>
          <a:xfrm>
            <a:off x="17025582" y="39305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5" name="Rectangle 234">
            <a:hlinkClick r:id="rId8" action="ppaction://hlinksldjump"/>
          </p:cNvPr>
          <p:cNvSpPr/>
          <p:nvPr/>
        </p:nvSpPr>
        <p:spPr>
          <a:xfrm>
            <a:off x="1023582" y="46163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6" name="Rectangle 235"/>
          <p:cNvSpPr/>
          <p:nvPr/>
        </p:nvSpPr>
        <p:spPr>
          <a:xfrm>
            <a:off x="26237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7" name="Rectangle 236"/>
          <p:cNvSpPr/>
          <p:nvPr/>
        </p:nvSpPr>
        <p:spPr>
          <a:xfrm>
            <a:off x="33095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8" name="Rectangle 237"/>
          <p:cNvSpPr/>
          <p:nvPr/>
        </p:nvSpPr>
        <p:spPr>
          <a:xfrm>
            <a:off x="39953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39" name="Rectangle 238"/>
          <p:cNvSpPr/>
          <p:nvPr/>
        </p:nvSpPr>
        <p:spPr>
          <a:xfrm>
            <a:off x="46811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0" name="Rectangle 239"/>
          <p:cNvSpPr/>
          <p:nvPr/>
        </p:nvSpPr>
        <p:spPr>
          <a:xfrm>
            <a:off x="53669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1" name="Rectangle 240"/>
          <p:cNvSpPr/>
          <p:nvPr/>
        </p:nvSpPr>
        <p:spPr>
          <a:xfrm>
            <a:off x="60527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2" name="Rectangle 241"/>
          <p:cNvSpPr/>
          <p:nvPr/>
        </p:nvSpPr>
        <p:spPr>
          <a:xfrm>
            <a:off x="67385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3" name="Rectangle 242"/>
          <p:cNvSpPr/>
          <p:nvPr/>
        </p:nvSpPr>
        <p:spPr>
          <a:xfrm>
            <a:off x="74243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4" name="Rectangle 243"/>
          <p:cNvSpPr/>
          <p:nvPr/>
        </p:nvSpPr>
        <p:spPr>
          <a:xfrm>
            <a:off x="81101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5" name="Rectangle 244"/>
          <p:cNvSpPr/>
          <p:nvPr/>
        </p:nvSpPr>
        <p:spPr>
          <a:xfrm>
            <a:off x="87959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6" name="Rectangle 245"/>
          <p:cNvSpPr/>
          <p:nvPr/>
        </p:nvSpPr>
        <p:spPr>
          <a:xfrm>
            <a:off x="94817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7" name="Rectangle 246"/>
          <p:cNvSpPr/>
          <p:nvPr/>
        </p:nvSpPr>
        <p:spPr>
          <a:xfrm>
            <a:off x="101675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8" name="Rectangle 247"/>
          <p:cNvSpPr/>
          <p:nvPr/>
        </p:nvSpPr>
        <p:spPr>
          <a:xfrm>
            <a:off x="108533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49" name="Rectangle 248"/>
          <p:cNvSpPr/>
          <p:nvPr/>
        </p:nvSpPr>
        <p:spPr>
          <a:xfrm>
            <a:off x="115391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0" name="Rectangle 249"/>
          <p:cNvSpPr/>
          <p:nvPr/>
        </p:nvSpPr>
        <p:spPr>
          <a:xfrm>
            <a:off x="122249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1" name="Rectangle 250"/>
          <p:cNvSpPr/>
          <p:nvPr/>
        </p:nvSpPr>
        <p:spPr>
          <a:xfrm>
            <a:off x="129107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2" name="Rectangle 251"/>
          <p:cNvSpPr/>
          <p:nvPr/>
        </p:nvSpPr>
        <p:spPr>
          <a:xfrm>
            <a:off x="135965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3" name="Rectangle 252"/>
          <p:cNvSpPr/>
          <p:nvPr/>
        </p:nvSpPr>
        <p:spPr>
          <a:xfrm>
            <a:off x="142823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4" name="Rectangle 253"/>
          <p:cNvSpPr/>
          <p:nvPr/>
        </p:nvSpPr>
        <p:spPr>
          <a:xfrm>
            <a:off x="149681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5" name="Rectangle 254"/>
          <p:cNvSpPr/>
          <p:nvPr/>
        </p:nvSpPr>
        <p:spPr>
          <a:xfrm>
            <a:off x="156539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6" name="Rectangle 255"/>
          <p:cNvSpPr/>
          <p:nvPr/>
        </p:nvSpPr>
        <p:spPr>
          <a:xfrm>
            <a:off x="163397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7" name="Rectangle 256"/>
          <p:cNvSpPr/>
          <p:nvPr/>
        </p:nvSpPr>
        <p:spPr>
          <a:xfrm>
            <a:off x="17025582" y="46163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8" name="Rectangle 257"/>
          <p:cNvSpPr/>
          <p:nvPr/>
        </p:nvSpPr>
        <p:spPr>
          <a:xfrm>
            <a:off x="1023582" y="46163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9" name="Rectangle 258"/>
          <p:cNvSpPr/>
          <p:nvPr/>
        </p:nvSpPr>
        <p:spPr>
          <a:xfrm>
            <a:off x="26237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0" name="Rectangle 259"/>
          <p:cNvSpPr/>
          <p:nvPr/>
        </p:nvSpPr>
        <p:spPr>
          <a:xfrm>
            <a:off x="33095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1" name="Rectangle 260"/>
          <p:cNvSpPr/>
          <p:nvPr/>
        </p:nvSpPr>
        <p:spPr>
          <a:xfrm>
            <a:off x="39953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2" name="Rectangle 261"/>
          <p:cNvSpPr/>
          <p:nvPr/>
        </p:nvSpPr>
        <p:spPr>
          <a:xfrm>
            <a:off x="46811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3" name="Rectangle 262"/>
          <p:cNvSpPr/>
          <p:nvPr/>
        </p:nvSpPr>
        <p:spPr>
          <a:xfrm>
            <a:off x="53669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4" name="Rectangle 263"/>
          <p:cNvSpPr/>
          <p:nvPr/>
        </p:nvSpPr>
        <p:spPr>
          <a:xfrm>
            <a:off x="60527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5" name="Rectangle 264"/>
          <p:cNvSpPr/>
          <p:nvPr/>
        </p:nvSpPr>
        <p:spPr>
          <a:xfrm>
            <a:off x="67385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6" name="Rectangle 265"/>
          <p:cNvSpPr/>
          <p:nvPr/>
        </p:nvSpPr>
        <p:spPr>
          <a:xfrm>
            <a:off x="74243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7" name="Rectangle 266"/>
          <p:cNvSpPr/>
          <p:nvPr/>
        </p:nvSpPr>
        <p:spPr>
          <a:xfrm>
            <a:off x="81101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8" name="Rectangle 267"/>
          <p:cNvSpPr/>
          <p:nvPr/>
        </p:nvSpPr>
        <p:spPr>
          <a:xfrm>
            <a:off x="87959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9" name="Rectangle 268"/>
          <p:cNvSpPr/>
          <p:nvPr/>
        </p:nvSpPr>
        <p:spPr>
          <a:xfrm>
            <a:off x="94817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0" name="Rectangle 269"/>
          <p:cNvSpPr/>
          <p:nvPr/>
        </p:nvSpPr>
        <p:spPr>
          <a:xfrm>
            <a:off x="101675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1" name="Rectangle 270"/>
          <p:cNvSpPr/>
          <p:nvPr/>
        </p:nvSpPr>
        <p:spPr>
          <a:xfrm>
            <a:off x="108533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2" name="Rectangle 271"/>
          <p:cNvSpPr/>
          <p:nvPr/>
        </p:nvSpPr>
        <p:spPr>
          <a:xfrm>
            <a:off x="115391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3" name="Rectangle 272"/>
          <p:cNvSpPr/>
          <p:nvPr/>
        </p:nvSpPr>
        <p:spPr>
          <a:xfrm>
            <a:off x="122249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4" name="Rectangle 273"/>
          <p:cNvSpPr/>
          <p:nvPr/>
        </p:nvSpPr>
        <p:spPr>
          <a:xfrm>
            <a:off x="129107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5" name="Rectangle 274"/>
          <p:cNvSpPr/>
          <p:nvPr/>
        </p:nvSpPr>
        <p:spPr>
          <a:xfrm>
            <a:off x="135965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6" name="Rectangle 275"/>
          <p:cNvSpPr/>
          <p:nvPr/>
        </p:nvSpPr>
        <p:spPr>
          <a:xfrm>
            <a:off x="142823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7" name="Rectangle 276"/>
          <p:cNvSpPr/>
          <p:nvPr/>
        </p:nvSpPr>
        <p:spPr>
          <a:xfrm>
            <a:off x="149681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8" name="Rectangle 277"/>
          <p:cNvSpPr/>
          <p:nvPr/>
        </p:nvSpPr>
        <p:spPr>
          <a:xfrm>
            <a:off x="156539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9" name="Rectangle 278"/>
          <p:cNvSpPr/>
          <p:nvPr/>
        </p:nvSpPr>
        <p:spPr>
          <a:xfrm>
            <a:off x="163397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0" name="Rectangle 279"/>
          <p:cNvSpPr/>
          <p:nvPr/>
        </p:nvSpPr>
        <p:spPr>
          <a:xfrm>
            <a:off x="17025582" y="46163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1" name="Rectangle 280">
            <a:hlinkClick r:id="rId9" action="ppaction://hlinksldjump"/>
          </p:cNvPr>
          <p:cNvSpPr/>
          <p:nvPr/>
        </p:nvSpPr>
        <p:spPr>
          <a:xfrm>
            <a:off x="1023582" y="5302155"/>
            <a:ext cx="685800" cy="685800"/>
          </a:xfrm>
          <a:prstGeom prst="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7</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2" name="Rectangle 281"/>
          <p:cNvSpPr/>
          <p:nvPr/>
        </p:nvSpPr>
        <p:spPr>
          <a:xfrm>
            <a:off x="26237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3" name="Rectangle 282"/>
          <p:cNvSpPr/>
          <p:nvPr/>
        </p:nvSpPr>
        <p:spPr>
          <a:xfrm>
            <a:off x="33095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4" name="Rectangle 283"/>
          <p:cNvSpPr/>
          <p:nvPr/>
        </p:nvSpPr>
        <p:spPr>
          <a:xfrm>
            <a:off x="39953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5" name="Rectangle 284"/>
          <p:cNvSpPr/>
          <p:nvPr/>
        </p:nvSpPr>
        <p:spPr>
          <a:xfrm>
            <a:off x="46811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6" name="Rectangle 285"/>
          <p:cNvSpPr/>
          <p:nvPr/>
        </p:nvSpPr>
        <p:spPr>
          <a:xfrm>
            <a:off x="53669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7" name="Rectangle 286"/>
          <p:cNvSpPr/>
          <p:nvPr/>
        </p:nvSpPr>
        <p:spPr>
          <a:xfrm>
            <a:off x="60527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8" name="Rectangle 287"/>
          <p:cNvSpPr/>
          <p:nvPr/>
        </p:nvSpPr>
        <p:spPr>
          <a:xfrm>
            <a:off x="67385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9" name="Rectangle 288"/>
          <p:cNvSpPr/>
          <p:nvPr/>
        </p:nvSpPr>
        <p:spPr>
          <a:xfrm>
            <a:off x="74243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0" name="Rectangle 289"/>
          <p:cNvSpPr/>
          <p:nvPr/>
        </p:nvSpPr>
        <p:spPr>
          <a:xfrm>
            <a:off x="81101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1" name="Rectangle 290"/>
          <p:cNvSpPr/>
          <p:nvPr/>
        </p:nvSpPr>
        <p:spPr>
          <a:xfrm>
            <a:off x="87959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2" name="Rectangle 291"/>
          <p:cNvSpPr/>
          <p:nvPr/>
        </p:nvSpPr>
        <p:spPr>
          <a:xfrm>
            <a:off x="94817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3" name="Rectangle 292"/>
          <p:cNvSpPr/>
          <p:nvPr/>
        </p:nvSpPr>
        <p:spPr>
          <a:xfrm>
            <a:off x="101675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4" name="Rectangle 293"/>
          <p:cNvSpPr/>
          <p:nvPr/>
        </p:nvSpPr>
        <p:spPr>
          <a:xfrm>
            <a:off x="108533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5" name="Rectangle 294"/>
          <p:cNvSpPr/>
          <p:nvPr/>
        </p:nvSpPr>
        <p:spPr>
          <a:xfrm>
            <a:off x="115391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6" name="Rectangle 295"/>
          <p:cNvSpPr/>
          <p:nvPr/>
        </p:nvSpPr>
        <p:spPr>
          <a:xfrm>
            <a:off x="122249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7" name="Rectangle 296"/>
          <p:cNvSpPr/>
          <p:nvPr/>
        </p:nvSpPr>
        <p:spPr>
          <a:xfrm>
            <a:off x="129107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8" name="Rectangle 297"/>
          <p:cNvSpPr/>
          <p:nvPr/>
        </p:nvSpPr>
        <p:spPr>
          <a:xfrm>
            <a:off x="135965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99" name="Rectangle 298"/>
          <p:cNvSpPr/>
          <p:nvPr/>
        </p:nvSpPr>
        <p:spPr>
          <a:xfrm>
            <a:off x="142823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0" name="Rectangle 299"/>
          <p:cNvSpPr/>
          <p:nvPr/>
        </p:nvSpPr>
        <p:spPr>
          <a:xfrm>
            <a:off x="149681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1" name="Rectangle 300"/>
          <p:cNvSpPr/>
          <p:nvPr/>
        </p:nvSpPr>
        <p:spPr>
          <a:xfrm>
            <a:off x="156539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2" name="Rectangle 301"/>
          <p:cNvSpPr/>
          <p:nvPr/>
        </p:nvSpPr>
        <p:spPr>
          <a:xfrm>
            <a:off x="163397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3" name="Rectangle 302"/>
          <p:cNvSpPr/>
          <p:nvPr/>
        </p:nvSpPr>
        <p:spPr>
          <a:xfrm>
            <a:off x="17025582" y="5302155"/>
            <a:ext cx="685800" cy="685800"/>
          </a:xfrm>
          <a:prstGeom prst="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4" name="Rectangle 303"/>
          <p:cNvSpPr/>
          <p:nvPr/>
        </p:nvSpPr>
        <p:spPr>
          <a:xfrm>
            <a:off x="1023582" y="5302155"/>
            <a:ext cx="685800" cy="6858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7</a:t>
            </a: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5" name="Rectangle 304"/>
          <p:cNvSpPr/>
          <p:nvPr/>
        </p:nvSpPr>
        <p:spPr>
          <a:xfrm>
            <a:off x="26237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6" name="Rectangle 305"/>
          <p:cNvSpPr/>
          <p:nvPr/>
        </p:nvSpPr>
        <p:spPr>
          <a:xfrm>
            <a:off x="33095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7" name="Rectangle 306"/>
          <p:cNvSpPr/>
          <p:nvPr/>
        </p:nvSpPr>
        <p:spPr>
          <a:xfrm>
            <a:off x="39953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8" name="Rectangle 307"/>
          <p:cNvSpPr/>
          <p:nvPr/>
        </p:nvSpPr>
        <p:spPr>
          <a:xfrm>
            <a:off x="46811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9" name="Rectangle 308"/>
          <p:cNvSpPr/>
          <p:nvPr/>
        </p:nvSpPr>
        <p:spPr>
          <a:xfrm>
            <a:off x="53669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0" name="Rectangle 309"/>
          <p:cNvSpPr/>
          <p:nvPr/>
        </p:nvSpPr>
        <p:spPr>
          <a:xfrm>
            <a:off x="60527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1" name="Rectangle 310"/>
          <p:cNvSpPr/>
          <p:nvPr/>
        </p:nvSpPr>
        <p:spPr>
          <a:xfrm>
            <a:off x="67385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2" name="Rectangle 311"/>
          <p:cNvSpPr/>
          <p:nvPr/>
        </p:nvSpPr>
        <p:spPr>
          <a:xfrm>
            <a:off x="74243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3" name="Rectangle 312"/>
          <p:cNvSpPr/>
          <p:nvPr/>
        </p:nvSpPr>
        <p:spPr>
          <a:xfrm>
            <a:off x="81101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4" name="Rectangle 313"/>
          <p:cNvSpPr/>
          <p:nvPr/>
        </p:nvSpPr>
        <p:spPr>
          <a:xfrm>
            <a:off x="87959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5" name="Rectangle 314"/>
          <p:cNvSpPr/>
          <p:nvPr/>
        </p:nvSpPr>
        <p:spPr>
          <a:xfrm>
            <a:off x="94817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6" name="Rectangle 315"/>
          <p:cNvSpPr/>
          <p:nvPr/>
        </p:nvSpPr>
        <p:spPr>
          <a:xfrm>
            <a:off x="101675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7" name="Rectangle 316"/>
          <p:cNvSpPr/>
          <p:nvPr/>
        </p:nvSpPr>
        <p:spPr>
          <a:xfrm>
            <a:off x="108533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8" name="Rectangle 317"/>
          <p:cNvSpPr/>
          <p:nvPr/>
        </p:nvSpPr>
        <p:spPr>
          <a:xfrm>
            <a:off x="115391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9" name="Rectangle 318"/>
          <p:cNvSpPr/>
          <p:nvPr/>
        </p:nvSpPr>
        <p:spPr>
          <a:xfrm>
            <a:off x="122249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0" name="Rectangle 319"/>
          <p:cNvSpPr/>
          <p:nvPr/>
        </p:nvSpPr>
        <p:spPr>
          <a:xfrm>
            <a:off x="129107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1" name="Rectangle 320"/>
          <p:cNvSpPr/>
          <p:nvPr/>
        </p:nvSpPr>
        <p:spPr>
          <a:xfrm>
            <a:off x="135965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2" name="Rectangle 321"/>
          <p:cNvSpPr/>
          <p:nvPr/>
        </p:nvSpPr>
        <p:spPr>
          <a:xfrm>
            <a:off x="142823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3" name="Rectangle 322"/>
          <p:cNvSpPr/>
          <p:nvPr/>
        </p:nvSpPr>
        <p:spPr>
          <a:xfrm>
            <a:off x="14984591" y="5314855"/>
            <a:ext cx="716805" cy="6731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4" name="Rectangle 323"/>
          <p:cNvSpPr/>
          <p:nvPr/>
        </p:nvSpPr>
        <p:spPr>
          <a:xfrm>
            <a:off x="15653982" y="5302155"/>
            <a:ext cx="685800"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5" name="Rectangle 324"/>
          <p:cNvSpPr/>
          <p:nvPr/>
        </p:nvSpPr>
        <p:spPr>
          <a:xfrm>
            <a:off x="16343411" y="5302155"/>
            <a:ext cx="665762"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26" name="Rectangle 325"/>
          <p:cNvSpPr/>
          <p:nvPr/>
        </p:nvSpPr>
        <p:spPr>
          <a:xfrm>
            <a:off x="17025582" y="5302155"/>
            <a:ext cx="707571" cy="685800"/>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lang="vi-VN" sz="27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8" name="Rectangle 557"/>
          <p:cNvSpPr/>
          <p:nvPr/>
        </p:nvSpPr>
        <p:spPr>
          <a:xfrm>
            <a:off x="4608864" y="98485"/>
            <a:ext cx="8978740" cy="1015663"/>
          </a:xfrm>
          <a:prstGeom prst="rect">
            <a:avLst/>
          </a:prstGeom>
        </p:spPr>
        <p:txBody>
          <a:bodyPr wrap="none">
            <a:spAutoFit/>
          </a:bodyPr>
          <a:lstStyle/>
          <a:p>
            <a:r>
              <a:rPr lang="en-US" sz="6000" b="1" dirty="0">
                <a:ln>
                  <a:solidFill>
                    <a:srgbClr val="FF0000"/>
                  </a:solidFill>
                </a:ln>
                <a:solidFill>
                  <a:srgbClr val="FFFF00"/>
                </a:solidFill>
                <a:latin typeface="Tahoma" panose="020B0604030504040204" pitchFamily="34" charset="0"/>
                <a:ea typeface="Tahoma" panose="020B0604030504040204" pitchFamily="34" charset="0"/>
                <a:cs typeface="Tahoma" panose="020B0604030504040204" pitchFamily="34" charset="0"/>
              </a:rPr>
              <a:t>TRÒ CHƠI GIẢI Ô CHỮ</a:t>
            </a:r>
            <a:endParaRPr lang="vi-VN" sz="6000" b="1" dirty="0">
              <a:ln>
                <a:solidFill>
                  <a:srgbClr val="FF0000"/>
                </a:solidFill>
              </a:ln>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59" name="Pentagon 558">
            <a:hlinkClick r:id="rId10" action="ppaction://hlinksldjump"/>
          </p:cNvPr>
          <p:cNvSpPr/>
          <p:nvPr/>
        </p:nvSpPr>
        <p:spPr>
          <a:xfrm>
            <a:off x="17267830" y="9601200"/>
            <a:ext cx="887105" cy="501555"/>
          </a:xfrm>
          <a:prstGeom prst="homePlate">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solidFill>
                <a:prstClr val="white"/>
              </a:solidFill>
            </a:endParaRPr>
          </a:p>
        </p:txBody>
      </p:sp>
      <p:sp>
        <p:nvSpPr>
          <p:cNvPr id="50" name="Rectangle 49"/>
          <p:cNvSpPr/>
          <p:nvPr/>
        </p:nvSpPr>
        <p:spPr>
          <a:xfrm>
            <a:off x="2623782" y="1138546"/>
            <a:ext cx="15063893" cy="645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61" name="Table 560"/>
          <p:cNvGraphicFramePr>
            <a:graphicFrameLocks noGrp="1"/>
          </p:cNvGraphicFramePr>
          <p:nvPr>
            <p:extLst>
              <p:ext uri="{D42A27DB-BD31-4B8C-83A1-F6EECF244321}">
                <p14:modId xmlns:p14="http://schemas.microsoft.com/office/powerpoint/2010/main" val="3816316491"/>
              </p:ext>
            </p:extLst>
          </p:nvPr>
        </p:nvGraphicFramePr>
        <p:xfrm>
          <a:off x="2591133" y="1144991"/>
          <a:ext cx="15063885" cy="7631754"/>
        </p:xfrm>
        <a:graphic>
          <a:graphicData uri="http://schemas.openxmlformats.org/drawingml/2006/table">
            <a:tbl>
              <a:tblPr firstRow="1" firstCol="1" bandRow="1"/>
              <a:tblGrid>
                <a:gridCol w="1330077"/>
                <a:gridCol w="1144484"/>
                <a:gridCol w="1144484"/>
                <a:gridCol w="1144484"/>
                <a:gridCol w="1144484"/>
                <a:gridCol w="1144484"/>
                <a:gridCol w="1144484"/>
                <a:gridCol w="1144484"/>
                <a:gridCol w="1144484"/>
                <a:gridCol w="1144484"/>
                <a:gridCol w="1144484"/>
                <a:gridCol w="1144484"/>
                <a:gridCol w="1144484"/>
              </a:tblGrid>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Â</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Ờ​</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Ố​</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Ô​</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Ị​</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Ế​</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Ệ​</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À​</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Ẻ</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Ạ​</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È​</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Ă​</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Ự</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Ẻ​</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Ậ</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Ữ​</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Ầ​</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Ú​</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r>
              <a:tr h="328044">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
                      </a: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C1F7"/>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DDC"/>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5E5F1"/>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3CAF6"/>
                    </a:solidFill>
                  </a:tcPr>
                </a:tc>
                <a:tc>
                  <a:txBody>
                    <a:bodyPr/>
                    <a:lstStyle/>
                    <a:p>
                      <a:pPr algn="ctr" fontAlgn="base">
                        <a:lnSpc>
                          <a:spcPct val="107000"/>
                        </a:lnSpc>
                        <a:spcAft>
                          <a:spcPts val="0"/>
                        </a:spcAft>
                      </a:pPr>
                      <a:r>
                        <a:rPr lang="vi-VN" sz="3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2F7BF"/>
                    </a:solidFill>
                  </a:tcPr>
                </a:tc>
                <a:tc>
                  <a:txBody>
                    <a:bodyPr/>
                    <a:lstStyle/>
                    <a:p>
                      <a:pPr algn="ctr" fontAlgn="base">
                        <a:lnSpc>
                          <a:spcPct val="107000"/>
                        </a:lnSpc>
                        <a:spcAft>
                          <a:spcPts val="0"/>
                        </a:spcAft>
                      </a:pPr>
                      <a:r>
                        <a:rPr lang="vi-VN" sz="3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9ADDA"/>
                    </a:solidFill>
                  </a:tcPr>
                </a:tc>
              </a:tr>
            </a:tbl>
          </a:graphicData>
        </a:graphic>
      </p:graphicFrame>
    </p:spTree>
    <p:extLst>
      <p:ext uri="{BB962C8B-B14F-4D97-AF65-F5344CB8AC3E}">
        <p14:creationId xmlns:p14="http://schemas.microsoft.com/office/powerpoint/2010/main" val="28370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558">
                                            <p:txEl>
                                              <p:pRg st="0" end="0"/>
                                            </p:txEl>
                                          </p:spTgt>
                                        </p:tgtEl>
                                      </p:cBhvr>
                                      <p:to x="80000" y="100000"/>
                                    </p:animScale>
                                    <p:anim by="(#ppt_w*0.10)" calcmode="lin" valueType="num">
                                      <p:cBhvr>
                                        <p:cTn id="7" dur="250" autoRev="1" fill="hold">
                                          <p:stCondLst>
                                            <p:cond delay="0"/>
                                          </p:stCondLst>
                                        </p:cTn>
                                        <p:tgtEl>
                                          <p:spTgt spid="558">
                                            <p:txEl>
                                              <p:pRg st="0" end="0"/>
                                            </p:txEl>
                                          </p:spTgt>
                                        </p:tgtEl>
                                        <p:attrNameLst>
                                          <p:attrName>ppt_x</p:attrName>
                                        </p:attrNameLst>
                                      </p:cBhvr>
                                    </p:anim>
                                    <p:anim by="(-#ppt_w*0.10)" calcmode="lin" valueType="num">
                                      <p:cBhvr>
                                        <p:cTn id="8" dur="250" autoRev="1" fill="hold">
                                          <p:stCondLst>
                                            <p:cond delay="0"/>
                                          </p:stCondLst>
                                        </p:cTn>
                                        <p:tgtEl>
                                          <p:spTgt spid="558">
                                            <p:txEl>
                                              <p:pRg st="0" end="0"/>
                                            </p:txEl>
                                          </p:spTgt>
                                        </p:tgtEl>
                                        <p:attrNameLst>
                                          <p:attrName>ppt_y</p:attrName>
                                        </p:attrNameLst>
                                      </p:cBhvr>
                                    </p:anim>
                                    <p:animRot by="-480000">
                                      <p:cBhvr>
                                        <p:cTn id="9" dur="250" autoRev="1" fill="hold">
                                          <p:stCondLst>
                                            <p:cond delay="0"/>
                                          </p:stCondLst>
                                        </p:cTn>
                                        <p:tgtEl>
                                          <p:spTgt spid="55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250"/>
                                        <p:tgtEl>
                                          <p:spTgt spid="27"/>
                                        </p:tgtEl>
                                      </p:cBhvr>
                                    </p:animEffect>
                                  </p:childTnLst>
                                </p:cTn>
                              </p:par>
                              <p:par>
                                <p:cTn id="16" presetID="10" presetClass="exit" presetSubtype="0" fill="hold" grpId="0" nodeType="withEffect">
                                  <p:stCondLst>
                                    <p:cond delay="0"/>
                                  </p:stCondLst>
                                  <p:childTnLst>
                                    <p:animEffect transition="out" filter="fade">
                                      <p:cBhvr>
                                        <p:cTn id="17" dur="250"/>
                                        <p:tgtEl>
                                          <p:spTgt spid="4"/>
                                        </p:tgtEl>
                                      </p:cBhvr>
                                    </p:animEffect>
                                    <p:set>
                                      <p:cBhvr>
                                        <p:cTn id="18" dur="1" fill="hold">
                                          <p:stCondLst>
                                            <p:cond delay="2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50" fill="hold"/>
                                        <p:tgtEl>
                                          <p:spTgt spid="27"/>
                                        </p:tgtEl>
                                        <p:attrNameLst>
                                          <p:attrName>fillcolor</p:attrName>
                                        </p:attrNameLst>
                                      </p:cBhvr>
                                      <p:to>
                                        <a:srgbClr val="000000"/>
                                      </p:to>
                                    </p:animClr>
                                    <p:set>
                                      <p:cBhvr>
                                        <p:cTn id="24" dur="250" fill="hold"/>
                                        <p:tgtEl>
                                          <p:spTgt spid="27"/>
                                        </p:tgtEl>
                                        <p:attrNameLst>
                                          <p:attrName>fill.type</p:attrName>
                                        </p:attrNameLst>
                                      </p:cBhvr>
                                      <p:to>
                                        <p:strVal val="solid"/>
                                      </p:to>
                                    </p:set>
                                    <p:set>
                                      <p:cBhvr>
                                        <p:cTn id="25" dur="250" fill="hold"/>
                                        <p:tgtEl>
                                          <p:spTgt spid="27"/>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5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5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5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5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25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25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5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25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5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50"/>
                                        <p:tgtEl>
                                          <p:spTgt spid="35"/>
                                        </p:tgtEl>
                                      </p:cBhvr>
                                    </p:animEffect>
                                  </p:childTnLst>
                                </p:cTn>
                              </p:par>
                              <p:par>
                                <p:cTn id="74" presetID="10"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5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childTnLst>
                                </p:cTn>
                              </p:par>
                              <p:par>
                                <p:cTn id="80" presetID="10" presetClass="entr" presetSubtype="0"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250"/>
                                        <p:tgtEl>
                                          <p:spTgt spid="3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childTnLst>
                                </p:cTn>
                              </p:par>
                              <p:par>
                                <p:cTn id="86" presetID="10" presetClass="entr" presetSubtype="0"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25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25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childTnLst>
                                </p:cTn>
                              </p:par>
                              <p:par>
                                <p:cTn id="98" presetID="10" presetClass="entr" presetSubtype="0" fill="hold"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250"/>
                                        <p:tgtEl>
                                          <p:spTgt spid="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childTnLst>
                                </p:cTn>
                              </p:par>
                              <p:par>
                                <p:cTn id="104" presetID="10"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250"/>
                                        <p:tgtEl>
                                          <p:spTgt spid="4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250"/>
                                        <p:tgtEl>
                                          <p:spTgt spid="41"/>
                                        </p:tgtEl>
                                      </p:cBhvr>
                                    </p:animEffect>
                                  </p:childTnLst>
                                </p:cTn>
                              </p:par>
                              <p:par>
                                <p:cTn id="110" presetID="10" presetClass="entr" presetSubtype="0"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25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250"/>
                                        <p:tgtEl>
                                          <p:spTgt spid="42"/>
                                        </p:tgtEl>
                                      </p:cBhvr>
                                    </p:animEffect>
                                  </p:childTnLst>
                                </p:cTn>
                              </p:par>
                              <p:par>
                                <p:cTn id="116" presetID="10" presetClass="entr" presetSubtype="0" fill="hold"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250"/>
                                        <p:tgtEl>
                                          <p:spTgt spid="43"/>
                                        </p:tgtEl>
                                      </p:cBhvr>
                                    </p:animEffect>
                                  </p:childTnLst>
                                </p:cTn>
                              </p:par>
                              <p:par>
                                <p:cTn id="122" presetID="10" presetClass="entr" presetSubtype="0" fill="hold"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250"/>
                                        <p:tgtEl>
                                          <p:spTgt spid="4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250"/>
                                        <p:tgtEl>
                                          <p:spTgt spid="44"/>
                                        </p:tgtEl>
                                      </p:cBhvr>
                                    </p:animEffect>
                                  </p:childTnLst>
                                </p:cTn>
                              </p:par>
                              <p:par>
                                <p:cTn id="128" presetID="10" presetClass="entr" presetSubtype="0" fill="hold"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fade">
                                      <p:cBhvr>
                                        <p:cTn id="133" dur="250"/>
                                        <p:tgtEl>
                                          <p:spTgt spid="45"/>
                                        </p:tgtEl>
                                      </p:cBhvr>
                                    </p:animEffect>
                                  </p:childTnLst>
                                </p:cTn>
                              </p:par>
                              <p:par>
                                <p:cTn id="134" presetID="10" presetClass="entr" presetSubtype="0" fill="hold" nodeType="with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fade">
                                      <p:cBhvr>
                                        <p:cTn id="136" dur="250"/>
                                        <p:tgtEl>
                                          <p:spTgt spid="4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fade">
                                      <p:cBhvr>
                                        <p:cTn id="139" dur="250"/>
                                        <p:tgtEl>
                                          <p:spTgt spid="46"/>
                                        </p:tgtEl>
                                      </p:cBhvr>
                                    </p:animEffect>
                                  </p:childTnLst>
                                </p:cTn>
                              </p:par>
                              <p:par>
                                <p:cTn id="140" presetID="10" presetClass="entr" presetSubtype="0" fill="hold" nodeType="with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fade">
                                      <p:cBhvr>
                                        <p:cTn id="142" dur="250"/>
                                        <p:tgtEl>
                                          <p:spTgt spid="4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250"/>
                                        <p:tgtEl>
                                          <p:spTgt spid="47"/>
                                        </p:tgtEl>
                                      </p:cBhvr>
                                    </p:animEffect>
                                  </p:childTnLst>
                                </p:cTn>
                              </p:par>
                              <p:par>
                                <p:cTn id="146" presetID="10" presetClass="entr" presetSubtype="0" fill="hold" nodeType="with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250"/>
                                        <p:tgtEl>
                                          <p:spTgt spid="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250"/>
                                        <p:tgtEl>
                                          <p:spTgt spid="48"/>
                                        </p:tgtEl>
                                      </p:cBhvr>
                                    </p:animEffect>
                                  </p:childTnLst>
                                </p:cTn>
                              </p:par>
                              <p:par>
                                <p:cTn id="152" presetID="10" presetClass="entr" presetSubtype="0" fill="hold"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250"/>
                                        <p:tgtEl>
                                          <p:spTgt spid="4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fade">
                                      <p:cBhvr>
                                        <p:cTn id="157" dur="250"/>
                                        <p:tgtEl>
                                          <p:spTgt spid="49"/>
                                        </p:tgtEl>
                                      </p:cBhvr>
                                    </p:animEffect>
                                  </p:childTnLst>
                                </p:cTn>
                              </p:par>
                            </p:childTnLst>
                          </p:cTn>
                        </p:par>
                      </p:childTnLst>
                    </p:cTn>
                  </p:par>
                </p:childTnLst>
              </p:cTn>
              <p:nextCondLst>
                <p:cond evt="onClick" delay="0">
                  <p:tgtEl>
                    <p:spTgt spid="27"/>
                  </p:tgtEl>
                </p:cond>
              </p:nextCondLst>
            </p:seq>
            <p:seq concurrent="1" nextAc="seek">
              <p:cTn id="158" restart="whenNotActive" fill="hold" evtFilter="cancelBubble" nodeType="interactiveSeq">
                <p:stCondLst>
                  <p:cond evt="onClick" delay="0">
                    <p:tgtEl>
                      <p:spTgt spid="51"/>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250"/>
                                        <p:tgtEl>
                                          <p:spTgt spid="74"/>
                                        </p:tgtEl>
                                      </p:cBhvr>
                                    </p:animEffect>
                                  </p:childTnLst>
                                </p:cTn>
                              </p:par>
                              <p:par>
                                <p:cTn id="164" presetID="10" presetClass="exit" presetSubtype="0" fill="hold" grpId="0" nodeType="withEffect">
                                  <p:stCondLst>
                                    <p:cond delay="0"/>
                                  </p:stCondLst>
                                  <p:childTnLst>
                                    <p:animEffect transition="out" filter="fade">
                                      <p:cBhvr>
                                        <p:cTn id="165" dur="250"/>
                                        <p:tgtEl>
                                          <p:spTgt spid="51"/>
                                        </p:tgtEl>
                                      </p:cBhvr>
                                    </p:animEffect>
                                    <p:set>
                                      <p:cBhvr>
                                        <p:cTn id="166" dur="1" fill="hold">
                                          <p:stCondLst>
                                            <p:cond delay="24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67" restart="whenNotActive" fill="hold" evtFilter="cancelBubble" nodeType="interactiveSeq">
                <p:stCondLst>
                  <p:cond evt="onClick" delay="0">
                    <p:tgtEl>
                      <p:spTgt spid="74"/>
                    </p:tgtEl>
                  </p:cond>
                </p:stCondLst>
                <p:endSync evt="end" delay="0">
                  <p:rtn val="all"/>
                </p:endSync>
                <p:childTnLst>
                  <p:par>
                    <p:cTn id="168" fill="hold">
                      <p:stCondLst>
                        <p:cond delay="0"/>
                      </p:stCondLst>
                      <p:childTnLst>
                        <p:par>
                          <p:cTn id="169" fill="hold">
                            <p:stCondLst>
                              <p:cond delay="0"/>
                            </p:stCondLst>
                            <p:childTnLst>
                              <p:par>
                                <p:cTn id="170" presetID="1" presetClass="emph" presetSubtype="2" fill="hold" nodeType="clickEffect">
                                  <p:stCondLst>
                                    <p:cond delay="0"/>
                                  </p:stCondLst>
                                  <p:childTnLst>
                                    <p:animClr clrSpc="rgb" dir="cw">
                                      <p:cBhvr>
                                        <p:cTn id="171" dur="250" fill="hold"/>
                                        <p:tgtEl>
                                          <p:spTgt spid="74"/>
                                        </p:tgtEl>
                                        <p:attrNameLst>
                                          <p:attrName>fillcolor</p:attrName>
                                        </p:attrNameLst>
                                      </p:cBhvr>
                                      <p:to>
                                        <a:srgbClr val="000000"/>
                                      </p:to>
                                    </p:animClr>
                                    <p:set>
                                      <p:cBhvr>
                                        <p:cTn id="172" dur="250" fill="hold"/>
                                        <p:tgtEl>
                                          <p:spTgt spid="74"/>
                                        </p:tgtEl>
                                        <p:attrNameLst>
                                          <p:attrName>fill.type</p:attrName>
                                        </p:attrNameLst>
                                      </p:cBhvr>
                                      <p:to>
                                        <p:strVal val="solid"/>
                                      </p:to>
                                    </p:set>
                                    <p:set>
                                      <p:cBhvr>
                                        <p:cTn id="173" dur="250" fill="hold"/>
                                        <p:tgtEl>
                                          <p:spTgt spid="74"/>
                                        </p:tgtEl>
                                        <p:attrNameLst>
                                          <p:attrName>fill.on</p:attrName>
                                        </p:attrNameLst>
                                      </p:cBhvr>
                                      <p:to>
                                        <p:strVal val="true"/>
                                      </p:to>
                                    </p:set>
                                  </p:childTnLst>
                                  <p:subTnLst>
                                    <p:audio>
                                      <p:cMediaNode>
                                        <p:cTn display="0" masterRel="sameClick">
                                          <p:stCondLst>
                                            <p:cond evt="begin" delay="0">
                                              <p:tn val="170"/>
                                            </p:cond>
                                          </p:stCondLst>
                                          <p:endCondLst>
                                            <p:cond evt="onStopAudio" delay="0">
                                              <p:tgtEl>
                                                <p:sldTgt/>
                                              </p:tgtEl>
                                            </p:cond>
                                          </p:endCondLst>
                                        </p:cTn>
                                        <p:tgtEl>
                                          <p:sndTgt r:embed="rId2" name="cashreg.wav"/>
                                        </p:tgtEl>
                                      </p:cMediaNode>
                                    </p:audio>
                                  </p:subTnLst>
                                </p:cTn>
                              </p:par>
                              <p:par>
                                <p:cTn id="174" presetID="10" presetClass="entr" presetSubtype="0" fill="hold" nodeType="with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250"/>
                                        <p:tgtEl>
                                          <p:spTgt spid="7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250"/>
                                        <p:tgtEl>
                                          <p:spTgt spid="75"/>
                                        </p:tgtEl>
                                      </p:cBhvr>
                                    </p:animEffect>
                                  </p:childTnLst>
                                </p:cTn>
                              </p:par>
                              <p:par>
                                <p:cTn id="180" presetID="10" presetClass="entr" presetSubtype="0" fill="hold" nodeType="withEffect">
                                  <p:stCondLst>
                                    <p:cond delay="0"/>
                                  </p:stCondLst>
                                  <p:childTnLst>
                                    <p:set>
                                      <p:cBhvr>
                                        <p:cTn id="181" dur="1" fill="hold">
                                          <p:stCondLst>
                                            <p:cond delay="0"/>
                                          </p:stCondLst>
                                        </p:cTn>
                                        <p:tgtEl>
                                          <p:spTgt spid="76"/>
                                        </p:tgtEl>
                                        <p:attrNameLst>
                                          <p:attrName>style.visibility</p:attrName>
                                        </p:attrNameLst>
                                      </p:cBhvr>
                                      <p:to>
                                        <p:strVal val="visible"/>
                                      </p:to>
                                    </p:set>
                                    <p:animEffect transition="in" filter="fade">
                                      <p:cBhvr>
                                        <p:cTn id="182" dur="250"/>
                                        <p:tgtEl>
                                          <p:spTgt spid="7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6"/>
                                        </p:tgtEl>
                                        <p:attrNameLst>
                                          <p:attrName>style.visibility</p:attrName>
                                        </p:attrNameLst>
                                      </p:cBhvr>
                                      <p:to>
                                        <p:strVal val="visible"/>
                                      </p:to>
                                    </p:set>
                                    <p:animEffect transition="in" filter="fade">
                                      <p:cBhvr>
                                        <p:cTn id="185" dur="250"/>
                                        <p:tgtEl>
                                          <p:spTgt spid="76"/>
                                        </p:tgtEl>
                                      </p:cBhvr>
                                    </p:animEffect>
                                  </p:childTnLst>
                                </p:cTn>
                              </p:par>
                              <p:par>
                                <p:cTn id="186" presetID="10" presetClass="entr" presetSubtype="0" fill="hold" nodeType="withEffect">
                                  <p:stCondLst>
                                    <p:cond delay="0"/>
                                  </p:stCondLst>
                                  <p:childTnLst>
                                    <p:set>
                                      <p:cBhvr>
                                        <p:cTn id="187" dur="1" fill="hold">
                                          <p:stCondLst>
                                            <p:cond delay="0"/>
                                          </p:stCondLst>
                                        </p:cTn>
                                        <p:tgtEl>
                                          <p:spTgt spid="77"/>
                                        </p:tgtEl>
                                        <p:attrNameLst>
                                          <p:attrName>style.visibility</p:attrName>
                                        </p:attrNameLst>
                                      </p:cBhvr>
                                      <p:to>
                                        <p:strVal val="visible"/>
                                      </p:to>
                                    </p:set>
                                    <p:animEffect transition="in" filter="fade">
                                      <p:cBhvr>
                                        <p:cTn id="188" dur="250"/>
                                        <p:tgtEl>
                                          <p:spTgt spid="7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fade">
                                      <p:cBhvr>
                                        <p:cTn id="191" dur="250"/>
                                        <p:tgtEl>
                                          <p:spTgt spid="77"/>
                                        </p:tgtEl>
                                      </p:cBhvr>
                                    </p:animEffect>
                                  </p:childTnLst>
                                </p:cTn>
                              </p:par>
                              <p:par>
                                <p:cTn id="192" presetID="10" presetClass="entr" presetSubtype="0" fill="hold" nodeType="withEffect">
                                  <p:stCondLst>
                                    <p:cond delay="0"/>
                                  </p:stCondLst>
                                  <p:childTnLst>
                                    <p:set>
                                      <p:cBhvr>
                                        <p:cTn id="193" dur="1" fill="hold">
                                          <p:stCondLst>
                                            <p:cond delay="0"/>
                                          </p:stCondLst>
                                        </p:cTn>
                                        <p:tgtEl>
                                          <p:spTgt spid="78"/>
                                        </p:tgtEl>
                                        <p:attrNameLst>
                                          <p:attrName>style.visibility</p:attrName>
                                        </p:attrNameLst>
                                      </p:cBhvr>
                                      <p:to>
                                        <p:strVal val="visible"/>
                                      </p:to>
                                    </p:set>
                                    <p:animEffect transition="in" filter="fade">
                                      <p:cBhvr>
                                        <p:cTn id="194" dur="250"/>
                                        <p:tgtEl>
                                          <p:spTgt spid="7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8"/>
                                        </p:tgtEl>
                                        <p:attrNameLst>
                                          <p:attrName>style.visibility</p:attrName>
                                        </p:attrNameLst>
                                      </p:cBhvr>
                                      <p:to>
                                        <p:strVal val="visible"/>
                                      </p:to>
                                    </p:set>
                                    <p:animEffect transition="in" filter="fade">
                                      <p:cBhvr>
                                        <p:cTn id="197" dur="250"/>
                                        <p:tgtEl>
                                          <p:spTgt spid="78"/>
                                        </p:tgtEl>
                                      </p:cBhvr>
                                    </p:animEffect>
                                  </p:childTnLst>
                                </p:cTn>
                              </p:par>
                              <p:par>
                                <p:cTn id="198" presetID="10" presetClass="entr" presetSubtype="0" fill="hold" nodeType="withEffect">
                                  <p:stCondLst>
                                    <p:cond delay="0"/>
                                  </p:stCondLst>
                                  <p:childTnLst>
                                    <p:set>
                                      <p:cBhvr>
                                        <p:cTn id="199" dur="1" fill="hold">
                                          <p:stCondLst>
                                            <p:cond delay="0"/>
                                          </p:stCondLst>
                                        </p:cTn>
                                        <p:tgtEl>
                                          <p:spTgt spid="79"/>
                                        </p:tgtEl>
                                        <p:attrNameLst>
                                          <p:attrName>style.visibility</p:attrName>
                                        </p:attrNameLst>
                                      </p:cBhvr>
                                      <p:to>
                                        <p:strVal val="visible"/>
                                      </p:to>
                                    </p:set>
                                    <p:animEffect transition="in" filter="fade">
                                      <p:cBhvr>
                                        <p:cTn id="200" dur="250"/>
                                        <p:tgtEl>
                                          <p:spTgt spid="79"/>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9"/>
                                        </p:tgtEl>
                                        <p:attrNameLst>
                                          <p:attrName>style.visibility</p:attrName>
                                        </p:attrNameLst>
                                      </p:cBhvr>
                                      <p:to>
                                        <p:strVal val="visible"/>
                                      </p:to>
                                    </p:set>
                                    <p:animEffect transition="in" filter="fade">
                                      <p:cBhvr>
                                        <p:cTn id="203" dur="250"/>
                                        <p:tgtEl>
                                          <p:spTgt spid="79"/>
                                        </p:tgtEl>
                                      </p:cBhvr>
                                    </p:animEffect>
                                  </p:childTnLst>
                                </p:cTn>
                              </p:par>
                              <p:par>
                                <p:cTn id="204" presetID="10" presetClass="entr" presetSubtype="0" fill="hold" nodeType="withEffect">
                                  <p:stCondLst>
                                    <p:cond delay="0"/>
                                  </p:stCondLst>
                                  <p:childTnLst>
                                    <p:set>
                                      <p:cBhvr>
                                        <p:cTn id="205" dur="1" fill="hold">
                                          <p:stCondLst>
                                            <p:cond delay="0"/>
                                          </p:stCondLst>
                                        </p:cTn>
                                        <p:tgtEl>
                                          <p:spTgt spid="80"/>
                                        </p:tgtEl>
                                        <p:attrNameLst>
                                          <p:attrName>style.visibility</p:attrName>
                                        </p:attrNameLst>
                                      </p:cBhvr>
                                      <p:to>
                                        <p:strVal val="visible"/>
                                      </p:to>
                                    </p:set>
                                    <p:animEffect transition="in" filter="fade">
                                      <p:cBhvr>
                                        <p:cTn id="206" dur="250"/>
                                        <p:tgtEl>
                                          <p:spTgt spid="8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80"/>
                                        </p:tgtEl>
                                        <p:attrNameLst>
                                          <p:attrName>style.visibility</p:attrName>
                                        </p:attrNameLst>
                                      </p:cBhvr>
                                      <p:to>
                                        <p:strVal val="visible"/>
                                      </p:to>
                                    </p:set>
                                    <p:animEffect transition="in" filter="fade">
                                      <p:cBhvr>
                                        <p:cTn id="209" dur="250"/>
                                        <p:tgtEl>
                                          <p:spTgt spid="80"/>
                                        </p:tgtEl>
                                      </p:cBhvr>
                                    </p:animEffect>
                                  </p:childTnLst>
                                </p:cTn>
                              </p:par>
                              <p:par>
                                <p:cTn id="210" presetID="10" presetClass="entr" presetSubtype="0" fill="hold" nodeType="with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fade">
                                      <p:cBhvr>
                                        <p:cTn id="212" dur="250"/>
                                        <p:tgtEl>
                                          <p:spTgt spid="81"/>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1"/>
                                        </p:tgtEl>
                                        <p:attrNameLst>
                                          <p:attrName>style.visibility</p:attrName>
                                        </p:attrNameLst>
                                      </p:cBhvr>
                                      <p:to>
                                        <p:strVal val="visible"/>
                                      </p:to>
                                    </p:set>
                                    <p:animEffect transition="in" filter="fade">
                                      <p:cBhvr>
                                        <p:cTn id="215" dur="250"/>
                                        <p:tgtEl>
                                          <p:spTgt spid="81"/>
                                        </p:tgtEl>
                                      </p:cBhvr>
                                    </p:animEffect>
                                  </p:childTnLst>
                                </p:cTn>
                              </p:par>
                              <p:par>
                                <p:cTn id="216" presetID="10" presetClass="entr" presetSubtype="0" fill="hold" nodeType="withEffect">
                                  <p:stCondLst>
                                    <p:cond delay="0"/>
                                  </p:stCondLst>
                                  <p:childTnLst>
                                    <p:set>
                                      <p:cBhvr>
                                        <p:cTn id="217" dur="1" fill="hold">
                                          <p:stCondLst>
                                            <p:cond delay="0"/>
                                          </p:stCondLst>
                                        </p:cTn>
                                        <p:tgtEl>
                                          <p:spTgt spid="82"/>
                                        </p:tgtEl>
                                        <p:attrNameLst>
                                          <p:attrName>style.visibility</p:attrName>
                                        </p:attrNameLst>
                                      </p:cBhvr>
                                      <p:to>
                                        <p:strVal val="visible"/>
                                      </p:to>
                                    </p:set>
                                    <p:animEffect transition="in" filter="fade">
                                      <p:cBhvr>
                                        <p:cTn id="218" dur="250"/>
                                        <p:tgtEl>
                                          <p:spTgt spid="82"/>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82"/>
                                        </p:tgtEl>
                                        <p:attrNameLst>
                                          <p:attrName>style.visibility</p:attrName>
                                        </p:attrNameLst>
                                      </p:cBhvr>
                                      <p:to>
                                        <p:strVal val="visible"/>
                                      </p:to>
                                    </p:set>
                                    <p:animEffect transition="in" filter="fade">
                                      <p:cBhvr>
                                        <p:cTn id="221" dur="250"/>
                                        <p:tgtEl>
                                          <p:spTgt spid="82"/>
                                        </p:tgtEl>
                                      </p:cBhvr>
                                    </p:animEffect>
                                  </p:childTnLst>
                                </p:cTn>
                              </p:par>
                              <p:par>
                                <p:cTn id="222" presetID="10" presetClass="entr" presetSubtype="0" fill="hold" nodeType="withEffect">
                                  <p:stCondLst>
                                    <p:cond delay="0"/>
                                  </p:stCondLst>
                                  <p:childTnLst>
                                    <p:set>
                                      <p:cBhvr>
                                        <p:cTn id="223" dur="1" fill="hold">
                                          <p:stCondLst>
                                            <p:cond delay="0"/>
                                          </p:stCondLst>
                                        </p:cTn>
                                        <p:tgtEl>
                                          <p:spTgt spid="83"/>
                                        </p:tgtEl>
                                        <p:attrNameLst>
                                          <p:attrName>style.visibility</p:attrName>
                                        </p:attrNameLst>
                                      </p:cBhvr>
                                      <p:to>
                                        <p:strVal val="visible"/>
                                      </p:to>
                                    </p:set>
                                    <p:animEffect transition="in" filter="fade">
                                      <p:cBhvr>
                                        <p:cTn id="224" dur="250"/>
                                        <p:tgtEl>
                                          <p:spTgt spid="83"/>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83"/>
                                        </p:tgtEl>
                                        <p:attrNameLst>
                                          <p:attrName>style.visibility</p:attrName>
                                        </p:attrNameLst>
                                      </p:cBhvr>
                                      <p:to>
                                        <p:strVal val="visible"/>
                                      </p:to>
                                    </p:set>
                                    <p:animEffect transition="in" filter="fade">
                                      <p:cBhvr>
                                        <p:cTn id="227" dur="250"/>
                                        <p:tgtEl>
                                          <p:spTgt spid="83"/>
                                        </p:tgtEl>
                                      </p:cBhvr>
                                    </p:animEffect>
                                  </p:childTnLst>
                                </p:cTn>
                              </p:par>
                              <p:par>
                                <p:cTn id="228" presetID="10" presetClass="entr" presetSubtype="0" fill="hold" nodeType="withEffect">
                                  <p:stCondLst>
                                    <p:cond delay="0"/>
                                  </p:stCondLst>
                                  <p:childTnLst>
                                    <p:set>
                                      <p:cBhvr>
                                        <p:cTn id="229" dur="1" fill="hold">
                                          <p:stCondLst>
                                            <p:cond delay="0"/>
                                          </p:stCondLst>
                                        </p:cTn>
                                        <p:tgtEl>
                                          <p:spTgt spid="84"/>
                                        </p:tgtEl>
                                        <p:attrNameLst>
                                          <p:attrName>style.visibility</p:attrName>
                                        </p:attrNameLst>
                                      </p:cBhvr>
                                      <p:to>
                                        <p:strVal val="visible"/>
                                      </p:to>
                                    </p:set>
                                    <p:animEffect transition="in" filter="fade">
                                      <p:cBhvr>
                                        <p:cTn id="230" dur="250"/>
                                        <p:tgtEl>
                                          <p:spTgt spid="84"/>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84"/>
                                        </p:tgtEl>
                                        <p:attrNameLst>
                                          <p:attrName>style.visibility</p:attrName>
                                        </p:attrNameLst>
                                      </p:cBhvr>
                                      <p:to>
                                        <p:strVal val="visible"/>
                                      </p:to>
                                    </p:set>
                                    <p:animEffect transition="in" filter="fade">
                                      <p:cBhvr>
                                        <p:cTn id="233" dur="250"/>
                                        <p:tgtEl>
                                          <p:spTgt spid="84"/>
                                        </p:tgtEl>
                                      </p:cBhvr>
                                    </p:animEffect>
                                  </p:childTnLst>
                                </p:cTn>
                              </p:par>
                              <p:par>
                                <p:cTn id="234" presetID="10" presetClass="entr" presetSubtype="0" fill="hold" nodeType="withEffect">
                                  <p:stCondLst>
                                    <p:cond delay="0"/>
                                  </p:stCondLst>
                                  <p:childTnLst>
                                    <p:set>
                                      <p:cBhvr>
                                        <p:cTn id="235" dur="1" fill="hold">
                                          <p:stCondLst>
                                            <p:cond delay="0"/>
                                          </p:stCondLst>
                                        </p:cTn>
                                        <p:tgtEl>
                                          <p:spTgt spid="85"/>
                                        </p:tgtEl>
                                        <p:attrNameLst>
                                          <p:attrName>style.visibility</p:attrName>
                                        </p:attrNameLst>
                                      </p:cBhvr>
                                      <p:to>
                                        <p:strVal val="visible"/>
                                      </p:to>
                                    </p:set>
                                    <p:animEffect transition="in" filter="fade">
                                      <p:cBhvr>
                                        <p:cTn id="236" dur="250"/>
                                        <p:tgtEl>
                                          <p:spTgt spid="85"/>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5"/>
                                        </p:tgtEl>
                                        <p:attrNameLst>
                                          <p:attrName>style.visibility</p:attrName>
                                        </p:attrNameLst>
                                      </p:cBhvr>
                                      <p:to>
                                        <p:strVal val="visible"/>
                                      </p:to>
                                    </p:set>
                                    <p:animEffect transition="in" filter="fade">
                                      <p:cBhvr>
                                        <p:cTn id="239" dur="250"/>
                                        <p:tgtEl>
                                          <p:spTgt spid="85"/>
                                        </p:tgtEl>
                                      </p:cBhvr>
                                    </p:animEffect>
                                  </p:childTnLst>
                                </p:cTn>
                              </p:par>
                              <p:par>
                                <p:cTn id="240" presetID="10" presetClass="entr" presetSubtype="0" fill="hold" nodeType="withEffect">
                                  <p:stCondLst>
                                    <p:cond delay="0"/>
                                  </p:stCondLst>
                                  <p:childTnLst>
                                    <p:set>
                                      <p:cBhvr>
                                        <p:cTn id="241" dur="1" fill="hold">
                                          <p:stCondLst>
                                            <p:cond delay="0"/>
                                          </p:stCondLst>
                                        </p:cTn>
                                        <p:tgtEl>
                                          <p:spTgt spid="86"/>
                                        </p:tgtEl>
                                        <p:attrNameLst>
                                          <p:attrName>style.visibility</p:attrName>
                                        </p:attrNameLst>
                                      </p:cBhvr>
                                      <p:to>
                                        <p:strVal val="visible"/>
                                      </p:to>
                                    </p:set>
                                    <p:animEffect transition="in" filter="fade">
                                      <p:cBhvr>
                                        <p:cTn id="242" dur="250"/>
                                        <p:tgtEl>
                                          <p:spTgt spid="86"/>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86"/>
                                        </p:tgtEl>
                                        <p:attrNameLst>
                                          <p:attrName>style.visibility</p:attrName>
                                        </p:attrNameLst>
                                      </p:cBhvr>
                                      <p:to>
                                        <p:strVal val="visible"/>
                                      </p:to>
                                    </p:set>
                                    <p:animEffect transition="in" filter="fade">
                                      <p:cBhvr>
                                        <p:cTn id="245" dur="250"/>
                                        <p:tgtEl>
                                          <p:spTgt spid="86"/>
                                        </p:tgtEl>
                                      </p:cBhvr>
                                    </p:animEffect>
                                  </p:childTnLst>
                                </p:cTn>
                              </p:par>
                              <p:par>
                                <p:cTn id="246" presetID="10" presetClass="entr" presetSubtype="0" fill="hold" nodeType="withEffect">
                                  <p:stCondLst>
                                    <p:cond delay="0"/>
                                  </p:stCondLst>
                                  <p:childTnLst>
                                    <p:set>
                                      <p:cBhvr>
                                        <p:cTn id="247" dur="1" fill="hold">
                                          <p:stCondLst>
                                            <p:cond delay="0"/>
                                          </p:stCondLst>
                                        </p:cTn>
                                        <p:tgtEl>
                                          <p:spTgt spid="87"/>
                                        </p:tgtEl>
                                        <p:attrNameLst>
                                          <p:attrName>style.visibility</p:attrName>
                                        </p:attrNameLst>
                                      </p:cBhvr>
                                      <p:to>
                                        <p:strVal val="visible"/>
                                      </p:to>
                                    </p:set>
                                    <p:animEffect transition="in" filter="fade">
                                      <p:cBhvr>
                                        <p:cTn id="248" dur="250"/>
                                        <p:tgtEl>
                                          <p:spTgt spid="87"/>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250"/>
                                        <p:tgtEl>
                                          <p:spTgt spid="87"/>
                                        </p:tgtEl>
                                      </p:cBhvr>
                                    </p:animEffect>
                                  </p:childTnLst>
                                </p:cTn>
                              </p:par>
                              <p:par>
                                <p:cTn id="252" presetID="10" presetClass="entr" presetSubtype="0" fill="hold" nodeType="withEffect">
                                  <p:stCondLst>
                                    <p:cond delay="0"/>
                                  </p:stCondLst>
                                  <p:childTnLst>
                                    <p:set>
                                      <p:cBhvr>
                                        <p:cTn id="253" dur="1" fill="hold">
                                          <p:stCondLst>
                                            <p:cond delay="0"/>
                                          </p:stCondLst>
                                        </p:cTn>
                                        <p:tgtEl>
                                          <p:spTgt spid="88"/>
                                        </p:tgtEl>
                                        <p:attrNameLst>
                                          <p:attrName>style.visibility</p:attrName>
                                        </p:attrNameLst>
                                      </p:cBhvr>
                                      <p:to>
                                        <p:strVal val="visible"/>
                                      </p:to>
                                    </p:set>
                                    <p:animEffect transition="in" filter="fade">
                                      <p:cBhvr>
                                        <p:cTn id="254" dur="250"/>
                                        <p:tgtEl>
                                          <p:spTgt spid="88"/>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88"/>
                                        </p:tgtEl>
                                        <p:attrNameLst>
                                          <p:attrName>style.visibility</p:attrName>
                                        </p:attrNameLst>
                                      </p:cBhvr>
                                      <p:to>
                                        <p:strVal val="visible"/>
                                      </p:to>
                                    </p:set>
                                    <p:animEffect transition="in" filter="fade">
                                      <p:cBhvr>
                                        <p:cTn id="257" dur="250"/>
                                        <p:tgtEl>
                                          <p:spTgt spid="88"/>
                                        </p:tgtEl>
                                      </p:cBhvr>
                                    </p:animEffect>
                                  </p:childTnLst>
                                </p:cTn>
                              </p:par>
                              <p:par>
                                <p:cTn id="258" presetID="10" presetClass="entr" presetSubtype="0" fill="hold" nodeType="withEffect">
                                  <p:stCondLst>
                                    <p:cond delay="0"/>
                                  </p:stCondLst>
                                  <p:childTnLst>
                                    <p:set>
                                      <p:cBhvr>
                                        <p:cTn id="259" dur="1" fill="hold">
                                          <p:stCondLst>
                                            <p:cond delay="0"/>
                                          </p:stCondLst>
                                        </p:cTn>
                                        <p:tgtEl>
                                          <p:spTgt spid="89"/>
                                        </p:tgtEl>
                                        <p:attrNameLst>
                                          <p:attrName>style.visibility</p:attrName>
                                        </p:attrNameLst>
                                      </p:cBhvr>
                                      <p:to>
                                        <p:strVal val="visible"/>
                                      </p:to>
                                    </p:set>
                                    <p:animEffect transition="in" filter="fade">
                                      <p:cBhvr>
                                        <p:cTn id="260" dur="250"/>
                                        <p:tgtEl>
                                          <p:spTgt spid="89"/>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89"/>
                                        </p:tgtEl>
                                        <p:attrNameLst>
                                          <p:attrName>style.visibility</p:attrName>
                                        </p:attrNameLst>
                                      </p:cBhvr>
                                      <p:to>
                                        <p:strVal val="visible"/>
                                      </p:to>
                                    </p:set>
                                    <p:animEffect transition="in" filter="fade">
                                      <p:cBhvr>
                                        <p:cTn id="263" dur="250"/>
                                        <p:tgtEl>
                                          <p:spTgt spid="89"/>
                                        </p:tgtEl>
                                      </p:cBhvr>
                                    </p:animEffect>
                                  </p:childTnLst>
                                </p:cTn>
                              </p:par>
                              <p:par>
                                <p:cTn id="264" presetID="10" presetClass="entr" presetSubtype="0" fill="hold" nodeType="withEffect">
                                  <p:stCondLst>
                                    <p:cond delay="0"/>
                                  </p:stCondLst>
                                  <p:childTnLst>
                                    <p:set>
                                      <p:cBhvr>
                                        <p:cTn id="265" dur="1" fill="hold">
                                          <p:stCondLst>
                                            <p:cond delay="0"/>
                                          </p:stCondLst>
                                        </p:cTn>
                                        <p:tgtEl>
                                          <p:spTgt spid="90"/>
                                        </p:tgtEl>
                                        <p:attrNameLst>
                                          <p:attrName>style.visibility</p:attrName>
                                        </p:attrNameLst>
                                      </p:cBhvr>
                                      <p:to>
                                        <p:strVal val="visible"/>
                                      </p:to>
                                    </p:set>
                                    <p:animEffect transition="in" filter="fade">
                                      <p:cBhvr>
                                        <p:cTn id="266" dur="250"/>
                                        <p:tgtEl>
                                          <p:spTgt spid="90"/>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90"/>
                                        </p:tgtEl>
                                        <p:attrNameLst>
                                          <p:attrName>style.visibility</p:attrName>
                                        </p:attrNameLst>
                                      </p:cBhvr>
                                      <p:to>
                                        <p:strVal val="visible"/>
                                      </p:to>
                                    </p:set>
                                    <p:animEffect transition="in" filter="fade">
                                      <p:cBhvr>
                                        <p:cTn id="269" dur="250"/>
                                        <p:tgtEl>
                                          <p:spTgt spid="90"/>
                                        </p:tgtEl>
                                      </p:cBhvr>
                                    </p:animEffect>
                                  </p:childTnLst>
                                </p:cTn>
                              </p:par>
                              <p:par>
                                <p:cTn id="270" presetID="10" presetClass="entr" presetSubtype="0" fill="hold" nodeType="withEffect">
                                  <p:stCondLst>
                                    <p:cond delay="0"/>
                                  </p:stCondLst>
                                  <p:childTnLst>
                                    <p:set>
                                      <p:cBhvr>
                                        <p:cTn id="271" dur="1" fill="hold">
                                          <p:stCondLst>
                                            <p:cond delay="0"/>
                                          </p:stCondLst>
                                        </p:cTn>
                                        <p:tgtEl>
                                          <p:spTgt spid="91"/>
                                        </p:tgtEl>
                                        <p:attrNameLst>
                                          <p:attrName>style.visibility</p:attrName>
                                        </p:attrNameLst>
                                      </p:cBhvr>
                                      <p:to>
                                        <p:strVal val="visible"/>
                                      </p:to>
                                    </p:set>
                                    <p:animEffect transition="in" filter="fade">
                                      <p:cBhvr>
                                        <p:cTn id="272" dur="250"/>
                                        <p:tgtEl>
                                          <p:spTgt spid="91"/>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91"/>
                                        </p:tgtEl>
                                        <p:attrNameLst>
                                          <p:attrName>style.visibility</p:attrName>
                                        </p:attrNameLst>
                                      </p:cBhvr>
                                      <p:to>
                                        <p:strVal val="visible"/>
                                      </p:to>
                                    </p:set>
                                    <p:animEffect transition="in" filter="fade">
                                      <p:cBhvr>
                                        <p:cTn id="275" dur="250"/>
                                        <p:tgtEl>
                                          <p:spTgt spid="91"/>
                                        </p:tgtEl>
                                      </p:cBhvr>
                                    </p:animEffect>
                                  </p:childTnLst>
                                </p:cTn>
                              </p:par>
                              <p:par>
                                <p:cTn id="276" presetID="10" presetClass="entr" presetSubtype="0" fill="hold" nodeType="withEffect">
                                  <p:stCondLst>
                                    <p:cond delay="0"/>
                                  </p:stCondLst>
                                  <p:childTnLst>
                                    <p:set>
                                      <p:cBhvr>
                                        <p:cTn id="277" dur="1" fill="hold">
                                          <p:stCondLst>
                                            <p:cond delay="0"/>
                                          </p:stCondLst>
                                        </p:cTn>
                                        <p:tgtEl>
                                          <p:spTgt spid="92"/>
                                        </p:tgtEl>
                                        <p:attrNameLst>
                                          <p:attrName>style.visibility</p:attrName>
                                        </p:attrNameLst>
                                      </p:cBhvr>
                                      <p:to>
                                        <p:strVal val="visible"/>
                                      </p:to>
                                    </p:set>
                                    <p:animEffect transition="in" filter="fade">
                                      <p:cBhvr>
                                        <p:cTn id="278" dur="250"/>
                                        <p:tgtEl>
                                          <p:spTgt spid="92"/>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92"/>
                                        </p:tgtEl>
                                        <p:attrNameLst>
                                          <p:attrName>style.visibility</p:attrName>
                                        </p:attrNameLst>
                                      </p:cBhvr>
                                      <p:to>
                                        <p:strVal val="visible"/>
                                      </p:to>
                                    </p:set>
                                    <p:animEffect transition="in" filter="fade">
                                      <p:cBhvr>
                                        <p:cTn id="281" dur="250"/>
                                        <p:tgtEl>
                                          <p:spTgt spid="92"/>
                                        </p:tgtEl>
                                      </p:cBhvr>
                                    </p:animEffect>
                                  </p:childTnLst>
                                </p:cTn>
                              </p:par>
                              <p:par>
                                <p:cTn id="282" presetID="10" presetClass="entr" presetSubtype="0" fill="hold" nodeType="withEffect">
                                  <p:stCondLst>
                                    <p:cond delay="0"/>
                                  </p:stCondLst>
                                  <p:childTnLst>
                                    <p:set>
                                      <p:cBhvr>
                                        <p:cTn id="283" dur="1" fill="hold">
                                          <p:stCondLst>
                                            <p:cond delay="0"/>
                                          </p:stCondLst>
                                        </p:cTn>
                                        <p:tgtEl>
                                          <p:spTgt spid="93"/>
                                        </p:tgtEl>
                                        <p:attrNameLst>
                                          <p:attrName>style.visibility</p:attrName>
                                        </p:attrNameLst>
                                      </p:cBhvr>
                                      <p:to>
                                        <p:strVal val="visible"/>
                                      </p:to>
                                    </p:set>
                                    <p:animEffect transition="in" filter="fade">
                                      <p:cBhvr>
                                        <p:cTn id="284" dur="250"/>
                                        <p:tgtEl>
                                          <p:spTgt spid="93"/>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250"/>
                                        <p:tgtEl>
                                          <p:spTgt spid="93"/>
                                        </p:tgtEl>
                                      </p:cBhvr>
                                    </p:animEffect>
                                  </p:childTnLst>
                                </p:cTn>
                              </p:par>
                              <p:par>
                                <p:cTn id="288" presetID="10" presetClass="entr" presetSubtype="0" fill="hold" nodeType="withEffect">
                                  <p:stCondLst>
                                    <p:cond delay="0"/>
                                  </p:stCondLst>
                                  <p:childTnLst>
                                    <p:set>
                                      <p:cBhvr>
                                        <p:cTn id="289" dur="1" fill="hold">
                                          <p:stCondLst>
                                            <p:cond delay="0"/>
                                          </p:stCondLst>
                                        </p:cTn>
                                        <p:tgtEl>
                                          <p:spTgt spid="94"/>
                                        </p:tgtEl>
                                        <p:attrNameLst>
                                          <p:attrName>style.visibility</p:attrName>
                                        </p:attrNameLst>
                                      </p:cBhvr>
                                      <p:to>
                                        <p:strVal val="visible"/>
                                      </p:to>
                                    </p:set>
                                    <p:animEffect transition="in" filter="fade">
                                      <p:cBhvr>
                                        <p:cTn id="290" dur="250"/>
                                        <p:tgtEl>
                                          <p:spTgt spid="94"/>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94"/>
                                        </p:tgtEl>
                                        <p:attrNameLst>
                                          <p:attrName>style.visibility</p:attrName>
                                        </p:attrNameLst>
                                      </p:cBhvr>
                                      <p:to>
                                        <p:strVal val="visible"/>
                                      </p:to>
                                    </p:set>
                                    <p:animEffect transition="in" filter="fade">
                                      <p:cBhvr>
                                        <p:cTn id="293" dur="250"/>
                                        <p:tgtEl>
                                          <p:spTgt spid="94"/>
                                        </p:tgtEl>
                                      </p:cBhvr>
                                    </p:animEffect>
                                  </p:childTnLst>
                                </p:cTn>
                              </p:par>
                              <p:par>
                                <p:cTn id="294" presetID="10" presetClass="entr" presetSubtype="0" fill="hold" nodeType="withEffect">
                                  <p:stCondLst>
                                    <p:cond delay="0"/>
                                  </p:stCondLst>
                                  <p:childTnLst>
                                    <p:set>
                                      <p:cBhvr>
                                        <p:cTn id="295" dur="1" fill="hold">
                                          <p:stCondLst>
                                            <p:cond delay="0"/>
                                          </p:stCondLst>
                                        </p:cTn>
                                        <p:tgtEl>
                                          <p:spTgt spid="95"/>
                                        </p:tgtEl>
                                        <p:attrNameLst>
                                          <p:attrName>style.visibility</p:attrName>
                                        </p:attrNameLst>
                                      </p:cBhvr>
                                      <p:to>
                                        <p:strVal val="visible"/>
                                      </p:to>
                                    </p:set>
                                    <p:animEffect transition="in" filter="fade">
                                      <p:cBhvr>
                                        <p:cTn id="296" dur="250"/>
                                        <p:tgtEl>
                                          <p:spTgt spid="95"/>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95"/>
                                        </p:tgtEl>
                                        <p:attrNameLst>
                                          <p:attrName>style.visibility</p:attrName>
                                        </p:attrNameLst>
                                      </p:cBhvr>
                                      <p:to>
                                        <p:strVal val="visible"/>
                                      </p:to>
                                    </p:set>
                                    <p:animEffect transition="in" filter="fade">
                                      <p:cBhvr>
                                        <p:cTn id="299" dur="250"/>
                                        <p:tgtEl>
                                          <p:spTgt spid="95"/>
                                        </p:tgtEl>
                                      </p:cBhvr>
                                    </p:animEffect>
                                  </p:childTnLst>
                                </p:cTn>
                              </p:par>
                              <p:par>
                                <p:cTn id="300" presetID="10" presetClass="entr" presetSubtype="0" fill="hold" nodeType="withEffect">
                                  <p:stCondLst>
                                    <p:cond delay="0"/>
                                  </p:stCondLst>
                                  <p:childTnLst>
                                    <p:set>
                                      <p:cBhvr>
                                        <p:cTn id="301" dur="1" fill="hold">
                                          <p:stCondLst>
                                            <p:cond delay="0"/>
                                          </p:stCondLst>
                                        </p:cTn>
                                        <p:tgtEl>
                                          <p:spTgt spid="96"/>
                                        </p:tgtEl>
                                        <p:attrNameLst>
                                          <p:attrName>style.visibility</p:attrName>
                                        </p:attrNameLst>
                                      </p:cBhvr>
                                      <p:to>
                                        <p:strVal val="visible"/>
                                      </p:to>
                                    </p:set>
                                    <p:animEffect transition="in" filter="fade">
                                      <p:cBhvr>
                                        <p:cTn id="302" dur="250"/>
                                        <p:tgtEl>
                                          <p:spTgt spid="96"/>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96"/>
                                        </p:tgtEl>
                                        <p:attrNameLst>
                                          <p:attrName>style.visibility</p:attrName>
                                        </p:attrNameLst>
                                      </p:cBhvr>
                                      <p:to>
                                        <p:strVal val="visible"/>
                                      </p:to>
                                    </p:set>
                                    <p:animEffect transition="in" filter="fade">
                                      <p:cBhvr>
                                        <p:cTn id="305" dur="250"/>
                                        <p:tgtEl>
                                          <p:spTgt spid="96"/>
                                        </p:tgtEl>
                                      </p:cBhvr>
                                    </p:animEffect>
                                  </p:childTnLst>
                                </p:cTn>
                              </p:par>
                            </p:childTnLst>
                          </p:cTn>
                        </p:par>
                      </p:childTnLst>
                    </p:cTn>
                  </p:par>
                </p:childTnLst>
              </p:cTn>
              <p:nextCondLst>
                <p:cond evt="onClick" delay="0">
                  <p:tgtEl>
                    <p:spTgt spid="74"/>
                  </p:tgtEl>
                </p:cond>
              </p:nextCondLst>
            </p:seq>
            <p:seq concurrent="1" nextAc="seek">
              <p:cTn id="306" restart="whenNotActive" fill="hold" evtFilter="cancelBubble" nodeType="interactiveSeq">
                <p:stCondLst>
                  <p:cond evt="onClick" delay="0">
                    <p:tgtEl>
                      <p:spTgt spid="97"/>
                    </p:tgtEl>
                  </p:cond>
                </p:stCondLst>
                <p:endSync evt="end" delay="0">
                  <p:rtn val="all"/>
                </p:endSync>
                <p:childTnLst>
                  <p:par>
                    <p:cTn id="307" fill="hold">
                      <p:stCondLst>
                        <p:cond delay="0"/>
                      </p:stCondLst>
                      <p:childTnLst>
                        <p:par>
                          <p:cTn id="308" fill="hold">
                            <p:stCondLst>
                              <p:cond delay="0"/>
                            </p:stCondLst>
                            <p:childTnLst>
                              <p:par>
                                <p:cTn id="309" presetID="10" presetClass="entr" presetSubtype="0" fill="hold" grpId="0" nodeType="clickEffect">
                                  <p:stCondLst>
                                    <p:cond delay="0"/>
                                  </p:stCondLst>
                                  <p:childTnLst>
                                    <p:set>
                                      <p:cBhvr>
                                        <p:cTn id="310" dur="1" fill="hold">
                                          <p:stCondLst>
                                            <p:cond delay="0"/>
                                          </p:stCondLst>
                                        </p:cTn>
                                        <p:tgtEl>
                                          <p:spTgt spid="120"/>
                                        </p:tgtEl>
                                        <p:attrNameLst>
                                          <p:attrName>style.visibility</p:attrName>
                                        </p:attrNameLst>
                                      </p:cBhvr>
                                      <p:to>
                                        <p:strVal val="visible"/>
                                      </p:to>
                                    </p:set>
                                    <p:animEffect transition="in" filter="fade">
                                      <p:cBhvr>
                                        <p:cTn id="311" dur="250"/>
                                        <p:tgtEl>
                                          <p:spTgt spid="120"/>
                                        </p:tgtEl>
                                      </p:cBhvr>
                                    </p:animEffect>
                                  </p:childTnLst>
                                </p:cTn>
                              </p:par>
                              <p:par>
                                <p:cTn id="312" presetID="10" presetClass="exit" presetSubtype="0" fill="hold" grpId="0" nodeType="withEffect">
                                  <p:stCondLst>
                                    <p:cond delay="0"/>
                                  </p:stCondLst>
                                  <p:childTnLst>
                                    <p:animEffect transition="out" filter="fade">
                                      <p:cBhvr>
                                        <p:cTn id="313" dur="250"/>
                                        <p:tgtEl>
                                          <p:spTgt spid="97"/>
                                        </p:tgtEl>
                                      </p:cBhvr>
                                    </p:animEffect>
                                    <p:set>
                                      <p:cBhvr>
                                        <p:cTn id="314" dur="1" fill="hold">
                                          <p:stCondLst>
                                            <p:cond delay="24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315" restart="whenNotActive" fill="hold" evtFilter="cancelBubble" nodeType="interactiveSeq">
                <p:stCondLst>
                  <p:cond evt="onClick" delay="0">
                    <p:tgtEl>
                      <p:spTgt spid="120"/>
                    </p:tgtEl>
                  </p:cond>
                </p:stCondLst>
                <p:endSync evt="end" delay="0">
                  <p:rtn val="all"/>
                </p:endSync>
                <p:childTnLst>
                  <p:par>
                    <p:cTn id="316" fill="hold">
                      <p:stCondLst>
                        <p:cond delay="0"/>
                      </p:stCondLst>
                      <p:childTnLst>
                        <p:par>
                          <p:cTn id="317" fill="hold">
                            <p:stCondLst>
                              <p:cond delay="0"/>
                            </p:stCondLst>
                            <p:childTnLst>
                              <p:par>
                                <p:cTn id="318" presetID="1" presetClass="emph" presetSubtype="2" fill="hold" nodeType="clickEffect">
                                  <p:stCondLst>
                                    <p:cond delay="0"/>
                                  </p:stCondLst>
                                  <p:childTnLst>
                                    <p:animClr clrSpc="rgb" dir="cw">
                                      <p:cBhvr>
                                        <p:cTn id="319" dur="250" fill="hold"/>
                                        <p:tgtEl>
                                          <p:spTgt spid="120"/>
                                        </p:tgtEl>
                                        <p:attrNameLst>
                                          <p:attrName>fillcolor</p:attrName>
                                        </p:attrNameLst>
                                      </p:cBhvr>
                                      <p:to>
                                        <a:srgbClr val="000000"/>
                                      </p:to>
                                    </p:animClr>
                                    <p:set>
                                      <p:cBhvr>
                                        <p:cTn id="320" dur="250" fill="hold"/>
                                        <p:tgtEl>
                                          <p:spTgt spid="120"/>
                                        </p:tgtEl>
                                        <p:attrNameLst>
                                          <p:attrName>fill.type</p:attrName>
                                        </p:attrNameLst>
                                      </p:cBhvr>
                                      <p:to>
                                        <p:strVal val="solid"/>
                                      </p:to>
                                    </p:set>
                                    <p:set>
                                      <p:cBhvr>
                                        <p:cTn id="321" dur="250" fill="hold"/>
                                        <p:tgtEl>
                                          <p:spTgt spid="120"/>
                                        </p:tgtEl>
                                        <p:attrNameLst>
                                          <p:attrName>fill.on</p:attrName>
                                        </p:attrNameLst>
                                      </p:cBhvr>
                                      <p:to>
                                        <p:strVal val="true"/>
                                      </p:to>
                                    </p:set>
                                  </p:childTnLst>
                                  <p:subTnLst>
                                    <p:audio>
                                      <p:cMediaNode>
                                        <p:cTn display="0" masterRel="sameClick">
                                          <p:stCondLst>
                                            <p:cond evt="begin" delay="0">
                                              <p:tn val="318"/>
                                            </p:cond>
                                          </p:stCondLst>
                                          <p:endCondLst>
                                            <p:cond evt="onStopAudio" delay="0">
                                              <p:tgtEl>
                                                <p:sldTgt/>
                                              </p:tgtEl>
                                            </p:cond>
                                          </p:endCondLst>
                                        </p:cTn>
                                        <p:tgtEl>
                                          <p:sndTgt r:embed="rId2" name="cashreg.wav"/>
                                        </p:tgtEl>
                                      </p:cMediaNode>
                                    </p:audio>
                                  </p:subTnLst>
                                </p:cTn>
                              </p:par>
                              <p:par>
                                <p:cTn id="322" presetID="10" presetClass="entr" presetSubtype="0" fill="hold" nodeType="withEffect">
                                  <p:stCondLst>
                                    <p:cond delay="0"/>
                                  </p:stCondLst>
                                  <p:childTnLst>
                                    <p:set>
                                      <p:cBhvr>
                                        <p:cTn id="323" dur="1" fill="hold">
                                          <p:stCondLst>
                                            <p:cond delay="0"/>
                                          </p:stCondLst>
                                        </p:cTn>
                                        <p:tgtEl>
                                          <p:spTgt spid="121"/>
                                        </p:tgtEl>
                                        <p:attrNameLst>
                                          <p:attrName>style.visibility</p:attrName>
                                        </p:attrNameLst>
                                      </p:cBhvr>
                                      <p:to>
                                        <p:strVal val="visible"/>
                                      </p:to>
                                    </p:set>
                                    <p:animEffect transition="in" filter="fade">
                                      <p:cBhvr>
                                        <p:cTn id="324" dur="250"/>
                                        <p:tgtEl>
                                          <p:spTgt spid="121"/>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21"/>
                                        </p:tgtEl>
                                        <p:attrNameLst>
                                          <p:attrName>style.visibility</p:attrName>
                                        </p:attrNameLst>
                                      </p:cBhvr>
                                      <p:to>
                                        <p:strVal val="visible"/>
                                      </p:to>
                                    </p:set>
                                    <p:animEffect transition="in" filter="fade">
                                      <p:cBhvr>
                                        <p:cTn id="327" dur="250"/>
                                        <p:tgtEl>
                                          <p:spTgt spid="121"/>
                                        </p:tgtEl>
                                      </p:cBhvr>
                                    </p:animEffect>
                                  </p:childTnLst>
                                </p:cTn>
                              </p:par>
                              <p:par>
                                <p:cTn id="328" presetID="10" presetClass="entr" presetSubtype="0" fill="hold" nodeType="withEffect">
                                  <p:stCondLst>
                                    <p:cond delay="0"/>
                                  </p:stCondLst>
                                  <p:childTnLst>
                                    <p:set>
                                      <p:cBhvr>
                                        <p:cTn id="329" dur="1" fill="hold">
                                          <p:stCondLst>
                                            <p:cond delay="0"/>
                                          </p:stCondLst>
                                        </p:cTn>
                                        <p:tgtEl>
                                          <p:spTgt spid="122"/>
                                        </p:tgtEl>
                                        <p:attrNameLst>
                                          <p:attrName>style.visibility</p:attrName>
                                        </p:attrNameLst>
                                      </p:cBhvr>
                                      <p:to>
                                        <p:strVal val="visible"/>
                                      </p:to>
                                    </p:set>
                                    <p:animEffect transition="in" filter="fade">
                                      <p:cBhvr>
                                        <p:cTn id="330" dur="250"/>
                                        <p:tgtEl>
                                          <p:spTgt spid="12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122"/>
                                        </p:tgtEl>
                                        <p:attrNameLst>
                                          <p:attrName>style.visibility</p:attrName>
                                        </p:attrNameLst>
                                      </p:cBhvr>
                                      <p:to>
                                        <p:strVal val="visible"/>
                                      </p:to>
                                    </p:set>
                                    <p:animEffect transition="in" filter="fade">
                                      <p:cBhvr>
                                        <p:cTn id="333" dur="250"/>
                                        <p:tgtEl>
                                          <p:spTgt spid="122"/>
                                        </p:tgtEl>
                                      </p:cBhvr>
                                    </p:animEffect>
                                  </p:childTnLst>
                                </p:cTn>
                              </p:par>
                              <p:par>
                                <p:cTn id="334" presetID="10" presetClass="entr" presetSubtype="0" fill="hold" nodeType="withEffect">
                                  <p:stCondLst>
                                    <p:cond delay="0"/>
                                  </p:stCondLst>
                                  <p:childTnLst>
                                    <p:set>
                                      <p:cBhvr>
                                        <p:cTn id="335" dur="1" fill="hold">
                                          <p:stCondLst>
                                            <p:cond delay="0"/>
                                          </p:stCondLst>
                                        </p:cTn>
                                        <p:tgtEl>
                                          <p:spTgt spid="123"/>
                                        </p:tgtEl>
                                        <p:attrNameLst>
                                          <p:attrName>style.visibility</p:attrName>
                                        </p:attrNameLst>
                                      </p:cBhvr>
                                      <p:to>
                                        <p:strVal val="visible"/>
                                      </p:to>
                                    </p:set>
                                    <p:animEffect transition="in" filter="fade">
                                      <p:cBhvr>
                                        <p:cTn id="336" dur="250"/>
                                        <p:tgtEl>
                                          <p:spTgt spid="123"/>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123"/>
                                        </p:tgtEl>
                                        <p:attrNameLst>
                                          <p:attrName>style.visibility</p:attrName>
                                        </p:attrNameLst>
                                      </p:cBhvr>
                                      <p:to>
                                        <p:strVal val="visible"/>
                                      </p:to>
                                    </p:set>
                                    <p:animEffect transition="in" filter="fade">
                                      <p:cBhvr>
                                        <p:cTn id="339" dur="250"/>
                                        <p:tgtEl>
                                          <p:spTgt spid="123"/>
                                        </p:tgtEl>
                                      </p:cBhvr>
                                    </p:animEffect>
                                  </p:childTnLst>
                                </p:cTn>
                              </p:par>
                              <p:par>
                                <p:cTn id="340" presetID="10" presetClass="entr" presetSubtype="0" fill="hold" nodeType="withEffect">
                                  <p:stCondLst>
                                    <p:cond delay="0"/>
                                  </p:stCondLst>
                                  <p:childTnLst>
                                    <p:set>
                                      <p:cBhvr>
                                        <p:cTn id="341" dur="1" fill="hold">
                                          <p:stCondLst>
                                            <p:cond delay="0"/>
                                          </p:stCondLst>
                                        </p:cTn>
                                        <p:tgtEl>
                                          <p:spTgt spid="124"/>
                                        </p:tgtEl>
                                        <p:attrNameLst>
                                          <p:attrName>style.visibility</p:attrName>
                                        </p:attrNameLst>
                                      </p:cBhvr>
                                      <p:to>
                                        <p:strVal val="visible"/>
                                      </p:to>
                                    </p:set>
                                    <p:animEffect transition="in" filter="fade">
                                      <p:cBhvr>
                                        <p:cTn id="342" dur="250"/>
                                        <p:tgtEl>
                                          <p:spTgt spid="124"/>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124"/>
                                        </p:tgtEl>
                                        <p:attrNameLst>
                                          <p:attrName>style.visibility</p:attrName>
                                        </p:attrNameLst>
                                      </p:cBhvr>
                                      <p:to>
                                        <p:strVal val="visible"/>
                                      </p:to>
                                    </p:set>
                                    <p:animEffect transition="in" filter="fade">
                                      <p:cBhvr>
                                        <p:cTn id="345" dur="250"/>
                                        <p:tgtEl>
                                          <p:spTgt spid="124"/>
                                        </p:tgtEl>
                                      </p:cBhvr>
                                    </p:animEffect>
                                  </p:childTnLst>
                                </p:cTn>
                              </p:par>
                              <p:par>
                                <p:cTn id="346" presetID="10" presetClass="entr" presetSubtype="0" fill="hold" nodeType="withEffect">
                                  <p:stCondLst>
                                    <p:cond delay="0"/>
                                  </p:stCondLst>
                                  <p:childTnLst>
                                    <p:set>
                                      <p:cBhvr>
                                        <p:cTn id="347" dur="1" fill="hold">
                                          <p:stCondLst>
                                            <p:cond delay="0"/>
                                          </p:stCondLst>
                                        </p:cTn>
                                        <p:tgtEl>
                                          <p:spTgt spid="125"/>
                                        </p:tgtEl>
                                        <p:attrNameLst>
                                          <p:attrName>style.visibility</p:attrName>
                                        </p:attrNameLst>
                                      </p:cBhvr>
                                      <p:to>
                                        <p:strVal val="visible"/>
                                      </p:to>
                                    </p:set>
                                    <p:animEffect transition="in" filter="fade">
                                      <p:cBhvr>
                                        <p:cTn id="348" dur="250"/>
                                        <p:tgtEl>
                                          <p:spTgt spid="125"/>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125"/>
                                        </p:tgtEl>
                                        <p:attrNameLst>
                                          <p:attrName>style.visibility</p:attrName>
                                        </p:attrNameLst>
                                      </p:cBhvr>
                                      <p:to>
                                        <p:strVal val="visible"/>
                                      </p:to>
                                    </p:set>
                                    <p:animEffect transition="in" filter="fade">
                                      <p:cBhvr>
                                        <p:cTn id="351" dur="250"/>
                                        <p:tgtEl>
                                          <p:spTgt spid="125"/>
                                        </p:tgtEl>
                                      </p:cBhvr>
                                    </p:animEffect>
                                  </p:childTnLst>
                                </p:cTn>
                              </p:par>
                              <p:par>
                                <p:cTn id="352" presetID="10" presetClass="entr" presetSubtype="0" fill="hold" nodeType="withEffect">
                                  <p:stCondLst>
                                    <p:cond delay="0"/>
                                  </p:stCondLst>
                                  <p:childTnLst>
                                    <p:set>
                                      <p:cBhvr>
                                        <p:cTn id="353" dur="1" fill="hold">
                                          <p:stCondLst>
                                            <p:cond delay="0"/>
                                          </p:stCondLst>
                                        </p:cTn>
                                        <p:tgtEl>
                                          <p:spTgt spid="126"/>
                                        </p:tgtEl>
                                        <p:attrNameLst>
                                          <p:attrName>style.visibility</p:attrName>
                                        </p:attrNameLst>
                                      </p:cBhvr>
                                      <p:to>
                                        <p:strVal val="visible"/>
                                      </p:to>
                                    </p:set>
                                    <p:animEffect transition="in" filter="fade">
                                      <p:cBhvr>
                                        <p:cTn id="354" dur="250"/>
                                        <p:tgtEl>
                                          <p:spTgt spid="126"/>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126"/>
                                        </p:tgtEl>
                                        <p:attrNameLst>
                                          <p:attrName>style.visibility</p:attrName>
                                        </p:attrNameLst>
                                      </p:cBhvr>
                                      <p:to>
                                        <p:strVal val="visible"/>
                                      </p:to>
                                    </p:set>
                                    <p:animEffect transition="in" filter="fade">
                                      <p:cBhvr>
                                        <p:cTn id="357" dur="250"/>
                                        <p:tgtEl>
                                          <p:spTgt spid="126"/>
                                        </p:tgtEl>
                                      </p:cBhvr>
                                    </p:animEffect>
                                  </p:childTnLst>
                                </p:cTn>
                              </p:par>
                              <p:par>
                                <p:cTn id="358" presetID="10" presetClass="entr" presetSubtype="0" fill="hold" nodeType="withEffect">
                                  <p:stCondLst>
                                    <p:cond delay="0"/>
                                  </p:stCondLst>
                                  <p:childTnLst>
                                    <p:set>
                                      <p:cBhvr>
                                        <p:cTn id="359" dur="1" fill="hold">
                                          <p:stCondLst>
                                            <p:cond delay="0"/>
                                          </p:stCondLst>
                                        </p:cTn>
                                        <p:tgtEl>
                                          <p:spTgt spid="127"/>
                                        </p:tgtEl>
                                        <p:attrNameLst>
                                          <p:attrName>style.visibility</p:attrName>
                                        </p:attrNameLst>
                                      </p:cBhvr>
                                      <p:to>
                                        <p:strVal val="visible"/>
                                      </p:to>
                                    </p:set>
                                    <p:animEffect transition="in" filter="fade">
                                      <p:cBhvr>
                                        <p:cTn id="360" dur="250"/>
                                        <p:tgtEl>
                                          <p:spTgt spid="127"/>
                                        </p:tgtEl>
                                      </p:cBhvr>
                                    </p:animEffect>
                                  </p:childTnLst>
                                </p:cTn>
                              </p:par>
                              <p:par>
                                <p:cTn id="361" presetID="10" presetClass="entr" presetSubtype="0" fill="hold" grpId="0" nodeType="withEffect">
                                  <p:stCondLst>
                                    <p:cond delay="0"/>
                                  </p:stCondLst>
                                  <p:childTnLst>
                                    <p:set>
                                      <p:cBhvr>
                                        <p:cTn id="362" dur="1" fill="hold">
                                          <p:stCondLst>
                                            <p:cond delay="0"/>
                                          </p:stCondLst>
                                        </p:cTn>
                                        <p:tgtEl>
                                          <p:spTgt spid="127"/>
                                        </p:tgtEl>
                                        <p:attrNameLst>
                                          <p:attrName>style.visibility</p:attrName>
                                        </p:attrNameLst>
                                      </p:cBhvr>
                                      <p:to>
                                        <p:strVal val="visible"/>
                                      </p:to>
                                    </p:set>
                                    <p:animEffect transition="in" filter="fade">
                                      <p:cBhvr>
                                        <p:cTn id="363" dur="250"/>
                                        <p:tgtEl>
                                          <p:spTgt spid="127"/>
                                        </p:tgtEl>
                                      </p:cBhvr>
                                    </p:animEffect>
                                  </p:childTnLst>
                                </p:cTn>
                              </p:par>
                              <p:par>
                                <p:cTn id="364" presetID="10" presetClass="entr" presetSubtype="0" fill="hold" nodeType="withEffect">
                                  <p:stCondLst>
                                    <p:cond delay="0"/>
                                  </p:stCondLst>
                                  <p:childTnLst>
                                    <p:set>
                                      <p:cBhvr>
                                        <p:cTn id="365" dur="1" fill="hold">
                                          <p:stCondLst>
                                            <p:cond delay="0"/>
                                          </p:stCondLst>
                                        </p:cTn>
                                        <p:tgtEl>
                                          <p:spTgt spid="128"/>
                                        </p:tgtEl>
                                        <p:attrNameLst>
                                          <p:attrName>style.visibility</p:attrName>
                                        </p:attrNameLst>
                                      </p:cBhvr>
                                      <p:to>
                                        <p:strVal val="visible"/>
                                      </p:to>
                                    </p:set>
                                    <p:animEffect transition="in" filter="fade">
                                      <p:cBhvr>
                                        <p:cTn id="366" dur="250"/>
                                        <p:tgtEl>
                                          <p:spTgt spid="128"/>
                                        </p:tgtEl>
                                      </p:cBhvr>
                                    </p:animEffect>
                                  </p:childTnLst>
                                </p:cTn>
                              </p:par>
                              <p:par>
                                <p:cTn id="367" presetID="10" presetClass="entr" presetSubtype="0" fill="hold" grpId="0" nodeType="withEffect">
                                  <p:stCondLst>
                                    <p:cond delay="0"/>
                                  </p:stCondLst>
                                  <p:childTnLst>
                                    <p:set>
                                      <p:cBhvr>
                                        <p:cTn id="368" dur="1" fill="hold">
                                          <p:stCondLst>
                                            <p:cond delay="0"/>
                                          </p:stCondLst>
                                        </p:cTn>
                                        <p:tgtEl>
                                          <p:spTgt spid="128"/>
                                        </p:tgtEl>
                                        <p:attrNameLst>
                                          <p:attrName>style.visibility</p:attrName>
                                        </p:attrNameLst>
                                      </p:cBhvr>
                                      <p:to>
                                        <p:strVal val="visible"/>
                                      </p:to>
                                    </p:set>
                                    <p:animEffect transition="in" filter="fade">
                                      <p:cBhvr>
                                        <p:cTn id="369" dur="250"/>
                                        <p:tgtEl>
                                          <p:spTgt spid="128"/>
                                        </p:tgtEl>
                                      </p:cBhvr>
                                    </p:animEffect>
                                  </p:childTnLst>
                                </p:cTn>
                              </p:par>
                              <p:par>
                                <p:cTn id="370" presetID="10" presetClass="entr" presetSubtype="0" fill="hold" nodeType="withEffect">
                                  <p:stCondLst>
                                    <p:cond delay="0"/>
                                  </p:stCondLst>
                                  <p:childTnLst>
                                    <p:set>
                                      <p:cBhvr>
                                        <p:cTn id="371" dur="1" fill="hold">
                                          <p:stCondLst>
                                            <p:cond delay="0"/>
                                          </p:stCondLst>
                                        </p:cTn>
                                        <p:tgtEl>
                                          <p:spTgt spid="129"/>
                                        </p:tgtEl>
                                        <p:attrNameLst>
                                          <p:attrName>style.visibility</p:attrName>
                                        </p:attrNameLst>
                                      </p:cBhvr>
                                      <p:to>
                                        <p:strVal val="visible"/>
                                      </p:to>
                                    </p:set>
                                    <p:animEffect transition="in" filter="fade">
                                      <p:cBhvr>
                                        <p:cTn id="372" dur="250"/>
                                        <p:tgtEl>
                                          <p:spTgt spid="129"/>
                                        </p:tgtEl>
                                      </p:cBhvr>
                                    </p:animEffect>
                                  </p:childTnLst>
                                </p:cTn>
                              </p:par>
                              <p:par>
                                <p:cTn id="373" presetID="10" presetClass="entr" presetSubtype="0" fill="hold" grpId="0" nodeType="withEffect">
                                  <p:stCondLst>
                                    <p:cond delay="0"/>
                                  </p:stCondLst>
                                  <p:childTnLst>
                                    <p:set>
                                      <p:cBhvr>
                                        <p:cTn id="374" dur="1" fill="hold">
                                          <p:stCondLst>
                                            <p:cond delay="0"/>
                                          </p:stCondLst>
                                        </p:cTn>
                                        <p:tgtEl>
                                          <p:spTgt spid="129"/>
                                        </p:tgtEl>
                                        <p:attrNameLst>
                                          <p:attrName>style.visibility</p:attrName>
                                        </p:attrNameLst>
                                      </p:cBhvr>
                                      <p:to>
                                        <p:strVal val="visible"/>
                                      </p:to>
                                    </p:set>
                                    <p:animEffect transition="in" filter="fade">
                                      <p:cBhvr>
                                        <p:cTn id="375" dur="250"/>
                                        <p:tgtEl>
                                          <p:spTgt spid="129"/>
                                        </p:tgtEl>
                                      </p:cBhvr>
                                    </p:animEffect>
                                  </p:childTnLst>
                                </p:cTn>
                              </p:par>
                              <p:par>
                                <p:cTn id="376" presetID="10" presetClass="entr" presetSubtype="0" fill="hold" nodeType="withEffect">
                                  <p:stCondLst>
                                    <p:cond delay="0"/>
                                  </p:stCondLst>
                                  <p:childTnLst>
                                    <p:set>
                                      <p:cBhvr>
                                        <p:cTn id="377" dur="1" fill="hold">
                                          <p:stCondLst>
                                            <p:cond delay="0"/>
                                          </p:stCondLst>
                                        </p:cTn>
                                        <p:tgtEl>
                                          <p:spTgt spid="130"/>
                                        </p:tgtEl>
                                        <p:attrNameLst>
                                          <p:attrName>style.visibility</p:attrName>
                                        </p:attrNameLst>
                                      </p:cBhvr>
                                      <p:to>
                                        <p:strVal val="visible"/>
                                      </p:to>
                                    </p:set>
                                    <p:animEffect transition="in" filter="fade">
                                      <p:cBhvr>
                                        <p:cTn id="378" dur="250"/>
                                        <p:tgtEl>
                                          <p:spTgt spid="130"/>
                                        </p:tgtEl>
                                      </p:cBhvr>
                                    </p:animEffect>
                                  </p:childTnLst>
                                </p:cTn>
                              </p:par>
                              <p:par>
                                <p:cTn id="379" presetID="10" presetClass="entr" presetSubtype="0" fill="hold" grpId="0" nodeType="withEffect">
                                  <p:stCondLst>
                                    <p:cond delay="0"/>
                                  </p:stCondLst>
                                  <p:childTnLst>
                                    <p:set>
                                      <p:cBhvr>
                                        <p:cTn id="380" dur="1" fill="hold">
                                          <p:stCondLst>
                                            <p:cond delay="0"/>
                                          </p:stCondLst>
                                        </p:cTn>
                                        <p:tgtEl>
                                          <p:spTgt spid="130"/>
                                        </p:tgtEl>
                                        <p:attrNameLst>
                                          <p:attrName>style.visibility</p:attrName>
                                        </p:attrNameLst>
                                      </p:cBhvr>
                                      <p:to>
                                        <p:strVal val="visible"/>
                                      </p:to>
                                    </p:set>
                                    <p:animEffect transition="in" filter="fade">
                                      <p:cBhvr>
                                        <p:cTn id="381" dur="250"/>
                                        <p:tgtEl>
                                          <p:spTgt spid="130"/>
                                        </p:tgtEl>
                                      </p:cBhvr>
                                    </p:animEffect>
                                  </p:childTnLst>
                                </p:cTn>
                              </p:par>
                              <p:par>
                                <p:cTn id="382" presetID="10" presetClass="entr" presetSubtype="0" fill="hold" nodeType="withEffect">
                                  <p:stCondLst>
                                    <p:cond delay="0"/>
                                  </p:stCondLst>
                                  <p:childTnLst>
                                    <p:set>
                                      <p:cBhvr>
                                        <p:cTn id="383" dur="1" fill="hold">
                                          <p:stCondLst>
                                            <p:cond delay="0"/>
                                          </p:stCondLst>
                                        </p:cTn>
                                        <p:tgtEl>
                                          <p:spTgt spid="131"/>
                                        </p:tgtEl>
                                        <p:attrNameLst>
                                          <p:attrName>style.visibility</p:attrName>
                                        </p:attrNameLst>
                                      </p:cBhvr>
                                      <p:to>
                                        <p:strVal val="visible"/>
                                      </p:to>
                                    </p:set>
                                    <p:animEffect transition="in" filter="fade">
                                      <p:cBhvr>
                                        <p:cTn id="384" dur="250"/>
                                        <p:tgtEl>
                                          <p:spTgt spid="131"/>
                                        </p:tgtEl>
                                      </p:cBhvr>
                                    </p:animEffect>
                                  </p:childTnLst>
                                </p:cTn>
                              </p:par>
                              <p:par>
                                <p:cTn id="385" presetID="10" presetClass="entr" presetSubtype="0" fill="hold" grpId="0" nodeType="withEffect">
                                  <p:stCondLst>
                                    <p:cond delay="0"/>
                                  </p:stCondLst>
                                  <p:childTnLst>
                                    <p:set>
                                      <p:cBhvr>
                                        <p:cTn id="386" dur="1" fill="hold">
                                          <p:stCondLst>
                                            <p:cond delay="0"/>
                                          </p:stCondLst>
                                        </p:cTn>
                                        <p:tgtEl>
                                          <p:spTgt spid="131"/>
                                        </p:tgtEl>
                                        <p:attrNameLst>
                                          <p:attrName>style.visibility</p:attrName>
                                        </p:attrNameLst>
                                      </p:cBhvr>
                                      <p:to>
                                        <p:strVal val="visible"/>
                                      </p:to>
                                    </p:set>
                                    <p:animEffect transition="in" filter="fade">
                                      <p:cBhvr>
                                        <p:cTn id="387" dur="250"/>
                                        <p:tgtEl>
                                          <p:spTgt spid="131"/>
                                        </p:tgtEl>
                                      </p:cBhvr>
                                    </p:animEffect>
                                  </p:childTnLst>
                                </p:cTn>
                              </p:par>
                              <p:par>
                                <p:cTn id="388" presetID="10" presetClass="entr" presetSubtype="0" fill="hold" nodeType="withEffect">
                                  <p:stCondLst>
                                    <p:cond delay="0"/>
                                  </p:stCondLst>
                                  <p:childTnLst>
                                    <p:set>
                                      <p:cBhvr>
                                        <p:cTn id="389" dur="1" fill="hold">
                                          <p:stCondLst>
                                            <p:cond delay="0"/>
                                          </p:stCondLst>
                                        </p:cTn>
                                        <p:tgtEl>
                                          <p:spTgt spid="132"/>
                                        </p:tgtEl>
                                        <p:attrNameLst>
                                          <p:attrName>style.visibility</p:attrName>
                                        </p:attrNameLst>
                                      </p:cBhvr>
                                      <p:to>
                                        <p:strVal val="visible"/>
                                      </p:to>
                                    </p:set>
                                    <p:animEffect transition="in" filter="fade">
                                      <p:cBhvr>
                                        <p:cTn id="390" dur="250"/>
                                        <p:tgtEl>
                                          <p:spTgt spid="132"/>
                                        </p:tgtEl>
                                      </p:cBhvr>
                                    </p:animEffect>
                                  </p:childTnLst>
                                </p:cTn>
                              </p:par>
                              <p:par>
                                <p:cTn id="391" presetID="10" presetClass="entr" presetSubtype="0" fill="hold" grpId="0" nodeType="withEffect">
                                  <p:stCondLst>
                                    <p:cond delay="0"/>
                                  </p:stCondLst>
                                  <p:childTnLst>
                                    <p:set>
                                      <p:cBhvr>
                                        <p:cTn id="392" dur="1" fill="hold">
                                          <p:stCondLst>
                                            <p:cond delay="0"/>
                                          </p:stCondLst>
                                        </p:cTn>
                                        <p:tgtEl>
                                          <p:spTgt spid="132"/>
                                        </p:tgtEl>
                                        <p:attrNameLst>
                                          <p:attrName>style.visibility</p:attrName>
                                        </p:attrNameLst>
                                      </p:cBhvr>
                                      <p:to>
                                        <p:strVal val="visible"/>
                                      </p:to>
                                    </p:set>
                                    <p:animEffect transition="in" filter="fade">
                                      <p:cBhvr>
                                        <p:cTn id="393" dur="250"/>
                                        <p:tgtEl>
                                          <p:spTgt spid="132"/>
                                        </p:tgtEl>
                                      </p:cBhvr>
                                    </p:animEffect>
                                  </p:childTnLst>
                                </p:cTn>
                              </p:par>
                              <p:par>
                                <p:cTn id="394" presetID="10" presetClass="entr" presetSubtype="0" fill="hold" nodeType="withEffect">
                                  <p:stCondLst>
                                    <p:cond delay="0"/>
                                  </p:stCondLst>
                                  <p:childTnLst>
                                    <p:set>
                                      <p:cBhvr>
                                        <p:cTn id="395" dur="1" fill="hold">
                                          <p:stCondLst>
                                            <p:cond delay="0"/>
                                          </p:stCondLst>
                                        </p:cTn>
                                        <p:tgtEl>
                                          <p:spTgt spid="133"/>
                                        </p:tgtEl>
                                        <p:attrNameLst>
                                          <p:attrName>style.visibility</p:attrName>
                                        </p:attrNameLst>
                                      </p:cBhvr>
                                      <p:to>
                                        <p:strVal val="visible"/>
                                      </p:to>
                                    </p:set>
                                    <p:animEffect transition="in" filter="fade">
                                      <p:cBhvr>
                                        <p:cTn id="396" dur="250"/>
                                        <p:tgtEl>
                                          <p:spTgt spid="133"/>
                                        </p:tgtEl>
                                      </p:cBhvr>
                                    </p:animEffect>
                                  </p:childTnLst>
                                </p:cTn>
                              </p:par>
                              <p:par>
                                <p:cTn id="397" presetID="10" presetClass="entr" presetSubtype="0" fill="hold" grpId="0" nodeType="withEffect">
                                  <p:stCondLst>
                                    <p:cond delay="0"/>
                                  </p:stCondLst>
                                  <p:childTnLst>
                                    <p:set>
                                      <p:cBhvr>
                                        <p:cTn id="398" dur="1" fill="hold">
                                          <p:stCondLst>
                                            <p:cond delay="0"/>
                                          </p:stCondLst>
                                        </p:cTn>
                                        <p:tgtEl>
                                          <p:spTgt spid="133"/>
                                        </p:tgtEl>
                                        <p:attrNameLst>
                                          <p:attrName>style.visibility</p:attrName>
                                        </p:attrNameLst>
                                      </p:cBhvr>
                                      <p:to>
                                        <p:strVal val="visible"/>
                                      </p:to>
                                    </p:set>
                                    <p:animEffect transition="in" filter="fade">
                                      <p:cBhvr>
                                        <p:cTn id="399" dur="250"/>
                                        <p:tgtEl>
                                          <p:spTgt spid="133"/>
                                        </p:tgtEl>
                                      </p:cBhvr>
                                    </p:animEffect>
                                  </p:childTnLst>
                                </p:cTn>
                              </p:par>
                              <p:par>
                                <p:cTn id="400" presetID="10" presetClass="entr" presetSubtype="0" fill="hold" nodeType="withEffect">
                                  <p:stCondLst>
                                    <p:cond delay="0"/>
                                  </p:stCondLst>
                                  <p:childTnLst>
                                    <p:set>
                                      <p:cBhvr>
                                        <p:cTn id="401" dur="1" fill="hold">
                                          <p:stCondLst>
                                            <p:cond delay="0"/>
                                          </p:stCondLst>
                                        </p:cTn>
                                        <p:tgtEl>
                                          <p:spTgt spid="134"/>
                                        </p:tgtEl>
                                        <p:attrNameLst>
                                          <p:attrName>style.visibility</p:attrName>
                                        </p:attrNameLst>
                                      </p:cBhvr>
                                      <p:to>
                                        <p:strVal val="visible"/>
                                      </p:to>
                                    </p:set>
                                    <p:animEffect transition="in" filter="fade">
                                      <p:cBhvr>
                                        <p:cTn id="402" dur="250"/>
                                        <p:tgtEl>
                                          <p:spTgt spid="134"/>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134"/>
                                        </p:tgtEl>
                                        <p:attrNameLst>
                                          <p:attrName>style.visibility</p:attrName>
                                        </p:attrNameLst>
                                      </p:cBhvr>
                                      <p:to>
                                        <p:strVal val="visible"/>
                                      </p:to>
                                    </p:set>
                                    <p:animEffect transition="in" filter="fade">
                                      <p:cBhvr>
                                        <p:cTn id="405" dur="250"/>
                                        <p:tgtEl>
                                          <p:spTgt spid="134"/>
                                        </p:tgtEl>
                                      </p:cBhvr>
                                    </p:animEffect>
                                  </p:childTnLst>
                                </p:cTn>
                              </p:par>
                              <p:par>
                                <p:cTn id="406" presetID="10" presetClass="entr" presetSubtype="0" fill="hold" nodeType="withEffect">
                                  <p:stCondLst>
                                    <p:cond delay="0"/>
                                  </p:stCondLst>
                                  <p:childTnLst>
                                    <p:set>
                                      <p:cBhvr>
                                        <p:cTn id="407" dur="1" fill="hold">
                                          <p:stCondLst>
                                            <p:cond delay="0"/>
                                          </p:stCondLst>
                                        </p:cTn>
                                        <p:tgtEl>
                                          <p:spTgt spid="135"/>
                                        </p:tgtEl>
                                        <p:attrNameLst>
                                          <p:attrName>style.visibility</p:attrName>
                                        </p:attrNameLst>
                                      </p:cBhvr>
                                      <p:to>
                                        <p:strVal val="visible"/>
                                      </p:to>
                                    </p:set>
                                    <p:animEffect transition="in" filter="fade">
                                      <p:cBhvr>
                                        <p:cTn id="408" dur="250"/>
                                        <p:tgtEl>
                                          <p:spTgt spid="135"/>
                                        </p:tgtEl>
                                      </p:cBhvr>
                                    </p:animEffect>
                                  </p:childTnLst>
                                </p:cTn>
                              </p:par>
                              <p:par>
                                <p:cTn id="409" presetID="10" presetClass="entr" presetSubtype="0" fill="hold" grpId="0" nodeType="withEffect">
                                  <p:stCondLst>
                                    <p:cond delay="0"/>
                                  </p:stCondLst>
                                  <p:childTnLst>
                                    <p:set>
                                      <p:cBhvr>
                                        <p:cTn id="410" dur="1" fill="hold">
                                          <p:stCondLst>
                                            <p:cond delay="0"/>
                                          </p:stCondLst>
                                        </p:cTn>
                                        <p:tgtEl>
                                          <p:spTgt spid="135"/>
                                        </p:tgtEl>
                                        <p:attrNameLst>
                                          <p:attrName>style.visibility</p:attrName>
                                        </p:attrNameLst>
                                      </p:cBhvr>
                                      <p:to>
                                        <p:strVal val="visible"/>
                                      </p:to>
                                    </p:set>
                                    <p:animEffect transition="in" filter="fade">
                                      <p:cBhvr>
                                        <p:cTn id="411" dur="250"/>
                                        <p:tgtEl>
                                          <p:spTgt spid="135"/>
                                        </p:tgtEl>
                                      </p:cBhvr>
                                    </p:animEffect>
                                  </p:childTnLst>
                                </p:cTn>
                              </p:par>
                              <p:par>
                                <p:cTn id="412" presetID="10" presetClass="entr" presetSubtype="0" fill="hold" nodeType="withEffect">
                                  <p:stCondLst>
                                    <p:cond delay="0"/>
                                  </p:stCondLst>
                                  <p:childTnLst>
                                    <p:set>
                                      <p:cBhvr>
                                        <p:cTn id="413" dur="1" fill="hold">
                                          <p:stCondLst>
                                            <p:cond delay="0"/>
                                          </p:stCondLst>
                                        </p:cTn>
                                        <p:tgtEl>
                                          <p:spTgt spid="136"/>
                                        </p:tgtEl>
                                        <p:attrNameLst>
                                          <p:attrName>style.visibility</p:attrName>
                                        </p:attrNameLst>
                                      </p:cBhvr>
                                      <p:to>
                                        <p:strVal val="visible"/>
                                      </p:to>
                                    </p:set>
                                    <p:animEffect transition="in" filter="fade">
                                      <p:cBhvr>
                                        <p:cTn id="414" dur="250"/>
                                        <p:tgtEl>
                                          <p:spTgt spid="136"/>
                                        </p:tgtEl>
                                      </p:cBhvr>
                                    </p:animEffect>
                                  </p:childTnLst>
                                </p:cTn>
                              </p:par>
                              <p:par>
                                <p:cTn id="415" presetID="10" presetClass="entr" presetSubtype="0" fill="hold" grpId="0" nodeType="withEffect">
                                  <p:stCondLst>
                                    <p:cond delay="0"/>
                                  </p:stCondLst>
                                  <p:childTnLst>
                                    <p:set>
                                      <p:cBhvr>
                                        <p:cTn id="416" dur="1" fill="hold">
                                          <p:stCondLst>
                                            <p:cond delay="0"/>
                                          </p:stCondLst>
                                        </p:cTn>
                                        <p:tgtEl>
                                          <p:spTgt spid="136"/>
                                        </p:tgtEl>
                                        <p:attrNameLst>
                                          <p:attrName>style.visibility</p:attrName>
                                        </p:attrNameLst>
                                      </p:cBhvr>
                                      <p:to>
                                        <p:strVal val="visible"/>
                                      </p:to>
                                    </p:set>
                                    <p:animEffect transition="in" filter="fade">
                                      <p:cBhvr>
                                        <p:cTn id="417" dur="250"/>
                                        <p:tgtEl>
                                          <p:spTgt spid="136"/>
                                        </p:tgtEl>
                                      </p:cBhvr>
                                    </p:animEffect>
                                  </p:childTnLst>
                                </p:cTn>
                              </p:par>
                              <p:par>
                                <p:cTn id="418" presetID="10" presetClass="entr" presetSubtype="0" fill="hold" nodeType="withEffect">
                                  <p:stCondLst>
                                    <p:cond delay="0"/>
                                  </p:stCondLst>
                                  <p:childTnLst>
                                    <p:set>
                                      <p:cBhvr>
                                        <p:cTn id="419" dur="1" fill="hold">
                                          <p:stCondLst>
                                            <p:cond delay="0"/>
                                          </p:stCondLst>
                                        </p:cTn>
                                        <p:tgtEl>
                                          <p:spTgt spid="137"/>
                                        </p:tgtEl>
                                        <p:attrNameLst>
                                          <p:attrName>style.visibility</p:attrName>
                                        </p:attrNameLst>
                                      </p:cBhvr>
                                      <p:to>
                                        <p:strVal val="visible"/>
                                      </p:to>
                                    </p:set>
                                    <p:animEffect transition="in" filter="fade">
                                      <p:cBhvr>
                                        <p:cTn id="420" dur="250"/>
                                        <p:tgtEl>
                                          <p:spTgt spid="137"/>
                                        </p:tgtEl>
                                      </p:cBhvr>
                                    </p:animEffect>
                                  </p:childTnLst>
                                </p:cTn>
                              </p:par>
                              <p:par>
                                <p:cTn id="421" presetID="10" presetClass="entr" presetSubtype="0" fill="hold" grpId="0" nodeType="withEffect">
                                  <p:stCondLst>
                                    <p:cond delay="0"/>
                                  </p:stCondLst>
                                  <p:childTnLst>
                                    <p:set>
                                      <p:cBhvr>
                                        <p:cTn id="422" dur="1" fill="hold">
                                          <p:stCondLst>
                                            <p:cond delay="0"/>
                                          </p:stCondLst>
                                        </p:cTn>
                                        <p:tgtEl>
                                          <p:spTgt spid="137"/>
                                        </p:tgtEl>
                                        <p:attrNameLst>
                                          <p:attrName>style.visibility</p:attrName>
                                        </p:attrNameLst>
                                      </p:cBhvr>
                                      <p:to>
                                        <p:strVal val="visible"/>
                                      </p:to>
                                    </p:set>
                                    <p:animEffect transition="in" filter="fade">
                                      <p:cBhvr>
                                        <p:cTn id="423" dur="250"/>
                                        <p:tgtEl>
                                          <p:spTgt spid="137"/>
                                        </p:tgtEl>
                                      </p:cBhvr>
                                    </p:animEffect>
                                  </p:childTnLst>
                                </p:cTn>
                              </p:par>
                              <p:par>
                                <p:cTn id="424" presetID="10" presetClass="entr" presetSubtype="0" fill="hold" nodeType="withEffect">
                                  <p:stCondLst>
                                    <p:cond delay="0"/>
                                  </p:stCondLst>
                                  <p:childTnLst>
                                    <p:set>
                                      <p:cBhvr>
                                        <p:cTn id="425" dur="1" fill="hold">
                                          <p:stCondLst>
                                            <p:cond delay="0"/>
                                          </p:stCondLst>
                                        </p:cTn>
                                        <p:tgtEl>
                                          <p:spTgt spid="138"/>
                                        </p:tgtEl>
                                        <p:attrNameLst>
                                          <p:attrName>style.visibility</p:attrName>
                                        </p:attrNameLst>
                                      </p:cBhvr>
                                      <p:to>
                                        <p:strVal val="visible"/>
                                      </p:to>
                                    </p:set>
                                    <p:animEffect transition="in" filter="fade">
                                      <p:cBhvr>
                                        <p:cTn id="426" dur="250"/>
                                        <p:tgtEl>
                                          <p:spTgt spid="138"/>
                                        </p:tgtEl>
                                      </p:cBhvr>
                                    </p:animEffect>
                                  </p:childTnLst>
                                </p:cTn>
                              </p:par>
                              <p:par>
                                <p:cTn id="427" presetID="10" presetClass="entr" presetSubtype="0" fill="hold" grpId="0" nodeType="withEffect">
                                  <p:stCondLst>
                                    <p:cond delay="0"/>
                                  </p:stCondLst>
                                  <p:childTnLst>
                                    <p:set>
                                      <p:cBhvr>
                                        <p:cTn id="428" dur="1" fill="hold">
                                          <p:stCondLst>
                                            <p:cond delay="0"/>
                                          </p:stCondLst>
                                        </p:cTn>
                                        <p:tgtEl>
                                          <p:spTgt spid="138"/>
                                        </p:tgtEl>
                                        <p:attrNameLst>
                                          <p:attrName>style.visibility</p:attrName>
                                        </p:attrNameLst>
                                      </p:cBhvr>
                                      <p:to>
                                        <p:strVal val="visible"/>
                                      </p:to>
                                    </p:set>
                                    <p:animEffect transition="in" filter="fade">
                                      <p:cBhvr>
                                        <p:cTn id="429" dur="250"/>
                                        <p:tgtEl>
                                          <p:spTgt spid="138"/>
                                        </p:tgtEl>
                                      </p:cBhvr>
                                    </p:animEffect>
                                  </p:childTnLst>
                                </p:cTn>
                              </p:par>
                              <p:par>
                                <p:cTn id="430" presetID="10" presetClass="entr" presetSubtype="0" fill="hold" nodeType="withEffect">
                                  <p:stCondLst>
                                    <p:cond delay="0"/>
                                  </p:stCondLst>
                                  <p:childTnLst>
                                    <p:set>
                                      <p:cBhvr>
                                        <p:cTn id="431" dur="1" fill="hold">
                                          <p:stCondLst>
                                            <p:cond delay="0"/>
                                          </p:stCondLst>
                                        </p:cTn>
                                        <p:tgtEl>
                                          <p:spTgt spid="139"/>
                                        </p:tgtEl>
                                        <p:attrNameLst>
                                          <p:attrName>style.visibility</p:attrName>
                                        </p:attrNameLst>
                                      </p:cBhvr>
                                      <p:to>
                                        <p:strVal val="visible"/>
                                      </p:to>
                                    </p:set>
                                    <p:animEffect transition="in" filter="fade">
                                      <p:cBhvr>
                                        <p:cTn id="432" dur="250"/>
                                        <p:tgtEl>
                                          <p:spTgt spid="139"/>
                                        </p:tgtEl>
                                      </p:cBhvr>
                                    </p:animEffect>
                                  </p:childTnLst>
                                </p:cTn>
                              </p:par>
                              <p:par>
                                <p:cTn id="433" presetID="10" presetClass="entr" presetSubtype="0" fill="hold" grpId="0" nodeType="withEffect">
                                  <p:stCondLst>
                                    <p:cond delay="0"/>
                                  </p:stCondLst>
                                  <p:childTnLst>
                                    <p:set>
                                      <p:cBhvr>
                                        <p:cTn id="434" dur="1" fill="hold">
                                          <p:stCondLst>
                                            <p:cond delay="0"/>
                                          </p:stCondLst>
                                        </p:cTn>
                                        <p:tgtEl>
                                          <p:spTgt spid="139"/>
                                        </p:tgtEl>
                                        <p:attrNameLst>
                                          <p:attrName>style.visibility</p:attrName>
                                        </p:attrNameLst>
                                      </p:cBhvr>
                                      <p:to>
                                        <p:strVal val="visible"/>
                                      </p:to>
                                    </p:set>
                                    <p:animEffect transition="in" filter="fade">
                                      <p:cBhvr>
                                        <p:cTn id="435" dur="250"/>
                                        <p:tgtEl>
                                          <p:spTgt spid="139"/>
                                        </p:tgtEl>
                                      </p:cBhvr>
                                    </p:animEffect>
                                  </p:childTnLst>
                                </p:cTn>
                              </p:par>
                              <p:par>
                                <p:cTn id="436" presetID="10" presetClass="entr" presetSubtype="0" fill="hold" nodeType="withEffect">
                                  <p:stCondLst>
                                    <p:cond delay="0"/>
                                  </p:stCondLst>
                                  <p:childTnLst>
                                    <p:set>
                                      <p:cBhvr>
                                        <p:cTn id="437" dur="1" fill="hold">
                                          <p:stCondLst>
                                            <p:cond delay="0"/>
                                          </p:stCondLst>
                                        </p:cTn>
                                        <p:tgtEl>
                                          <p:spTgt spid="140"/>
                                        </p:tgtEl>
                                        <p:attrNameLst>
                                          <p:attrName>style.visibility</p:attrName>
                                        </p:attrNameLst>
                                      </p:cBhvr>
                                      <p:to>
                                        <p:strVal val="visible"/>
                                      </p:to>
                                    </p:set>
                                    <p:animEffect transition="in" filter="fade">
                                      <p:cBhvr>
                                        <p:cTn id="438" dur="250"/>
                                        <p:tgtEl>
                                          <p:spTgt spid="140"/>
                                        </p:tgtEl>
                                      </p:cBhvr>
                                    </p:animEffect>
                                  </p:childTnLst>
                                </p:cTn>
                              </p:par>
                              <p:par>
                                <p:cTn id="439" presetID="10" presetClass="entr" presetSubtype="0" fill="hold" grpId="0" nodeType="withEffect">
                                  <p:stCondLst>
                                    <p:cond delay="0"/>
                                  </p:stCondLst>
                                  <p:childTnLst>
                                    <p:set>
                                      <p:cBhvr>
                                        <p:cTn id="440" dur="1" fill="hold">
                                          <p:stCondLst>
                                            <p:cond delay="0"/>
                                          </p:stCondLst>
                                        </p:cTn>
                                        <p:tgtEl>
                                          <p:spTgt spid="140"/>
                                        </p:tgtEl>
                                        <p:attrNameLst>
                                          <p:attrName>style.visibility</p:attrName>
                                        </p:attrNameLst>
                                      </p:cBhvr>
                                      <p:to>
                                        <p:strVal val="visible"/>
                                      </p:to>
                                    </p:set>
                                    <p:animEffect transition="in" filter="fade">
                                      <p:cBhvr>
                                        <p:cTn id="441" dur="250"/>
                                        <p:tgtEl>
                                          <p:spTgt spid="140"/>
                                        </p:tgtEl>
                                      </p:cBhvr>
                                    </p:animEffect>
                                  </p:childTnLst>
                                </p:cTn>
                              </p:par>
                              <p:par>
                                <p:cTn id="442" presetID="10" presetClass="entr" presetSubtype="0" fill="hold" nodeType="withEffect">
                                  <p:stCondLst>
                                    <p:cond delay="0"/>
                                  </p:stCondLst>
                                  <p:childTnLst>
                                    <p:set>
                                      <p:cBhvr>
                                        <p:cTn id="443" dur="1" fill="hold">
                                          <p:stCondLst>
                                            <p:cond delay="0"/>
                                          </p:stCondLst>
                                        </p:cTn>
                                        <p:tgtEl>
                                          <p:spTgt spid="141"/>
                                        </p:tgtEl>
                                        <p:attrNameLst>
                                          <p:attrName>style.visibility</p:attrName>
                                        </p:attrNameLst>
                                      </p:cBhvr>
                                      <p:to>
                                        <p:strVal val="visible"/>
                                      </p:to>
                                    </p:set>
                                    <p:animEffect transition="in" filter="fade">
                                      <p:cBhvr>
                                        <p:cTn id="444" dur="250"/>
                                        <p:tgtEl>
                                          <p:spTgt spid="141"/>
                                        </p:tgtEl>
                                      </p:cBhvr>
                                    </p:animEffect>
                                  </p:childTnLst>
                                </p:cTn>
                              </p:par>
                              <p:par>
                                <p:cTn id="445" presetID="10" presetClass="entr" presetSubtype="0" fill="hold" grpId="0" nodeType="withEffect">
                                  <p:stCondLst>
                                    <p:cond delay="0"/>
                                  </p:stCondLst>
                                  <p:childTnLst>
                                    <p:set>
                                      <p:cBhvr>
                                        <p:cTn id="446" dur="1" fill="hold">
                                          <p:stCondLst>
                                            <p:cond delay="0"/>
                                          </p:stCondLst>
                                        </p:cTn>
                                        <p:tgtEl>
                                          <p:spTgt spid="141"/>
                                        </p:tgtEl>
                                        <p:attrNameLst>
                                          <p:attrName>style.visibility</p:attrName>
                                        </p:attrNameLst>
                                      </p:cBhvr>
                                      <p:to>
                                        <p:strVal val="visible"/>
                                      </p:to>
                                    </p:set>
                                    <p:animEffect transition="in" filter="fade">
                                      <p:cBhvr>
                                        <p:cTn id="447" dur="250"/>
                                        <p:tgtEl>
                                          <p:spTgt spid="141"/>
                                        </p:tgtEl>
                                      </p:cBhvr>
                                    </p:animEffect>
                                  </p:childTnLst>
                                </p:cTn>
                              </p:par>
                              <p:par>
                                <p:cTn id="448" presetID="10" presetClass="entr" presetSubtype="0" fill="hold" nodeType="withEffect">
                                  <p:stCondLst>
                                    <p:cond delay="0"/>
                                  </p:stCondLst>
                                  <p:childTnLst>
                                    <p:set>
                                      <p:cBhvr>
                                        <p:cTn id="449" dur="1" fill="hold">
                                          <p:stCondLst>
                                            <p:cond delay="0"/>
                                          </p:stCondLst>
                                        </p:cTn>
                                        <p:tgtEl>
                                          <p:spTgt spid="142"/>
                                        </p:tgtEl>
                                        <p:attrNameLst>
                                          <p:attrName>style.visibility</p:attrName>
                                        </p:attrNameLst>
                                      </p:cBhvr>
                                      <p:to>
                                        <p:strVal val="visible"/>
                                      </p:to>
                                    </p:set>
                                    <p:animEffect transition="in" filter="fade">
                                      <p:cBhvr>
                                        <p:cTn id="450" dur="250"/>
                                        <p:tgtEl>
                                          <p:spTgt spid="142"/>
                                        </p:tgtEl>
                                      </p:cBhvr>
                                    </p:animEffect>
                                  </p:childTnLst>
                                </p:cTn>
                              </p:par>
                              <p:par>
                                <p:cTn id="451" presetID="10" presetClass="entr" presetSubtype="0" fill="hold" grpId="0" nodeType="withEffect">
                                  <p:stCondLst>
                                    <p:cond delay="0"/>
                                  </p:stCondLst>
                                  <p:childTnLst>
                                    <p:set>
                                      <p:cBhvr>
                                        <p:cTn id="452" dur="1" fill="hold">
                                          <p:stCondLst>
                                            <p:cond delay="0"/>
                                          </p:stCondLst>
                                        </p:cTn>
                                        <p:tgtEl>
                                          <p:spTgt spid="142"/>
                                        </p:tgtEl>
                                        <p:attrNameLst>
                                          <p:attrName>style.visibility</p:attrName>
                                        </p:attrNameLst>
                                      </p:cBhvr>
                                      <p:to>
                                        <p:strVal val="visible"/>
                                      </p:to>
                                    </p:set>
                                    <p:animEffect transition="in" filter="fade">
                                      <p:cBhvr>
                                        <p:cTn id="453" dur="250"/>
                                        <p:tgtEl>
                                          <p:spTgt spid="142"/>
                                        </p:tgtEl>
                                      </p:cBhvr>
                                    </p:animEffect>
                                  </p:childTnLst>
                                </p:cTn>
                              </p:par>
                            </p:childTnLst>
                          </p:cTn>
                        </p:par>
                      </p:childTnLst>
                    </p:cTn>
                  </p:par>
                </p:childTnLst>
              </p:cTn>
              <p:nextCondLst>
                <p:cond evt="onClick" delay="0">
                  <p:tgtEl>
                    <p:spTgt spid="120"/>
                  </p:tgtEl>
                </p:cond>
              </p:nextCondLst>
            </p:seq>
            <p:seq concurrent="1" nextAc="seek">
              <p:cTn id="454" restart="whenNotActive" fill="hold" evtFilter="cancelBubble" nodeType="interactiveSeq">
                <p:stCondLst>
                  <p:cond evt="onClick" delay="0">
                    <p:tgtEl>
                      <p:spTgt spid="143"/>
                    </p:tgtEl>
                  </p:cond>
                </p:stCondLst>
                <p:endSync evt="end" delay="0">
                  <p:rtn val="all"/>
                </p:endSync>
                <p:childTnLst>
                  <p:par>
                    <p:cTn id="455" fill="hold">
                      <p:stCondLst>
                        <p:cond delay="0"/>
                      </p:stCondLst>
                      <p:childTnLst>
                        <p:par>
                          <p:cTn id="456" fill="hold">
                            <p:stCondLst>
                              <p:cond delay="0"/>
                            </p:stCondLst>
                            <p:childTnLst>
                              <p:par>
                                <p:cTn id="457" presetID="10" presetClass="entr" presetSubtype="0" fill="hold" grpId="0" nodeType="clickEffect">
                                  <p:stCondLst>
                                    <p:cond delay="0"/>
                                  </p:stCondLst>
                                  <p:childTnLst>
                                    <p:set>
                                      <p:cBhvr>
                                        <p:cTn id="458" dur="1" fill="hold">
                                          <p:stCondLst>
                                            <p:cond delay="0"/>
                                          </p:stCondLst>
                                        </p:cTn>
                                        <p:tgtEl>
                                          <p:spTgt spid="166"/>
                                        </p:tgtEl>
                                        <p:attrNameLst>
                                          <p:attrName>style.visibility</p:attrName>
                                        </p:attrNameLst>
                                      </p:cBhvr>
                                      <p:to>
                                        <p:strVal val="visible"/>
                                      </p:to>
                                    </p:set>
                                    <p:animEffect transition="in" filter="fade">
                                      <p:cBhvr>
                                        <p:cTn id="459" dur="250"/>
                                        <p:tgtEl>
                                          <p:spTgt spid="166"/>
                                        </p:tgtEl>
                                      </p:cBhvr>
                                    </p:animEffect>
                                  </p:childTnLst>
                                </p:cTn>
                              </p:par>
                              <p:par>
                                <p:cTn id="460" presetID="10" presetClass="exit" presetSubtype="0" fill="hold" grpId="0" nodeType="withEffect">
                                  <p:stCondLst>
                                    <p:cond delay="0"/>
                                  </p:stCondLst>
                                  <p:childTnLst>
                                    <p:animEffect transition="out" filter="fade">
                                      <p:cBhvr>
                                        <p:cTn id="461" dur="250"/>
                                        <p:tgtEl>
                                          <p:spTgt spid="143"/>
                                        </p:tgtEl>
                                      </p:cBhvr>
                                    </p:animEffect>
                                    <p:set>
                                      <p:cBhvr>
                                        <p:cTn id="462" dur="1" fill="hold">
                                          <p:stCondLst>
                                            <p:cond delay="24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63" restart="whenNotActive" fill="hold" evtFilter="cancelBubble" nodeType="interactiveSeq">
                <p:stCondLst>
                  <p:cond evt="onClick" delay="0">
                    <p:tgtEl>
                      <p:spTgt spid="166"/>
                    </p:tgtEl>
                  </p:cond>
                </p:stCondLst>
                <p:endSync evt="end" delay="0">
                  <p:rtn val="all"/>
                </p:endSync>
                <p:childTnLst>
                  <p:par>
                    <p:cTn id="464" fill="hold">
                      <p:stCondLst>
                        <p:cond delay="0"/>
                      </p:stCondLst>
                      <p:childTnLst>
                        <p:par>
                          <p:cTn id="465" fill="hold">
                            <p:stCondLst>
                              <p:cond delay="0"/>
                            </p:stCondLst>
                            <p:childTnLst>
                              <p:par>
                                <p:cTn id="466" presetID="1" presetClass="emph" presetSubtype="2" fill="hold" nodeType="clickEffect">
                                  <p:stCondLst>
                                    <p:cond delay="0"/>
                                  </p:stCondLst>
                                  <p:childTnLst>
                                    <p:animClr clrSpc="rgb" dir="cw">
                                      <p:cBhvr>
                                        <p:cTn id="467" dur="250" fill="hold"/>
                                        <p:tgtEl>
                                          <p:spTgt spid="166"/>
                                        </p:tgtEl>
                                        <p:attrNameLst>
                                          <p:attrName>fillcolor</p:attrName>
                                        </p:attrNameLst>
                                      </p:cBhvr>
                                      <p:to>
                                        <a:srgbClr val="000000"/>
                                      </p:to>
                                    </p:animClr>
                                    <p:set>
                                      <p:cBhvr>
                                        <p:cTn id="468" dur="250" fill="hold"/>
                                        <p:tgtEl>
                                          <p:spTgt spid="166"/>
                                        </p:tgtEl>
                                        <p:attrNameLst>
                                          <p:attrName>fill.type</p:attrName>
                                        </p:attrNameLst>
                                      </p:cBhvr>
                                      <p:to>
                                        <p:strVal val="solid"/>
                                      </p:to>
                                    </p:set>
                                    <p:set>
                                      <p:cBhvr>
                                        <p:cTn id="469" dur="250" fill="hold"/>
                                        <p:tgtEl>
                                          <p:spTgt spid="166"/>
                                        </p:tgtEl>
                                        <p:attrNameLst>
                                          <p:attrName>fill.on</p:attrName>
                                        </p:attrNameLst>
                                      </p:cBhvr>
                                      <p:to>
                                        <p:strVal val="true"/>
                                      </p:to>
                                    </p:set>
                                  </p:childTnLst>
                                  <p:subTnLst>
                                    <p:audio>
                                      <p:cMediaNode>
                                        <p:cTn display="0" masterRel="sameClick">
                                          <p:stCondLst>
                                            <p:cond evt="begin" delay="0">
                                              <p:tn val="466"/>
                                            </p:cond>
                                          </p:stCondLst>
                                          <p:endCondLst>
                                            <p:cond evt="onStopAudio" delay="0">
                                              <p:tgtEl>
                                                <p:sldTgt/>
                                              </p:tgtEl>
                                            </p:cond>
                                          </p:endCondLst>
                                        </p:cTn>
                                        <p:tgtEl>
                                          <p:sndTgt r:embed="rId2" name="cashreg.wav"/>
                                        </p:tgtEl>
                                      </p:cMediaNode>
                                    </p:audio>
                                  </p:subTnLst>
                                </p:cTn>
                              </p:par>
                              <p:par>
                                <p:cTn id="470" presetID="10" presetClass="entr" presetSubtype="0" fill="hold" nodeType="withEffect">
                                  <p:stCondLst>
                                    <p:cond delay="0"/>
                                  </p:stCondLst>
                                  <p:childTnLst>
                                    <p:set>
                                      <p:cBhvr>
                                        <p:cTn id="471" dur="1" fill="hold">
                                          <p:stCondLst>
                                            <p:cond delay="0"/>
                                          </p:stCondLst>
                                        </p:cTn>
                                        <p:tgtEl>
                                          <p:spTgt spid="167"/>
                                        </p:tgtEl>
                                        <p:attrNameLst>
                                          <p:attrName>style.visibility</p:attrName>
                                        </p:attrNameLst>
                                      </p:cBhvr>
                                      <p:to>
                                        <p:strVal val="visible"/>
                                      </p:to>
                                    </p:set>
                                    <p:animEffect transition="in" filter="fade">
                                      <p:cBhvr>
                                        <p:cTn id="472" dur="250"/>
                                        <p:tgtEl>
                                          <p:spTgt spid="167"/>
                                        </p:tgtEl>
                                      </p:cBhvr>
                                    </p:animEffect>
                                  </p:childTnLst>
                                </p:cTn>
                              </p:par>
                              <p:par>
                                <p:cTn id="473" presetID="10" presetClass="entr" presetSubtype="0" fill="hold" grpId="0" nodeType="withEffect">
                                  <p:stCondLst>
                                    <p:cond delay="0"/>
                                  </p:stCondLst>
                                  <p:childTnLst>
                                    <p:set>
                                      <p:cBhvr>
                                        <p:cTn id="474" dur="1" fill="hold">
                                          <p:stCondLst>
                                            <p:cond delay="0"/>
                                          </p:stCondLst>
                                        </p:cTn>
                                        <p:tgtEl>
                                          <p:spTgt spid="167"/>
                                        </p:tgtEl>
                                        <p:attrNameLst>
                                          <p:attrName>style.visibility</p:attrName>
                                        </p:attrNameLst>
                                      </p:cBhvr>
                                      <p:to>
                                        <p:strVal val="visible"/>
                                      </p:to>
                                    </p:set>
                                    <p:animEffect transition="in" filter="fade">
                                      <p:cBhvr>
                                        <p:cTn id="475" dur="250"/>
                                        <p:tgtEl>
                                          <p:spTgt spid="167"/>
                                        </p:tgtEl>
                                      </p:cBhvr>
                                    </p:animEffect>
                                  </p:childTnLst>
                                </p:cTn>
                              </p:par>
                              <p:par>
                                <p:cTn id="476" presetID="10" presetClass="entr" presetSubtype="0" fill="hold" nodeType="withEffect">
                                  <p:stCondLst>
                                    <p:cond delay="0"/>
                                  </p:stCondLst>
                                  <p:childTnLst>
                                    <p:set>
                                      <p:cBhvr>
                                        <p:cTn id="477" dur="1" fill="hold">
                                          <p:stCondLst>
                                            <p:cond delay="0"/>
                                          </p:stCondLst>
                                        </p:cTn>
                                        <p:tgtEl>
                                          <p:spTgt spid="168"/>
                                        </p:tgtEl>
                                        <p:attrNameLst>
                                          <p:attrName>style.visibility</p:attrName>
                                        </p:attrNameLst>
                                      </p:cBhvr>
                                      <p:to>
                                        <p:strVal val="visible"/>
                                      </p:to>
                                    </p:set>
                                    <p:animEffect transition="in" filter="fade">
                                      <p:cBhvr>
                                        <p:cTn id="478" dur="250"/>
                                        <p:tgtEl>
                                          <p:spTgt spid="168"/>
                                        </p:tgtEl>
                                      </p:cBhvr>
                                    </p:animEffect>
                                  </p:childTnLst>
                                </p:cTn>
                              </p:par>
                              <p:par>
                                <p:cTn id="479" presetID="10" presetClass="entr" presetSubtype="0" fill="hold" grpId="0" nodeType="withEffect">
                                  <p:stCondLst>
                                    <p:cond delay="0"/>
                                  </p:stCondLst>
                                  <p:childTnLst>
                                    <p:set>
                                      <p:cBhvr>
                                        <p:cTn id="480" dur="1" fill="hold">
                                          <p:stCondLst>
                                            <p:cond delay="0"/>
                                          </p:stCondLst>
                                        </p:cTn>
                                        <p:tgtEl>
                                          <p:spTgt spid="168"/>
                                        </p:tgtEl>
                                        <p:attrNameLst>
                                          <p:attrName>style.visibility</p:attrName>
                                        </p:attrNameLst>
                                      </p:cBhvr>
                                      <p:to>
                                        <p:strVal val="visible"/>
                                      </p:to>
                                    </p:set>
                                    <p:animEffect transition="in" filter="fade">
                                      <p:cBhvr>
                                        <p:cTn id="481" dur="250"/>
                                        <p:tgtEl>
                                          <p:spTgt spid="168"/>
                                        </p:tgtEl>
                                      </p:cBhvr>
                                    </p:animEffect>
                                  </p:childTnLst>
                                </p:cTn>
                              </p:par>
                              <p:par>
                                <p:cTn id="482" presetID="10" presetClass="entr" presetSubtype="0" fill="hold" nodeType="withEffect">
                                  <p:stCondLst>
                                    <p:cond delay="0"/>
                                  </p:stCondLst>
                                  <p:childTnLst>
                                    <p:set>
                                      <p:cBhvr>
                                        <p:cTn id="483" dur="1" fill="hold">
                                          <p:stCondLst>
                                            <p:cond delay="0"/>
                                          </p:stCondLst>
                                        </p:cTn>
                                        <p:tgtEl>
                                          <p:spTgt spid="169"/>
                                        </p:tgtEl>
                                        <p:attrNameLst>
                                          <p:attrName>style.visibility</p:attrName>
                                        </p:attrNameLst>
                                      </p:cBhvr>
                                      <p:to>
                                        <p:strVal val="visible"/>
                                      </p:to>
                                    </p:set>
                                    <p:animEffect transition="in" filter="fade">
                                      <p:cBhvr>
                                        <p:cTn id="484" dur="250"/>
                                        <p:tgtEl>
                                          <p:spTgt spid="169"/>
                                        </p:tgtEl>
                                      </p:cBhvr>
                                    </p:animEffect>
                                  </p:childTnLst>
                                </p:cTn>
                              </p:par>
                              <p:par>
                                <p:cTn id="485" presetID="10" presetClass="entr" presetSubtype="0" fill="hold" grpId="0" nodeType="withEffect">
                                  <p:stCondLst>
                                    <p:cond delay="0"/>
                                  </p:stCondLst>
                                  <p:childTnLst>
                                    <p:set>
                                      <p:cBhvr>
                                        <p:cTn id="486" dur="1" fill="hold">
                                          <p:stCondLst>
                                            <p:cond delay="0"/>
                                          </p:stCondLst>
                                        </p:cTn>
                                        <p:tgtEl>
                                          <p:spTgt spid="169"/>
                                        </p:tgtEl>
                                        <p:attrNameLst>
                                          <p:attrName>style.visibility</p:attrName>
                                        </p:attrNameLst>
                                      </p:cBhvr>
                                      <p:to>
                                        <p:strVal val="visible"/>
                                      </p:to>
                                    </p:set>
                                    <p:animEffect transition="in" filter="fade">
                                      <p:cBhvr>
                                        <p:cTn id="487" dur="250"/>
                                        <p:tgtEl>
                                          <p:spTgt spid="169"/>
                                        </p:tgtEl>
                                      </p:cBhvr>
                                    </p:animEffect>
                                  </p:childTnLst>
                                </p:cTn>
                              </p:par>
                              <p:par>
                                <p:cTn id="488" presetID="10" presetClass="entr" presetSubtype="0" fill="hold" nodeType="withEffect">
                                  <p:stCondLst>
                                    <p:cond delay="0"/>
                                  </p:stCondLst>
                                  <p:childTnLst>
                                    <p:set>
                                      <p:cBhvr>
                                        <p:cTn id="489" dur="1" fill="hold">
                                          <p:stCondLst>
                                            <p:cond delay="0"/>
                                          </p:stCondLst>
                                        </p:cTn>
                                        <p:tgtEl>
                                          <p:spTgt spid="170"/>
                                        </p:tgtEl>
                                        <p:attrNameLst>
                                          <p:attrName>style.visibility</p:attrName>
                                        </p:attrNameLst>
                                      </p:cBhvr>
                                      <p:to>
                                        <p:strVal val="visible"/>
                                      </p:to>
                                    </p:set>
                                    <p:animEffect transition="in" filter="fade">
                                      <p:cBhvr>
                                        <p:cTn id="490" dur="250"/>
                                        <p:tgtEl>
                                          <p:spTgt spid="170"/>
                                        </p:tgtEl>
                                      </p:cBhvr>
                                    </p:animEffect>
                                  </p:childTnLst>
                                </p:cTn>
                              </p:par>
                              <p:par>
                                <p:cTn id="491" presetID="10" presetClass="entr" presetSubtype="0" fill="hold" grpId="0" nodeType="withEffect">
                                  <p:stCondLst>
                                    <p:cond delay="0"/>
                                  </p:stCondLst>
                                  <p:childTnLst>
                                    <p:set>
                                      <p:cBhvr>
                                        <p:cTn id="492" dur="1" fill="hold">
                                          <p:stCondLst>
                                            <p:cond delay="0"/>
                                          </p:stCondLst>
                                        </p:cTn>
                                        <p:tgtEl>
                                          <p:spTgt spid="170"/>
                                        </p:tgtEl>
                                        <p:attrNameLst>
                                          <p:attrName>style.visibility</p:attrName>
                                        </p:attrNameLst>
                                      </p:cBhvr>
                                      <p:to>
                                        <p:strVal val="visible"/>
                                      </p:to>
                                    </p:set>
                                    <p:animEffect transition="in" filter="fade">
                                      <p:cBhvr>
                                        <p:cTn id="493" dur="250"/>
                                        <p:tgtEl>
                                          <p:spTgt spid="170"/>
                                        </p:tgtEl>
                                      </p:cBhvr>
                                    </p:animEffect>
                                  </p:childTnLst>
                                </p:cTn>
                              </p:par>
                              <p:par>
                                <p:cTn id="494" presetID="10" presetClass="entr" presetSubtype="0" fill="hold" nodeType="withEffect">
                                  <p:stCondLst>
                                    <p:cond delay="0"/>
                                  </p:stCondLst>
                                  <p:childTnLst>
                                    <p:set>
                                      <p:cBhvr>
                                        <p:cTn id="495" dur="1" fill="hold">
                                          <p:stCondLst>
                                            <p:cond delay="0"/>
                                          </p:stCondLst>
                                        </p:cTn>
                                        <p:tgtEl>
                                          <p:spTgt spid="171"/>
                                        </p:tgtEl>
                                        <p:attrNameLst>
                                          <p:attrName>style.visibility</p:attrName>
                                        </p:attrNameLst>
                                      </p:cBhvr>
                                      <p:to>
                                        <p:strVal val="visible"/>
                                      </p:to>
                                    </p:set>
                                    <p:animEffect transition="in" filter="fade">
                                      <p:cBhvr>
                                        <p:cTn id="496" dur="250"/>
                                        <p:tgtEl>
                                          <p:spTgt spid="171"/>
                                        </p:tgtEl>
                                      </p:cBhvr>
                                    </p:animEffect>
                                  </p:childTnLst>
                                </p:cTn>
                              </p:par>
                              <p:par>
                                <p:cTn id="497" presetID="10" presetClass="entr" presetSubtype="0" fill="hold" grpId="0" nodeType="withEffect">
                                  <p:stCondLst>
                                    <p:cond delay="0"/>
                                  </p:stCondLst>
                                  <p:childTnLst>
                                    <p:set>
                                      <p:cBhvr>
                                        <p:cTn id="498" dur="1" fill="hold">
                                          <p:stCondLst>
                                            <p:cond delay="0"/>
                                          </p:stCondLst>
                                        </p:cTn>
                                        <p:tgtEl>
                                          <p:spTgt spid="171"/>
                                        </p:tgtEl>
                                        <p:attrNameLst>
                                          <p:attrName>style.visibility</p:attrName>
                                        </p:attrNameLst>
                                      </p:cBhvr>
                                      <p:to>
                                        <p:strVal val="visible"/>
                                      </p:to>
                                    </p:set>
                                    <p:animEffect transition="in" filter="fade">
                                      <p:cBhvr>
                                        <p:cTn id="499" dur="250"/>
                                        <p:tgtEl>
                                          <p:spTgt spid="171"/>
                                        </p:tgtEl>
                                      </p:cBhvr>
                                    </p:animEffect>
                                  </p:childTnLst>
                                </p:cTn>
                              </p:par>
                              <p:par>
                                <p:cTn id="500" presetID="10" presetClass="entr" presetSubtype="0" fill="hold" nodeType="withEffect">
                                  <p:stCondLst>
                                    <p:cond delay="0"/>
                                  </p:stCondLst>
                                  <p:childTnLst>
                                    <p:set>
                                      <p:cBhvr>
                                        <p:cTn id="501" dur="1" fill="hold">
                                          <p:stCondLst>
                                            <p:cond delay="0"/>
                                          </p:stCondLst>
                                        </p:cTn>
                                        <p:tgtEl>
                                          <p:spTgt spid="172"/>
                                        </p:tgtEl>
                                        <p:attrNameLst>
                                          <p:attrName>style.visibility</p:attrName>
                                        </p:attrNameLst>
                                      </p:cBhvr>
                                      <p:to>
                                        <p:strVal val="visible"/>
                                      </p:to>
                                    </p:set>
                                    <p:animEffect transition="in" filter="fade">
                                      <p:cBhvr>
                                        <p:cTn id="502" dur="250"/>
                                        <p:tgtEl>
                                          <p:spTgt spid="172"/>
                                        </p:tgtEl>
                                      </p:cBhvr>
                                    </p:animEffect>
                                  </p:childTnLst>
                                </p:cTn>
                              </p:par>
                              <p:par>
                                <p:cTn id="503" presetID="10" presetClass="entr" presetSubtype="0" fill="hold" grpId="0" nodeType="withEffect">
                                  <p:stCondLst>
                                    <p:cond delay="0"/>
                                  </p:stCondLst>
                                  <p:childTnLst>
                                    <p:set>
                                      <p:cBhvr>
                                        <p:cTn id="504" dur="1" fill="hold">
                                          <p:stCondLst>
                                            <p:cond delay="0"/>
                                          </p:stCondLst>
                                        </p:cTn>
                                        <p:tgtEl>
                                          <p:spTgt spid="172"/>
                                        </p:tgtEl>
                                        <p:attrNameLst>
                                          <p:attrName>style.visibility</p:attrName>
                                        </p:attrNameLst>
                                      </p:cBhvr>
                                      <p:to>
                                        <p:strVal val="visible"/>
                                      </p:to>
                                    </p:set>
                                    <p:animEffect transition="in" filter="fade">
                                      <p:cBhvr>
                                        <p:cTn id="505" dur="250"/>
                                        <p:tgtEl>
                                          <p:spTgt spid="172"/>
                                        </p:tgtEl>
                                      </p:cBhvr>
                                    </p:animEffect>
                                  </p:childTnLst>
                                </p:cTn>
                              </p:par>
                              <p:par>
                                <p:cTn id="506" presetID="10" presetClass="entr" presetSubtype="0" fill="hold" nodeType="withEffect">
                                  <p:stCondLst>
                                    <p:cond delay="0"/>
                                  </p:stCondLst>
                                  <p:childTnLst>
                                    <p:set>
                                      <p:cBhvr>
                                        <p:cTn id="507" dur="1" fill="hold">
                                          <p:stCondLst>
                                            <p:cond delay="0"/>
                                          </p:stCondLst>
                                        </p:cTn>
                                        <p:tgtEl>
                                          <p:spTgt spid="173"/>
                                        </p:tgtEl>
                                        <p:attrNameLst>
                                          <p:attrName>style.visibility</p:attrName>
                                        </p:attrNameLst>
                                      </p:cBhvr>
                                      <p:to>
                                        <p:strVal val="visible"/>
                                      </p:to>
                                    </p:set>
                                    <p:animEffect transition="in" filter="fade">
                                      <p:cBhvr>
                                        <p:cTn id="508" dur="250"/>
                                        <p:tgtEl>
                                          <p:spTgt spid="173"/>
                                        </p:tgtEl>
                                      </p:cBhvr>
                                    </p:animEffect>
                                  </p:childTnLst>
                                </p:cTn>
                              </p:par>
                              <p:par>
                                <p:cTn id="509" presetID="10" presetClass="entr" presetSubtype="0" fill="hold" grpId="0" nodeType="withEffect">
                                  <p:stCondLst>
                                    <p:cond delay="0"/>
                                  </p:stCondLst>
                                  <p:childTnLst>
                                    <p:set>
                                      <p:cBhvr>
                                        <p:cTn id="510" dur="1" fill="hold">
                                          <p:stCondLst>
                                            <p:cond delay="0"/>
                                          </p:stCondLst>
                                        </p:cTn>
                                        <p:tgtEl>
                                          <p:spTgt spid="173"/>
                                        </p:tgtEl>
                                        <p:attrNameLst>
                                          <p:attrName>style.visibility</p:attrName>
                                        </p:attrNameLst>
                                      </p:cBhvr>
                                      <p:to>
                                        <p:strVal val="visible"/>
                                      </p:to>
                                    </p:set>
                                    <p:animEffect transition="in" filter="fade">
                                      <p:cBhvr>
                                        <p:cTn id="511" dur="250"/>
                                        <p:tgtEl>
                                          <p:spTgt spid="173"/>
                                        </p:tgtEl>
                                      </p:cBhvr>
                                    </p:animEffect>
                                  </p:childTnLst>
                                </p:cTn>
                              </p:par>
                              <p:par>
                                <p:cTn id="512" presetID="10" presetClass="entr" presetSubtype="0" fill="hold" nodeType="withEffect">
                                  <p:stCondLst>
                                    <p:cond delay="0"/>
                                  </p:stCondLst>
                                  <p:childTnLst>
                                    <p:set>
                                      <p:cBhvr>
                                        <p:cTn id="513" dur="1" fill="hold">
                                          <p:stCondLst>
                                            <p:cond delay="0"/>
                                          </p:stCondLst>
                                        </p:cTn>
                                        <p:tgtEl>
                                          <p:spTgt spid="174"/>
                                        </p:tgtEl>
                                        <p:attrNameLst>
                                          <p:attrName>style.visibility</p:attrName>
                                        </p:attrNameLst>
                                      </p:cBhvr>
                                      <p:to>
                                        <p:strVal val="visible"/>
                                      </p:to>
                                    </p:set>
                                    <p:animEffect transition="in" filter="fade">
                                      <p:cBhvr>
                                        <p:cTn id="514" dur="250"/>
                                        <p:tgtEl>
                                          <p:spTgt spid="174"/>
                                        </p:tgtEl>
                                      </p:cBhvr>
                                    </p:animEffect>
                                  </p:childTnLst>
                                </p:cTn>
                              </p:par>
                              <p:par>
                                <p:cTn id="515" presetID="10" presetClass="entr" presetSubtype="0" fill="hold" grpId="0" nodeType="withEffect">
                                  <p:stCondLst>
                                    <p:cond delay="0"/>
                                  </p:stCondLst>
                                  <p:childTnLst>
                                    <p:set>
                                      <p:cBhvr>
                                        <p:cTn id="516" dur="1" fill="hold">
                                          <p:stCondLst>
                                            <p:cond delay="0"/>
                                          </p:stCondLst>
                                        </p:cTn>
                                        <p:tgtEl>
                                          <p:spTgt spid="174"/>
                                        </p:tgtEl>
                                        <p:attrNameLst>
                                          <p:attrName>style.visibility</p:attrName>
                                        </p:attrNameLst>
                                      </p:cBhvr>
                                      <p:to>
                                        <p:strVal val="visible"/>
                                      </p:to>
                                    </p:set>
                                    <p:animEffect transition="in" filter="fade">
                                      <p:cBhvr>
                                        <p:cTn id="517" dur="250"/>
                                        <p:tgtEl>
                                          <p:spTgt spid="174"/>
                                        </p:tgtEl>
                                      </p:cBhvr>
                                    </p:animEffect>
                                  </p:childTnLst>
                                </p:cTn>
                              </p:par>
                              <p:par>
                                <p:cTn id="518" presetID="10" presetClass="entr" presetSubtype="0" fill="hold" nodeType="withEffect">
                                  <p:stCondLst>
                                    <p:cond delay="0"/>
                                  </p:stCondLst>
                                  <p:childTnLst>
                                    <p:set>
                                      <p:cBhvr>
                                        <p:cTn id="519" dur="1" fill="hold">
                                          <p:stCondLst>
                                            <p:cond delay="0"/>
                                          </p:stCondLst>
                                        </p:cTn>
                                        <p:tgtEl>
                                          <p:spTgt spid="175"/>
                                        </p:tgtEl>
                                        <p:attrNameLst>
                                          <p:attrName>style.visibility</p:attrName>
                                        </p:attrNameLst>
                                      </p:cBhvr>
                                      <p:to>
                                        <p:strVal val="visible"/>
                                      </p:to>
                                    </p:set>
                                    <p:animEffect transition="in" filter="fade">
                                      <p:cBhvr>
                                        <p:cTn id="520" dur="250"/>
                                        <p:tgtEl>
                                          <p:spTgt spid="175"/>
                                        </p:tgtEl>
                                      </p:cBhvr>
                                    </p:animEffect>
                                  </p:childTnLst>
                                </p:cTn>
                              </p:par>
                              <p:par>
                                <p:cTn id="521" presetID="10" presetClass="entr" presetSubtype="0" fill="hold" grpId="0" nodeType="withEffect">
                                  <p:stCondLst>
                                    <p:cond delay="0"/>
                                  </p:stCondLst>
                                  <p:childTnLst>
                                    <p:set>
                                      <p:cBhvr>
                                        <p:cTn id="522" dur="1" fill="hold">
                                          <p:stCondLst>
                                            <p:cond delay="0"/>
                                          </p:stCondLst>
                                        </p:cTn>
                                        <p:tgtEl>
                                          <p:spTgt spid="175"/>
                                        </p:tgtEl>
                                        <p:attrNameLst>
                                          <p:attrName>style.visibility</p:attrName>
                                        </p:attrNameLst>
                                      </p:cBhvr>
                                      <p:to>
                                        <p:strVal val="visible"/>
                                      </p:to>
                                    </p:set>
                                    <p:animEffect transition="in" filter="fade">
                                      <p:cBhvr>
                                        <p:cTn id="523" dur="250"/>
                                        <p:tgtEl>
                                          <p:spTgt spid="175"/>
                                        </p:tgtEl>
                                      </p:cBhvr>
                                    </p:animEffect>
                                  </p:childTnLst>
                                </p:cTn>
                              </p:par>
                              <p:par>
                                <p:cTn id="524" presetID="10" presetClass="entr" presetSubtype="0" fill="hold" nodeType="withEffect">
                                  <p:stCondLst>
                                    <p:cond delay="0"/>
                                  </p:stCondLst>
                                  <p:childTnLst>
                                    <p:set>
                                      <p:cBhvr>
                                        <p:cTn id="525" dur="1" fill="hold">
                                          <p:stCondLst>
                                            <p:cond delay="0"/>
                                          </p:stCondLst>
                                        </p:cTn>
                                        <p:tgtEl>
                                          <p:spTgt spid="176"/>
                                        </p:tgtEl>
                                        <p:attrNameLst>
                                          <p:attrName>style.visibility</p:attrName>
                                        </p:attrNameLst>
                                      </p:cBhvr>
                                      <p:to>
                                        <p:strVal val="visible"/>
                                      </p:to>
                                    </p:set>
                                    <p:animEffect transition="in" filter="fade">
                                      <p:cBhvr>
                                        <p:cTn id="526" dur="250"/>
                                        <p:tgtEl>
                                          <p:spTgt spid="176"/>
                                        </p:tgtEl>
                                      </p:cBhvr>
                                    </p:animEffect>
                                  </p:childTnLst>
                                </p:cTn>
                              </p:par>
                              <p:par>
                                <p:cTn id="527" presetID="10" presetClass="entr" presetSubtype="0" fill="hold" grpId="0" nodeType="withEffect">
                                  <p:stCondLst>
                                    <p:cond delay="0"/>
                                  </p:stCondLst>
                                  <p:childTnLst>
                                    <p:set>
                                      <p:cBhvr>
                                        <p:cTn id="528" dur="1" fill="hold">
                                          <p:stCondLst>
                                            <p:cond delay="0"/>
                                          </p:stCondLst>
                                        </p:cTn>
                                        <p:tgtEl>
                                          <p:spTgt spid="176"/>
                                        </p:tgtEl>
                                        <p:attrNameLst>
                                          <p:attrName>style.visibility</p:attrName>
                                        </p:attrNameLst>
                                      </p:cBhvr>
                                      <p:to>
                                        <p:strVal val="visible"/>
                                      </p:to>
                                    </p:set>
                                    <p:animEffect transition="in" filter="fade">
                                      <p:cBhvr>
                                        <p:cTn id="529" dur="250"/>
                                        <p:tgtEl>
                                          <p:spTgt spid="176"/>
                                        </p:tgtEl>
                                      </p:cBhvr>
                                    </p:animEffect>
                                  </p:childTnLst>
                                </p:cTn>
                              </p:par>
                              <p:par>
                                <p:cTn id="530" presetID="10" presetClass="entr" presetSubtype="0" fill="hold" nodeType="withEffect">
                                  <p:stCondLst>
                                    <p:cond delay="0"/>
                                  </p:stCondLst>
                                  <p:childTnLst>
                                    <p:set>
                                      <p:cBhvr>
                                        <p:cTn id="531" dur="1" fill="hold">
                                          <p:stCondLst>
                                            <p:cond delay="0"/>
                                          </p:stCondLst>
                                        </p:cTn>
                                        <p:tgtEl>
                                          <p:spTgt spid="177"/>
                                        </p:tgtEl>
                                        <p:attrNameLst>
                                          <p:attrName>style.visibility</p:attrName>
                                        </p:attrNameLst>
                                      </p:cBhvr>
                                      <p:to>
                                        <p:strVal val="visible"/>
                                      </p:to>
                                    </p:set>
                                    <p:animEffect transition="in" filter="fade">
                                      <p:cBhvr>
                                        <p:cTn id="532" dur="250"/>
                                        <p:tgtEl>
                                          <p:spTgt spid="177"/>
                                        </p:tgtEl>
                                      </p:cBhvr>
                                    </p:animEffect>
                                  </p:childTnLst>
                                </p:cTn>
                              </p:par>
                              <p:par>
                                <p:cTn id="533" presetID="10" presetClass="entr" presetSubtype="0" fill="hold" grpId="0" nodeType="withEffect">
                                  <p:stCondLst>
                                    <p:cond delay="0"/>
                                  </p:stCondLst>
                                  <p:childTnLst>
                                    <p:set>
                                      <p:cBhvr>
                                        <p:cTn id="534" dur="1" fill="hold">
                                          <p:stCondLst>
                                            <p:cond delay="0"/>
                                          </p:stCondLst>
                                        </p:cTn>
                                        <p:tgtEl>
                                          <p:spTgt spid="177"/>
                                        </p:tgtEl>
                                        <p:attrNameLst>
                                          <p:attrName>style.visibility</p:attrName>
                                        </p:attrNameLst>
                                      </p:cBhvr>
                                      <p:to>
                                        <p:strVal val="visible"/>
                                      </p:to>
                                    </p:set>
                                    <p:animEffect transition="in" filter="fade">
                                      <p:cBhvr>
                                        <p:cTn id="535" dur="250"/>
                                        <p:tgtEl>
                                          <p:spTgt spid="177"/>
                                        </p:tgtEl>
                                      </p:cBhvr>
                                    </p:animEffect>
                                  </p:childTnLst>
                                </p:cTn>
                              </p:par>
                              <p:par>
                                <p:cTn id="536" presetID="10" presetClass="entr" presetSubtype="0" fill="hold" nodeType="withEffect">
                                  <p:stCondLst>
                                    <p:cond delay="0"/>
                                  </p:stCondLst>
                                  <p:childTnLst>
                                    <p:set>
                                      <p:cBhvr>
                                        <p:cTn id="537" dur="1" fill="hold">
                                          <p:stCondLst>
                                            <p:cond delay="0"/>
                                          </p:stCondLst>
                                        </p:cTn>
                                        <p:tgtEl>
                                          <p:spTgt spid="178"/>
                                        </p:tgtEl>
                                        <p:attrNameLst>
                                          <p:attrName>style.visibility</p:attrName>
                                        </p:attrNameLst>
                                      </p:cBhvr>
                                      <p:to>
                                        <p:strVal val="visible"/>
                                      </p:to>
                                    </p:set>
                                    <p:animEffect transition="in" filter="fade">
                                      <p:cBhvr>
                                        <p:cTn id="538" dur="250"/>
                                        <p:tgtEl>
                                          <p:spTgt spid="178"/>
                                        </p:tgtEl>
                                      </p:cBhvr>
                                    </p:animEffect>
                                  </p:childTnLst>
                                </p:cTn>
                              </p:par>
                              <p:par>
                                <p:cTn id="539" presetID="10" presetClass="entr" presetSubtype="0" fill="hold" grpId="0" nodeType="withEffect">
                                  <p:stCondLst>
                                    <p:cond delay="0"/>
                                  </p:stCondLst>
                                  <p:childTnLst>
                                    <p:set>
                                      <p:cBhvr>
                                        <p:cTn id="540" dur="1" fill="hold">
                                          <p:stCondLst>
                                            <p:cond delay="0"/>
                                          </p:stCondLst>
                                        </p:cTn>
                                        <p:tgtEl>
                                          <p:spTgt spid="178"/>
                                        </p:tgtEl>
                                        <p:attrNameLst>
                                          <p:attrName>style.visibility</p:attrName>
                                        </p:attrNameLst>
                                      </p:cBhvr>
                                      <p:to>
                                        <p:strVal val="visible"/>
                                      </p:to>
                                    </p:set>
                                    <p:animEffect transition="in" filter="fade">
                                      <p:cBhvr>
                                        <p:cTn id="541" dur="250"/>
                                        <p:tgtEl>
                                          <p:spTgt spid="178"/>
                                        </p:tgtEl>
                                      </p:cBhvr>
                                    </p:animEffect>
                                  </p:childTnLst>
                                </p:cTn>
                              </p:par>
                              <p:par>
                                <p:cTn id="542" presetID="10" presetClass="entr" presetSubtype="0" fill="hold" nodeType="withEffect">
                                  <p:stCondLst>
                                    <p:cond delay="0"/>
                                  </p:stCondLst>
                                  <p:childTnLst>
                                    <p:set>
                                      <p:cBhvr>
                                        <p:cTn id="543" dur="1" fill="hold">
                                          <p:stCondLst>
                                            <p:cond delay="0"/>
                                          </p:stCondLst>
                                        </p:cTn>
                                        <p:tgtEl>
                                          <p:spTgt spid="179"/>
                                        </p:tgtEl>
                                        <p:attrNameLst>
                                          <p:attrName>style.visibility</p:attrName>
                                        </p:attrNameLst>
                                      </p:cBhvr>
                                      <p:to>
                                        <p:strVal val="visible"/>
                                      </p:to>
                                    </p:set>
                                    <p:animEffect transition="in" filter="fade">
                                      <p:cBhvr>
                                        <p:cTn id="544" dur="250"/>
                                        <p:tgtEl>
                                          <p:spTgt spid="179"/>
                                        </p:tgtEl>
                                      </p:cBhvr>
                                    </p:animEffect>
                                  </p:childTnLst>
                                </p:cTn>
                              </p:par>
                              <p:par>
                                <p:cTn id="545" presetID="10" presetClass="entr" presetSubtype="0" fill="hold" grpId="0" nodeType="withEffect">
                                  <p:stCondLst>
                                    <p:cond delay="0"/>
                                  </p:stCondLst>
                                  <p:childTnLst>
                                    <p:set>
                                      <p:cBhvr>
                                        <p:cTn id="546" dur="1" fill="hold">
                                          <p:stCondLst>
                                            <p:cond delay="0"/>
                                          </p:stCondLst>
                                        </p:cTn>
                                        <p:tgtEl>
                                          <p:spTgt spid="179"/>
                                        </p:tgtEl>
                                        <p:attrNameLst>
                                          <p:attrName>style.visibility</p:attrName>
                                        </p:attrNameLst>
                                      </p:cBhvr>
                                      <p:to>
                                        <p:strVal val="visible"/>
                                      </p:to>
                                    </p:set>
                                    <p:animEffect transition="in" filter="fade">
                                      <p:cBhvr>
                                        <p:cTn id="547" dur="250"/>
                                        <p:tgtEl>
                                          <p:spTgt spid="179"/>
                                        </p:tgtEl>
                                      </p:cBhvr>
                                    </p:animEffect>
                                  </p:childTnLst>
                                </p:cTn>
                              </p:par>
                              <p:par>
                                <p:cTn id="548" presetID="10" presetClass="entr" presetSubtype="0" fill="hold" nodeType="withEffect">
                                  <p:stCondLst>
                                    <p:cond delay="0"/>
                                  </p:stCondLst>
                                  <p:childTnLst>
                                    <p:set>
                                      <p:cBhvr>
                                        <p:cTn id="549" dur="1" fill="hold">
                                          <p:stCondLst>
                                            <p:cond delay="0"/>
                                          </p:stCondLst>
                                        </p:cTn>
                                        <p:tgtEl>
                                          <p:spTgt spid="180"/>
                                        </p:tgtEl>
                                        <p:attrNameLst>
                                          <p:attrName>style.visibility</p:attrName>
                                        </p:attrNameLst>
                                      </p:cBhvr>
                                      <p:to>
                                        <p:strVal val="visible"/>
                                      </p:to>
                                    </p:set>
                                    <p:animEffect transition="in" filter="fade">
                                      <p:cBhvr>
                                        <p:cTn id="550" dur="250"/>
                                        <p:tgtEl>
                                          <p:spTgt spid="180"/>
                                        </p:tgtEl>
                                      </p:cBhvr>
                                    </p:animEffect>
                                  </p:childTnLst>
                                </p:cTn>
                              </p:par>
                              <p:par>
                                <p:cTn id="551" presetID="10" presetClass="entr" presetSubtype="0" fill="hold" grpId="0" nodeType="withEffect">
                                  <p:stCondLst>
                                    <p:cond delay="0"/>
                                  </p:stCondLst>
                                  <p:childTnLst>
                                    <p:set>
                                      <p:cBhvr>
                                        <p:cTn id="552" dur="1" fill="hold">
                                          <p:stCondLst>
                                            <p:cond delay="0"/>
                                          </p:stCondLst>
                                        </p:cTn>
                                        <p:tgtEl>
                                          <p:spTgt spid="180"/>
                                        </p:tgtEl>
                                        <p:attrNameLst>
                                          <p:attrName>style.visibility</p:attrName>
                                        </p:attrNameLst>
                                      </p:cBhvr>
                                      <p:to>
                                        <p:strVal val="visible"/>
                                      </p:to>
                                    </p:set>
                                    <p:animEffect transition="in" filter="fade">
                                      <p:cBhvr>
                                        <p:cTn id="553" dur="250"/>
                                        <p:tgtEl>
                                          <p:spTgt spid="180"/>
                                        </p:tgtEl>
                                      </p:cBhvr>
                                    </p:animEffect>
                                  </p:childTnLst>
                                </p:cTn>
                              </p:par>
                              <p:par>
                                <p:cTn id="554" presetID="10" presetClass="entr" presetSubtype="0" fill="hold" nodeType="withEffect">
                                  <p:stCondLst>
                                    <p:cond delay="0"/>
                                  </p:stCondLst>
                                  <p:childTnLst>
                                    <p:set>
                                      <p:cBhvr>
                                        <p:cTn id="555" dur="1" fill="hold">
                                          <p:stCondLst>
                                            <p:cond delay="0"/>
                                          </p:stCondLst>
                                        </p:cTn>
                                        <p:tgtEl>
                                          <p:spTgt spid="181"/>
                                        </p:tgtEl>
                                        <p:attrNameLst>
                                          <p:attrName>style.visibility</p:attrName>
                                        </p:attrNameLst>
                                      </p:cBhvr>
                                      <p:to>
                                        <p:strVal val="visible"/>
                                      </p:to>
                                    </p:set>
                                    <p:animEffect transition="in" filter="fade">
                                      <p:cBhvr>
                                        <p:cTn id="556" dur="250"/>
                                        <p:tgtEl>
                                          <p:spTgt spid="181"/>
                                        </p:tgtEl>
                                      </p:cBhvr>
                                    </p:animEffect>
                                  </p:childTnLst>
                                </p:cTn>
                              </p:par>
                              <p:par>
                                <p:cTn id="557" presetID="10" presetClass="entr" presetSubtype="0" fill="hold" grpId="0" nodeType="withEffect">
                                  <p:stCondLst>
                                    <p:cond delay="0"/>
                                  </p:stCondLst>
                                  <p:childTnLst>
                                    <p:set>
                                      <p:cBhvr>
                                        <p:cTn id="558" dur="1" fill="hold">
                                          <p:stCondLst>
                                            <p:cond delay="0"/>
                                          </p:stCondLst>
                                        </p:cTn>
                                        <p:tgtEl>
                                          <p:spTgt spid="181"/>
                                        </p:tgtEl>
                                        <p:attrNameLst>
                                          <p:attrName>style.visibility</p:attrName>
                                        </p:attrNameLst>
                                      </p:cBhvr>
                                      <p:to>
                                        <p:strVal val="visible"/>
                                      </p:to>
                                    </p:set>
                                    <p:animEffect transition="in" filter="fade">
                                      <p:cBhvr>
                                        <p:cTn id="559" dur="250"/>
                                        <p:tgtEl>
                                          <p:spTgt spid="181"/>
                                        </p:tgtEl>
                                      </p:cBhvr>
                                    </p:animEffect>
                                  </p:childTnLst>
                                </p:cTn>
                              </p:par>
                              <p:par>
                                <p:cTn id="560" presetID="10" presetClass="entr" presetSubtype="0" fill="hold" nodeType="withEffect">
                                  <p:stCondLst>
                                    <p:cond delay="0"/>
                                  </p:stCondLst>
                                  <p:childTnLst>
                                    <p:set>
                                      <p:cBhvr>
                                        <p:cTn id="561" dur="1" fill="hold">
                                          <p:stCondLst>
                                            <p:cond delay="0"/>
                                          </p:stCondLst>
                                        </p:cTn>
                                        <p:tgtEl>
                                          <p:spTgt spid="182"/>
                                        </p:tgtEl>
                                        <p:attrNameLst>
                                          <p:attrName>style.visibility</p:attrName>
                                        </p:attrNameLst>
                                      </p:cBhvr>
                                      <p:to>
                                        <p:strVal val="visible"/>
                                      </p:to>
                                    </p:set>
                                    <p:animEffect transition="in" filter="fade">
                                      <p:cBhvr>
                                        <p:cTn id="562" dur="250"/>
                                        <p:tgtEl>
                                          <p:spTgt spid="182"/>
                                        </p:tgtEl>
                                      </p:cBhvr>
                                    </p:animEffect>
                                  </p:childTnLst>
                                </p:cTn>
                              </p:par>
                              <p:par>
                                <p:cTn id="563" presetID="10" presetClass="entr" presetSubtype="0" fill="hold" grpId="0" nodeType="withEffect">
                                  <p:stCondLst>
                                    <p:cond delay="0"/>
                                  </p:stCondLst>
                                  <p:childTnLst>
                                    <p:set>
                                      <p:cBhvr>
                                        <p:cTn id="564" dur="1" fill="hold">
                                          <p:stCondLst>
                                            <p:cond delay="0"/>
                                          </p:stCondLst>
                                        </p:cTn>
                                        <p:tgtEl>
                                          <p:spTgt spid="182"/>
                                        </p:tgtEl>
                                        <p:attrNameLst>
                                          <p:attrName>style.visibility</p:attrName>
                                        </p:attrNameLst>
                                      </p:cBhvr>
                                      <p:to>
                                        <p:strVal val="visible"/>
                                      </p:to>
                                    </p:set>
                                    <p:animEffect transition="in" filter="fade">
                                      <p:cBhvr>
                                        <p:cTn id="565" dur="250"/>
                                        <p:tgtEl>
                                          <p:spTgt spid="182"/>
                                        </p:tgtEl>
                                      </p:cBhvr>
                                    </p:animEffect>
                                  </p:childTnLst>
                                </p:cTn>
                              </p:par>
                              <p:par>
                                <p:cTn id="566" presetID="10" presetClass="entr" presetSubtype="0" fill="hold" nodeType="withEffect">
                                  <p:stCondLst>
                                    <p:cond delay="0"/>
                                  </p:stCondLst>
                                  <p:childTnLst>
                                    <p:set>
                                      <p:cBhvr>
                                        <p:cTn id="567" dur="1" fill="hold">
                                          <p:stCondLst>
                                            <p:cond delay="0"/>
                                          </p:stCondLst>
                                        </p:cTn>
                                        <p:tgtEl>
                                          <p:spTgt spid="183"/>
                                        </p:tgtEl>
                                        <p:attrNameLst>
                                          <p:attrName>style.visibility</p:attrName>
                                        </p:attrNameLst>
                                      </p:cBhvr>
                                      <p:to>
                                        <p:strVal val="visible"/>
                                      </p:to>
                                    </p:set>
                                    <p:animEffect transition="in" filter="fade">
                                      <p:cBhvr>
                                        <p:cTn id="568" dur="250"/>
                                        <p:tgtEl>
                                          <p:spTgt spid="183"/>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183"/>
                                        </p:tgtEl>
                                        <p:attrNameLst>
                                          <p:attrName>style.visibility</p:attrName>
                                        </p:attrNameLst>
                                      </p:cBhvr>
                                      <p:to>
                                        <p:strVal val="visible"/>
                                      </p:to>
                                    </p:set>
                                    <p:animEffect transition="in" filter="fade">
                                      <p:cBhvr>
                                        <p:cTn id="571" dur="250"/>
                                        <p:tgtEl>
                                          <p:spTgt spid="183"/>
                                        </p:tgtEl>
                                      </p:cBhvr>
                                    </p:animEffect>
                                  </p:childTnLst>
                                </p:cTn>
                              </p:par>
                              <p:par>
                                <p:cTn id="572" presetID="10" presetClass="entr" presetSubtype="0" fill="hold" nodeType="withEffect">
                                  <p:stCondLst>
                                    <p:cond delay="0"/>
                                  </p:stCondLst>
                                  <p:childTnLst>
                                    <p:set>
                                      <p:cBhvr>
                                        <p:cTn id="573" dur="1" fill="hold">
                                          <p:stCondLst>
                                            <p:cond delay="0"/>
                                          </p:stCondLst>
                                        </p:cTn>
                                        <p:tgtEl>
                                          <p:spTgt spid="184"/>
                                        </p:tgtEl>
                                        <p:attrNameLst>
                                          <p:attrName>style.visibility</p:attrName>
                                        </p:attrNameLst>
                                      </p:cBhvr>
                                      <p:to>
                                        <p:strVal val="visible"/>
                                      </p:to>
                                    </p:set>
                                    <p:animEffect transition="in" filter="fade">
                                      <p:cBhvr>
                                        <p:cTn id="574" dur="250"/>
                                        <p:tgtEl>
                                          <p:spTgt spid="184"/>
                                        </p:tgtEl>
                                      </p:cBhvr>
                                    </p:animEffect>
                                  </p:childTnLst>
                                </p:cTn>
                              </p:par>
                              <p:par>
                                <p:cTn id="575" presetID="10" presetClass="entr" presetSubtype="0" fill="hold" grpId="0" nodeType="withEffect">
                                  <p:stCondLst>
                                    <p:cond delay="0"/>
                                  </p:stCondLst>
                                  <p:childTnLst>
                                    <p:set>
                                      <p:cBhvr>
                                        <p:cTn id="576" dur="1" fill="hold">
                                          <p:stCondLst>
                                            <p:cond delay="0"/>
                                          </p:stCondLst>
                                        </p:cTn>
                                        <p:tgtEl>
                                          <p:spTgt spid="184"/>
                                        </p:tgtEl>
                                        <p:attrNameLst>
                                          <p:attrName>style.visibility</p:attrName>
                                        </p:attrNameLst>
                                      </p:cBhvr>
                                      <p:to>
                                        <p:strVal val="visible"/>
                                      </p:to>
                                    </p:set>
                                    <p:animEffect transition="in" filter="fade">
                                      <p:cBhvr>
                                        <p:cTn id="577" dur="250"/>
                                        <p:tgtEl>
                                          <p:spTgt spid="184"/>
                                        </p:tgtEl>
                                      </p:cBhvr>
                                    </p:animEffect>
                                  </p:childTnLst>
                                </p:cTn>
                              </p:par>
                              <p:par>
                                <p:cTn id="578" presetID="10" presetClass="entr" presetSubtype="0" fill="hold" nodeType="withEffect">
                                  <p:stCondLst>
                                    <p:cond delay="0"/>
                                  </p:stCondLst>
                                  <p:childTnLst>
                                    <p:set>
                                      <p:cBhvr>
                                        <p:cTn id="579" dur="1" fill="hold">
                                          <p:stCondLst>
                                            <p:cond delay="0"/>
                                          </p:stCondLst>
                                        </p:cTn>
                                        <p:tgtEl>
                                          <p:spTgt spid="185"/>
                                        </p:tgtEl>
                                        <p:attrNameLst>
                                          <p:attrName>style.visibility</p:attrName>
                                        </p:attrNameLst>
                                      </p:cBhvr>
                                      <p:to>
                                        <p:strVal val="visible"/>
                                      </p:to>
                                    </p:set>
                                    <p:animEffect transition="in" filter="fade">
                                      <p:cBhvr>
                                        <p:cTn id="580" dur="250"/>
                                        <p:tgtEl>
                                          <p:spTgt spid="185"/>
                                        </p:tgtEl>
                                      </p:cBhvr>
                                    </p:animEffect>
                                  </p:childTnLst>
                                </p:cTn>
                              </p:par>
                              <p:par>
                                <p:cTn id="581" presetID="10" presetClass="entr" presetSubtype="0" fill="hold" grpId="0" nodeType="withEffect">
                                  <p:stCondLst>
                                    <p:cond delay="0"/>
                                  </p:stCondLst>
                                  <p:childTnLst>
                                    <p:set>
                                      <p:cBhvr>
                                        <p:cTn id="582" dur="1" fill="hold">
                                          <p:stCondLst>
                                            <p:cond delay="0"/>
                                          </p:stCondLst>
                                        </p:cTn>
                                        <p:tgtEl>
                                          <p:spTgt spid="185"/>
                                        </p:tgtEl>
                                        <p:attrNameLst>
                                          <p:attrName>style.visibility</p:attrName>
                                        </p:attrNameLst>
                                      </p:cBhvr>
                                      <p:to>
                                        <p:strVal val="visible"/>
                                      </p:to>
                                    </p:set>
                                    <p:animEffect transition="in" filter="fade">
                                      <p:cBhvr>
                                        <p:cTn id="583" dur="250"/>
                                        <p:tgtEl>
                                          <p:spTgt spid="185"/>
                                        </p:tgtEl>
                                      </p:cBhvr>
                                    </p:animEffect>
                                  </p:childTnLst>
                                </p:cTn>
                              </p:par>
                              <p:par>
                                <p:cTn id="584" presetID="10" presetClass="entr" presetSubtype="0" fill="hold" nodeType="withEffect">
                                  <p:stCondLst>
                                    <p:cond delay="0"/>
                                  </p:stCondLst>
                                  <p:childTnLst>
                                    <p:set>
                                      <p:cBhvr>
                                        <p:cTn id="585" dur="1" fill="hold">
                                          <p:stCondLst>
                                            <p:cond delay="0"/>
                                          </p:stCondLst>
                                        </p:cTn>
                                        <p:tgtEl>
                                          <p:spTgt spid="186"/>
                                        </p:tgtEl>
                                        <p:attrNameLst>
                                          <p:attrName>style.visibility</p:attrName>
                                        </p:attrNameLst>
                                      </p:cBhvr>
                                      <p:to>
                                        <p:strVal val="visible"/>
                                      </p:to>
                                    </p:set>
                                    <p:animEffect transition="in" filter="fade">
                                      <p:cBhvr>
                                        <p:cTn id="586" dur="250"/>
                                        <p:tgtEl>
                                          <p:spTgt spid="186"/>
                                        </p:tgtEl>
                                      </p:cBhvr>
                                    </p:animEffect>
                                  </p:childTnLst>
                                </p:cTn>
                              </p:par>
                              <p:par>
                                <p:cTn id="587" presetID="10" presetClass="entr" presetSubtype="0" fill="hold" grpId="0" nodeType="withEffect">
                                  <p:stCondLst>
                                    <p:cond delay="0"/>
                                  </p:stCondLst>
                                  <p:childTnLst>
                                    <p:set>
                                      <p:cBhvr>
                                        <p:cTn id="588" dur="1" fill="hold">
                                          <p:stCondLst>
                                            <p:cond delay="0"/>
                                          </p:stCondLst>
                                        </p:cTn>
                                        <p:tgtEl>
                                          <p:spTgt spid="186"/>
                                        </p:tgtEl>
                                        <p:attrNameLst>
                                          <p:attrName>style.visibility</p:attrName>
                                        </p:attrNameLst>
                                      </p:cBhvr>
                                      <p:to>
                                        <p:strVal val="visible"/>
                                      </p:to>
                                    </p:set>
                                    <p:animEffect transition="in" filter="fade">
                                      <p:cBhvr>
                                        <p:cTn id="589" dur="250"/>
                                        <p:tgtEl>
                                          <p:spTgt spid="186"/>
                                        </p:tgtEl>
                                      </p:cBhvr>
                                    </p:animEffect>
                                  </p:childTnLst>
                                </p:cTn>
                              </p:par>
                              <p:par>
                                <p:cTn id="590" presetID="10" presetClass="entr" presetSubtype="0" fill="hold" nodeType="withEffect">
                                  <p:stCondLst>
                                    <p:cond delay="0"/>
                                  </p:stCondLst>
                                  <p:childTnLst>
                                    <p:set>
                                      <p:cBhvr>
                                        <p:cTn id="591" dur="1" fill="hold">
                                          <p:stCondLst>
                                            <p:cond delay="0"/>
                                          </p:stCondLst>
                                        </p:cTn>
                                        <p:tgtEl>
                                          <p:spTgt spid="187"/>
                                        </p:tgtEl>
                                        <p:attrNameLst>
                                          <p:attrName>style.visibility</p:attrName>
                                        </p:attrNameLst>
                                      </p:cBhvr>
                                      <p:to>
                                        <p:strVal val="visible"/>
                                      </p:to>
                                    </p:set>
                                    <p:animEffect transition="in" filter="fade">
                                      <p:cBhvr>
                                        <p:cTn id="592" dur="250"/>
                                        <p:tgtEl>
                                          <p:spTgt spid="187"/>
                                        </p:tgtEl>
                                      </p:cBhvr>
                                    </p:animEffect>
                                  </p:childTnLst>
                                </p:cTn>
                              </p:par>
                              <p:par>
                                <p:cTn id="593" presetID="10" presetClass="entr" presetSubtype="0" fill="hold" grpId="0" nodeType="withEffect">
                                  <p:stCondLst>
                                    <p:cond delay="0"/>
                                  </p:stCondLst>
                                  <p:childTnLst>
                                    <p:set>
                                      <p:cBhvr>
                                        <p:cTn id="594" dur="1" fill="hold">
                                          <p:stCondLst>
                                            <p:cond delay="0"/>
                                          </p:stCondLst>
                                        </p:cTn>
                                        <p:tgtEl>
                                          <p:spTgt spid="187"/>
                                        </p:tgtEl>
                                        <p:attrNameLst>
                                          <p:attrName>style.visibility</p:attrName>
                                        </p:attrNameLst>
                                      </p:cBhvr>
                                      <p:to>
                                        <p:strVal val="visible"/>
                                      </p:to>
                                    </p:set>
                                    <p:animEffect transition="in" filter="fade">
                                      <p:cBhvr>
                                        <p:cTn id="595" dur="250"/>
                                        <p:tgtEl>
                                          <p:spTgt spid="187"/>
                                        </p:tgtEl>
                                      </p:cBhvr>
                                    </p:animEffect>
                                  </p:childTnLst>
                                </p:cTn>
                              </p:par>
                              <p:par>
                                <p:cTn id="596" presetID="10" presetClass="entr" presetSubtype="0" fill="hold" nodeType="withEffect">
                                  <p:stCondLst>
                                    <p:cond delay="0"/>
                                  </p:stCondLst>
                                  <p:childTnLst>
                                    <p:set>
                                      <p:cBhvr>
                                        <p:cTn id="597" dur="1" fill="hold">
                                          <p:stCondLst>
                                            <p:cond delay="0"/>
                                          </p:stCondLst>
                                        </p:cTn>
                                        <p:tgtEl>
                                          <p:spTgt spid="188"/>
                                        </p:tgtEl>
                                        <p:attrNameLst>
                                          <p:attrName>style.visibility</p:attrName>
                                        </p:attrNameLst>
                                      </p:cBhvr>
                                      <p:to>
                                        <p:strVal val="visible"/>
                                      </p:to>
                                    </p:set>
                                    <p:animEffect transition="in" filter="fade">
                                      <p:cBhvr>
                                        <p:cTn id="598" dur="250"/>
                                        <p:tgtEl>
                                          <p:spTgt spid="188"/>
                                        </p:tgtEl>
                                      </p:cBhvr>
                                    </p:animEffect>
                                  </p:childTnLst>
                                </p:cTn>
                              </p:par>
                              <p:par>
                                <p:cTn id="599" presetID="10" presetClass="entr" presetSubtype="0" fill="hold" grpId="0" nodeType="withEffect">
                                  <p:stCondLst>
                                    <p:cond delay="0"/>
                                  </p:stCondLst>
                                  <p:childTnLst>
                                    <p:set>
                                      <p:cBhvr>
                                        <p:cTn id="600" dur="1" fill="hold">
                                          <p:stCondLst>
                                            <p:cond delay="0"/>
                                          </p:stCondLst>
                                        </p:cTn>
                                        <p:tgtEl>
                                          <p:spTgt spid="188"/>
                                        </p:tgtEl>
                                        <p:attrNameLst>
                                          <p:attrName>style.visibility</p:attrName>
                                        </p:attrNameLst>
                                      </p:cBhvr>
                                      <p:to>
                                        <p:strVal val="visible"/>
                                      </p:to>
                                    </p:set>
                                    <p:animEffect transition="in" filter="fade">
                                      <p:cBhvr>
                                        <p:cTn id="601" dur="250"/>
                                        <p:tgtEl>
                                          <p:spTgt spid="188"/>
                                        </p:tgtEl>
                                      </p:cBhvr>
                                    </p:animEffect>
                                  </p:childTnLst>
                                </p:cTn>
                              </p:par>
                            </p:childTnLst>
                          </p:cTn>
                        </p:par>
                      </p:childTnLst>
                    </p:cTn>
                  </p:par>
                </p:childTnLst>
              </p:cTn>
              <p:nextCondLst>
                <p:cond evt="onClick" delay="0">
                  <p:tgtEl>
                    <p:spTgt spid="166"/>
                  </p:tgtEl>
                </p:cond>
              </p:nextCondLst>
            </p:seq>
            <p:seq concurrent="1" nextAc="seek">
              <p:cTn id="602" restart="whenNotActive" fill="hold" evtFilter="cancelBubble" nodeType="interactiveSeq">
                <p:stCondLst>
                  <p:cond evt="onClick" delay="0">
                    <p:tgtEl>
                      <p:spTgt spid="189"/>
                    </p:tgtEl>
                  </p:cond>
                </p:stCondLst>
                <p:endSync evt="end" delay="0">
                  <p:rtn val="all"/>
                </p:endSync>
                <p:childTnLst>
                  <p:par>
                    <p:cTn id="603" fill="hold">
                      <p:stCondLst>
                        <p:cond delay="0"/>
                      </p:stCondLst>
                      <p:childTnLst>
                        <p:par>
                          <p:cTn id="604" fill="hold">
                            <p:stCondLst>
                              <p:cond delay="0"/>
                            </p:stCondLst>
                            <p:childTnLst>
                              <p:par>
                                <p:cTn id="605" presetID="10" presetClass="entr" presetSubtype="0" fill="hold" grpId="0" nodeType="clickEffect">
                                  <p:stCondLst>
                                    <p:cond delay="0"/>
                                  </p:stCondLst>
                                  <p:childTnLst>
                                    <p:set>
                                      <p:cBhvr>
                                        <p:cTn id="606" dur="1" fill="hold">
                                          <p:stCondLst>
                                            <p:cond delay="0"/>
                                          </p:stCondLst>
                                        </p:cTn>
                                        <p:tgtEl>
                                          <p:spTgt spid="212"/>
                                        </p:tgtEl>
                                        <p:attrNameLst>
                                          <p:attrName>style.visibility</p:attrName>
                                        </p:attrNameLst>
                                      </p:cBhvr>
                                      <p:to>
                                        <p:strVal val="visible"/>
                                      </p:to>
                                    </p:set>
                                    <p:animEffect transition="in" filter="fade">
                                      <p:cBhvr>
                                        <p:cTn id="607" dur="250"/>
                                        <p:tgtEl>
                                          <p:spTgt spid="212"/>
                                        </p:tgtEl>
                                      </p:cBhvr>
                                    </p:animEffect>
                                  </p:childTnLst>
                                </p:cTn>
                              </p:par>
                              <p:par>
                                <p:cTn id="608" presetID="10" presetClass="exit" presetSubtype="0" fill="hold" grpId="0" nodeType="withEffect">
                                  <p:stCondLst>
                                    <p:cond delay="0"/>
                                  </p:stCondLst>
                                  <p:childTnLst>
                                    <p:animEffect transition="out" filter="fade">
                                      <p:cBhvr>
                                        <p:cTn id="609" dur="250"/>
                                        <p:tgtEl>
                                          <p:spTgt spid="189"/>
                                        </p:tgtEl>
                                      </p:cBhvr>
                                    </p:animEffect>
                                    <p:set>
                                      <p:cBhvr>
                                        <p:cTn id="610" dur="1" fill="hold">
                                          <p:stCondLst>
                                            <p:cond delay="249"/>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611" restart="whenNotActive" fill="hold" evtFilter="cancelBubble" nodeType="interactiveSeq">
                <p:stCondLst>
                  <p:cond evt="onClick" delay="0">
                    <p:tgtEl>
                      <p:spTgt spid="212"/>
                    </p:tgtEl>
                  </p:cond>
                </p:stCondLst>
                <p:endSync evt="end" delay="0">
                  <p:rtn val="all"/>
                </p:endSync>
                <p:childTnLst>
                  <p:par>
                    <p:cTn id="612" fill="hold">
                      <p:stCondLst>
                        <p:cond delay="0"/>
                      </p:stCondLst>
                      <p:childTnLst>
                        <p:par>
                          <p:cTn id="613" fill="hold">
                            <p:stCondLst>
                              <p:cond delay="0"/>
                            </p:stCondLst>
                            <p:childTnLst>
                              <p:par>
                                <p:cTn id="614" presetID="1" presetClass="emph" presetSubtype="2" fill="hold" nodeType="clickEffect">
                                  <p:stCondLst>
                                    <p:cond delay="0"/>
                                  </p:stCondLst>
                                  <p:childTnLst>
                                    <p:animClr clrSpc="rgb" dir="cw">
                                      <p:cBhvr>
                                        <p:cTn id="615" dur="250" fill="hold"/>
                                        <p:tgtEl>
                                          <p:spTgt spid="212"/>
                                        </p:tgtEl>
                                        <p:attrNameLst>
                                          <p:attrName>fillcolor</p:attrName>
                                        </p:attrNameLst>
                                      </p:cBhvr>
                                      <p:to>
                                        <a:srgbClr val="000000"/>
                                      </p:to>
                                    </p:animClr>
                                    <p:set>
                                      <p:cBhvr>
                                        <p:cTn id="616" dur="250" fill="hold"/>
                                        <p:tgtEl>
                                          <p:spTgt spid="212"/>
                                        </p:tgtEl>
                                        <p:attrNameLst>
                                          <p:attrName>fill.type</p:attrName>
                                        </p:attrNameLst>
                                      </p:cBhvr>
                                      <p:to>
                                        <p:strVal val="solid"/>
                                      </p:to>
                                    </p:set>
                                    <p:set>
                                      <p:cBhvr>
                                        <p:cTn id="617" dur="250" fill="hold"/>
                                        <p:tgtEl>
                                          <p:spTgt spid="212"/>
                                        </p:tgtEl>
                                        <p:attrNameLst>
                                          <p:attrName>fill.on</p:attrName>
                                        </p:attrNameLst>
                                      </p:cBhvr>
                                      <p:to>
                                        <p:strVal val="true"/>
                                      </p:to>
                                    </p:set>
                                  </p:childTnLst>
                                  <p:subTnLst>
                                    <p:audio>
                                      <p:cMediaNode>
                                        <p:cTn display="0" masterRel="sameClick">
                                          <p:stCondLst>
                                            <p:cond evt="begin" delay="0">
                                              <p:tn val="614"/>
                                            </p:cond>
                                          </p:stCondLst>
                                          <p:endCondLst>
                                            <p:cond evt="onStopAudio" delay="0">
                                              <p:tgtEl>
                                                <p:sldTgt/>
                                              </p:tgtEl>
                                            </p:cond>
                                          </p:endCondLst>
                                        </p:cTn>
                                        <p:tgtEl>
                                          <p:sndTgt r:embed="rId2" name="cashreg.wav"/>
                                        </p:tgtEl>
                                      </p:cMediaNode>
                                    </p:audio>
                                  </p:subTnLst>
                                </p:cTn>
                              </p:par>
                              <p:par>
                                <p:cTn id="618" presetID="10" presetClass="entr" presetSubtype="0" fill="hold" nodeType="withEffect">
                                  <p:stCondLst>
                                    <p:cond delay="0"/>
                                  </p:stCondLst>
                                  <p:childTnLst>
                                    <p:set>
                                      <p:cBhvr>
                                        <p:cTn id="619" dur="1" fill="hold">
                                          <p:stCondLst>
                                            <p:cond delay="0"/>
                                          </p:stCondLst>
                                        </p:cTn>
                                        <p:tgtEl>
                                          <p:spTgt spid="213"/>
                                        </p:tgtEl>
                                        <p:attrNameLst>
                                          <p:attrName>style.visibility</p:attrName>
                                        </p:attrNameLst>
                                      </p:cBhvr>
                                      <p:to>
                                        <p:strVal val="visible"/>
                                      </p:to>
                                    </p:set>
                                    <p:animEffect transition="in" filter="fade">
                                      <p:cBhvr>
                                        <p:cTn id="620" dur="250"/>
                                        <p:tgtEl>
                                          <p:spTgt spid="213"/>
                                        </p:tgtEl>
                                      </p:cBhvr>
                                    </p:animEffect>
                                  </p:childTnLst>
                                </p:cTn>
                              </p:par>
                              <p:par>
                                <p:cTn id="621" presetID="10" presetClass="entr" presetSubtype="0" fill="hold" grpId="0" nodeType="withEffect">
                                  <p:stCondLst>
                                    <p:cond delay="0"/>
                                  </p:stCondLst>
                                  <p:childTnLst>
                                    <p:set>
                                      <p:cBhvr>
                                        <p:cTn id="622" dur="1" fill="hold">
                                          <p:stCondLst>
                                            <p:cond delay="0"/>
                                          </p:stCondLst>
                                        </p:cTn>
                                        <p:tgtEl>
                                          <p:spTgt spid="213"/>
                                        </p:tgtEl>
                                        <p:attrNameLst>
                                          <p:attrName>style.visibility</p:attrName>
                                        </p:attrNameLst>
                                      </p:cBhvr>
                                      <p:to>
                                        <p:strVal val="visible"/>
                                      </p:to>
                                    </p:set>
                                    <p:animEffect transition="in" filter="fade">
                                      <p:cBhvr>
                                        <p:cTn id="623" dur="250"/>
                                        <p:tgtEl>
                                          <p:spTgt spid="213"/>
                                        </p:tgtEl>
                                      </p:cBhvr>
                                    </p:animEffect>
                                  </p:childTnLst>
                                </p:cTn>
                              </p:par>
                              <p:par>
                                <p:cTn id="624" presetID="10" presetClass="entr" presetSubtype="0" fill="hold" nodeType="withEffect">
                                  <p:stCondLst>
                                    <p:cond delay="0"/>
                                  </p:stCondLst>
                                  <p:childTnLst>
                                    <p:set>
                                      <p:cBhvr>
                                        <p:cTn id="625" dur="1" fill="hold">
                                          <p:stCondLst>
                                            <p:cond delay="0"/>
                                          </p:stCondLst>
                                        </p:cTn>
                                        <p:tgtEl>
                                          <p:spTgt spid="214"/>
                                        </p:tgtEl>
                                        <p:attrNameLst>
                                          <p:attrName>style.visibility</p:attrName>
                                        </p:attrNameLst>
                                      </p:cBhvr>
                                      <p:to>
                                        <p:strVal val="visible"/>
                                      </p:to>
                                    </p:set>
                                    <p:animEffect transition="in" filter="fade">
                                      <p:cBhvr>
                                        <p:cTn id="626" dur="250"/>
                                        <p:tgtEl>
                                          <p:spTgt spid="214"/>
                                        </p:tgtEl>
                                      </p:cBhvr>
                                    </p:animEffect>
                                  </p:childTnLst>
                                </p:cTn>
                              </p:par>
                              <p:par>
                                <p:cTn id="627" presetID="10" presetClass="entr" presetSubtype="0" fill="hold" grpId="0" nodeType="withEffect">
                                  <p:stCondLst>
                                    <p:cond delay="0"/>
                                  </p:stCondLst>
                                  <p:childTnLst>
                                    <p:set>
                                      <p:cBhvr>
                                        <p:cTn id="628" dur="1" fill="hold">
                                          <p:stCondLst>
                                            <p:cond delay="0"/>
                                          </p:stCondLst>
                                        </p:cTn>
                                        <p:tgtEl>
                                          <p:spTgt spid="214"/>
                                        </p:tgtEl>
                                        <p:attrNameLst>
                                          <p:attrName>style.visibility</p:attrName>
                                        </p:attrNameLst>
                                      </p:cBhvr>
                                      <p:to>
                                        <p:strVal val="visible"/>
                                      </p:to>
                                    </p:set>
                                    <p:animEffect transition="in" filter="fade">
                                      <p:cBhvr>
                                        <p:cTn id="629" dur="250"/>
                                        <p:tgtEl>
                                          <p:spTgt spid="214"/>
                                        </p:tgtEl>
                                      </p:cBhvr>
                                    </p:animEffect>
                                  </p:childTnLst>
                                </p:cTn>
                              </p:par>
                              <p:par>
                                <p:cTn id="630" presetID="10" presetClass="entr" presetSubtype="0" fill="hold" nodeType="withEffect">
                                  <p:stCondLst>
                                    <p:cond delay="0"/>
                                  </p:stCondLst>
                                  <p:childTnLst>
                                    <p:set>
                                      <p:cBhvr>
                                        <p:cTn id="631" dur="1" fill="hold">
                                          <p:stCondLst>
                                            <p:cond delay="0"/>
                                          </p:stCondLst>
                                        </p:cTn>
                                        <p:tgtEl>
                                          <p:spTgt spid="215"/>
                                        </p:tgtEl>
                                        <p:attrNameLst>
                                          <p:attrName>style.visibility</p:attrName>
                                        </p:attrNameLst>
                                      </p:cBhvr>
                                      <p:to>
                                        <p:strVal val="visible"/>
                                      </p:to>
                                    </p:set>
                                    <p:animEffect transition="in" filter="fade">
                                      <p:cBhvr>
                                        <p:cTn id="632" dur="250"/>
                                        <p:tgtEl>
                                          <p:spTgt spid="215"/>
                                        </p:tgtEl>
                                      </p:cBhvr>
                                    </p:animEffect>
                                  </p:childTnLst>
                                </p:cTn>
                              </p:par>
                              <p:par>
                                <p:cTn id="633" presetID="10" presetClass="entr" presetSubtype="0" fill="hold" grpId="0" nodeType="withEffect">
                                  <p:stCondLst>
                                    <p:cond delay="0"/>
                                  </p:stCondLst>
                                  <p:childTnLst>
                                    <p:set>
                                      <p:cBhvr>
                                        <p:cTn id="634" dur="1" fill="hold">
                                          <p:stCondLst>
                                            <p:cond delay="0"/>
                                          </p:stCondLst>
                                        </p:cTn>
                                        <p:tgtEl>
                                          <p:spTgt spid="215"/>
                                        </p:tgtEl>
                                        <p:attrNameLst>
                                          <p:attrName>style.visibility</p:attrName>
                                        </p:attrNameLst>
                                      </p:cBhvr>
                                      <p:to>
                                        <p:strVal val="visible"/>
                                      </p:to>
                                    </p:set>
                                    <p:animEffect transition="in" filter="fade">
                                      <p:cBhvr>
                                        <p:cTn id="635" dur="250"/>
                                        <p:tgtEl>
                                          <p:spTgt spid="215"/>
                                        </p:tgtEl>
                                      </p:cBhvr>
                                    </p:animEffect>
                                  </p:childTnLst>
                                </p:cTn>
                              </p:par>
                              <p:par>
                                <p:cTn id="636" presetID="10" presetClass="entr" presetSubtype="0" fill="hold" nodeType="withEffect">
                                  <p:stCondLst>
                                    <p:cond delay="0"/>
                                  </p:stCondLst>
                                  <p:childTnLst>
                                    <p:set>
                                      <p:cBhvr>
                                        <p:cTn id="637" dur="1" fill="hold">
                                          <p:stCondLst>
                                            <p:cond delay="0"/>
                                          </p:stCondLst>
                                        </p:cTn>
                                        <p:tgtEl>
                                          <p:spTgt spid="216"/>
                                        </p:tgtEl>
                                        <p:attrNameLst>
                                          <p:attrName>style.visibility</p:attrName>
                                        </p:attrNameLst>
                                      </p:cBhvr>
                                      <p:to>
                                        <p:strVal val="visible"/>
                                      </p:to>
                                    </p:set>
                                    <p:animEffect transition="in" filter="fade">
                                      <p:cBhvr>
                                        <p:cTn id="638" dur="250"/>
                                        <p:tgtEl>
                                          <p:spTgt spid="216"/>
                                        </p:tgtEl>
                                      </p:cBhvr>
                                    </p:animEffect>
                                  </p:childTnLst>
                                </p:cTn>
                              </p:par>
                              <p:par>
                                <p:cTn id="639" presetID="10" presetClass="entr" presetSubtype="0" fill="hold" grpId="0" nodeType="withEffect">
                                  <p:stCondLst>
                                    <p:cond delay="0"/>
                                  </p:stCondLst>
                                  <p:childTnLst>
                                    <p:set>
                                      <p:cBhvr>
                                        <p:cTn id="640" dur="1" fill="hold">
                                          <p:stCondLst>
                                            <p:cond delay="0"/>
                                          </p:stCondLst>
                                        </p:cTn>
                                        <p:tgtEl>
                                          <p:spTgt spid="216"/>
                                        </p:tgtEl>
                                        <p:attrNameLst>
                                          <p:attrName>style.visibility</p:attrName>
                                        </p:attrNameLst>
                                      </p:cBhvr>
                                      <p:to>
                                        <p:strVal val="visible"/>
                                      </p:to>
                                    </p:set>
                                    <p:animEffect transition="in" filter="fade">
                                      <p:cBhvr>
                                        <p:cTn id="641" dur="250"/>
                                        <p:tgtEl>
                                          <p:spTgt spid="216"/>
                                        </p:tgtEl>
                                      </p:cBhvr>
                                    </p:animEffect>
                                  </p:childTnLst>
                                </p:cTn>
                              </p:par>
                              <p:par>
                                <p:cTn id="642" presetID="10" presetClass="entr" presetSubtype="0" fill="hold" nodeType="withEffect">
                                  <p:stCondLst>
                                    <p:cond delay="0"/>
                                  </p:stCondLst>
                                  <p:childTnLst>
                                    <p:set>
                                      <p:cBhvr>
                                        <p:cTn id="643" dur="1" fill="hold">
                                          <p:stCondLst>
                                            <p:cond delay="0"/>
                                          </p:stCondLst>
                                        </p:cTn>
                                        <p:tgtEl>
                                          <p:spTgt spid="217"/>
                                        </p:tgtEl>
                                        <p:attrNameLst>
                                          <p:attrName>style.visibility</p:attrName>
                                        </p:attrNameLst>
                                      </p:cBhvr>
                                      <p:to>
                                        <p:strVal val="visible"/>
                                      </p:to>
                                    </p:set>
                                    <p:animEffect transition="in" filter="fade">
                                      <p:cBhvr>
                                        <p:cTn id="644" dur="250"/>
                                        <p:tgtEl>
                                          <p:spTgt spid="217"/>
                                        </p:tgtEl>
                                      </p:cBhvr>
                                    </p:animEffect>
                                  </p:childTnLst>
                                </p:cTn>
                              </p:par>
                              <p:par>
                                <p:cTn id="645" presetID="10" presetClass="entr" presetSubtype="0" fill="hold" grpId="0" nodeType="withEffect">
                                  <p:stCondLst>
                                    <p:cond delay="0"/>
                                  </p:stCondLst>
                                  <p:childTnLst>
                                    <p:set>
                                      <p:cBhvr>
                                        <p:cTn id="646" dur="1" fill="hold">
                                          <p:stCondLst>
                                            <p:cond delay="0"/>
                                          </p:stCondLst>
                                        </p:cTn>
                                        <p:tgtEl>
                                          <p:spTgt spid="217"/>
                                        </p:tgtEl>
                                        <p:attrNameLst>
                                          <p:attrName>style.visibility</p:attrName>
                                        </p:attrNameLst>
                                      </p:cBhvr>
                                      <p:to>
                                        <p:strVal val="visible"/>
                                      </p:to>
                                    </p:set>
                                    <p:animEffect transition="in" filter="fade">
                                      <p:cBhvr>
                                        <p:cTn id="647" dur="250"/>
                                        <p:tgtEl>
                                          <p:spTgt spid="217"/>
                                        </p:tgtEl>
                                      </p:cBhvr>
                                    </p:animEffect>
                                  </p:childTnLst>
                                </p:cTn>
                              </p:par>
                              <p:par>
                                <p:cTn id="648" presetID="10" presetClass="entr" presetSubtype="0" fill="hold" nodeType="withEffect">
                                  <p:stCondLst>
                                    <p:cond delay="0"/>
                                  </p:stCondLst>
                                  <p:childTnLst>
                                    <p:set>
                                      <p:cBhvr>
                                        <p:cTn id="649" dur="1" fill="hold">
                                          <p:stCondLst>
                                            <p:cond delay="0"/>
                                          </p:stCondLst>
                                        </p:cTn>
                                        <p:tgtEl>
                                          <p:spTgt spid="218"/>
                                        </p:tgtEl>
                                        <p:attrNameLst>
                                          <p:attrName>style.visibility</p:attrName>
                                        </p:attrNameLst>
                                      </p:cBhvr>
                                      <p:to>
                                        <p:strVal val="visible"/>
                                      </p:to>
                                    </p:set>
                                    <p:animEffect transition="in" filter="fade">
                                      <p:cBhvr>
                                        <p:cTn id="650" dur="250"/>
                                        <p:tgtEl>
                                          <p:spTgt spid="218"/>
                                        </p:tgtEl>
                                      </p:cBhvr>
                                    </p:animEffect>
                                  </p:childTnLst>
                                </p:cTn>
                              </p:par>
                              <p:par>
                                <p:cTn id="651" presetID="10" presetClass="entr" presetSubtype="0" fill="hold" grpId="0" nodeType="withEffect">
                                  <p:stCondLst>
                                    <p:cond delay="0"/>
                                  </p:stCondLst>
                                  <p:childTnLst>
                                    <p:set>
                                      <p:cBhvr>
                                        <p:cTn id="652" dur="1" fill="hold">
                                          <p:stCondLst>
                                            <p:cond delay="0"/>
                                          </p:stCondLst>
                                        </p:cTn>
                                        <p:tgtEl>
                                          <p:spTgt spid="218"/>
                                        </p:tgtEl>
                                        <p:attrNameLst>
                                          <p:attrName>style.visibility</p:attrName>
                                        </p:attrNameLst>
                                      </p:cBhvr>
                                      <p:to>
                                        <p:strVal val="visible"/>
                                      </p:to>
                                    </p:set>
                                    <p:animEffect transition="in" filter="fade">
                                      <p:cBhvr>
                                        <p:cTn id="653" dur="250"/>
                                        <p:tgtEl>
                                          <p:spTgt spid="218"/>
                                        </p:tgtEl>
                                      </p:cBhvr>
                                    </p:animEffect>
                                  </p:childTnLst>
                                </p:cTn>
                              </p:par>
                              <p:par>
                                <p:cTn id="654" presetID="10" presetClass="entr" presetSubtype="0" fill="hold" nodeType="withEffect">
                                  <p:stCondLst>
                                    <p:cond delay="0"/>
                                  </p:stCondLst>
                                  <p:childTnLst>
                                    <p:set>
                                      <p:cBhvr>
                                        <p:cTn id="655" dur="1" fill="hold">
                                          <p:stCondLst>
                                            <p:cond delay="0"/>
                                          </p:stCondLst>
                                        </p:cTn>
                                        <p:tgtEl>
                                          <p:spTgt spid="219"/>
                                        </p:tgtEl>
                                        <p:attrNameLst>
                                          <p:attrName>style.visibility</p:attrName>
                                        </p:attrNameLst>
                                      </p:cBhvr>
                                      <p:to>
                                        <p:strVal val="visible"/>
                                      </p:to>
                                    </p:set>
                                    <p:animEffect transition="in" filter="fade">
                                      <p:cBhvr>
                                        <p:cTn id="656" dur="250"/>
                                        <p:tgtEl>
                                          <p:spTgt spid="219"/>
                                        </p:tgtEl>
                                      </p:cBhvr>
                                    </p:animEffect>
                                  </p:childTnLst>
                                </p:cTn>
                              </p:par>
                              <p:par>
                                <p:cTn id="657" presetID="10" presetClass="entr" presetSubtype="0" fill="hold" grpId="0" nodeType="withEffect">
                                  <p:stCondLst>
                                    <p:cond delay="0"/>
                                  </p:stCondLst>
                                  <p:childTnLst>
                                    <p:set>
                                      <p:cBhvr>
                                        <p:cTn id="658" dur="1" fill="hold">
                                          <p:stCondLst>
                                            <p:cond delay="0"/>
                                          </p:stCondLst>
                                        </p:cTn>
                                        <p:tgtEl>
                                          <p:spTgt spid="219"/>
                                        </p:tgtEl>
                                        <p:attrNameLst>
                                          <p:attrName>style.visibility</p:attrName>
                                        </p:attrNameLst>
                                      </p:cBhvr>
                                      <p:to>
                                        <p:strVal val="visible"/>
                                      </p:to>
                                    </p:set>
                                    <p:animEffect transition="in" filter="fade">
                                      <p:cBhvr>
                                        <p:cTn id="659" dur="250"/>
                                        <p:tgtEl>
                                          <p:spTgt spid="219"/>
                                        </p:tgtEl>
                                      </p:cBhvr>
                                    </p:animEffect>
                                  </p:childTnLst>
                                </p:cTn>
                              </p:par>
                              <p:par>
                                <p:cTn id="660" presetID="10" presetClass="entr" presetSubtype="0" fill="hold" nodeType="withEffect">
                                  <p:stCondLst>
                                    <p:cond delay="0"/>
                                  </p:stCondLst>
                                  <p:childTnLst>
                                    <p:set>
                                      <p:cBhvr>
                                        <p:cTn id="661" dur="1" fill="hold">
                                          <p:stCondLst>
                                            <p:cond delay="0"/>
                                          </p:stCondLst>
                                        </p:cTn>
                                        <p:tgtEl>
                                          <p:spTgt spid="220"/>
                                        </p:tgtEl>
                                        <p:attrNameLst>
                                          <p:attrName>style.visibility</p:attrName>
                                        </p:attrNameLst>
                                      </p:cBhvr>
                                      <p:to>
                                        <p:strVal val="visible"/>
                                      </p:to>
                                    </p:set>
                                    <p:animEffect transition="in" filter="fade">
                                      <p:cBhvr>
                                        <p:cTn id="662" dur="250"/>
                                        <p:tgtEl>
                                          <p:spTgt spid="220"/>
                                        </p:tgtEl>
                                      </p:cBhvr>
                                    </p:animEffect>
                                  </p:childTnLst>
                                </p:cTn>
                              </p:par>
                              <p:par>
                                <p:cTn id="663" presetID="10" presetClass="entr" presetSubtype="0" fill="hold" grpId="0" nodeType="withEffect">
                                  <p:stCondLst>
                                    <p:cond delay="0"/>
                                  </p:stCondLst>
                                  <p:childTnLst>
                                    <p:set>
                                      <p:cBhvr>
                                        <p:cTn id="664" dur="1" fill="hold">
                                          <p:stCondLst>
                                            <p:cond delay="0"/>
                                          </p:stCondLst>
                                        </p:cTn>
                                        <p:tgtEl>
                                          <p:spTgt spid="220"/>
                                        </p:tgtEl>
                                        <p:attrNameLst>
                                          <p:attrName>style.visibility</p:attrName>
                                        </p:attrNameLst>
                                      </p:cBhvr>
                                      <p:to>
                                        <p:strVal val="visible"/>
                                      </p:to>
                                    </p:set>
                                    <p:animEffect transition="in" filter="fade">
                                      <p:cBhvr>
                                        <p:cTn id="665" dur="250"/>
                                        <p:tgtEl>
                                          <p:spTgt spid="220"/>
                                        </p:tgtEl>
                                      </p:cBhvr>
                                    </p:animEffect>
                                  </p:childTnLst>
                                </p:cTn>
                              </p:par>
                              <p:par>
                                <p:cTn id="666" presetID="10" presetClass="entr" presetSubtype="0" fill="hold" nodeType="withEffect">
                                  <p:stCondLst>
                                    <p:cond delay="0"/>
                                  </p:stCondLst>
                                  <p:childTnLst>
                                    <p:set>
                                      <p:cBhvr>
                                        <p:cTn id="667" dur="1" fill="hold">
                                          <p:stCondLst>
                                            <p:cond delay="0"/>
                                          </p:stCondLst>
                                        </p:cTn>
                                        <p:tgtEl>
                                          <p:spTgt spid="221"/>
                                        </p:tgtEl>
                                        <p:attrNameLst>
                                          <p:attrName>style.visibility</p:attrName>
                                        </p:attrNameLst>
                                      </p:cBhvr>
                                      <p:to>
                                        <p:strVal val="visible"/>
                                      </p:to>
                                    </p:set>
                                    <p:animEffect transition="in" filter="fade">
                                      <p:cBhvr>
                                        <p:cTn id="668" dur="250"/>
                                        <p:tgtEl>
                                          <p:spTgt spid="221"/>
                                        </p:tgtEl>
                                      </p:cBhvr>
                                    </p:animEffect>
                                  </p:childTnLst>
                                </p:cTn>
                              </p:par>
                              <p:par>
                                <p:cTn id="669" presetID="10" presetClass="entr" presetSubtype="0" fill="hold" grpId="0" nodeType="withEffect">
                                  <p:stCondLst>
                                    <p:cond delay="0"/>
                                  </p:stCondLst>
                                  <p:childTnLst>
                                    <p:set>
                                      <p:cBhvr>
                                        <p:cTn id="670" dur="1" fill="hold">
                                          <p:stCondLst>
                                            <p:cond delay="0"/>
                                          </p:stCondLst>
                                        </p:cTn>
                                        <p:tgtEl>
                                          <p:spTgt spid="221"/>
                                        </p:tgtEl>
                                        <p:attrNameLst>
                                          <p:attrName>style.visibility</p:attrName>
                                        </p:attrNameLst>
                                      </p:cBhvr>
                                      <p:to>
                                        <p:strVal val="visible"/>
                                      </p:to>
                                    </p:set>
                                    <p:animEffect transition="in" filter="fade">
                                      <p:cBhvr>
                                        <p:cTn id="671" dur="250"/>
                                        <p:tgtEl>
                                          <p:spTgt spid="221"/>
                                        </p:tgtEl>
                                      </p:cBhvr>
                                    </p:animEffect>
                                  </p:childTnLst>
                                </p:cTn>
                              </p:par>
                              <p:par>
                                <p:cTn id="672" presetID="10" presetClass="entr" presetSubtype="0" fill="hold" nodeType="withEffect">
                                  <p:stCondLst>
                                    <p:cond delay="0"/>
                                  </p:stCondLst>
                                  <p:childTnLst>
                                    <p:set>
                                      <p:cBhvr>
                                        <p:cTn id="673" dur="1" fill="hold">
                                          <p:stCondLst>
                                            <p:cond delay="0"/>
                                          </p:stCondLst>
                                        </p:cTn>
                                        <p:tgtEl>
                                          <p:spTgt spid="222"/>
                                        </p:tgtEl>
                                        <p:attrNameLst>
                                          <p:attrName>style.visibility</p:attrName>
                                        </p:attrNameLst>
                                      </p:cBhvr>
                                      <p:to>
                                        <p:strVal val="visible"/>
                                      </p:to>
                                    </p:set>
                                    <p:animEffect transition="in" filter="fade">
                                      <p:cBhvr>
                                        <p:cTn id="674" dur="250"/>
                                        <p:tgtEl>
                                          <p:spTgt spid="222"/>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222"/>
                                        </p:tgtEl>
                                        <p:attrNameLst>
                                          <p:attrName>style.visibility</p:attrName>
                                        </p:attrNameLst>
                                      </p:cBhvr>
                                      <p:to>
                                        <p:strVal val="visible"/>
                                      </p:to>
                                    </p:set>
                                    <p:animEffect transition="in" filter="fade">
                                      <p:cBhvr>
                                        <p:cTn id="677" dur="250"/>
                                        <p:tgtEl>
                                          <p:spTgt spid="222"/>
                                        </p:tgtEl>
                                      </p:cBhvr>
                                    </p:animEffect>
                                  </p:childTnLst>
                                </p:cTn>
                              </p:par>
                              <p:par>
                                <p:cTn id="678" presetID="10" presetClass="entr" presetSubtype="0" fill="hold" nodeType="withEffect">
                                  <p:stCondLst>
                                    <p:cond delay="0"/>
                                  </p:stCondLst>
                                  <p:childTnLst>
                                    <p:set>
                                      <p:cBhvr>
                                        <p:cTn id="679" dur="1" fill="hold">
                                          <p:stCondLst>
                                            <p:cond delay="0"/>
                                          </p:stCondLst>
                                        </p:cTn>
                                        <p:tgtEl>
                                          <p:spTgt spid="223"/>
                                        </p:tgtEl>
                                        <p:attrNameLst>
                                          <p:attrName>style.visibility</p:attrName>
                                        </p:attrNameLst>
                                      </p:cBhvr>
                                      <p:to>
                                        <p:strVal val="visible"/>
                                      </p:to>
                                    </p:set>
                                    <p:animEffect transition="in" filter="fade">
                                      <p:cBhvr>
                                        <p:cTn id="680" dur="250"/>
                                        <p:tgtEl>
                                          <p:spTgt spid="223"/>
                                        </p:tgtEl>
                                      </p:cBhvr>
                                    </p:animEffect>
                                  </p:childTnLst>
                                </p:cTn>
                              </p:par>
                              <p:par>
                                <p:cTn id="681" presetID="10" presetClass="entr" presetSubtype="0" fill="hold" grpId="0" nodeType="withEffect">
                                  <p:stCondLst>
                                    <p:cond delay="0"/>
                                  </p:stCondLst>
                                  <p:childTnLst>
                                    <p:set>
                                      <p:cBhvr>
                                        <p:cTn id="682" dur="1" fill="hold">
                                          <p:stCondLst>
                                            <p:cond delay="0"/>
                                          </p:stCondLst>
                                        </p:cTn>
                                        <p:tgtEl>
                                          <p:spTgt spid="223"/>
                                        </p:tgtEl>
                                        <p:attrNameLst>
                                          <p:attrName>style.visibility</p:attrName>
                                        </p:attrNameLst>
                                      </p:cBhvr>
                                      <p:to>
                                        <p:strVal val="visible"/>
                                      </p:to>
                                    </p:set>
                                    <p:animEffect transition="in" filter="fade">
                                      <p:cBhvr>
                                        <p:cTn id="683" dur="250"/>
                                        <p:tgtEl>
                                          <p:spTgt spid="223"/>
                                        </p:tgtEl>
                                      </p:cBhvr>
                                    </p:animEffect>
                                  </p:childTnLst>
                                </p:cTn>
                              </p:par>
                              <p:par>
                                <p:cTn id="684" presetID="10" presetClass="entr" presetSubtype="0" fill="hold" nodeType="withEffect">
                                  <p:stCondLst>
                                    <p:cond delay="0"/>
                                  </p:stCondLst>
                                  <p:childTnLst>
                                    <p:set>
                                      <p:cBhvr>
                                        <p:cTn id="685" dur="1" fill="hold">
                                          <p:stCondLst>
                                            <p:cond delay="0"/>
                                          </p:stCondLst>
                                        </p:cTn>
                                        <p:tgtEl>
                                          <p:spTgt spid="224"/>
                                        </p:tgtEl>
                                        <p:attrNameLst>
                                          <p:attrName>style.visibility</p:attrName>
                                        </p:attrNameLst>
                                      </p:cBhvr>
                                      <p:to>
                                        <p:strVal val="visible"/>
                                      </p:to>
                                    </p:set>
                                    <p:animEffect transition="in" filter="fade">
                                      <p:cBhvr>
                                        <p:cTn id="686" dur="250"/>
                                        <p:tgtEl>
                                          <p:spTgt spid="224"/>
                                        </p:tgtEl>
                                      </p:cBhvr>
                                    </p:animEffect>
                                  </p:childTnLst>
                                </p:cTn>
                              </p:par>
                              <p:par>
                                <p:cTn id="687" presetID="10" presetClass="entr" presetSubtype="0" fill="hold" grpId="0" nodeType="withEffect">
                                  <p:stCondLst>
                                    <p:cond delay="0"/>
                                  </p:stCondLst>
                                  <p:childTnLst>
                                    <p:set>
                                      <p:cBhvr>
                                        <p:cTn id="688" dur="1" fill="hold">
                                          <p:stCondLst>
                                            <p:cond delay="0"/>
                                          </p:stCondLst>
                                        </p:cTn>
                                        <p:tgtEl>
                                          <p:spTgt spid="224"/>
                                        </p:tgtEl>
                                        <p:attrNameLst>
                                          <p:attrName>style.visibility</p:attrName>
                                        </p:attrNameLst>
                                      </p:cBhvr>
                                      <p:to>
                                        <p:strVal val="visible"/>
                                      </p:to>
                                    </p:set>
                                    <p:animEffect transition="in" filter="fade">
                                      <p:cBhvr>
                                        <p:cTn id="689" dur="250"/>
                                        <p:tgtEl>
                                          <p:spTgt spid="224"/>
                                        </p:tgtEl>
                                      </p:cBhvr>
                                    </p:animEffect>
                                  </p:childTnLst>
                                </p:cTn>
                              </p:par>
                              <p:par>
                                <p:cTn id="690" presetID="10" presetClass="entr" presetSubtype="0" fill="hold" nodeType="withEffect">
                                  <p:stCondLst>
                                    <p:cond delay="0"/>
                                  </p:stCondLst>
                                  <p:childTnLst>
                                    <p:set>
                                      <p:cBhvr>
                                        <p:cTn id="691" dur="1" fill="hold">
                                          <p:stCondLst>
                                            <p:cond delay="0"/>
                                          </p:stCondLst>
                                        </p:cTn>
                                        <p:tgtEl>
                                          <p:spTgt spid="225"/>
                                        </p:tgtEl>
                                        <p:attrNameLst>
                                          <p:attrName>style.visibility</p:attrName>
                                        </p:attrNameLst>
                                      </p:cBhvr>
                                      <p:to>
                                        <p:strVal val="visible"/>
                                      </p:to>
                                    </p:set>
                                    <p:animEffect transition="in" filter="fade">
                                      <p:cBhvr>
                                        <p:cTn id="692" dur="250"/>
                                        <p:tgtEl>
                                          <p:spTgt spid="225"/>
                                        </p:tgtEl>
                                      </p:cBhvr>
                                    </p:animEffect>
                                  </p:childTnLst>
                                </p:cTn>
                              </p:par>
                              <p:par>
                                <p:cTn id="693" presetID="10" presetClass="entr" presetSubtype="0" fill="hold" grpId="0" nodeType="withEffect">
                                  <p:stCondLst>
                                    <p:cond delay="0"/>
                                  </p:stCondLst>
                                  <p:childTnLst>
                                    <p:set>
                                      <p:cBhvr>
                                        <p:cTn id="694" dur="1" fill="hold">
                                          <p:stCondLst>
                                            <p:cond delay="0"/>
                                          </p:stCondLst>
                                        </p:cTn>
                                        <p:tgtEl>
                                          <p:spTgt spid="225"/>
                                        </p:tgtEl>
                                        <p:attrNameLst>
                                          <p:attrName>style.visibility</p:attrName>
                                        </p:attrNameLst>
                                      </p:cBhvr>
                                      <p:to>
                                        <p:strVal val="visible"/>
                                      </p:to>
                                    </p:set>
                                    <p:animEffect transition="in" filter="fade">
                                      <p:cBhvr>
                                        <p:cTn id="695" dur="250"/>
                                        <p:tgtEl>
                                          <p:spTgt spid="225"/>
                                        </p:tgtEl>
                                      </p:cBhvr>
                                    </p:animEffect>
                                  </p:childTnLst>
                                </p:cTn>
                              </p:par>
                              <p:par>
                                <p:cTn id="696" presetID="10" presetClass="entr" presetSubtype="0" fill="hold" nodeType="withEffect">
                                  <p:stCondLst>
                                    <p:cond delay="0"/>
                                  </p:stCondLst>
                                  <p:childTnLst>
                                    <p:set>
                                      <p:cBhvr>
                                        <p:cTn id="697" dur="1" fill="hold">
                                          <p:stCondLst>
                                            <p:cond delay="0"/>
                                          </p:stCondLst>
                                        </p:cTn>
                                        <p:tgtEl>
                                          <p:spTgt spid="226"/>
                                        </p:tgtEl>
                                        <p:attrNameLst>
                                          <p:attrName>style.visibility</p:attrName>
                                        </p:attrNameLst>
                                      </p:cBhvr>
                                      <p:to>
                                        <p:strVal val="visible"/>
                                      </p:to>
                                    </p:set>
                                    <p:animEffect transition="in" filter="fade">
                                      <p:cBhvr>
                                        <p:cTn id="698" dur="250"/>
                                        <p:tgtEl>
                                          <p:spTgt spid="226"/>
                                        </p:tgtEl>
                                      </p:cBhvr>
                                    </p:animEffect>
                                  </p:childTnLst>
                                </p:cTn>
                              </p:par>
                              <p:par>
                                <p:cTn id="699" presetID="10" presetClass="entr" presetSubtype="0" fill="hold" grpId="0" nodeType="withEffect">
                                  <p:stCondLst>
                                    <p:cond delay="0"/>
                                  </p:stCondLst>
                                  <p:childTnLst>
                                    <p:set>
                                      <p:cBhvr>
                                        <p:cTn id="700" dur="1" fill="hold">
                                          <p:stCondLst>
                                            <p:cond delay="0"/>
                                          </p:stCondLst>
                                        </p:cTn>
                                        <p:tgtEl>
                                          <p:spTgt spid="226"/>
                                        </p:tgtEl>
                                        <p:attrNameLst>
                                          <p:attrName>style.visibility</p:attrName>
                                        </p:attrNameLst>
                                      </p:cBhvr>
                                      <p:to>
                                        <p:strVal val="visible"/>
                                      </p:to>
                                    </p:set>
                                    <p:animEffect transition="in" filter="fade">
                                      <p:cBhvr>
                                        <p:cTn id="701" dur="250"/>
                                        <p:tgtEl>
                                          <p:spTgt spid="226"/>
                                        </p:tgtEl>
                                      </p:cBhvr>
                                    </p:animEffect>
                                  </p:childTnLst>
                                </p:cTn>
                              </p:par>
                              <p:par>
                                <p:cTn id="702" presetID="10" presetClass="entr" presetSubtype="0" fill="hold" nodeType="withEffect">
                                  <p:stCondLst>
                                    <p:cond delay="0"/>
                                  </p:stCondLst>
                                  <p:childTnLst>
                                    <p:set>
                                      <p:cBhvr>
                                        <p:cTn id="703" dur="1" fill="hold">
                                          <p:stCondLst>
                                            <p:cond delay="0"/>
                                          </p:stCondLst>
                                        </p:cTn>
                                        <p:tgtEl>
                                          <p:spTgt spid="227"/>
                                        </p:tgtEl>
                                        <p:attrNameLst>
                                          <p:attrName>style.visibility</p:attrName>
                                        </p:attrNameLst>
                                      </p:cBhvr>
                                      <p:to>
                                        <p:strVal val="visible"/>
                                      </p:to>
                                    </p:set>
                                    <p:animEffect transition="in" filter="fade">
                                      <p:cBhvr>
                                        <p:cTn id="704" dur="250"/>
                                        <p:tgtEl>
                                          <p:spTgt spid="227"/>
                                        </p:tgtEl>
                                      </p:cBhvr>
                                    </p:animEffect>
                                  </p:childTnLst>
                                </p:cTn>
                              </p:par>
                              <p:par>
                                <p:cTn id="705" presetID="10" presetClass="entr" presetSubtype="0" fill="hold" grpId="0" nodeType="withEffect">
                                  <p:stCondLst>
                                    <p:cond delay="0"/>
                                  </p:stCondLst>
                                  <p:childTnLst>
                                    <p:set>
                                      <p:cBhvr>
                                        <p:cTn id="706" dur="1" fill="hold">
                                          <p:stCondLst>
                                            <p:cond delay="0"/>
                                          </p:stCondLst>
                                        </p:cTn>
                                        <p:tgtEl>
                                          <p:spTgt spid="227"/>
                                        </p:tgtEl>
                                        <p:attrNameLst>
                                          <p:attrName>style.visibility</p:attrName>
                                        </p:attrNameLst>
                                      </p:cBhvr>
                                      <p:to>
                                        <p:strVal val="visible"/>
                                      </p:to>
                                    </p:set>
                                    <p:animEffect transition="in" filter="fade">
                                      <p:cBhvr>
                                        <p:cTn id="707" dur="250"/>
                                        <p:tgtEl>
                                          <p:spTgt spid="227"/>
                                        </p:tgtEl>
                                      </p:cBhvr>
                                    </p:animEffect>
                                  </p:childTnLst>
                                </p:cTn>
                              </p:par>
                              <p:par>
                                <p:cTn id="708" presetID="10" presetClass="entr" presetSubtype="0" fill="hold" nodeType="withEffect">
                                  <p:stCondLst>
                                    <p:cond delay="0"/>
                                  </p:stCondLst>
                                  <p:childTnLst>
                                    <p:set>
                                      <p:cBhvr>
                                        <p:cTn id="709" dur="1" fill="hold">
                                          <p:stCondLst>
                                            <p:cond delay="0"/>
                                          </p:stCondLst>
                                        </p:cTn>
                                        <p:tgtEl>
                                          <p:spTgt spid="228"/>
                                        </p:tgtEl>
                                        <p:attrNameLst>
                                          <p:attrName>style.visibility</p:attrName>
                                        </p:attrNameLst>
                                      </p:cBhvr>
                                      <p:to>
                                        <p:strVal val="visible"/>
                                      </p:to>
                                    </p:set>
                                    <p:animEffect transition="in" filter="fade">
                                      <p:cBhvr>
                                        <p:cTn id="710" dur="250"/>
                                        <p:tgtEl>
                                          <p:spTgt spid="228"/>
                                        </p:tgtEl>
                                      </p:cBhvr>
                                    </p:animEffect>
                                  </p:childTnLst>
                                </p:cTn>
                              </p:par>
                              <p:par>
                                <p:cTn id="711" presetID="10" presetClass="entr" presetSubtype="0" fill="hold" grpId="0" nodeType="withEffect">
                                  <p:stCondLst>
                                    <p:cond delay="0"/>
                                  </p:stCondLst>
                                  <p:childTnLst>
                                    <p:set>
                                      <p:cBhvr>
                                        <p:cTn id="712" dur="1" fill="hold">
                                          <p:stCondLst>
                                            <p:cond delay="0"/>
                                          </p:stCondLst>
                                        </p:cTn>
                                        <p:tgtEl>
                                          <p:spTgt spid="228"/>
                                        </p:tgtEl>
                                        <p:attrNameLst>
                                          <p:attrName>style.visibility</p:attrName>
                                        </p:attrNameLst>
                                      </p:cBhvr>
                                      <p:to>
                                        <p:strVal val="visible"/>
                                      </p:to>
                                    </p:set>
                                    <p:animEffect transition="in" filter="fade">
                                      <p:cBhvr>
                                        <p:cTn id="713" dur="250"/>
                                        <p:tgtEl>
                                          <p:spTgt spid="228"/>
                                        </p:tgtEl>
                                      </p:cBhvr>
                                    </p:animEffect>
                                  </p:childTnLst>
                                </p:cTn>
                              </p:par>
                              <p:par>
                                <p:cTn id="714" presetID="10" presetClass="entr" presetSubtype="0" fill="hold" nodeType="withEffect">
                                  <p:stCondLst>
                                    <p:cond delay="0"/>
                                  </p:stCondLst>
                                  <p:childTnLst>
                                    <p:set>
                                      <p:cBhvr>
                                        <p:cTn id="715" dur="1" fill="hold">
                                          <p:stCondLst>
                                            <p:cond delay="0"/>
                                          </p:stCondLst>
                                        </p:cTn>
                                        <p:tgtEl>
                                          <p:spTgt spid="229"/>
                                        </p:tgtEl>
                                        <p:attrNameLst>
                                          <p:attrName>style.visibility</p:attrName>
                                        </p:attrNameLst>
                                      </p:cBhvr>
                                      <p:to>
                                        <p:strVal val="visible"/>
                                      </p:to>
                                    </p:set>
                                    <p:animEffect transition="in" filter="fade">
                                      <p:cBhvr>
                                        <p:cTn id="716" dur="250"/>
                                        <p:tgtEl>
                                          <p:spTgt spid="229"/>
                                        </p:tgtEl>
                                      </p:cBhvr>
                                    </p:animEffect>
                                  </p:childTnLst>
                                </p:cTn>
                              </p:par>
                              <p:par>
                                <p:cTn id="717" presetID="10" presetClass="entr" presetSubtype="0" fill="hold" grpId="0" nodeType="withEffect">
                                  <p:stCondLst>
                                    <p:cond delay="0"/>
                                  </p:stCondLst>
                                  <p:childTnLst>
                                    <p:set>
                                      <p:cBhvr>
                                        <p:cTn id="718" dur="1" fill="hold">
                                          <p:stCondLst>
                                            <p:cond delay="0"/>
                                          </p:stCondLst>
                                        </p:cTn>
                                        <p:tgtEl>
                                          <p:spTgt spid="229"/>
                                        </p:tgtEl>
                                        <p:attrNameLst>
                                          <p:attrName>style.visibility</p:attrName>
                                        </p:attrNameLst>
                                      </p:cBhvr>
                                      <p:to>
                                        <p:strVal val="visible"/>
                                      </p:to>
                                    </p:set>
                                    <p:animEffect transition="in" filter="fade">
                                      <p:cBhvr>
                                        <p:cTn id="719" dur="250"/>
                                        <p:tgtEl>
                                          <p:spTgt spid="229"/>
                                        </p:tgtEl>
                                      </p:cBhvr>
                                    </p:animEffect>
                                  </p:childTnLst>
                                </p:cTn>
                              </p:par>
                              <p:par>
                                <p:cTn id="720" presetID="10" presetClass="entr" presetSubtype="0" fill="hold" nodeType="withEffect">
                                  <p:stCondLst>
                                    <p:cond delay="0"/>
                                  </p:stCondLst>
                                  <p:childTnLst>
                                    <p:set>
                                      <p:cBhvr>
                                        <p:cTn id="721" dur="1" fill="hold">
                                          <p:stCondLst>
                                            <p:cond delay="0"/>
                                          </p:stCondLst>
                                        </p:cTn>
                                        <p:tgtEl>
                                          <p:spTgt spid="230"/>
                                        </p:tgtEl>
                                        <p:attrNameLst>
                                          <p:attrName>style.visibility</p:attrName>
                                        </p:attrNameLst>
                                      </p:cBhvr>
                                      <p:to>
                                        <p:strVal val="visible"/>
                                      </p:to>
                                    </p:set>
                                    <p:animEffect transition="in" filter="fade">
                                      <p:cBhvr>
                                        <p:cTn id="722" dur="250"/>
                                        <p:tgtEl>
                                          <p:spTgt spid="230"/>
                                        </p:tgtEl>
                                      </p:cBhvr>
                                    </p:animEffect>
                                  </p:childTnLst>
                                </p:cTn>
                              </p:par>
                              <p:par>
                                <p:cTn id="723" presetID="10" presetClass="entr" presetSubtype="0" fill="hold" grpId="0" nodeType="withEffect">
                                  <p:stCondLst>
                                    <p:cond delay="0"/>
                                  </p:stCondLst>
                                  <p:childTnLst>
                                    <p:set>
                                      <p:cBhvr>
                                        <p:cTn id="724" dur="1" fill="hold">
                                          <p:stCondLst>
                                            <p:cond delay="0"/>
                                          </p:stCondLst>
                                        </p:cTn>
                                        <p:tgtEl>
                                          <p:spTgt spid="230"/>
                                        </p:tgtEl>
                                        <p:attrNameLst>
                                          <p:attrName>style.visibility</p:attrName>
                                        </p:attrNameLst>
                                      </p:cBhvr>
                                      <p:to>
                                        <p:strVal val="visible"/>
                                      </p:to>
                                    </p:set>
                                    <p:animEffect transition="in" filter="fade">
                                      <p:cBhvr>
                                        <p:cTn id="725" dur="250"/>
                                        <p:tgtEl>
                                          <p:spTgt spid="230"/>
                                        </p:tgtEl>
                                      </p:cBhvr>
                                    </p:animEffect>
                                  </p:childTnLst>
                                </p:cTn>
                              </p:par>
                              <p:par>
                                <p:cTn id="726" presetID="10" presetClass="entr" presetSubtype="0" fill="hold" nodeType="withEffect">
                                  <p:stCondLst>
                                    <p:cond delay="0"/>
                                  </p:stCondLst>
                                  <p:childTnLst>
                                    <p:set>
                                      <p:cBhvr>
                                        <p:cTn id="727" dur="1" fill="hold">
                                          <p:stCondLst>
                                            <p:cond delay="0"/>
                                          </p:stCondLst>
                                        </p:cTn>
                                        <p:tgtEl>
                                          <p:spTgt spid="231"/>
                                        </p:tgtEl>
                                        <p:attrNameLst>
                                          <p:attrName>style.visibility</p:attrName>
                                        </p:attrNameLst>
                                      </p:cBhvr>
                                      <p:to>
                                        <p:strVal val="visible"/>
                                      </p:to>
                                    </p:set>
                                    <p:animEffect transition="in" filter="fade">
                                      <p:cBhvr>
                                        <p:cTn id="728" dur="250"/>
                                        <p:tgtEl>
                                          <p:spTgt spid="231"/>
                                        </p:tgtEl>
                                      </p:cBhvr>
                                    </p:animEffect>
                                  </p:childTnLst>
                                </p:cTn>
                              </p:par>
                              <p:par>
                                <p:cTn id="729" presetID="10" presetClass="entr" presetSubtype="0" fill="hold" grpId="0" nodeType="withEffect">
                                  <p:stCondLst>
                                    <p:cond delay="0"/>
                                  </p:stCondLst>
                                  <p:childTnLst>
                                    <p:set>
                                      <p:cBhvr>
                                        <p:cTn id="730" dur="1" fill="hold">
                                          <p:stCondLst>
                                            <p:cond delay="0"/>
                                          </p:stCondLst>
                                        </p:cTn>
                                        <p:tgtEl>
                                          <p:spTgt spid="231"/>
                                        </p:tgtEl>
                                        <p:attrNameLst>
                                          <p:attrName>style.visibility</p:attrName>
                                        </p:attrNameLst>
                                      </p:cBhvr>
                                      <p:to>
                                        <p:strVal val="visible"/>
                                      </p:to>
                                    </p:set>
                                    <p:animEffect transition="in" filter="fade">
                                      <p:cBhvr>
                                        <p:cTn id="731" dur="250"/>
                                        <p:tgtEl>
                                          <p:spTgt spid="231"/>
                                        </p:tgtEl>
                                      </p:cBhvr>
                                    </p:animEffect>
                                  </p:childTnLst>
                                </p:cTn>
                              </p:par>
                              <p:par>
                                <p:cTn id="732" presetID="10" presetClass="entr" presetSubtype="0" fill="hold" nodeType="withEffect">
                                  <p:stCondLst>
                                    <p:cond delay="0"/>
                                  </p:stCondLst>
                                  <p:childTnLst>
                                    <p:set>
                                      <p:cBhvr>
                                        <p:cTn id="733" dur="1" fill="hold">
                                          <p:stCondLst>
                                            <p:cond delay="0"/>
                                          </p:stCondLst>
                                        </p:cTn>
                                        <p:tgtEl>
                                          <p:spTgt spid="232"/>
                                        </p:tgtEl>
                                        <p:attrNameLst>
                                          <p:attrName>style.visibility</p:attrName>
                                        </p:attrNameLst>
                                      </p:cBhvr>
                                      <p:to>
                                        <p:strVal val="visible"/>
                                      </p:to>
                                    </p:set>
                                    <p:animEffect transition="in" filter="fade">
                                      <p:cBhvr>
                                        <p:cTn id="734" dur="250"/>
                                        <p:tgtEl>
                                          <p:spTgt spid="232"/>
                                        </p:tgtEl>
                                      </p:cBhvr>
                                    </p:animEffect>
                                  </p:childTnLst>
                                </p:cTn>
                              </p:par>
                              <p:par>
                                <p:cTn id="735" presetID="10" presetClass="entr" presetSubtype="0" fill="hold" grpId="0" nodeType="withEffect">
                                  <p:stCondLst>
                                    <p:cond delay="0"/>
                                  </p:stCondLst>
                                  <p:childTnLst>
                                    <p:set>
                                      <p:cBhvr>
                                        <p:cTn id="736" dur="1" fill="hold">
                                          <p:stCondLst>
                                            <p:cond delay="0"/>
                                          </p:stCondLst>
                                        </p:cTn>
                                        <p:tgtEl>
                                          <p:spTgt spid="232"/>
                                        </p:tgtEl>
                                        <p:attrNameLst>
                                          <p:attrName>style.visibility</p:attrName>
                                        </p:attrNameLst>
                                      </p:cBhvr>
                                      <p:to>
                                        <p:strVal val="visible"/>
                                      </p:to>
                                    </p:set>
                                    <p:animEffect transition="in" filter="fade">
                                      <p:cBhvr>
                                        <p:cTn id="737" dur="250"/>
                                        <p:tgtEl>
                                          <p:spTgt spid="232"/>
                                        </p:tgtEl>
                                      </p:cBhvr>
                                    </p:animEffect>
                                  </p:childTnLst>
                                </p:cTn>
                              </p:par>
                              <p:par>
                                <p:cTn id="738" presetID="10" presetClass="entr" presetSubtype="0" fill="hold" nodeType="withEffect">
                                  <p:stCondLst>
                                    <p:cond delay="0"/>
                                  </p:stCondLst>
                                  <p:childTnLst>
                                    <p:set>
                                      <p:cBhvr>
                                        <p:cTn id="739" dur="1" fill="hold">
                                          <p:stCondLst>
                                            <p:cond delay="0"/>
                                          </p:stCondLst>
                                        </p:cTn>
                                        <p:tgtEl>
                                          <p:spTgt spid="233"/>
                                        </p:tgtEl>
                                        <p:attrNameLst>
                                          <p:attrName>style.visibility</p:attrName>
                                        </p:attrNameLst>
                                      </p:cBhvr>
                                      <p:to>
                                        <p:strVal val="visible"/>
                                      </p:to>
                                    </p:set>
                                    <p:animEffect transition="in" filter="fade">
                                      <p:cBhvr>
                                        <p:cTn id="740" dur="250"/>
                                        <p:tgtEl>
                                          <p:spTgt spid="233"/>
                                        </p:tgtEl>
                                      </p:cBhvr>
                                    </p:animEffect>
                                  </p:childTnLst>
                                </p:cTn>
                              </p:par>
                              <p:par>
                                <p:cTn id="741" presetID="10" presetClass="entr" presetSubtype="0" fill="hold" grpId="0" nodeType="withEffect">
                                  <p:stCondLst>
                                    <p:cond delay="0"/>
                                  </p:stCondLst>
                                  <p:childTnLst>
                                    <p:set>
                                      <p:cBhvr>
                                        <p:cTn id="742" dur="1" fill="hold">
                                          <p:stCondLst>
                                            <p:cond delay="0"/>
                                          </p:stCondLst>
                                        </p:cTn>
                                        <p:tgtEl>
                                          <p:spTgt spid="233"/>
                                        </p:tgtEl>
                                        <p:attrNameLst>
                                          <p:attrName>style.visibility</p:attrName>
                                        </p:attrNameLst>
                                      </p:cBhvr>
                                      <p:to>
                                        <p:strVal val="visible"/>
                                      </p:to>
                                    </p:set>
                                    <p:animEffect transition="in" filter="fade">
                                      <p:cBhvr>
                                        <p:cTn id="743" dur="250"/>
                                        <p:tgtEl>
                                          <p:spTgt spid="233"/>
                                        </p:tgtEl>
                                      </p:cBhvr>
                                    </p:animEffect>
                                  </p:childTnLst>
                                </p:cTn>
                              </p:par>
                              <p:par>
                                <p:cTn id="744" presetID="10" presetClass="entr" presetSubtype="0" fill="hold" nodeType="withEffect">
                                  <p:stCondLst>
                                    <p:cond delay="0"/>
                                  </p:stCondLst>
                                  <p:childTnLst>
                                    <p:set>
                                      <p:cBhvr>
                                        <p:cTn id="745" dur="1" fill="hold">
                                          <p:stCondLst>
                                            <p:cond delay="0"/>
                                          </p:stCondLst>
                                        </p:cTn>
                                        <p:tgtEl>
                                          <p:spTgt spid="234"/>
                                        </p:tgtEl>
                                        <p:attrNameLst>
                                          <p:attrName>style.visibility</p:attrName>
                                        </p:attrNameLst>
                                      </p:cBhvr>
                                      <p:to>
                                        <p:strVal val="visible"/>
                                      </p:to>
                                    </p:set>
                                    <p:animEffect transition="in" filter="fade">
                                      <p:cBhvr>
                                        <p:cTn id="746" dur="250"/>
                                        <p:tgtEl>
                                          <p:spTgt spid="234"/>
                                        </p:tgtEl>
                                      </p:cBhvr>
                                    </p:animEffect>
                                  </p:childTnLst>
                                </p:cTn>
                              </p:par>
                              <p:par>
                                <p:cTn id="747" presetID="10" presetClass="entr" presetSubtype="0" fill="hold" grpId="0" nodeType="withEffect">
                                  <p:stCondLst>
                                    <p:cond delay="0"/>
                                  </p:stCondLst>
                                  <p:childTnLst>
                                    <p:set>
                                      <p:cBhvr>
                                        <p:cTn id="748" dur="1" fill="hold">
                                          <p:stCondLst>
                                            <p:cond delay="0"/>
                                          </p:stCondLst>
                                        </p:cTn>
                                        <p:tgtEl>
                                          <p:spTgt spid="234"/>
                                        </p:tgtEl>
                                        <p:attrNameLst>
                                          <p:attrName>style.visibility</p:attrName>
                                        </p:attrNameLst>
                                      </p:cBhvr>
                                      <p:to>
                                        <p:strVal val="visible"/>
                                      </p:to>
                                    </p:set>
                                    <p:animEffect transition="in" filter="fade">
                                      <p:cBhvr>
                                        <p:cTn id="749" dur="250"/>
                                        <p:tgtEl>
                                          <p:spTgt spid="234"/>
                                        </p:tgtEl>
                                      </p:cBhvr>
                                    </p:animEffect>
                                  </p:childTnLst>
                                </p:cTn>
                              </p:par>
                            </p:childTnLst>
                          </p:cTn>
                        </p:par>
                      </p:childTnLst>
                    </p:cTn>
                  </p:par>
                </p:childTnLst>
              </p:cTn>
              <p:nextCondLst>
                <p:cond evt="onClick" delay="0">
                  <p:tgtEl>
                    <p:spTgt spid="212"/>
                  </p:tgtEl>
                </p:cond>
              </p:nextCondLst>
            </p:seq>
            <p:seq concurrent="1" nextAc="seek">
              <p:cTn id="750" restart="whenNotActive" fill="hold" evtFilter="cancelBubble" nodeType="interactiveSeq">
                <p:stCondLst>
                  <p:cond evt="onClick" delay="0">
                    <p:tgtEl>
                      <p:spTgt spid="235"/>
                    </p:tgtEl>
                  </p:cond>
                </p:stCondLst>
                <p:endSync evt="end" delay="0">
                  <p:rtn val="all"/>
                </p:endSync>
                <p:childTnLst>
                  <p:par>
                    <p:cTn id="751" fill="hold">
                      <p:stCondLst>
                        <p:cond delay="0"/>
                      </p:stCondLst>
                      <p:childTnLst>
                        <p:par>
                          <p:cTn id="752" fill="hold">
                            <p:stCondLst>
                              <p:cond delay="0"/>
                            </p:stCondLst>
                            <p:childTnLst>
                              <p:par>
                                <p:cTn id="753" presetID="10" presetClass="entr" presetSubtype="0" fill="hold" grpId="0" nodeType="clickEffect">
                                  <p:stCondLst>
                                    <p:cond delay="0"/>
                                  </p:stCondLst>
                                  <p:childTnLst>
                                    <p:set>
                                      <p:cBhvr>
                                        <p:cTn id="754" dur="1" fill="hold">
                                          <p:stCondLst>
                                            <p:cond delay="0"/>
                                          </p:stCondLst>
                                        </p:cTn>
                                        <p:tgtEl>
                                          <p:spTgt spid="258"/>
                                        </p:tgtEl>
                                        <p:attrNameLst>
                                          <p:attrName>style.visibility</p:attrName>
                                        </p:attrNameLst>
                                      </p:cBhvr>
                                      <p:to>
                                        <p:strVal val="visible"/>
                                      </p:to>
                                    </p:set>
                                    <p:animEffect transition="in" filter="fade">
                                      <p:cBhvr>
                                        <p:cTn id="755" dur="250"/>
                                        <p:tgtEl>
                                          <p:spTgt spid="258"/>
                                        </p:tgtEl>
                                      </p:cBhvr>
                                    </p:animEffect>
                                  </p:childTnLst>
                                </p:cTn>
                              </p:par>
                              <p:par>
                                <p:cTn id="756" presetID="10" presetClass="exit" presetSubtype="0" fill="hold" grpId="0" nodeType="withEffect">
                                  <p:stCondLst>
                                    <p:cond delay="0"/>
                                  </p:stCondLst>
                                  <p:childTnLst>
                                    <p:animEffect transition="out" filter="fade">
                                      <p:cBhvr>
                                        <p:cTn id="757" dur="250"/>
                                        <p:tgtEl>
                                          <p:spTgt spid="235"/>
                                        </p:tgtEl>
                                      </p:cBhvr>
                                    </p:animEffect>
                                    <p:set>
                                      <p:cBhvr>
                                        <p:cTn id="758" dur="1" fill="hold">
                                          <p:stCondLst>
                                            <p:cond delay="24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759" restart="whenNotActive" fill="hold" evtFilter="cancelBubble" nodeType="interactiveSeq">
                <p:stCondLst>
                  <p:cond evt="onClick" delay="0">
                    <p:tgtEl>
                      <p:spTgt spid="258"/>
                    </p:tgtEl>
                  </p:cond>
                </p:stCondLst>
                <p:endSync evt="end" delay="0">
                  <p:rtn val="all"/>
                </p:endSync>
                <p:childTnLst>
                  <p:par>
                    <p:cTn id="760" fill="hold">
                      <p:stCondLst>
                        <p:cond delay="0"/>
                      </p:stCondLst>
                      <p:childTnLst>
                        <p:par>
                          <p:cTn id="761" fill="hold">
                            <p:stCondLst>
                              <p:cond delay="0"/>
                            </p:stCondLst>
                            <p:childTnLst>
                              <p:par>
                                <p:cTn id="762" presetID="1" presetClass="emph" presetSubtype="2" fill="hold" nodeType="clickEffect">
                                  <p:stCondLst>
                                    <p:cond delay="0"/>
                                  </p:stCondLst>
                                  <p:childTnLst>
                                    <p:animClr clrSpc="rgb" dir="cw">
                                      <p:cBhvr>
                                        <p:cTn id="763" dur="250" fill="hold"/>
                                        <p:tgtEl>
                                          <p:spTgt spid="258"/>
                                        </p:tgtEl>
                                        <p:attrNameLst>
                                          <p:attrName>fillcolor</p:attrName>
                                        </p:attrNameLst>
                                      </p:cBhvr>
                                      <p:to>
                                        <a:srgbClr val="000000"/>
                                      </p:to>
                                    </p:animClr>
                                    <p:set>
                                      <p:cBhvr>
                                        <p:cTn id="764" dur="250" fill="hold"/>
                                        <p:tgtEl>
                                          <p:spTgt spid="258"/>
                                        </p:tgtEl>
                                        <p:attrNameLst>
                                          <p:attrName>fill.type</p:attrName>
                                        </p:attrNameLst>
                                      </p:cBhvr>
                                      <p:to>
                                        <p:strVal val="solid"/>
                                      </p:to>
                                    </p:set>
                                    <p:set>
                                      <p:cBhvr>
                                        <p:cTn id="765" dur="250" fill="hold"/>
                                        <p:tgtEl>
                                          <p:spTgt spid="258"/>
                                        </p:tgtEl>
                                        <p:attrNameLst>
                                          <p:attrName>fill.on</p:attrName>
                                        </p:attrNameLst>
                                      </p:cBhvr>
                                      <p:to>
                                        <p:strVal val="true"/>
                                      </p:to>
                                    </p:set>
                                  </p:childTnLst>
                                  <p:subTnLst>
                                    <p:audio>
                                      <p:cMediaNode>
                                        <p:cTn display="0" masterRel="sameClick">
                                          <p:stCondLst>
                                            <p:cond evt="begin" delay="0">
                                              <p:tn val="762"/>
                                            </p:cond>
                                          </p:stCondLst>
                                          <p:endCondLst>
                                            <p:cond evt="onStopAudio" delay="0">
                                              <p:tgtEl>
                                                <p:sldTgt/>
                                              </p:tgtEl>
                                            </p:cond>
                                          </p:endCondLst>
                                        </p:cTn>
                                        <p:tgtEl>
                                          <p:sndTgt r:embed="rId2" name="cashreg.wav"/>
                                        </p:tgtEl>
                                      </p:cMediaNode>
                                    </p:audio>
                                  </p:subTnLst>
                                </p:cTn>
                              </p:par>
                              <p:par>
                                <p:cTn id="766" presetID="10" presetClass="entr" presetSubtype="0" fill="hold" nodeType="withEffect">
                                  <p:stCondLst>
                                    <p:cond delay="0"/>
                                  </p:stCondLst>
                                  <p:childTnLst>
                                    <p:set>
                                      <p:cBhvr>
                                        <p:cTn id="767" dur="1" fill="hold">
                                          <p:stCondLst>
                                            <p:cond delay="0"/>
                                          </p:stCondLst>
                                        </p:cTn>
                                        <p:tgtEl>
                                          <p:spTgt spid="259"/>
                                        </p:tgtEl>
                                        <p:attrNameLst>
                                          <p:attrName>style.visibility</p:attrName>
                                        </p:attrNameLst>
                                      </p:cBhvr>
                                      <p:to>
                                        <p:strVal val="visible"/>
                                      </p:to>
                                    </p:set>
                                    <p:animEffect transition="in" filter="fade">
                                      <p:cBhvr>
                                        <p:cTn id="768" dur="250"/>
                                        <p:tgtEl>
                                          <p:spTgt spid="259"/>
                                        </p:tgtEl>
                                      </p:cBhvr>
                                    </p:animEffect>
                                  </p:childTnLst>
                                </p:cTn>
                              </p:par>
                              <p:par>
                                <p:cTn id="769" presetID="10" presetClass="entr" presetSubtype="0" fill="hold" grpId="0" nodeType="withEffect">
                                  <p:stCondLst>
                                    <p:cond delay="0"/>
                                  </p:stCondLst>
                                  <p:childTnLst>
                                    <p:set>
                                      <p:cBhvr>
                                        <p:cTn id="770" dur="1" fill="hold">
                                          <p:stCondLst>
                                            <p:cond delay="0"/>
                                          </p:stCondLst>
                                        </p:cTn>
                                        <p:tgtEl>
                                          <p:spTgt spid="259"/>
                                        </p:tgtEl>
                                        <p:attrNameLst>
                                          <p:attrName>style.visibility</p:attrName>
                                        </p:attrNameLst>
                                      </p:cBhvr>
                                      <p:to>
                                        <p:strVal val="visible"/>
                                      </p:to>
                                    </p:set>
                                    <p:animEffect transition="in" filter="fade">
                                      <p:cBhvr>
                                        <p:cTn id="771" dur="250"/>
                                        <p:tgtEl>
                                          <p:spTgt spid="259"/>
                                        </p:tgtEl>
                                      </p:cBhvr>
                                    </p:animEffect>
                                  </p:childTnLst>
                                </p:cTn>
                              </p:par>
                              <p:par>
                                <p:cTn id="772" presetID="10" presetClass="entr" presetSubtype="0" fill="hold" nodeType="withEffect">
                                  <p:stCondLst>
                                    <p:cond delay="0"/>
                                  </p:stCondLst>
                                  <p:childTnLst>
                                    <p:set>
                                      <p:cBhvr>
                                        <p:cTn id="773" dur="1" fill="hold">
                                          <p:stCondLst>
                                            <p:cond delay="0"/>
                                          </p:stCondLst>
                                        </p:cTn>
                                        <p:tgtEl>
                                          <p:spTgt spid="260"/>
                                        </p:tgtEl>
                                        <p:attrNameLst>
                                          <p:attrName>style.visibility</p:attrName>
                                        </p:attrNameLst>
                                      </p:cBhvr>
                                      <p:to>
                                        <p:strVal val="visible"/>
                                      </p:to>
                                    </p:set>
                                    <p:animEffect transition="in" filter="fade">
                                      <p:cBhvr>
                                        <p:cTn id="774" dur="250"/>
                                        <p:tgtEl>
                                          <p:spTgt spid="260"/>
                                        </p:tgtEl>
                                      </p:cBhvr>
                                    </p:animEffect>
                                  </p:childTnLst>
                                </p:cTn>
                              </p:par>
                              <p:par>
                                <p:cTn id="775" presetID="10" presetClass="entr" presetSubtype="0" fill="hold" grpId="0" nodeType="withEffect">
                                  <p:stCondLst>
                                    <p:cond delay="0"/>
                                  </p:stCondLst>
                                  <p:childTnLst>
                                    <p:set>
                                      <p:cBhvr>
                                        <p:cTn id="776" dur="1" fill="hold">
                                          <p:stCondLst>
                                            <p:cond delay="0"/>
                                          </p:stCondLst>
                                        </p:cTn>
                                        <p:tgtEl>
                                          <p:spTgt spid="260"/>
                                        </p:tgtEl>
                                        <p:attrNameLst>
                                          <p:attrName>style.visibility</p:attrName>
                                        </p:attrNameLst>
                                      </p:cBhvr>
                                      <p:to>
                                        <p:strVal val="visible"/>
                                      </p:to>
                                    </p:set>
                                    <p:animEffect transition="in" filter="fade">
                                      <p:cBhvr>
                                        <p:cTn id="777" dur="250"/>
                                        <p:tgtEl>
                                          <p:spTgt spid="260"/>
                                        </p:tgtEl>
                                      </p:cBhvr>
                                    </p:animEffect>
                                  </p:childTnLst>
                                </p:cTn>
                              </p:par>
                              <p:par>
                                <p:cTn id="778" presetID="10" presetClass="entr" presetSubtype="0" fill="hold" nodeType="withEffect">
                                  <p:stCondLst>
                                    <p:cond delay="0"/>
                                  </p:stCondLst>
                                  <p:childTnLst>
                                    <p:set>
                                      <p:cBhvr>
                                        <p:cTn id="779" dur="1" fill="hold">
                                          <p:stCondLst>
                                            <p:cond delay="0"/>
                                          </p:stCondLst>
                                        </p:cTn>
                                        <p:tgtEl>
                                          <p:spTgt spid="261"/>
                                        </p:tgtEl>
                                        <p:attrNameLst>
                                          <p:attrName>style.visibility</p:attrName>
                                        </p:attrNameLst>
                                      </p:cBhvr>
                                      <p:to>
                                        <p:strVal val="visible"/>
                                      </p:to>
                                    </p:set>
                                    <p:animEffect transition="in" filter="fade">
                                      <p:cBhvr>
                                        <p:cTn id="780" dur="250"/>
                                        <p:tgtEl>
                                          <p:spTgt spid="261"/>
                                        </p:tgtEl>
                                      </p:cBhvr>
                                    </p:animEffect>
                                  </p:childTnLst>
                                </p:cTn>
                              </p:par>
                              <p:par>
                                <p:cTn id="781" presetID="10" presetClass="entr" presetSubtype="0" fill="hold" grpId="0" nodeType="withEffect">
                                  <p:stCondLst>
                                    <p:cond delay="0"/>
                                  </p:stCondLst>
                                  <p:childTnLst>
                                    <p:set>
                                      <p:cBhvr>
                                        <p:cTn id="782" dur="1" fill="hold">
                                          <p:stCondLst>
                                            <p:cond delay="0"/>
                                          </p:stCondLst>
                                        </p:cTn>
                                        <p:tgtEl>
                                          <p:spTgt spid="261"/>
                                        </p:tgtEl>
                                        <p:attrNameLst>
                                          <p:attrName>style.visibility</p:attrName>
                                        </p:attrNameLst>
                                      </p:cBhvr>
                                      <p:to>
                                        <p:strVal val="visible"/>
                                      </p:to>
                                    </p:set>
                                    <p:animEffect transition="in" filter="fade">
                                      <p:cBhvr>
                                        <p:cTn id="783" dur="250"/>
                                        <p:tgtEl>
                                          <p:spTgt spid="261"/>
                                        </p:tgtEl>
                                      </p:cBhvr>
                                    </p:animEffect>
                                  </p:childTnLst>
                                </p:cTn>
                              </p:par>
                              <p:par>
                                <p:cTn id="784" presetID="10" presetClass="entr" presetSubtype="0" fill="hold" nodeType="withEffect">
                                  <p:stCondLst>
                                    <p:cond delay="0"/>
                                  </p:stCondLst>
                                  <p:childTnLst>
                                    <p:set>
                                      <p:cBhvr>
                                        <p:cTn id="785" dur="1" fill="hold">
                                          <p:stCondLst>
                                            <p:cond delay="0"/>
                                          </p:stCondLst>
                                        </p:cTn>
                                        <p:tgtEl>
                                          <p:spTgt spid="262"/>
                                        </p:tgtEl>
                                        <p:attrNameLst>
                                          <p:attrName>style.visibility</p:attrName>
                                        </p:attrNameLst>
                                      </p:cBhvr>
                                      <p:to>
                                        <p:strVal val="visible"/>
                                      </p:to>
                                    </p:set>
                                    <p:animEffect transition="in" filter="fade">
                                      <p:cBhvr>
                                        <p:cTn id="786" dur="250"/>
                                        <p:tgtEl>
                                          <p:spTgt spid="262"/>
                                        </p:tgtEl>
                                      </p:cBhvr>
                                    </p:animEffect>
                                  </p:childTnLst>
                                </p:cTn>
                              </p:par>
                              <p:par>
                                <p:cTn id="787" presetID="10" presetClass="entr" presetSubtype="0" fill="hold" grpId="0" nodeType="withEffect">
                                  <p:stCondLst>
                                    <p:cond delay="0"/>
                                  </p:stCondLst>
                                  <p:childTnLst>
                                    <p:set>
                                      <p:cBhvr>
                                        <p:cTn id="788" dur="1" fill="hold">
                                          <p:stCondLst>
                                            <p:cond delay="0"/>
                                          </p:stCondLst>
                                        </p:cTn>
                                        <p:tgtEl>
                                          <p:spTgt spid="262"/>
                                        </p:tgtEl>
                                        <p:attrNameLst>
                                          <p:attrName>style.visibility</p:attrName>
                                        </p:attrNameLst>
                                      </p:cBhvr>
                                      <p:to>
                                        <p:strVal val="visible"/>
                                      </p:to>
                                    </p:set>
                                    <p:animEffect transition="in" filter="fade">
                                      <p:cBhvr>
                                        <p:cTn id="789" dur="250"/>
                                        <p:tgtEl>
                                          <p:spTgt spid="262"/>
                                        </p:tgtEl>
                                      </p:cBhvr>
                                    </p:animEffect>
                                  </p:childTnLst>
                                </p:cTn>
                              </p:par>
                              <p:par>
                                <p:cTn id="790" presetID="10" presetClass="entr" presetSubtype="0" fill="hold" nodeType="withEffect">
                                  <p:stCondLst>
                                    <p:cond delay="0"/>
                                  </p:stCondLst>
                                  <p:childTnLst>
                                    <p:set>
                                      <p:cBhvr>
                                        <p:cTn id="791" dur="1" fill="hold">
                                          <p:stCondLst>
                                            <p:cond delay="0"/>
                                          </p:stCondLst>
                                        </p:cTn>
                                        <p:tgtEl>
                                          <p:spTgt spid="263"/>
                                        </p:tgtEl>
                                        <p:attrNameLst>
                                          <p:attrName>style.visibility</p:attrName>
                                        </p:attrNameLst>
                                      </p:cBhvr>
                                      <p:to>
                                        <p:strVal val="visible"/>
                                      </p:to>
                                    </p:set>
                                    <p:animEffect transition="in" filter="fade">
                                      <p:cBhvr>
                                        <p:cTn id="792" dur="250"/>
                                        <p:tgtEl>
                                          <p:spTgt spid="263"/>
                                        </p:tgtEl>
                                      </p:cBhvr>
                                    </p:animEffect>
                                  </p:childTnLst>
                                </p:cTn>
                              </p:par>
                              <p:par>
                                <p:cTn id="793" presetID="10" presetClass="entr" presetSubtype="0" fill="hold" grpId="0" nodeType="withEffect">
                                  <p:stCondLst>
                                    <p:cond delay="0"/>
                                  </p:stCondLst>
                                  <p:childTnLst>
                                    <p:set>
                                      <p:cBhvr>
                                        <p:cTn id="794" dur="1" fill="hold">
                                          <p:stCondLst>
                                            <p:cond delay="0"/>
                                          </p:stCondLst>
                                        </p:cTn>
                                        <p:tgtEl>
                                          <p:spTgt spid="263"/>
                                        </p:tgtEl>
                                        <p:attrNameLst>
                                          <p:attrName>style.visibility</p:attrName>
                                        </p:attrNameLst>
                                      </p:cBhvr>
                                      <p:to>
                                        <p:strVal val="visible"/>
                                      </p:to>
                                    </p:set>
                                    <p:animEffect transition="in" filter="fade">
                                      <p:cBhvr>
                                        <p:cTn id="795" dur="250"/>
                                        <p:tgtEl>
                                          <p:spTgt spid="263"/>
                                        </p:tgtEl>
                                      </p:cBhvr>
                                    </p:animEffect>
                                  </p:childTnLst>
                                </p:cTn>
                              </p:par>
                              <p:par>
                                <p:cTn id="796" presetID="10" presetClass="entr" presetSubtype="0" fill="hold" nodeType="withEffect">
                                  <p:stCondLst>
                                    <p:cond delay="0"/>
                                  </p:stCondLst>
                                  <p:childTnLst>
                                    <p:set>
                                      <p:cBhvr>
                                        <p:cTn id="797" dur="1" fill="hold">
                                          <p:stCondLst>
                                            <p:cond delay="0"/>
                                          </p:stCondLst>
                                        </p:cTn>
                                        <p:tgtEl>
                                          <p:spTgt spid="264"/>
                                        </p:tgtEl>
                                        <p:attrNameLst>
                                          <p:attrName>style.visibility</p:attrName>
                                        </p:attrNameLst>
                                      </p:cBhvr>
                                      <p:to>
                                        <p:strVal val="visible"/>
                                      </p:to>
                                    </p:set>
                                    <p:animEffect transition="in" filter="fade">
                                      <p:cBhvr>
                                        <p:cTn id="798" dur="250"/>
                                        <p:tgtEl>
                                          <p:spTgt spid="264"/>
                                        </p:tgtEl>
                                      </p:cBhvr>
                                    </p:animEffect>
                                  </p:childTnLst>
                                </p:cTn>
                              </p:par>
                              <p:par>
                                <p:cTn id="799" presetID="10" presetClass="entr" presetSubtype="0" fill="hold" grpId="0" nodeType="withEffect">
                                  <p:stCondLst>
                                    <p:cond delay="0"/>
                                  </p:stCondLst>
                                  <p:childTnLst>
                                    <p:set>
                                      <p:cBhvr>
                                        <p:cTn id="800" dur="1" fill="hold">
                                          <p:stCondLst>
                                            <p:cond delay="0"/>
                                          </p:stCondLst>
                                        </p:cTn>
                                        <p:tgtEl>
                                          <p:spTgt spid="264"/>
                                        </p:tgtEl>
                                        <p:attrNameLst>
                                          <p:attrName>style.visibility</p:attrName>
                                        </p:attrNameLst>
                                      </p:cBhvr>
                                      <p:to>
                                        <p:strVal val="visible"/>
                                      </p:to>
                                    </p:set>
                                    <p:animEffect transition="in" filter="fade">
                                      <p:cBhvr>
                                        <p:cTn id="801" dur="250"/>
                                        <p:tgtEl>
                                          <p:spTgt spid="264"/>
                                        </p:tgtEl>
                                      </p:cBhvr>
                                    </p:animEffect>
                                  </p:childTnLst>
                                </p:cTn>
                              </p:par>
                              <p:par>
                                <p:cTn id="802" presetID="10" presetClass="entr" presetSubtype="0" fill="hold" nodeType="withEffect">
                                  <p:stCondLst>
                                    <p:cond delay="0"/>
                                  </p:stCondLst>
                                  <p:childTnLst>
                                    <p:set>
                                      <p:cBhvr>
                                        <p:cTn id="803" dur="1" fill="hold">
                                          <p:stCondLst>
                                            <p:cond delay="0"/>
                                          </p:stCondLst>
                                        </p:cTn>
                                        <p:tgtEl>
                                          <p:spTgt spid="265"/>
                                        </p:tgtEl>
                                        <p:attrNameLst>
                                          <p:attrName>style.visibility</p:attrName>
                                        </p:attrNameLst>
                                      </p:cBhvr>
                                      <p:to>
                                        <p:strVal val="visible"/>
                                      </p:to>
                                    </p:set>
                                    <p:animEffect transition="in" filter="fade">
                                      <p:cBhvr>
                                        <p:cTn id="804" dur="250"/>
                                        <p:tgtEl>
                                          <p:spTgt spid="265"/>
                                        </p:tgtEl>
                                      </p:cBhvr>
                                    </p:animEffect>
                                  </p:childTnLst>
                                </p:cTn>
                              </p:par>
                              <p:par>
                                <p:cTn id="805" presetID="10" presetClass="entr" presetSubtype="0" fill="hold" grpId="0" nodeType="withEffect">
                                  <p:stCondLst>
                                    <p:cond delay="0"/>
                                  </p:stCondLst>
                                  <p:childTnLst>
                                    <p:set>
                                      <p:cBhvr>
                                        <p:cTn id="806" dur="1" fill="hold">
                                          <p:stCondLst>
                                            <p:cond delay="0"/>
                                          </p:stCondLst>
                                        </p:cTn>
                                        <p:tgtEl>
                                          <p:spTgt spid="265"/>
                                        </p:tgtEl>
                                        <p:attrNameLst>
                                          <p:attrName>style.visibility</p:attrName>
                                        </p:attrNameLst>
                                      </p:cBhvr>
                                      <p:to>
                                        <p:strVal val="visible"/>
                                      </p:to>
                                    </p:set>
                                    <p:animEffect transition="in" filter="fade">
                                      <p:cBhvr>
                                        <p:cTn id="807" dur="250"/>
                                        <p:tgtEl>
                                          <p:spTgt spid="265"/>
                                        </p:tgtEl>
                                      </p:cBhvr>
                                    </p:animEffect>
                                  </p:childTnLst>
                                </p:cTn>
                              </p:par>
                              <p:par>
                                <p:cTn id="808" presetID="10" presetClass="entr" presetSubtype="0" fill="hold" nodeType="withEffect">
                                  <p:stCondLst>
                                    <p:cond delay="0"/>
                                  </p:stCondLst>
                                  <p:childTnLst>
                                    <p:set>
                                      <p:cBhvr>
                                        <p:cTn id="809" dur="1" fill="hold">
                                          <p:stCondLst>
                                            <p:cond delay="0"/>
                                          </p:stCondLst>
                                        </p:cTn>
                                        <p:tgtEl>
                                          <p:spTgt spid="266"/>
                                        </p:tgtEl>
                                        <p:attrNameLst>
                                          <p:attrName>style.visibility</p:attrName>
                                        </p:attrNameLst>
                                      </p:cBhvr>
                                      <p:to>
                                        <p:strVal val="visible"/>
                                      </p:to>
                                    </p:set>
                                    <p:animEffect transition="in" filter="fade">
                                      <p:cBhvr>
                                        <p:cTn id="810" dur="250"/>
                                        <p:tgtEl>
                                          <p:spTgt spid="266"/>
                                        </p:tgtEl>
                                      </p:cBhvr>
                                    </p:animEffect>
                                  </p:childTnLst>
                                </p:cTn>
                              </p:par>
                              <p:par>
                                <p:cTn id="811" presetID="10" presetClass="entr" presetSubtype="0" fill="hold" grpId="0" nodeType="withEffect">
                                  <p:stCondLst>
                                    <p:cond delay="0"/>
                                  </p:stCondLst>
                                  <p:childTnLst>
                                    <p:set>
                                      <p:cBhvr>
                                        <p:cTn id="812" dur="1" fill="hold">
                                          <p:stCondLst>
                                            <p:cond delay="0"/>
                                          </p:stCondLst>
                                        </p:cTn>
                                        <p:tgtEl>
                                          <p:spTgt spid="266"/>
                                        </p:tgtEl>
                                        <p:attrNameLst>
                                          <p:attrName>style.visibility</p:attrName>
                                        </p:attrNameLst>
                                      </p:cBhvr>
                                      <p:to>
                                        <p:strVal val="visible"/>
                                      </p:to>
                                    </p:set>
                                    <p:animEffect transition="in" filter="fade">
                                      <p:cBhvr>
                                        <p:cTn id="813" dur="250"/>
                                        <p:tgtEl>
                                          <p:spTgt spid="266"/>
                                        </p:tgtEl>
                                      </p:cBhvr>
                                    </p:animEffect>
                                  </p:childTnLst>
                                </p:cTn>
                              </p:par>
                              <p:par>
                                <p:cTn id="814" presetID="10" presetClass="entr" presetSubtype="0" fill="hold" nodeType="withEffect">
                                  <p:stCondLst>
                                    <p:cond delay="0"/>
                                  </p:stCondLst>
                                  <p:childTnLst>
                                    <p:set>
                                      <p:cBhvr>
                                        <p:cTn id="815" dur="1" fill="hold">
                                          <p:stCondLst>
                                            <p:cond delay="0"/>
                                          </p:stCondLst>
                                        </p:cTn>
                                        <p:tgtEl>
                                          <p:spTgt spid="267"/>
                                        </p:tgtEl>
                                        <p:attrNameLst>
                                          <p:attrName>style.visibility</p:attrName>
                                        </p:attrNameLst>
                                      </p:cBhvr>
                                      <p:to>
                                        <p:strVal val="visible"/>
                                      </p:to>
                                    </p:set>
                                    <p:animEffect transition="in" filter="fade">
                                      <p:cBhvr>
                                        <p:cTn id="816" dur="250"/>
                                        <p:tgtEl>
                                          <p:spTgt spid="267"/>
                                        </p:tgtEl>
                                      </p:cBhvr>
                                    </p:animEffect>
                                  </p:childTnLst>
                                </p:cTn>
                              </p:par>
                              <p:par>
                                <p:cTn id="817" presetID="10" presetClass="entr" presetSubtype="0" fill="hold" grpId="0" nodeType="withEffect">
                                  <p:stCondLst>
                                    <p:cond delay="0"/>
                                  </p:stCondLst>
                                  <p:childTnLst>
                                    <p:set>
                                      <p:cBhvr>
                                        <p:cTn id="818" dur="1" fill="hold">
                                          <p:stCondLst>
                                            <p:cond delay="0"/>
                                          </p:stCondLst>
                                        </p:cTn>
                                        <p:tgtEl>
                                          <p:spTgt spid="267"/>
                                        </p:tgtEl>
                                        <p:attrNameLst>
                                          <p:attrName>style.visibility</p:attrName>
                                        </p:attrNameLst>
                                      </p:cBhvr>
                                      <p:to>
                                        <p:strVal val="visible"/>
                                      </p:to>
                                    </p:set>
                                    <p:animEffect transition="in" filter="fade">
                                      <p:cBhvr>
                                        <p:cTn id="819" dur="250"/>
                                        <p:tgtEl>
                                          <p:spTgt spid="267"/>
                                        </p:tgtEl>
                                      </p:cBhvr>
                                    </p:animEffect>
                                  </p:childTnLst>
                                </p:cTn>
                              </p:par>
                              <p:par>
                                <p:cTn id="820" presetID="10" presetClass="entr" presetSubtype="0" fill="hold" nodeType="withEffect">
                                  <p:stCondLst>
                                    <p:cond delay="0"/>
                                  </p:stCondLst>
                                  <p:childTnLst>
                                    <p:set>
                                      <p:cBhvr>
                                        <p:cTn id="821" dur="1" fill="hold">
                                          <p:stCondLst>
                                            <p:cond delay="0"/>
                                          </p:stCondLst>
                                        </p:cTn>
                                        <p:tgtEl>
                                          <p:spTgt spid="268"/>
                                        </p:tgtEl>
                                        <p:attrNameLst>
                                          <p:attrName>style.visibility</p:attrName>
                                        </p:attrNameLst>
                                      </p:cBhvr>
                                      <p:to>
                                        <p:strVal val="visible"/>
                                      </p:to>
                                    </p:set>
                                    <p:animEffect transition="in" filter="fade">
                                      <p:cBhvr>
                                        <p:cTn id="822" dur="250"/>
                                        <p:tgtEl>
                                          <p:spTgt spid="268"/>
                                        </p:tgtEl>
                                      </p:cBhvr>
                                    </p:animEffect>
                                  </p:childTnLst>
                                </p:cTn>
                              </p:par>
                              <p:par>
                                <p:cTn id="823" presetID="10" presetClass="entr" presetSubtype="0" fill="hold" grpId="0" nodeType="withEffect">
                                  <p:stCondLst>
                                    <p:cond delay="0"/>
                                  </p:stCondLst>
                                  <p:childTnLst>
                                    <p:set>
                                      <p:cBhvr>
                                        <p:cTn id="824" dur="1" fill="hold">
                                          <p:stCondLst>
                                            <p:cond delay="0"/>
                                          </p:stCondLst>
                                        </p:cTn>
                                        <p:tgtEl>
                                          <p:spTgt spid="268"/>
                                        </p:tgtEl>
                                        <p:attrNameLst>
                                          <p:attrName>style.visibility</p:attrName>
                                        </p:attrNameLst>
                                      </p:cBhvr>
                                      <p:to>
                                        <p:strVal val="visible"/>
                                      </p:to>
                                    </p:set>
                                    <p:animEffect transition="in" filter="fade">
                                      <p:cBhvr>
                                        <p:cTn id="825" dur="250"/>
                                        <p:tgtEl>
                                          <p:spTgt spid="268"/>
                                        </p:tgtEl>
                                      </p:cBhvr>
                                    </p:animEffect>
                                  </p:childTnLst>
                                </p:cTn>
                              </p:par>
                              <p:par>
                                <p:cTn id="826" presetID="10" presetClass="entr" presetSubtype="0" fill="hold" nodeType="withEffect">
                                  <p:stCondLst>
                                    <p:cond delay="0"/>
                                  </p:stCondLst>
                                  <p:childTnLst>
                                    <p:set>
                                      <p:cBhvr>
                                        <p:cTn id="827" dur="1" fill="hold">
                                          <p:stCondLst>
                                            <p:cond delay="0"/>
                                          </p:stCondLst>
                                        </p:cTn>
                                        <p:tgtEl>
                                          <p:spTgt spid="269"/>
                                        </p:tgtEl>
                                        <p:attrNameLst>
                                          <p:attrName>style.visibility</p:attrName>
                                        </p:attrNameLst>
                                      </p:cBhvr>
                                      <p:to>
                                        <p:strVal val="visible"/>
                                      </p:to>
                                    </p:set>
                                    <p:animEffect transition="in" filter="fade">
                                      <p:cBhvr>
                                        <p:cTn id="828" dur="250"/>
                                        <p:tgtEl>
                                          <p:spTgt spid="269"/>
                                        </p:tgtEl>
                                      </p:cBhvr>
                                    </p:animEffect>
                                  </p:childTnLst>
                                </p:cTn>
                              </p:par>
                              <p:par>
                                <p:cTn id="829" presetID="10" presetClass="entr" presetSubtype="0" fill="hold" grpId="0" nodeType="withEffect">
                                  <p:stCondLst>
                                    <p:cond delay="0"/>
                                  </p:stCondLst>
                                  <p:childTnLst>
                                    <p:set>
                                      <p:cBhvr>
                                        <p:cTn id="830" dur="1" fill="hold">
                                          <p:stCondLst>
                                            <p:cond delay="0"/>
                                          </p:stCondLst>
                                        </p:cTn>
                                        <p:tgtEl>
                                          <p:spTgt spid="269"/>
                                        </p:tgtEl>
                                        <p:attrNameLst>
                                          <p:attrName>style.visibility</p:attrName>
                                        </p:attrNameLst>
                                      </p:cBhvr>
                                      <p:to>
                                        <p:strVal val="visible"/>
                                      </p:to>
                                    </p:set>
                                    <p:animEffect transition="in" filter="fade">
                                      <p:cBhvr>
                                        <p:cTn id="831" dur="250"/>
                                        <p:tgtEl>
                                          <p:spTgt spid="269"/>
                                        </p:tgtEl>
                                      </p:cBhvr>
                                    </p:animEffect>
                                  </p:childTnLst>
                                </p:cTn>
                              </p:par>
                              <p:par>
                                <p:cTn id="832" presetID="10" presetClass="entr" presetSubtype="0" fill="hold" nodeType="withEffect">
                                  <p:stCondLst>
                                    <p:cond delay="0"/>
                                  </p:stCondLst>
                                  <p:childTnLst>
                                    <p:set>
                                      <p:cBhvr>
                                        <p:cTn id="833" dur="1" fill="hold">
                                          <p:stCondLst>
                                            <p:cond delay="0"/>
                                          </p:stCondLst>
                                        </p:cTn>
                                        <p:tgtEl>
                                          <p:spTgt spid="270"/>
                                        </p:tgtEl>
                                        <p:attrNameLst>
                                          <p:attrName>style.visibility</p:attrName>
                                        </p:attrNameLst>
                                      </p:cBhvr>
                                      <p:to>
                                        <p:strVal val="visible"/>
                                      </p:to>
                                    </p:set>
                                    <p:animEffect transition="in" filter="fade">
                                      <p:cBhvr>
                                        <p:cTn id="834" dur="250"/>
                                        <p:tgtEl>
                                          <p:spTgt spid="270"/>
                                        </p:tgtEl>
                                      </p:cBhvr>
                                    </p:animEffect>
                                  </p:childTnLst>
                                </p:cTn>
                              </p:par>
                              <p:par>
                                <p:cTn id="835" presetID="10" presetClass="entr" presetSubtype="0" fill="hold" grpId="0" nodeType="withEffect">
                                  <p:stCondLst>
                                    <p:cond delay="0"/>
                                  </p:stCondLst>
                                  <p:childTnLst>
                                    <p:set>
                                      <p:cBhvr>
                                        <p:cTn id="836" dur="1" fill="hold">
                                          <p:stCondLst>
                                            <p:cond delay="0"/>
                                          </p:stCondLst>
                                        </p:cTn>
                                        <p:tgtEl>
                                          <p:spTgt spid="270"/>
                                        </p:tgtEl>
                                        <p:attrNameLst>
                                          <p:attrName>style.visibility</p:attrName>
                                        </p:attrNameLst>
                                      </p:cBhvr>
                                      <p:to>
                                        <p:strVal val="visible"/>
                                      </p:to>
                                    </p:set>
                                    <p:animEffect transition="in" filter="fade">
                                      <p:cBhvr>
                                        <p:cTn id="837" dur="250"/>
                                        <p:tgtEl>
                                          <p:spTgt spid="270"/>
                                        </p:tgtEl>
                                      </p:cBhvr>
                                    </p:animEffect>
                                  </p:childTnLst>
                                </p:cTn>
                              </p:par>
                              <p:par>
                                <p:cTn id="838" presetID="10" presetClass="entr" presetSubtype="0" fill="hold" nodeType="withEffect">
                                  <p:stCondLst>
                                    <p:cond delay="0"/>
                                  </p:stCondLst>
                                  <p:childTnLst>
                                    <p:set>
                                      <p:cBhvr>
                                        <p:cTn id="839" dur="1" fill="hold">
                                          <p:stCondLst>
                                            <p:cond delay="0"/>
                                          </p:stCondLst>
                                        </p:cTn>
                                        <p:tgtEl>
                                          <p:spTgt spid="271"/>
                                        </p:tgtEl>
                                        <p:attrNameLst>
                                          <p:attrName>style.visibility</p:attrName>
                                        </p:attrNameLst>
                                      </p:cBhvr>
                                      <p:to>
                                        <p:strVal val="visible"/>
                                      </p:to>
                                    </p:set>
                                    <p:animEffect transition="in" filter="fade">
                                      <p:cBhvr>
                                        <p:cTn id="840" dur="250"/>
                                        <p:tgtEl>
                                          <p:spTgt spid="271"/>
                                        </p:tgtEl>
                                      </p:cBhvr>
                                    </p:animEffect>
                                  </p:childTnLst>
                                </p:cTn>
                              </p:par>
                              <p:par>
                                <p:cTn id="841" presetID="10" presetClass="entr" presetSubtype="0" fill="hold" grpId="0" nodeType="withEffect">
                                  <p:stCondLst>
                                    <p:cond delay="0"/>
                                  </p:stCondLst>
                                  <p:childTnLst>
                                    <p:set>
                                      <p:cBhvr>
                                        <p:cTn id="842" dur="1" fill="hold">
                                          <p:stCondLst>
                                            <p:cond delay="0"/>
                                          </p:stCondLst>
                                        </p:cTn>
                                        <p:tgtEl>
                                          <p:spTgt spid="271"/>
                                        </p:tgtEl>
                                        <p:attrNameLst>
                                          <p:attrName>style.visibility</p:attrName>
                                        </p:attrNameLst>
                                      </p:cBhvr>
                                      <p:to>
                                        <p:strVal val="visible"/>
                                      </p:to>
                                    </p:set>
                                    <p:animEffect transition="in" filter="fade">
                                      <p:cBhvr>
                                        <p:cTn id="843" dur="250"/>
                                        <p:tgtEl>
                                          <p:spTgt spid="271"/>
                                        </p:tgtEl>
                                      </p:cBhvr>
                                    </p:animEffect>
                                  </p:childTnLst>
                                </p:cTn>
                              </p:par>
                              <p:par>
                                <p:cTn id="844" presetID="10" presetClass="entr" presetSubtype="0" fill="hold" nodeType="withEffect">
                                  <p:stCondLst>
                                    <p:cond delay="0"/>
                                  </p:stCondLst>
                                  <p:childTnLst>
                                    <p:set>
                                      <p:cBhvr>
                                        <p:cTn id="845" dur="1" fill="hold">
                                          <p:stCondLst>
                                            <p:cond delay="0"/>
                                          </p:stCondLst>
                                        </p:cTn>
                                        <p:tgtEl>
                                          <p:spTgt spid="272"/>
                                        </p:tgtEl>
                                        <p:attrNameLst>
                                          <p:attrName>style.visibility</p:attrName>
                                        </p:attrNameLst>
                                      </p:cBhvr>
                                      <p:to>
                                        <p:strVal val="visible"/>
                                      </p:to>
                                    </p:set>
                                    <p:animEffect transition="in" filter="fade">
                                      <p:cBhvr>
                                        <p:cTn id="846" dur="250"/>
                                        <p:tgtEl>
                                          <p:spTgt spid="272"/>
                                        </p:tgtEl>
                                      </p:cBhvr>
                                    </p:animEffect>
                                  </p:childTnLst>
                                </p:cTn>
                              </p:par>
                              <p:par>
                                <p:cTn id="847" presetID="10" presetClass="entr" presetSubtype="0" fill="hold" grpId="0" nodeType="withEffect">
                                  <p:stCondLst>
                                    <p:cond delay="0"/>
                                  </p:stCondLst>
                                  <p:childTnLst>
                                    <p:set>
                                      <p:cBhvr>
                                        <p:cTn id="848" dur="1" fill="hold">
                                          <p:stCondLst>
                                            <p:cond delay="0"/>
                                          </p:stCondLst>
                                        </p:cTn>
                                        <p:tgtEl>
                                          <p:spTgt spid="272"/>
                                        </p:tgtEl>
                                        <p:attrNameLst>
                                          <p:attrName>style.visibility</p:attrName>
                                        </p:attrNameLst>
                                      </p:cBhvr>
                                      <p:to>
                                        <p:strVal val="visible"/>
                                      </p:to>
                                    </p:set>
                                    <p:animEffect transition="in" filter="fade">
                                      <p:cBhvr>
                                        <p:cTn id="849" dur="250"/>
                                        <p:tgtEl>
                                          <p:spTgt spid="272"/>
                                        </p:tgtEl>
                                      </p:cBhvr>
                                    </p:animEffect>
                                  </p:childTnLst>
                                </p:cTn>
                              </p:par>
                              <p:par>
                                <p:cTn id="850" presetID="10" presetClass="entr" presetSubtype="0" fill="hold" nodeType="withEffect">
                                  <p:stCondLst>
                                    <p:cond delay="0"/>
                                  </p:stCondLst>
                                  <p:childTnLst>
                                    <p:set>
                                      <p:cBhvr>
                                        <p:cTn id="851" dur="1" fill="hold">
                                          <p:stCondLst>
                                            <p:cond delay="0"/>
                                          </p:stCondLst>
                                        </p:cTn>
                                        <p:tgtEl>
                                          <p:spTgt spid="273"/>
                                        </p:tgtEl>
                                        <p:attrNameLst>
                                          <p:attrName>style.visibility</p:attrName>
                                        </p:attrNameLst>
                                      </p:cBhvr>
                                      <p:to>
                                        <p:strVal val="visible"/>
                                      </p:to>
                                    </p:set>
                                    <p:animEffect transition="in" filter="fade">
                                      <p:cBhvr>
                                        <p:cTn id="852" dur="250"/>
                                        <p:tgtEl>
                                          <p:spTgt spid="273"/>
                                        </p:tgtEl>
                                      </p:cBhvr>
                                    </p:animEffect>
                                  </p:childTnLst>
                                </p:cTn>
                              </p:par>
                              <p:par>
                                <p:cTn id="853" presetID="10" presetClass="entr" presetSubtype="0" fill="hold" grpId="0" nodeType="withEffect">
                                  <p:stCondLst>
                                    <p:cond delay="0"/>
                                  </p:stCondLst>
                                  <p:childTnLst>
                                    <p:set>
                                      <p:cBhvr>
                                        <p:cTn id="854" dur="1" fill="hold">
                                          <p:stCondLst>
                                            <p:cond delay="0"/>
                                          </p:stCondLst>
                                        </p:cTn>
                                        <p:tgtEl>
                                          <p:spTgt spid="273"/>
                                        </p:tgtEl>
                                        <p:attrNameLst>
                                          <p:attrName>style.visibility</p:attrName>
                                        </p:attrNameLst>
                                      </p:cBhvr>
                                      <p:to>
                                        <p:strVal val="visible"/>
                                      </p:to>
                                    </p:set>
                                    <p:animEffect transition="in" filter="fade">
                                      <p:cBhvr>
                                        <p:cTn id="855" dur="250"/>
                                        <p:tgtEl>
                                          <p:spTgt spid="273"/>
                                        </p:tgtEl>
                                      </p:cBhvr>
                                    </p:animEffect>
                                  </p:childTnLst>
                                </p:cTn>
                              </p:par>
                              <p:par>
                                <p:cTn id="856" presetID="10" presetClass="entr" presetSubtype="0" fill="hold" nodeType="withEffect">
                                  <p:stCondLst>
                                    <p:cond delay="0"/>
                                  </p:stCondLst>
                                  <p:childTnLst>
                                    <p:set>
                                      <p:cBhvr>
                                        <p:cTn id="857" dur="1" fill="hold">
                                          <p:stCondLst>
                                            <p:cond delay="0"/>
                                          </p:stCondLst>
                                        </p:cTn>
                                        <p:tgtEl>
                                          <p:spTgt spid="274"/>
                                        </p:tgtEl>
                                        <p:attrNameLst>
                                          <p:attrName>style.visibility</p:attrName>
                                        </p:attrNameLst>
                                      </p:cBhvr>
                                      <p:to>
                                        <p:strVal val="visible"/>
                                      </p:to>
                                    </p:set>
                                    <p:animEffect transition="in" filter="fade">
                                      <p:cBhvr>
                                        <p:cTn id="858" dur="250"/>
                                        <p:tgtEl>
                                          <p:spTgt spid="274"/>
                                        </p:tgtEl>
                                      </p:cBhvr>
                                    </p:animEffect>
                                  </p:childTnLst>
                                </p:cTn>
                              </p:par>
                              <p:par>
                                <p:cTn id="859" presetID="10" presetClass="entr" presetSubtype="0" fill="hold" grpId="0" nodeType="withEffect">
                                  <p:stCondLst>
                                    <p:cond delay="0"/>
                                  </p:stCondLst>
                                  <p:childTnLst>
                                    <p:set>
                                      <p:cBhvr>
                                        <p:cTn id="860" dur="1" fill="hold">
                                          <p:stCondLst>
                                            <p:cond delay="0"/>
                                          </p:stCondLst>
                                        </p:cTn>
                                        <p:tgtEl>
                                          <p:spTgt spid="274"/>
                                        </p:tgtEl>
                                        <p:attrNameLst>
                                          <p:attrName>style.visibility</p:attrName>
                                        </p:attrNameLst>
                                      </p:cBhvr>
                                      <p:to>
                                        <p:strVal val="visible"/>
                                      </p:to>
                                    </p:set>
                                    <p:animEffect transition="in" filter="fade">
                                      <p:cBhvr>
                                        <p:cTn id="861" dur="250"/>
                                        <p:tgtEl>
                                          <p:spTgt spid="274"/>
                                        </p:tgtEl>
                                      </p:cBhvr>
                                    </p:animEffect>
                                  </p:childTnLst>
                                </p:cTn>
                              </p:par>
                              <p:par>
                                <p:cTn id="862" presetID="10" presetClass="entr" presetSubtype="0" fill="hold" nodeType="withEffect">
                                  <p:stCondLst>
                                    <p:cond delay="0"/>
                                  </p:stCondLst>
                                  <p:childTnLst>
                                    <p:set>
                                      <p:cBhvr>
                                        <p:cTn id="863" dur="1" fill="hold">
                                          <p:stCondLst>
                                            <p:cond delay="0"/>
                                          </p:stCondLst>
                                        </p:cTn>
                                        <p:tgtEl>
                                          <p:spTgt spid="275"/>
                                        </p:tgtEl>
                                        <p:attrNameLst>
                                          <p:attrName>style.visibility</p:attrName>
                                        </p:attrNameLst>
                                      </p:cBhvr>
                                      <p:to>
                                        <p:strVal val="visible"/>
                                      </p:to>
                                    </p:set>
                                    <p:animEffect transition="in" filter="fade">
                                      <p:cBhvr>
                                        <p:cTn id="864" dur="250"/>
                                        <p:tgtEl>
                                          <p:spTgt spid="275"/>
                                        </p:tgtEl>
                                      </p:cBhvr>
                                    </p:animEffect>
                                  </p:childTnLst>
                                </p:cTn>
                              </p:par>
                              <p:par>
                                <p:cTn id="865" presetID="10" presetClass="entr" presetSubtype="0" fill="hold" grpId="0" nodeType="withEffect">
                                  <p:stCondLst>
                                    <p:cond delay="0"/>
                                  </p:stCondLst>
                                  <p:childTnLst>
                                    <p:set>
                                      <p:cBhvr>
                                        <p:cTn id="866" dur="1" fill="hold">
                                          <p:stCondLst>
                                            <p:cond delay="0"/>
                                          </p:stCondLst>
                                        </p:cTn>
                                        <p:tgtEl>
                                          <p:spTgt spid="275"/>
                                        </p:tgtEl>
                                        <p:attrNameLst>
                                          <p:attrName>style.visibility</p:attrName>
                                        </p:attrNameLst>
                                      </p:cBhvr>
                                      <p:to>
                                        <p:strVal val="visible"/>
                                      </p:to>
                                    </p:set>
                                    <p:animEffect transition="in" filter="fade">
                                      <p:cBhvr>
                                        <p:cTn id="867" dur="250"/>
                                        <p:tgtEl>
                                          <p:spTgt spid="275"/>
                                        </p:tgtEl>
                                      </p:cBhvr>
                                    </p:animEffect>
                                  </p:childTnLst>
                                </p:cTn>
                              </p:par>
                              <p:par>
                                <p:cTn id="868" presetID="10" presetClass="entr" presetSubtype="0" fill="hold" nodeType="withEffect">
                                  <p:stCondLst>
                                    <p:cond delay="0"/>
                                  </p:stCondLst>
                                  <p:childTnLst>
                                    <p:set>
                                      <p:cBhvr>
                                        <p:cTn id="869" dur="1" fill="hold">
                                          <p:stCondLst>
                                            <p:cond delay="0"/>
                                          </p:stCondLst>
                                        </p:cTn>
                                        <p:tgtEl>
                                          <p:spTgt spid="276"/>
                                        </p:tgtEl>
                                        <p:attrNameLst>
                                          <p:attrName>style.visibility</p:attrName>
                                        </p:attrNameLst>
                                      </p:cBhvr>
                                      <p:to>
                                        <p:strVal val="visible"/>
                                      </p:to>
                                    </p:set>
                                    <p:animEffect transition="in" filter="fade">
                                      <p:cBhvr>
                                        <p:cTn id="870" dur="250"/>
                                        <p:tgtEl>
                                          <p:spTgt spid="276"/>
                                        </p:tgtEl>
                                      </p:cBhvr>
                                    </p:animEffect>
                                  </p:childTnLst>
                                </p:cTn>
                              </p:par>
                              <p:par>
                                <p:cTn id="871" presetID="10" presetClass="entr" presetSubtype="0" fill="hold" grpId="0" nodeType="withEffect">
                                  <p:stCondLst>
                                    <p:cond delay="0"/>
                                  </p:stCondLst>
                                  <p:childTnLst>
                                    <p:set>
                                      <p:cBhvr>
                                        <p:cTn id="872" dur="1" fill="hold">
                                          <p:stCondLst>
                                            <p:cond delay="0"/>
                                          </p:stCondLst>
                                        </p:cTn>
                                        <p:tgtEl>
                                          <p:spTgt spid="276"/>
                                        </p:tgtEl>
                                        <p:attrNameLst>
                                          <p:attrName>style.visibility</p:attrName>
                                        </p:attrNameLst>
                                      </p:cBhvr>
                                      <p:to>
                                        <p:strVal val="visible"/>
                                      </p:to>
                                    </p:set>
                                    <p:animEffect transition="in" filter="fade">
                                      <p:cBhvr>
                                        <p:cTn id="873" dur="250"/>
                                        <p:tgtEl>
                                          <p:spTgt spid="276"/>
                                        </p:tgtEl>
                                      </p:cBhvr>
                                    </p:animEffect>
                                  </p:childTnLst>
                                </p:cTn>
                              </p:par>
                              <p:par>
                                <p:cTn id="874" presetID="10" presetClass="entr" presetSubtype="0" fill="hold" nodeType="withEffect">
                                  <p:stCondLst>
                                    <p:cond delay="0"/>
                                  </p:stCondLst>
                                  <p:childTnLst>
                                    <p:set>
                                      <p:cBhvr>
                                        <p:cTn id="875" dur="1" fill="hold">
                                          <p:stCondLst>
                                            <p:cond delay="0"/>
                                          </p:stCondLst>
                                        </p:cTn>
                                        <p:tgtEl>
                                          <p:spTgt spid="277"/>
                                        </p:tgtEl>
                                        <p:attrNameLst>
                                          <p:attrName>style.visibility</p:attrName>
                                        </p:attrNameLst>
                                      </p:cBhvr>
                                      <p:to>
                                        <p:strVal val="visible"/>
                                      </p:to>
                                    </p:set>
                                    <p:animEffect transition="in" filter="fade">
                                      <p:cBhvr>
                                        <p:cTn id="876" dur="250"/>
                                        <p:tgtEl>
                                          <p:spTgt spid="277"/>
                                        </p:tgtEl>
                                      </p:cBhvr>
                                    </p:animEffect>
                                  </p:childTnLst>
                                </p:cTn>
                              </p:par>
                              <p:par>
                                <p:cTn id="877" presetID="10" presetClass="entr" presetSubtype="0" fill="hold" grpId="0" nodeType="withEffect">
                                  <p:stCondLst>
                                    <p:cond delay="0"/>
                                  </p:stCondLst>
                                  <p:childTnLst>
                                    <p:set>
                                      <p:cBhvr>
                                        <p:cTn id="878" dur="1" fill="hold">
                                          <p:stCondLst>
                                            <p:cond delay="0"/>
                                          </p:stCondLst>
                                        </p:cTn>
                                        <p:tgtEl>
                                          <p:spTgt spid="277"/>
                                        </p:tgtEl>
                                        <p:attrNameLst>
                                          <p:attrName>style.visibility</p:attrName>
                                        </p:attrNameLst>
                                      </p:cBhvr>
                                      <p:to>
                                        <p:strVal val="visible"/>
                                      </p:to>
                                    </p:set>
                                    <p:animEffect transition="in" filter="fade">
                                      <p:cBhvr>
                                        <p:cTn id="879" dur="250"/>
                                        <p:tgtEl>
                                          <p:spTgt spid="277"/>
                                        </p:tgtEl>
                                      </p:cBhvr>
                                    </p:animEffect>
                                  </p:childTnLst>
                                </p:cTn>
                              </p:par>
                              <p:par>
                                <p:cTn id="880" presetID="10" presetClass="entr" presetSubtype="0" fill="hold" nodeType="withEffect">
                                  <p:stCondLst>
                                    <p:cond delay="0"/>
                                  </p:stCondLst>
                                  <p:childTnLst>
                                    <p:set>
                                      <p:cBhvr>
                                        <p:cTn id="881" dur="1" fill="hold">
                                          <p:stCondLst>
                                            <p:cond delay="0"/>
                                          </p:stCondLst>
                                        </p:cTn>
                                        <p:tgtEl>
                                          <p:spTgt spid="278"/>
                                        </p:tgtEl>
                                        <p:attrNameLst>
                                          <p:attrName>style.visibility</p:attrName>
                                        </p:attrNameLst>
                                      </p:cBhvr>
                                      <p:to>
                                        <p:strVal val="visible"/>
                                      </p:to>
                                    </p:set>
                                    <p:animEffect transition="in" filter="fade">
                                      <p:cBhvr>
                                        <p:cTn id="882" dur="250"/>
                                        <p:tgtEl>
                                          <p:spTgt spid="278"/>
                                        </p:tgtEl>
                                      </p:cBhvr>
                                    </p:animEffect>
                                  </p:childTnLst>
                                </p:cTn>
                              </p:par>
                              <p:par>
                                <p:cTn id="883" presetID="10" presetClass="entr" presetSubtype="0" fill="hold" grpId="0" nodeType="withEffect">
                                  <p:stCondLst>
                                    <p:cond delay="0"/>
                                  </p:stCondLst>
                                  <p:childTnLst>
                                    <p:set>
                                      <p:cBhvr>
                                        <p:cTn id="884" dur="1" fill="hold">
                                          <p:stCondLst>
                                            <p:cond delay="0"/>
                                          </p:stCondLst>
                                        </p:cTn>
                                        <p:tgtEl>
                                          <p:spTgt spid="278"/>
                                        </p:tgtEl>
                                        <p:attrNameLst>
                                          <p:attrName>style.visibility</p:attrName>
                                        </p:attrNameLst>
                                      </p:cBhvr>
                                      <p:to>
                                        <p:strVal val="visible"/>
                                      </p:to>
                                    </p:set>
                                    <p:animEffect transition="in" filter="fade">
                                      <p:cBhvr>
                                        <p:cTn id="885" dur="250"/>
                                        <p:tgtEl>
                                          <p:spTgt spid="278"/>
                                        </p:tgtEl>
                                      </p:cBhvr>
                                    </p:animEffect>
                                  </p:childTnLst>
                                </p:cTn>
                              </p:par>
                              <p:par>
                                <p:cTn id="886" presetID="10" presetClass="entr" presetSubtype="0" fill="hold" nodeType="withEffect">
                                  <p:stCondLst>
                                    <p:cond delay="0"/>
                                  </p:stCondLst>
                                  <p:childTnLst>
                                    <p:set>
                                      <p:cBhvr>
                                        <p:cTn id="887" dur="1" fill="hold">
                                          <p:stCondLst>
                                            <p:cond delay="0"/>
                                          </p:stCondLst>
                                        </p:cTn>
                                        <p:tgtEl>
                                          <p:spTgt spid="279"/>
                                        </p:tgtEl>
                                        <p:attrNameLst>
                                          <p:attrName>style.visibility</p:attrName>
                                        </p:attrNameLst>
                                      </p:cBhvr>
                                      <p:to>
                                        <p:strVal val="visible"/>
                                      </p:to>
                                    </p:set>
                                    <p:animEffect transition="in" filter="fade">
                                      <p:cBhvr>
                                        <p:cTn id="888" dur="250"/>
                                        <p:tgtEl>
                                          <p:spTgt spid="279"/>
                                        </p:tgtEl>
                                      </p:cBhvr>
                                    </p:animEffect>
                                  </p:childTnLst>
                                </p:cTn>
                              </p:par>
                              <p:par>
                                <p:cTn id="889" presetID="10" presetClass="entr" presetSubtype="0" fill="hold" grpId="0" nodeType="withEffect">
                                  <p:stCondLst>
                                    <p:cond delay="0"/>
                                  </p:stCondLst>
                                  <p:childTnLst>
                                    <p:set>
                                      <p:cBhvr>
                                        <p:cTn id="890" dur="1" fill="hold">
                                          <p:stCondLst>
                                            <p:cond delay="0"/>
                                          </p:stCondLst>
                                        </p:cTn>
                                        <p:tgtEl>
                                          <p:spTgt spid="279"/>
                                        </p:tgtEl>
                                        <p:attrNameLst>
                                          <p:attrName>style.visibility</p:attrName>
                                        </p:attrNameLst>
                                      </p:cBhvr>
                                      <p:to>
                                        <p:strVal val="visible"/>
                                      </p:to>
                                    </p:set>
                                    <p:animEffect transition="in" filter="fade">
                                      <p:cBhvr>
                                        <p:cTn id="891" dur="250"/>
                                        <p:tgtEl>
                                          <p:spTgt spid="279"/>
                                        </p:tgtEl>
                                      </p:cBhvr>
                                    </p:animEffect>
                                  </p:childTnLst>
                                </p:cTn>
                              </p:par>
                              <p:par>
                                <p:cTn id="892" presetID="10" presetClass="entr" presetSubtype="0" fill="hold" nodeType="withEffect">
                                  <p:stCondLst>
                                    <p:cond delay="0"/>
                                  </p:stCondLst>
                                  <p:childTnLst>
                                    <p:set>
                                      <p:cBhvr>
                                        <p:cTn id="893" dur="1" fill="hold">
                                          <p:stCondLst>
                                            <p:cond delay="0"/>
                                          </p:stCondLst>
                                        </p:cTn>
                                        <p:tgtEl>
                                          <p:spTgt spid="280"/>
                                        </p:tgtEl>
                                        <p:attrNameLst>
                                          <p:attrName>style.visibility</p:attrName>
                                        </p:attrNameLst>
                                      </p:cBhvr>
                                      <p:to>
                                        <p:strVal val="visible"/>
                                      </p:to>
                                    </p:set>
                                    <p:animEffect transition="in" filter="fade">
                                      <p:cBhvr>
                                        <p:cTn id="894" dur="250"/>
                                        <p:tgtEl>
                                          <p:spTgt spid="280"/>
                                        </p:tgtEl>
                                      </p:cBhvr>
                                    </p:animEffect>
                                  </p:childTnLst>
                                </p:cTn>
                              </p:par>
                              <p:par>
                                <p:cTn id="895" presetID="10" presetClass="entr" presetSubtype="0" fill="hold" grpId="0" nodeType="withEffect">
                                  <p:stCondLst>
                                    <p:cond delay="0"/>
                                  </p:stCondLst>
                                  <p:childTnLst>
                                    <p:set>
                                      <p:cBhvr>
                                        <p:cTn id="896" dur="1" fill="hold">
                                          <p:stCondLst>
                                            <p:cond delay="0"/>
                                          </p:stCondLst>
                                        </p:cTn>
                                        <p:tgtEl>
                                          <p:spTgt spid="280"/>
                                        </p:tgtEl>
                                        <p:attrNameLst>
                                          <p:attrName>style.visibility</p:attrName>
                                        </p:attrNameLst>
                                      </p:cBhvr>
                                      <p:to>
                                        <p:strVal val="visible"/>
                                      </p:to>
                                    </p:set>
                                    <p:animEffect transition="in" filter="fade">
                                      <p:cBhvr>
                                        <p:cTn id="897" dur="250"/>
                                        <p:tgtEl>
                                          <p:spTgt spid="280"/>
                                        </p:tgtEl>
                                      </p:cBhvr>
                                    </p:animEffect>
                                  </p:childTnLst>
                                </p:cTn>
                              </p:par>
                            </p:childTnLst>
                          </p:cTn>
                        </p:par>
                      </p:childTnLst>
                    </p:cTn>
                  </p:par>
                </p:childTnLst>
              </p:cTn>
              <p:nextCondLst>
                <p:cond evt="onClick" delay="0">
                  <p:tgtEl>
                    <p:spTgt spid="258"/>
                  </p:tgtEl>
                </p:cond>
              </p:nextCondLst>
            </p:seq>
            <p:seq concurrent="1" nextAc="seek">
              <p:cTn id="898" restart="whenNotActive" fill="hold" evtFilter="cancelBubble" nodeType="interactiveSeq">
                <p:stCondLst>
                  <p:cond evt="onClick" delay="0">
                    <p:tgtEl>
                      <p:spTgt spid="281"/>
                    </p:tgtEl>
                  </p:cond>
                </p:stCondLst>
                <p:endSync evt="end" delay="0">
                  <p:rtn val="all"/>
                </p:endSync>
                <p:childTnLst>
                  <p:par>
                    <p:cTn id="899" fill="hold">
                      <p:stCondLst>
                        <p:cond delay="0"/>
                      </p:stCondLst>
                      <p:childTnLst>
                        <p:par>
                          <p:cTn id="900" fill="hold">
                            <p:stCondLst>
                              <p:cond delay="0"/>
                            </p:stCondLst>
                            <p:childTnLst>
                              <p:par>
                                <p:cTn id="901" presetID="10" presetClass="entr" presetSubtype="0" fill="hold" grpId="0" nodeType="clickEffect">
                                  <p:stCondLst>
                                    <p:cond delay="0"/>
                                  </p:stCondLst>
                                  <p:childTnLst>
                                    <p:set>
                                      <p:cBhvr>
                                        <p:cTn id="902" dur="1" fill="hold">
                                          <p:stCondLst>
                                            <p:cond delay="0"/>
                                          </p:stCondLst>
                                        </p:cTn>
                                        <p:tgtEl>
                                          <p:spTgt spid="304"/>
                                        </p:tgtEl>
                                        <p:attrNameLst>
                                          <p:attrName>style.visibility</p:attrName>
                                        </p:attrNameLst>
                                      </p:cBhvr>
                                      <p:to>
                                        <p:strVal val="visible"/>
                                      </p:to>
                                    </p:set>
                                    <p:animEffect transition="in" filter="fade">
                                      <p:cBhvr>
                                        <p:cTn id="903" dur="250"/>
                                        <p:tgtEl>
                                          <p:spTgt spid="304"/>
                                        </p:tgtEl>
                                      </p:cBhvr>
                                    </p:animEffect>
                                  </p:childTnLst>
                                </p:cTn>
                              </p:par>
                              <p:par>
                                <p:cTn id="904" presetID="10" presetClass="exit" presetSubtype="0" fill="hold" grpId="0" nodeType="withEffect">
                                  <p:stCondLst>
                                    <p:cond delay="0"/>
                                  </p:stCondLst>
                                  <p:childTnLst>
                                    <p:animEffect transition="out" filter="fade">
                                      <p:cBhvr>
                                        <p:cTn id="905" dur="250"/>
                                        <p:tgtEl>
                                          <p:spTgt spid="281"/>
                                        </p:tgtEl>
                                      </p:cBhvr>
                                    </p:animEffect>
                                    <p:set>
                                      <p:cBhvr>
                                        <p:cTn id="906" dur="1" fill="hold">
                                          <p:stCondLst>
                                            <p:cond delay="249"/>
                                          </p:stCondLst>
                                        </p:cTn>
                                        <p:tgtEl>
                                          <p:spTgt spid="281"/>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907" restart="whenNotActive" fill="hold" evtFilter="cancelBubble" nodeType="interactiveSeq">
                <p:stCondLst>
                  <p:cond evt="onClick" delay="0">
                    <p:tgtEl>
                      <p:spTgt spid="304"/>
                    </p:tgtEl>
                  </p:cond>
                </p:stCondLst>
                <p:endSync evt="end" delay="0">
                  <p:rtn val="all"/>
                </p:endSync>
                <p:childTnLst>
                  <p:par>
                    <p:cTn id="908" fill="hold">
                      <p:stCondLst>
                        <p:cond delay="0"/>
                      </p:stCondLst>
                      <p:childTnLst>
                        <p:par>
                          <p:cTn id="909" fill="hold">
                            <p:stCondLst>
                              <p:cond delay="0"/>
                            </p:stCondLst>
                            <p:childTnLst>
                              <p:par>
                                <p:cTn id="910" presetID="1" presetClass="emph" presetSubtype="2" fill="hold" nodeType="clickEffect">
                                  <p:stCondLst>
                                    <p:cond delay="0"/>
                                  </p:stCondLst>
                                  <p:childTnLst>
                                    <p:animClr clrSpc="rgb" dir="cw">
                                      <p:cBhvr>
                                        <p:cTn id="911" dur="250" fill="hold"/>
                                        <p:tgtEl>
                                          <p:spTgt spid="304"/>
                                        </p:tgtEl>
                                        <p:attrNameLst>
                                          <p:attrName>fillcolor</p:attrName>
                                        </p:attrNameLst>
                                      </p:cBhvr>
                                      <p:to>
                                        <a:srgbClr val="000000"/>
                                      </p:to>
                                    </p:animClr>
                                    <p:set>
                                      <p:cBhvr>
                                        <p:cTn id="912" dur="250" fill="hold"/>
                                        <p:tgtEl>
                                          <p:spTgt spid="304"/>
                                        </p:tgtEl>
                                        <p:attrNameLst>
                                          <p:attrName>fill.type</p:attrName>
                                        </p:attrNameLst>
                                      </p:cBhvr>
                                      <p:to>
                                        <p:strVal val="solid"/>
                                      </p:to>
                                    </p:set>
                                    <p:set>
                                      <p:cBhvr>
                                        <p:cTn id="913" dur="250" fill="hold"/>
                                        <p:tgtEl>
                                          <p:spTgt spid="304"/>
                                        </p:tgtEl>
                                        <p:attrNameLst>
                                          <p:attrName>fill.on</p:attrName>
                                        </p:attrNameLst>
                                      </p:cBhvr>
                                      <p:to>
                                        <p:strVal val="true"/>
                                      </p:to>
                                    </p:set>
                                  </p:childTnLst>
                                  <p:subTnLst>
                                    <p:audio>
                                      <p:cMediaNode>
                                        <p:cTn display="0" masterRel="sameClick">
                                          <p:stCondLst>
                                            <p:cond evt="begin" delay="0">
                                              <p:tn val="910"/>
                                            </p:cond>
                                          </p:stCondLst>
                                          <p:endCondLst>
                                            <p:cond evt="onStopAudio" delay="0">
                                              <p:tgtEl>
                                                <p:sldTgt/>
                                              </p:tgtEl>
                                            </p:cond>
                                          </p:endCondLst>
                                        </p:cTn>
                                        <p:tgtEl>
                                          <p:sndTgt r:embed="rId2" name="cashreg.wav"/>
                                        </p:tgtEl>
                                      </p:cMediaNode>
                                    </p:audio>
                                  </p:subTnLst>
                                </p:cTn>
                              </p:par>
                              <p:par>
                                <p:cTn id="914" presetID="10" presetClass="entr" presetSubtype="0" fill="hold" nodeType="withEffect">
                                  <p:stCondLst>
                                    <p:cond delay="0"/>
                                  </p:stCondLst>
                                  <p:childTnLst>
                                    <p:set>
                                      <p:cBhvr>
                                        <p:cTn id="915" dur="1" fill="hold">
                                          <p:stCondLst>
                                            <p:cond delay="0"/>
                                          </p:stCondLst>
                                        </p:cTn>
                                        <p:tgtEl>
                                          <p:spTgt spid="305"/>
                                        </p:tgtEl>
                                        <p:attrNameLst>
                                          <p:attrName>style.visibility</p:attrName>
                                        </p:attrNameLst>
                                      </p:cBhvr>
                                      <p:to>
                                        <p:strVal val="visible"/>
                                      </p:to>
                                    </p:set>
                                    <p:animEffect transition="in" filter="fade">
                                      <p:cBhvr>
                                        <p:cTn id="916" dur="250"/>
                                        <p:tgtEl>
                                          <p:spTgt spid="305"/>
                                        </p:tgtEl>
                                      </p:cBhvr>
                                    </p:animEffect>
                                  </p:childTnLst>
                                </p:cTn>
                              </p:par>
                              <p:par>
                                <p:cTn id="917" presetID="10" presetClass="entr" presetSubtype="0" fill="hold" grpId="0" nodeType="withEffect">
                                  <p:stCondLst>
                                    <p:cond delay="0"/>
                                  </p:stCondLst>
                                  <p:childTnLst>
                                    <p:set>
                                      <p:cBhvr>
                                        <p:cTn id="918" dur="1" fill="hold">
                                          <p:stCondLst>
                                            <p:cond delay="0"/>
                                          </p:stCondLst>
                                        </p:cTn>
                                        <p:tgtEl>
                                          <p:spTgt spid="305"/>
                                        </p:tgtEl>
                                        <p:attrNameLst>
                                          <p:attrName>style.visibility</p:attrName>
                                        </p:attrNameLst>
                                      </p:cBhvr>
                                      <p:to>
                                        <p:strVal val="visible"/>
                                      </p:to>
                                    </p:set>
                                    <p:animEffect transition="in" filter="fade">
                                      <p:cBhvr>
                                        <p:cTn id="919" dur="250"/>
                                        <p:tgtEl>
                                          <p:spTgt spid="305"/>
                                        </p:tgtEl>
                                      </p:cBhvr>
                                    </p:animEffect>
                                  </p:childTnLst>
                                </p:cTn>
                              </p:par>
                              <p:par>
                                <p:cTn id="920" presetID="10" presetClass="entr" presetSubtype="0" fill="hold" nodeType="withEffect">
                                  <p:stCondLst>
                                    <p:cond delay="0"/>
                                  </p:stCondLst>
                                  <p:childTnLst>
                                    <p:set>
                                      <p:cBhvr>
                                        <p:cTn id="921" dur="1" fill="hold">
                                          <p:stCondLst>
                                            <p:cond delay="0"/>
                                          </p:stCondLst>
                                        </p:cTn>
                                        <p:tgtEl>
                                          <p:spTgt spid="306"/>
                                        </p:tgtEl>
                                        <p:attrNameLst>
                                          <p:attrName>style.visibility</p:attrName>
                                        </p:attrNameLst>
                                      </p:cBhvr>
                                      <p:to>
                                        <p:strVal val="visible"/>
                                      </p:to>
                                    </p:set>
                                    <p:animEffect transition="in" filter="fade">
                                      <p:cBhvr>
                                        <p:cTn id="922" dur="250"/>
                                        <p:tgtEl>
                                          <p:spTgt spid="306"/>
                                        </p:tgtEl>
                                      </p:cBhvr>
                                    </p:animEffect>
                                  </p:childTnLst>
                                </p:cTn>
                              </p:par>
                              <p:par>
                                <p:cTn id="923" presetID="10" presetClass="entr" presetSubtype="0" fill="hold" grpId="0" nodeType="withEffect">
                                  <p:stCondLst>
                                    <p:cond delay="0"/>
                                  </p:stCondLst>
                                  <p:childTnLst>
                                    <p:set>
                                      <p:cBhvr>
                                        <p:cTn id="924" dur="1" fill="hold">
                                          <p:stCondLst>
                                            <p:cond delay="0"/>
                                          </p:stCondLst>
                                        </p:cTn>
                                        <p:tgtEl>
                                          <p:spTgt spid="306"/>
                                        </p:tgtEl>
                                        <p:attrNameLst>
                                          <p:attrName>style.visibility</p:attrName>
                                        </p:attrNameLst>
                                      </p:cBhvr>
                                      <p:to>
                                        <p:strVal val="visible"/>
                                      </p:to>
                                    </p:set>
                                    <p:animEffect transition="in" filter="fade">
                                      <p:cBhvr>
                                        <p:cTn id="925" dur="250"/>
                                        <p:tgtEl>
                                          <p:spTgt spid="306"/>
                                        </p:tgtEl>
                                      </p:cBhvr>
                                    </p:animEffect>
                                  </p:childTnLst>
                                </p:cTn>
                              </p:par>
                              <p:par>
                                <p:cTn id="926" presetID="10" presetClass="entr" presetSubtype="0" fill="hold" nodeType="withEffect">
                                  <p:stCondLst>
                                    <p:cond delay="0"/>
                                  </p:stCondLst>
                                  <p:childTnLst>
                                    <p:set>
                                      <p:cBhvr>
                                        <p:cTn id="927" dur="1" fill="hold">
                                          <p:stCondLst>
                                            <p:cond delay="0"/>
                                          </p:stCondLst>
                                        </p:cTn>
                                        <p:tgtEl>
                                          <p:spTgt spid="307"/>
                                        </p:tgtEl>
                                        <p:attrNameLst>
                                          <p:attrName>style.visibility</p:attrName>
                                        </p:attrNameLst>
                                      </p:cBhvr>
                                      <p:to>
                                        <p:strVal val="visible"/>
                                      </p:to>
                                    </p:set>
                                    <p:animEffect transition="in" filter="fade">
                                      <p:cBhvr>
                                        <p:cTn id="928" dur="250"/>
                                        <p:tgtEl>
                                          <p:spTgt spid="307"/>
                                        </p:tgtEl>
                                      </p:cBhvr>
                                    </p:animEffect>
                                  </p:childTnLst>
                                </p:cTn>
                              </p:par>
                              <p:par>
                                <p:cTn id="929" presetID="10" presetClass="entr" presetSubtype="0" fill="hold" grpId="0" nodeType="withEffect">
                                  <p:stCondLst>
                                    <p:cond delay="0"/>
                                  </p:stCondLst>
                                  <p:childTnLst>
                                    <p:set>
                                      <p:cBhvr>
                                        <p:cTn id="930" dur="1" fill="hold">
                                          <p:stCondLst>
                                            <p:cond delay="0"/>
                                          </p:stCondLst>
                                        </p:cTn>
                                        <p:tgtEl>
                                          <p:spTgt spid="307"/>
                                        </p:tgtEl>
                                        <p:attrNameLst>
                                          <p:attrName>style.visibility</p:attrName>
                                        </p:attrNameLst>
                                      </p:cBhvr>
                                      <p:to>
                                        <p:strVal val="visible"/>
                                      </p:to>
                                    </p:set>
                                    <p:animEffect transition="in" filter="fade">
                                      <p:cBhvr>
                                        <p:cTn id="931" dur="250"/>
                                        <p:tgtEl>
                                          <p:spTgt spid="307"/>
                                        </p:tgtEl>
                                      </p:cBhvr>
                                    </p:animEffect>
                                  </p:childTnLst>
                                </p:cTn>
                              </p:par>
                              <p:par>
                                <p:cTn id="932" presetID="10" presetClass="entr" presetSubtype="0" fill="hold" nodeType="withEffect">
                                  <p:stCondLst>
                                    <p:cond delay="0"/>
                                  </p:stCondLst>
                                  <p:childTnLst>
                                    <p:set>
                                      <p:cBhvr>
                                        <p:cTn id="933" dur="1" fill="hold">
                                          <p:stCondLst>
                                            <p:cond delay="0"/>
                                          </p:stCondLst>
                                        </p:cTn>
                                        <p:tgtEl>
                                          <p:spTgt spid="308"/>
                                        </p:tgtEl>
                                        <p:attrNameLst>
                                          <p:attrName>style.visibility</p:attrName>
                                        </p:attrNameLst>
                                      </p:cBhvr>
                                      <p:to>
                                        <p:strVal val="visible"/>
                                      </p:to>
                                    </p:set>
                                    <p:animEffect transition="in" filter="fade">
                                      <p:cBhvr>
                                        <p:cTn id="934" dur="250"/>
                                        <p:tgtEl>
                                          <p:spTgt spid="308"/>
                                        </p:tgtEl>
                                      </p:cBhvr>
                                    </p:animEffect>
                                  </p:childTnLst>
                                </p:cTn>
                              </p:par>
                              <p:par>
                                <p:cTn id="935" presetID="10" presetClass="entr" presetSubtype="0" fill="hold" grpId="0" nodeType="withEffect">
                                  <p:stCondLst>
                                    <p:cond delay="0"/>
                                  </p:stCondLst>
                                  <p:childTnLst>
                                    <p:set>
                                      <p:cBhvr>
                                        <p:cTn id="936" dur="1" fill="hold">
                                          <p:stCondLst>
                                            <p:cond delay="0"/>
                                          </p:stCondLst>
                                        </p:cTn>
                                        <p:tgtEl>
                                          <p:spTgt spid="308"/>
                                        </p:tgtEl>
                                        <p:attrNameLst>
                                          <p:attrName>style.visibility</p:attrName>
                                        </p:attrNameLst>
                                      </p:cBhvr>
                                      <p:to>
                                        <p:strVal val="visible"/>
                                      </p:to>
                                    </p:set>
                                    <p:animEffect transition="in" filter="fade">
                                      <p:cBhvr>
                                        <p:cTn id="937" dur="250"/>
                                        <p:tgtEl>
                                          <p:spTgt spid="308"/>
                                        </p:tgtEl>
                                      </p:cBhvr>
                                    </p:animEffect>
                                  </p:childTnLst>
                                </p:cTn>
                              </p:par>
                              <p:par>
                                <p:cTn id="938" presetID="10" presetClass="entr" presetSubtype="0" fill="hold" nodeType="withEffect">
                                  <p:stCondLst>
                                    <p:cond delay="0"/>
                                  </p:stCondLst>
                                  <p:childTnLst>
                                    <p:set>
                                      <p:cBhvr>
                                        <p:cTn id="939" dur="1" fill="hold">
                                          <p:stCondLst>
                                            <p:cond delay="0"/>
                                          </p:stCondLst>
                                        </p:cTn>
                                        <p:tgtEl>
                                          <p:spTgt spid="309"/>
                                        </p:tgtEl>
                                        <p:attrNameLst>
                                          <p:attrName>style.visibility</p:attrName>
                                        </p:attrNameLst>
                                      </p:cBhvr>
                                      <p:to>
                                        <p:strVal val="visible"/>
                                      </p:to>
                                    </p:set>
                                    <p:animEffect transition="in" filter="fade">
                                      <p:cBhvr>
                                        <p:cTn id="940" dur="250"/>
                                        <p:tgtEl>
                                          <p:spTgt spid="309"/>
                                        </p:tgtEl>
                                      </p:cBhvr>
                                    </p:animEffect>
                                  </p:childTnLst>
                                </p:cTn>
                              </p:par>
                              <p:par>
                                <p:cTn id="941" presetID="10" presetClass="entr" presetSubtype="0" fill="hold" grpId="0" nodeType="withEffect">
                                  <p:stCondLst>
                                    <p:cond delay="0"/>
                                  </p:stCondLst>
                                  <p:childTnLst>
                                    <p:set>
                                      <p:cBhvr>
                                        <p:cTn id="942" dur="1" fill="hold">
                                          <p:stCondLst>
                                            <p:cond delay="0"/>
                                          </p:stCondLst>
                                        </p:cTn>
                                        <p:tgtEl>
                                          <p:spTgt spid="309"/>
                                        </p:tgtEl>
                                        <p:attrNameLst>
                                          <p:attrName>style.visibility</p:attrName>
                                        </p:attrNameLst>
                                      </p:cBhvr>
                                      <p:to>
                                        <p:strVal val="visible"/>
                                      </p:to>
                                    </p:set>
                                    <p:animEffect transition="in" filter="fade">
                                      <p:cBhvr>
                                        <p:cTn id="943" dur="250"/>
                                        <p:tgtEl>
                                          <p:spTgt spid="309"/>
                                        </p:tgtEl>
                                      </p:cBhvr>
                                    </p:animEffect>
                                  </p:childTnLst>
                                </p:cTn>
                              </p:par>
                              <p:par>
                                <p:cTn id="944" presetID="10" presetClass="entr" presetSubtype="0" fill="hold" nodeType="withEffect">
                                  <p:stCondLst>
                                    <p:cond delay="0"/>
                                  </p:stCondLst>
                                  <p:childTnLst>
                                    <p:set>
                                      <p:cBhvr>
                                        <p:cTn id="945" dur="1" fill="hold">
                                          <p:stCondLst>
                                            <p:cond delay="0"/>
                                          </p:stCondLst>
                                        </p:cTn>
                                        <p:tgtEl>
                                          <p:spTgt spid="310"/>
                                        </p:tgtEl>
                                        <p:attrNameLst>
                                          <p:attrName>style.visibility</p:attrName>
                                        </p:attrNameLst>
                                      </p:cBhvr>
                                      <p:to>
                                        <p:strVal val="visible"/>
                                      </p:to>
                                    </p:set>
                                    <p:animEffect transition="in" filter="fade">
                                      <p:cBhvr>
                                        <p:cTn id="946" dur="250"/>
                                        <p:tgtEl>
                                          <p:spTgt spid="310"/>
                                        </p:tgtEl>
                                      </p:cBhvr>
                                    </p:animEffect>
                                  </p:childTnLst>
                                </p:cTn>
                              </p:par>
                              <p:par>
                                <p:cTn id="947" presetID="10" presetClass="entr" presetSubtype="0" fill="hold" grpId="0" nodeType="withEffect">
                                  <p:stCondLst>
                                    <p:cond delay="0"/>
                                  </p:stCondLst>
                                  <p:childTnLst>
                                    <p:set>
                                      <p:cBhvr>
                                        <p:cTn id="948" dur="1" fill="hold">
                                          <p:stCondLst>
                                            <p:cond delay="0"/>
                                          </p:stCondLst>
                                        </p:cTn>
                                        <p:tgtEl>
                                          <p:spTgt spid="310"/>
                                        </p:tgtEl>
                                        <p:attrNameLst>
                                          <p:attrName>style.visibility</p:attrName>
                                        </p:attrNameLst>
                                      </p:cBhvr>
                                      <p:to>
                                        <p:strVal val="visible"/>
                                      </p:to>
                                    </p:set>
                                    <p:animEffect transition="in" filter="fade">
                                      <p:cBhvr>
                                        <p:cTn id="949" dur="250"/>
                                        <p:tgtEl>
                                          <p:spTgt spid="310"/>
                                        </p:tgtEl>
                                      </p:cBhvr>
                                    </p:animEffect>
                                  </p:childTnLst>
                                </p:cTn>
                              </p:par>
                              <p:par>
                                <p:cTn id="950" presetID="10" presetClass="entr" presetSubtype="0" fill="hold" nodeType="withEffect">
                                  <p:stCondLst>
                                    <p:cond delay="0"/>
                                  </p:stCondLst>
                                  <p:childTnLst>
                                    <p:set>
                                      <p:cBhvr>
                                        <p:cTn id="951" dur="1" fill="hold">
                                          <p:stCondLst>
                                            <p:cond delay="0"/>
                                          </p:stCondLst>
                                        </p:cTn>
                                        <p:tgtEl>
                                          <p:spTgt spid="311"/>
                                        </p:tgtEl>
                                        <p:attrNameLst>
                                          <p:attrName>style.visibility</p:attrName>
                                        </p:attrNameLst>
                                      </p:cBhvr>
                                      <p:to>
                                        <p:strVal val="visible"/>
                                      </p:to>
                                    </p:set>
                                    <p:animEffect transition="in" filter="fade">
                                      <p:cBhvr>
                                        <p:cTn id="952" dur="250"/>
                                        <p:tgtEl>
                                          <p:spTgt spid="311"/>
                                        </p:tgtEl>
                                      </p:cBhvr>
                                    </p:animEffect>
                                  </p:childTnLst>
                                </p:cTn>
                              </p:par>
                              <p:par>
                                <p:cTn id="953" presetID="10" presetClass="entr" presetSubtype="0" fill="hold" grpId="0" nodeType="withEffect">
                                  <p:stCondLst>
                                    <p:cond delay="0"/>
                                  </p:stCondLst>
                                  <p:childTnLst>
                                    <p:set>
                                      <p:cBhvr>
                                        <p:cTn id="954" dur="1" fill="hold">
                                          <p:stCondLst>
                                            <p:cond delay="0"/>
                                          </p:stCondLst>
                                        </p:cTn>
                                        <p:tgtEl>
                                          <p:spTgt spid="311"/>
                                        </p:tgtEl>
                                        <p:attrNameLst>
                                          <p:attrName>style.visibility</p:attrName>
                                        </p:attrNameLst>
                                      </p:cBhvr>
                                      <p:to>
                                        <p:strVal val="visible"/>
                                      </p:to>
                                    </p:set>
                                    <p:animEffect transition="in" filter="fade">
                                      <p:cBhvr>
                                        <p:cTn id="955" dur="250"/>
                                        <p:tgtEl>
                                          <p:spTgt spid="311"/>
                                        </p:tgtEl>
                                      </p:cBhvr>
                                    </p:animEffect>
                                  </p:childTnLst>
                                </p:cTn>
                              </p:par>
                              <p:par>
                                <p:cTn id="956" presetID="10" presetClass="entr" presetSubtype="0" fill="hold" nodeType="withEffect">
                                  <p:stCondLst>
                                    <p:cond delay="0"/>
                                  </p:stCondLst>
                                  <p:childTnLst>
                                    <p:set>
                                      <p:cBhvr>
                                        <p:cTn id="957" dur="1" fill="hold">
                                          <p:stCondLst>
                                            <p:cond delay="0"/>
                                          </p:stCondLst>
                                        </p:cTn>
                                        <p:tgtEl>
                                          <p:spTgt spid="312"/>
                                        </p:tgtEl>
                                        <p:attrNameLst>
                                          <p:attrName>style.visibility</p:attrName>
                                        </p:attrNameLst>
                                      </p:cBhvr>
                                      <p:to>
                                        <p:strVal val="visible"/>
                                      </p:to>
                                    </p:set>
                                    <p:animEffect transition="in" filter="fade">
                                      <p:cBhvr>
                                        <p:cTn id="958" dur="250"/>
                                        <p:tgtEl>
                                          <p:spTgt spid="312"/>
                                        </p:tgtEl>
                                      </p:cBhvr>
                                    </p:animEffect>
                                  </p:childTnLst>
                                </p:cTn>
                              </p:par>
                              <p:par>
                                <p:cTn id="959" presetID="10" presetClass="entr" presetSubtype="0" fill="hold" grpId="0" nodeType="withEffect">
                                  <p:stCondLst>
                                    <p:cond delay="0"/>
                                  </p:stCondLst>
                                  <p:childTnLst>
                                    <p:set>
                                      <p:cBhvr>
                                        <p:cTn id="960" dur="1" fill="hold">
                                          <p:stCondLst>
                                            <p:cond delay="0"/>
                                          </p:stCondLst>
                                        </p:cTn>
                                        <p:tgtEl>
                                          <p:spTgt spid="312"/>
                                        </p:tgtEl>
                                        <p:attrNameLst>
                                          <p:attrName>style.visibility</p:attrName>
                                        </p:attrNameLst>
                                      </p:cBhvr>
                                      <p:to>
                                        <p:strVal val="visible"/>
                                      </p:to>
                                    </p:set>
                                    <p:animEffect transition="in" filter="fade">
                                      <p:cBhvr>
                                        <p:cTn id="961" dur="250"/>
                                        <p:tgtEl>
                                          <p:spTgt spid="312"/>
                                        </p:tgtEl>
                                      </p:cBhvr>
                                    </p:animEffect>
                                  </p:childTnLst>
                                </p:cTn>
                              </p:par>
                              <p:par>
                                <p:cTn id="962" presetID="10" presetClass="entr" presetSubtype="0" fill="hold" nodeType="withEffect">
                                  <p:stCondLst>
                                    <p:cond delay="0"/>
                                  </p:stCondLst>
                                  <p:childTnLst>
                                    <p:set>
                                      <p:cBhvr>
                                        <p:cTn id="963" dur="1" fill="hold">
                                          <p:stCondLst>
                                            <p:cond delay="0"/>
                                          </p:stCondLst>
                                        </p:cTn>
                                        <p:tgtEl>
                                          <p:spTgt spid="313"/>
                                        </p:tgtEl>
                                        <p:attrNameLst>
                                          <p:attrName>style.visibility</p:attrName>
                                        </p:attrNameLst>
                                      </p:cBhvr>
                                      <p:to>
                                        <p:strVal val="visible"/>
                                      </p:to>
                                    </p:set>
                                    <p:animEffect transition="in" filter="fade">
                                      <p:cBhvr>
                                        <p:cTn id="964" dur="250"/>
                                        <p:tgtEl>
                                          <p:spTgt spid="313"/>
                                        </p:tgtEl>
                                      </p:cBhvr>
                                    </p:animEffect>
                                  </p:childTnLst>
                                </p:cTn>
                              </p:par>
                              <p:par>
                                <p:cTn id="965" presetID="10" presetClass="entr" presetSubtype="0" fill="hold" grpId="0" nodeType="withEffect">
                                  <p:stCondLst>
                                    <p:cond delay="0"/>
                                  </p:stCondLst>
                                  <p:childTnLst>
                                    <p:set>
                                      <p:cBhvr>
                                        <p:cTn id="966" dur="1" fill="hold">
                                          <p:stCondLst>
                                            <p:cond delay="0"/>
                                          </p:stCondLst>
                                        </p:cTn>
                                        <p:tgtEl>
                                          <p:spTgt spid="313"/>
                                        </p:tgtEl>
                                        <p:attrNameLst>
                                          <p:attrName>style.visibility</p:attrName>
                                        </p:attrNameLst>
                                      </p:cBhvr>
                                      <p:to>
                                        <p:strVal val="visible"/>
                                      </p:to>
                                    </p:set>
                                    <p:animEffect transition="in" filter="fade">
                                      <p:cBhvr>
                                        <p:cTn id="967" dur="250"/>
                                        <p:tgtEl>
                                          <p:spTgt spid="313"/>
                                        </p:tgtEl>
                                      </p:cBhvr>
                                    </p:animEffect>
                                  </p:childTnLst>
                                </p:cTn>
                              </p:par>
                              <p:par>
                                <p:cTn id="968" presetID="10" presetClass="entr" presetSubtype="0" fill="hold" nodeType="withEffect">
                                  <p:stCondLst>
                                    <p:cond delay="0"/>
                                  </p:stCondLst>
                                  <p:childTnLst>
                                    <p:set>
                                      <p:cBhvr>
                                        <p:cTn id="969" dur="1" fill="hold">
                                          <p:stCondLst>
                                            <p:cond delay="0"/>
                                          </p:stCondLst>
                                        </p:cTn>
                                        <p:tgtEl>
                                          <p:spTgt spid="314"/>
                                        </p:tgtEl>
                                        <p:attrNameLst>
                                          <p:attrName>style.visibility</p:attrName>
                                        </p:attrNameLst>
                                      </p:cBhvr>
                                      <p:to>
                                        <p:strVal val="visible"/>
                                      </p:to>
                                    </p:set>
                                    <p:animEffect transition="in" filter="fade">
                                      <p:cBhvr>
                                        <p:cTn id="970" dur="250"/>
                                        <p:tgtEl>
                                          <p:spTgt spid="314"/>
                                        </p:tgtEl>
                                      </p:cBhvr>
                                    </p:animEffect>
                                  </p:childTnLst>
                                </p:cTn>
                              </p:par>
                              <p:par>
                                <p:cTn id="971" presetID="10" presetClass="entr" presetSubtype="0" fill="hold" grpId="0" nodeType="withEffect">
                                  <p:stCondLst>
                                    <p:cond delay="0"/>
                                  </p:stCondLst>
                                  <p:childTnLst>
                                    <p:set>
                                      <p:cBhvr>
                                        <p:cTn id="972" dur="1" fill="hold">
                                          <p:stCondLst>
                                            <p:cond delay="0"/>
                                          </p:stCondLst>
                                        </p:cTn>
                                        <p:tgtEl>
                                          <p:spTgt spid="314"/>
                                        </p:tgtEl>
                                        <p:attrNameLst>
                                          <p:attrName>style.visibility</p:attrName>
                                        </p:attrNameLst>
                                      </p:cBhvr>
                                      <p:to>
                                        <p:strVal val="visible"/>
                                      </p:to>
                                    </p:set>
                                    <p:animEffect transition="in" filter="fade">
                                      <p:cBhvr>
                                        <p:cTn id="973" dur="250"/>
                                        <p:tgtEl>
                                          <p:spTgt spid="314"/>
                                        </p:tgtEl>
                                      </p:cBhvr>
                                    </p:animEffect>
                                  </p:childTnLst>
                                </p:cTn>
                              </p:par>
                              <p:par>
                                <p:cTn id="974" presetID="10" presetClass="entr" presetSubtype="0" fill="hold" nodeType="withEffect">
                                  <p:stCondLst>
                                    <p:cond delay="0"/>
                                  </p:stCondLst>
                                  <p:childTnLst>
                                    <p:set>
                                      <p:cBhvr>
                                        <p:cTn id="975" dur="1" fill="hold">
                                          <p:stCondLst>
                                            <p:cond delay="0"/>
                                          </p:stCondLst>
                                        </p:cTn>
                                        <p:tgtEl>
                                          <p:spTgt spid="315"/>
                                        </p:tgtEl>
                                        <p:attrNameLst>
                                          <p:attrName>style.visibility</p:attrName>
                                        </p:attrNameLst>
                                      </p:cBhvr>
                                      <p:to>
                                        <p:strVal val="visible"/>
                                      </p:to>
                                    </p:set>
                                    <p:animEffect transition="in" filter="fade">
                                      <p:cBhvr>
                                        <p:cTn id="976" dur="250"/>
                                        <p:tgtEl>
                                          <p:spTgt spid="315"/>
                                        </p:tgtEl>
                                      </p:cBhvr>
                                    </p:animEffect>
                                  </p:childTnLst>
                                </p:cTn>
                              </p:par>
                              <p:par>
                                <p:cTn id="977" presetID="10" presetClass="entr" presetSubtype="0" fill="hold" grpId="0" nodeType="withEffect">
                                  <p:stCondLst>
                                    <p:cond delay="0"/>
                                  </p:stCondLst>
                                  <p:childTnLst>
                                    <p:set>
                                      <p:cBhvr>
                                        <p:cTn id="978" dur="1" fill="hold">
                                          <p:stCondLst>
                                            <p:cond delay="0"/>
                                          </p:stCondLst>
                                        </p:cTn>
                                        <p:tgtEl>
                                          <p:spTgt spid="315"/>
                                        </p:tgtEl>
                                        <p:attrNameLst>
                                          <p:attrName>style.visibility</p:attrName>
                                        </p:attrNameLst>
                                      </p:cBhvr>
                                      <p:to>
                                        <p:strVal val="visible"/>
                                      </p:to>
                                    </p:set>
                                    <p:animEffect transition="in" filter="fade">
                                      <p:cBhvr>
                                        <p:cTn id="979" dur="250"/>
                                        <p:tgtEl>
                                          <p:spTgt spid="315"/>
                                        </p:tgtEl>
                                      </p:cBhvr>
                                    </p:animEffect>
                                  </p:childTnLst>
                                </p:cTn>
                              </p:par>
                              <p:par>
                                <p:cTn id="980" presetID="10" presetClass="entr" presetSubtype="0" fill="hold" nodeType="withEffect">
                                  <p:stCondLst>
                                    <p:cond delay="0"/>
                                  </p:stCondLst>
                                  <p:childTnLst>
                                    <p:set>
                                      <p:cBhvr>
                                        <p:cTn id="981" dur="1" fill="hold">
                                          <p:stCondLst>
                                            <p:cond delay="0"/>
                                          </p:stCondLst>
                                        </p:cTn>
                                        <p:tgtEl>
                                          <p:spTgt spid="316"/>
                                        </p:tgtEl>
                                        <p:attrNameLst>
                                          <p:attrName>style.visibility</p:attrName>
                                        </p:attrNameLst>
                                      </p:cBhvr>
                                      <p:to>
                                        <p:strVal val="visible"/>
                                      </p:to>
                                    </p:set>
                                    <p:animEffect transition="in" filter="fade">
                                      <p:cBhvr>
                                        <p:cTn id="982" dur="250"/>
                                        <p:tgtEl>
                                          <p:spTgt spid="316"/>
                                        </p:tgtEl>
                                      </p:cBhvr>
                                    </p:animEffect>
                                  </p:childTnLst>
                                </p:cTn>
                              </p:par>
                              <p:par>
                                <p:cTn id="983" presetID="10" presetClass="entr" presetSubtype="0" fill="hold" grpId="0" nodeType="withEffect">
                                  <p:stCondLst>
                                    <p:cond delay="0"/>
                                  </p:stCondLst>
                                  <p:childTnLst>
                                    <p:set>
                                      <p:cBhvr>
                                        <p:cTn id="984" dur="1" fill="hold">
                                          <p:stCondLst>
                                            <p:cond delay="0"/>
                                          </p:stCondLst>
                                        </p:cTn>
                                        <p:tgtEl>
                                          <p:spTgt spid="316"/>
                                        </p:tgtEl>
                                        <p:attrNameLst>
                                          <p:attrName>style.visibility</p:attrName>
                                        </p:attrNameLst>
                                      </p:cBhvr>
                                      <p:to>
                                        <p:strVal val="visible"/>
                                      </p:to>
                                    </p:set>
                                    <p:animEffect transition="in" filter="fade">
                                      <p:cBhvr>
                                        <p:cTn id="985" dur="250"/>
                                        <p:tgtEl>
                                          <p:spTgt spid="316"/>
                                        </p:tgtEl>
                                      </p:cBhvr>
                                    </p:animEffect>
                                  </p:childTnLst>
                                </p:cTn>
                              </p:par>
                              <p:par>
                                <p:cTn id="986" presetID="10" presetClass="entr" presetSubtype="0" fill="hold" nodeType="withEffect">
                                  <p:stCondLst>
                                    <p:cond delay="0"/>
                                  </p:stCondLst>
                                  <p:childTnLst>
                                    <p:set>
                                      <p:cBhvr>
                                        <p:cTn id="987" dur="1" fill="hold">
                                          <p:stCondLst>
                                            <p:cond delay="0"/>
                                          </p:stCondLst>
                                        </p:cTn>
                                        <p:tgtEl>
                                          <p:spTgt spid="317"/>
                                        </p:tgtEl>
                                        <p:attrNameLst>
                                          <p:attrName>style.visibility</p:attrName>
                                        </p:attrNameLst>
                                      </p:cBhvr>
                                      <p:to>
                                        <p:strVal val="visible"/>
                                      </p:to>
                                    </p:set>
                                    <p:animEffect transition="in" filter="fade">
                                      <p:cBhvr>
                                        <p:cTn id="988" dur="250"/>
                                        <p:tgtEl>
                                          <p:spTgt spid="317"/>
                                        </p:tgtEl>
                                      </p:cBhvr>
                                    </p:animEffect>
                                  </p:childTnLst>
                                </p:cTn>
                              </p:par>
                              <p:par>
                                <p:cTn id="989" presetID="10" presetClass="entr" presetSubtype="0" fill="hold" grpId="0" nodeType="withEffect">
                                  <p:stCondLst>
                                    <p:cond delay="0"/>
                                  </p:stCondLst>
                                  <p:childTnLst>
                                    <p:set>
                                      <p:cBhvr>
                                        <p:cTn id="990" dur="1" fill="hold">
                                          <p:stCondLst>
                                            <p:cond delay="0"/>
                                          </p:stCondLst>
                                        </p:cTn>
                                        <p:tgtEl>
                                          <p:spTgt spid="317"/>
                                        </p:tgtEl>
                                        <p:attrNameLst>
                                          <p:attrName>style.visibility</p:attrName>
                                        </p:attrNameLst>
                                      </p:cBhvr>
                                      <p:to>
                                        <p:strVal val="visible"/>
                                      </p:to>
                                    </p:set>
                                    <p:animEffect transition="in" filter="fade">
                                      <p:cBhvr>
                                        <p:cTn id="991" dur="250"/>
                                        <p:tgtEl>
                                          <p:spTgt spid="317"/>
                                        </p:tgtEl>
                                      </p:cBhvr>
                                    </p:animEffect>
                                  </p:childTnLst>
                                </p:cTn>
                              </p:par>
                              <p:par>
                                <p:cTn id="992" presetID="10" presetClass="entr" presetSubtype="0" fill="hold" nodeType="withEffect">
                                  <p:stCondLst>
                                    <p:cond delay="0"/>
                                  </p:stCondLst>
                                  <p:childTnLst>
                                    <p:set>
                                      <p:cBhvr>
                                        <p:cTn id="993" dur="1" fill="hold">
                                          <p:stCondLst>
                                            <p:cond delay="0"/>
                                          </p:stCondLst>
                                        </p:cTn>
                                        <p:tgtEl>
                                          <p:spTgt spid="318"/>
                                        </p:tgtEl>
                                        <p:attrNameLst>
                                          <p:attrName>style.visibility</p:attrName>
                                        </p:attrNameLst>
                                      </p:cBhvr>
                                      <p:to>
                                        <p:strVal val="visible"/>
                                      </p:to>
                                    </p:set>
                                    <p:animEffect transition="in" filter="fade">
                                      <p:cBhvr>
                                        <p:cTn id="994" dur="250"/>
                                        <p:tgtEl>
                                          <p:spTgt spid="318"/>
                                        </p:tgtEl>
                                      </p:cBhvr>
                                    </p:animEffect>
                                  </p:childTnLst>
                                </p:cTn>
                              </p:par>
                              <p:par>
                                <p:cTn id="995" presetID="10" presetClass="entr" presetSubtype="0" fill="hold" grpId="0" nodeType="withEffect">
                                  <p:stCondLst>
                                    <p:cond delay="0"/>
                                  </p:stCondLst>
                                  <p:childTnLst>
                                    <p:set>
                                      <p:cBhvr>
                                        <p:cTn id="996" dur="1" fill="hold">
                                          <p:stCondLst>
                                            <p:cond delay="0"/>
                                          </p:stCondLst>
                                        </p:cTn>
                                        <p:tgtEl>
                                          <p:spTgt spid="318"/>
                                        </p:tgtEl>
                                        <p:attrNameLst>
                                          <p:attrName>style.visibility</p:attrName>
                                        </p:attrNameLst>
                                      </p:cBhvr>
                                      <p:to>
                                        <p:strVal val="visible"/>
                                      </p:to>
                                    </p:set>
                                    <p:animEffect transition="in" filter="fade">
                                      <p:cBhvr>
                                        <p:cTn id="997" dur="250"/>
                                        <p:tgtEl>
                                          <p:spTgt spid="318"/>
                                        </p:tgtEl>
                                      </p:cBhvr>
                                    </p:animEffect>
                                  </p:childTnLst>
                                </p:cTn>
                              </p:par>
                              <p:par>
                                <p:cTn id="998" presetID="10" presetClass="entr" presetSubtype="0" fill="hold" nodeType="withEffect">
                                  <p:stCondLst>
                                    <p:cond delay="0"/>
                                  </p:stCondLst>
                                  <p:childTnLst>
                                    <p:set>
                                      <p:cBhvr>
                                        <p:cTn id="999" dur="1" fill="hold">
                                          <p:stCondLst>
                                            <p:cond delay="0"/>
                                          </p:stCondLst>
                                        </p:cTn>
                                        <p:tgtEl>
                                          <p:spTgt spid="319"/>
                                        </p:tgtEl>
                                        <p:attrNameLst>
                                          <p:attrName>style.visibility</p:attrName>
                                        </p:attrNameLst>
                                      </p:cBhvr>
                                      <p:to>
                                        <p:strVal val="visible"/>
                                      </p:to>
                                    </p:set>
                                    <p:animEffect transition="in" filter="fade">
                                      <p:cBhvr>
                                        <p:cTn id="1000" dur="250"/>
                                        <p:tgtEl>
                                          <p:spTgt spid="319"/>
                                        </p:tgtEl>
                                      </p:cBhvr>
                                    </p:animEffect>
                                  </p:childTnLst>
                                </p:cTn>
                              </p:par>
                              <p:par>
                                <p:cTn id="1001" presetID="10" presetClass="entr" presetSubtype="0" fill="hold" grpId="0" nodeType="withEffect">
                                  <p:stCondLst>
                                    <p:cond delay="0"/>
                                  </p:stCondLst>
                                  <p:childTnLst>
                                    <p:set>
                                      <p:cBhvr>
                                        <p:cTn id="1002" dur="1" fill="hold">
                                          <p:stCondLst>
                                            <p:cond delay="0"/>
                                          </p:stCondLst>
                                        </p:cTn>
                                        <p:tgtEl>
                                          <p:spTgt spid="319"/>
                                        </p:tgtEl>
                                        <p:attrNameLst>
                                          <p:attrName>style.visibility</p:attrName>
                                        </p:attrNameLst>
                                      </p:cBhvr>
                                      <p:to>
                                        <p:strVal val="visible"/>
                                      </p:to>
                                    </p:set>
                                    <p:animEffect transition="in" filter="fade">
                                      <p:cBhvr>
                                        <p:cTn id="1003" dur="250"/>
                                        <p:tgtEl>
                                          <p:spTgt spid="319"/>
                                        </p:tgtEl>
                                      </p:cBhvr>
                                    </p:animEffect>
                                  </p:childTnLst>
                                </p:cTn>
                              </p:par>
                              <p:par>
                                <p:cTn id="1004" presetID="10" presetClass="entr" presetSubtype="0" fill="hold" nodeType="withEffect">
                                  <p:stCondLst>
                                    <p:cond delay="0"/>
                                  </p:stCondLst>
                                  <p:childTnLst>
                                    <p:set>
                                      <p:cBhvr>
                                        <p:cTn id="1005" dur="1" fill="hold">
                                          <p:stCondLst>
                                            <p:cond delay="0"/>
                                          </p:stCondLst>
                                        </p:cTn>
                                        <p:tgtEl>
                                          <p:spTgt spid="320"/>
                                        </p:tgtEl>
                                        <p:attrNameLst>
                                          <p:attrName>style.visibility</p:attrName>
                                        </p:attrNameLst>
                                      </p:cBhvr>
                                      <p:to>
                                        <p:strVal val="visible"/>
                                      </p:to>
                                    </p:set>
                                    <p:animEffect transition="in" filter="fade">
                                      <p:cBhvr>
                                        <p:cTn id="1006" dur="250"/>
                                        <p:tgtEl>
                                          <p:spTgt spid="320"/>
                                        </p:tgtEl>
                                      </p:cBhvr>
                                    </p:animEffect>
                                  </p:childTnLst>
                                </p:cTn>
                              </p:par>
                              <p:par>
                                <p:cTn id="1007" presetID="10" presetClass="entr" presetSubtype="0" fill="hold" grpId="0" nodeType="withEffect">
                                  <p:stCondLst>
                                    <p:cond delay="0"/>
                                  </p:stCondLst>
                                  <p:childTnLst>
                                    <p:set>
                                      <p:cBhvr>
                                        <p:cTn id="1008" dur="1" fill="hold">
                                          <p:stCondLst>
                                            <p:cond delay="0"/>
                                          </p:stCondLst>
                                        </p:cTn>
                                        <p:tgtEl>
                                          <p:spTgt spid="320"/>
                                        </p:tgtEl>
                                        <p:attrNameLst>
                                          <p:attrName>style.visibility</p:attrName>
                                        </p:attrNameLst>
                                      </p:cBhvr>
                                      <p:to>
                                        <p:strVal val="visible"/>
                                      </p:to>
                                    </p:set>
                                    <p:animEffect transition="in" filter="fade">
                                      <p:cBhvr>
                                        <p:cTn id="1009" dur="250"/>
                                        <p:tgtEl>
                                          <p:spTgt spid="320"/>
                                        </p:tgtEl>
                                      </p:cBhvr>
                                    </p:animEffect>
                                  </p:childTnLst>
                                </p:cTn>
                              </p:par>
                              <p:par>
                                <p:cTn id="1010" presetID="10" presetClass="entr" presetSubtype="0" fill="hold" nodeType="withEffect">
                                  <p:stCondLst>
                                    <p:cond delay="0"/>
                                  </p:stCondLst>
                                  <p:childTnLst>
                                    <p:set>
                                      <p:cBhvr>
                                        <p:cTn id="1011" dur="1" fill="hold">
                                          <p:stCondLst>
                                            <p:cond delay="0"/>
                                          </p:stCondLst>
                                        </p:cTn>
                                        <p:tgtEl>
                                          <p:spTgt spid="321"/>
                                        </p:tgtEl>
                                        <p:attrNameLst>
                                          <p:attrName>style.visibility</p:attrName>
                                        </p:attrNameLst>
                                      </p:cBhvr>
                                      <p:to>
                                        <p:strVal val="visible"/>
                                      </p:to>
                                    </p:set>
                                    <p:animEffect transition="in" filter="fade">
                                      <p:cBhvr>
                                        <p:cTn id="1012" dur="250"/>
                                        <p:tgtEl>
                                          <p:spTgt spid="321"/>
                                        </p:tgtEl>
                                      </p:cBhvr>
                                    </p:animEffect>
                                  </p:childTnLst>
                                </p:cTn>
                              </p:par>
                              <p:par>
                                <p:cTn id="1013" presetID="10" presetClass="entr" presetSubtype="0" fill="hold" grpId="0" nodeType="withEffect">
                                  <p:stCondLst>
                                    <p:cond delay="0"/>
                                  </p:stCondLst>
                                  <p:childTnLst>
                                    <p:set>
                                      <p:cBhvr>
                                        <p:cTn id="1014" dur="1" fill="hold">
                                          <p:stCondLst>
                                            <p:cond delay="0"/>
                                          </p:stCondLst>
                                        </p:cTn>
                                        <p:tgtEl>
                                          <p:spTgt spid="321"/>
                                        </p:tgtEl>
                                        <p:attrNameLst>
                                          <p:attrName>style.visibility</p:attrName>
                                        </p:attrNameLst>
                                      </p:cBhvr>
                                      <p:to>
                                        <p:strVal val="visible"/>
                                      </p:to>
                                    </p:set>
                                    <p:animEffect transition="in" filter="fade">
                                      <p:cBhvr>
                                        <p:cTn id="1015" dur="250"/>
                                        <p:tgtEl>
                                          <p:spTgt spid="321"/>
                                        </p:tgtEl>
                                      </p:cBhvr>
                                    </p:animEffect>
                                  </p:childTnLst>
                                </p:cTn>
                              </p:par>
                              <p:par>
                                <p:cTn id="1016" presetID="10" presetClass="entr" presetSubtype="0" fill="hold" nodeType="withEffect">
                                  <p:stCondLst>
                                    <p:cond delay="0"/>
                                  </p:stCondLst>
                                  <p:childTnLst>
                                    <p:set>
                                      <p:cBhvr>
                                        <p:cTn id="1017" dur="1" fill="hold">
                                          <p:stCondLst>
                                            <p:cond delay="0"/>
                                          </p:stCondLst>
                                        </p:cTn>
                                        <p:tgtEl>
                                          <p:spTgt spid="322"/>
                                        </p:tgtEl>
                                        <p:attrNameLst>
                                          <p:attrName>style.visibility</p:attrName>
                                        </p:attrNameLst>
                                      </p:cBhvr>
                                      <p:to>
                                        <p:strVal val="visible"/>
                                      </p:to>
                                    </p:set>
                                    <p:animEffect transition="in" filter="fade">
                                      <p:cBhvr>
                                        <p:cTn id="1018" dur="250"/>
                                        <p:tgtEl>
                                          <p:spTgt spid="322"/>
                                        </p:tgtEl>
                                      </p:cBhvr>
                                    </p:animEffect>
                                  </p:childTnLst>
                                </p:cTn>
                              </p:par>
                              <p:par>
                                <p:cTn id="1019" presetID="10" presetClass="entr" presetSubtype="0" fill="hold" grpId="0" nodeType="withEffect">
                                  <p:stCondLst>
                                    <p:cond delay="0"/>
                                  </p:stCondLst>
                                  <p:childTnLst>
                                    <p:set>
                                      <p:cBhvr>
                                        <p:cTn id="1020" dur="1" fill="hold">
                                          <p:stCondLst>
                                            <p:cond delay="0"/>
                                          </p:stCondLst>
                                        </p:cTn>
                                        <p:tgtEl>
                                          <p:spTgt spid="322"/>
                                        </p:tgtEl>
                                        <p:attrNameLst>
                                          <p:attrName>style.visibility</p:attrName>
                                        </p:attrNameLst>
                                      </p:cBhvr>
                                      <p:to>
                                        <p:strVal val="visible"/>
                                      </p:to>
                                    </p:set>
                                    <p:animEffect transition="in" filter="fade">
                                      <p:cBhvr>
                                        <p:cTn id="1021" dur="250"/>
                                        <p:tgtEl>
                                          <p:spTgt spid="322"/>
                                        </p:tgtEl>
                                      </p:cBhvr>
                                    </p:animEffect>
                                  </p:childTnLst>
                                </p:cTn>
                              </p:par>
                              <p:par>
                                <p:cTn id="1022" presetID="10" presetClass="entr" presetSubtype="0" fill="hold" nodeType="withEffect">
                                  <p:stCondLst>
                                    <p:cond delay="0"/>
                                  </p:stCondLst>
                                  <p:childTnLst>
                                    <p:set>
                                      <p:cBhvr>
                                        <p:cTn id="1023" dur="1" fill="hold">
                                          <p:stCondLst>
                                            <p:cond delay="0"/>
                                          </p:stCondLst>
                                        </p:cTn>
                                        <p:tgtEl>
                                          <p:spTgt spid="323"/>
                                        </p:tgtEl>
                                        <p:attrNameLst>
                                          <p:attrName>style.visibility</p:attrName>
                                        </p:attrNameLst>
                                      </p:cBhvr>
                                      <p:to>
                                        <p:strVal val="visible"/>
                                      </p:to>
                                    </p:set>
                                    <p:animEffect transition="in" filter="fade">
                                      <p:cBhvr>
                                        <p:cTn id="1024" dur="250"/>
                                        <p:tgtEl>
                                          <p:spTgt spid="323"/>
                                        </p:tgtEl>
                                      </p:cBhvr>
                                    </p:animEffect>
                                  </p:childTnLst>
                                </p:cTn>
                              </p:par>
                              <p:par>
                                <p:cTn id="1025" presetID="10" presetClass="entr" presetSubtype="0" fill="hold" grpId="0" nodeType="withEffect">
                                  <p:stCondLst>
                                    <p:cond delay="0"/>
                                  </p:stCondLst>
                                  <p:childTnLst>
                                    <p:set>
                                      <p:cBhvr>
                                        <p:cTn id="1026" dur="1" fill="hold">
                                          <p:stCondLst>
                                            <p:cond delay="0"/>
                                          </p:stCondLst>
                                        </p:cTn>
                                        <p:tgtEl>
                                          <p:spTgt spid="323"/>
                                        </p:tgtEl>
                                        <p:attrNameLst>
                                          <p:attrName>style.visibility</p:attrName>
                                        </p:attrNameLst>
                                      </p:cBhvr>
                                      <p:to>
                                        <p:strVal val="visible"/>
                                      </p:to>
                                    </p:set>
                                    <p:animEffect transition="in" filter="fade">
                                      <p:cBhvr>
                                        <p:cTn id="1027" dur="250"/>
                                        <p:tgtEl>
                                          <p:spTgt spid="323"/>
                                        </p:tgtEl>
                                      </p:cBhvr>
                                    </p:animEffect>
                                  </p:childTnLst>
                                </p:cTn>
                              </p:par>
                              <p:par>
                                <p:cTn id="1028" presetID="10" presetClass="entr" presetSubtype="0" fill="hold" nodeType="withEffect">
                                  <p:stCondLst>
                                    <p:cond delay="0"/>
                                  </p:stCondLst>
                                  <p:childTnLst>
                                    <p:set>
                                      <p:cBhvr>
                                        <p:cTn id="1029" dur="1" fill="hold">
                                          <p:stCondLst>
                                            <p:cond delay="0"/>
                                          </p:stCondLst>
                                        </p:cTn>
                                        <p:tgtEl>
                                          <p:spTgt spid="324"/>
                                        </p:tgtEl>
                                        <p:attrNameLst>
                                          <p:attrName>style.visibility</p:attrName>
                                        </p:attrNameLst>
                                      </p:cBhvr>
                                      <p:to>
                                        <p:strVal val="visible"/>
                                      </p:to>
                                    </p:set>
                                    <p:animEffect transition="in" filter="fade">
                                      <p:cBhvr>
                                        <p:cTn id="1030" dur="250"/>
                                        <p:tgtEl>
                                          <p:spTgt spid="324"/>
                                        </p:tgtEl>
                                      </p:cBhvr>
                                    </p:animEffect>
                                  </p:childTnLst>
                                </p:cTn>
                              </p:par>
                              <p:par>
                                <p:cTn id="1031" presetID="10" presetClass="entr" presetSubtype="0" fill="hold" grpId="0" nodeType="withEffect">
                                  <p:stCondLst>
                                    <p:cond delay="0"/>
                                  </p:stCondLst>
                                  <p:childTnLst>
                                    <p:set>
                                      <p:cBhvr>
                                        <p:cTn id="1032" dur="1" fill="hold">
                                          <p:stCondLst>
                                            <p:cond delay="0"/>
                                          </p:stCondLst>
                                        </p:cTn>
                                        <p:tgtEl>
                                          <p:spTgt spid="324"/>
                                        </p:tgtEl>
                                        <p:attrNameLst>
                                          <p:attrName>style.visibility</p:attrName>
                                        </p:attrNameLst>
                                      </p:cBhvr>
                                      <p:to>
                                        <p:strVal val="visible"/>
                                      </p:to>
                                    </p:set>
                                    <p:animEffect transition="in" filter="fade">
                                      <p:cBhvr>
                                        <p:cTn id="1033" dur="250"/>
                                        <p:tgtEl>
                                          <p:spTgt spid="324"/>
                                        </p:tgtEl>
                                      </p:cBhvr>
                                    </p:animEffect>
                                  </p:childTnLst>
                                </p:cTn>
                              </p:par>
                              <p:par>
                                <p:cTn id="1034" presetID="10" presetClass="entr" presetSubtype="0" fill="hold" nodeType="withEffect">
                                  <p:stCondLst>
                                    <p:cond delay="0"/>
                                  </p:stCondLst>
                                  <p:childTnLst>
                                    <p:set>
                                      <p:cBhvr>
                                        <p:cTn id="1035" dur="1" fill="hold">
                                          <p:stCondLst>
                                            <p:cond delay="0"/>
                                          </p:stCondLst>
                                        </p:cTn>
                                        <p:tgtEl>
                                          <p:spTgt spid="325"/>
                                        </p:tgtEl>
                                        <p:attrNameLst>
                                          <p:attrName>style.visibility</p:attrName>
                                        </p:attrNameLst>
                                      </p:cBhvr>
                                      <p:to>
                                        <p:strVal val="visible"/>
                                      </p:to>
                                    </p:set>
                                    <p:animEffect transition="in" filter="fade">
                                      <p:cBhvr>
                                        <p:cTn id="1036" dur="250"/>
                                        <p:tgtEl>
                                          <p:spTgt spid="325"/>
                                        </p:tgtEl>
                                      </p:cBhvr>
                                    </p:animEffect>
                                  </p:childTnLst>
                                </p:cTn>
                              </p:par>
                              <p:par>
                                <p:cTn id="1037" presetID="10" presetClass="entr" presetSubtype="0" fill="hold" grpId="0" nodeType="withEffect">
                                  <p:stCondLst>
                                    <p:cond delay="0"/>
                                  </p:stCondLst>
                                  <p:childTnLst>
                                    <p:set>
                                      <p:cBhvr>
                                        <p:cTn id="1038" dur="1" fill="hold">
                                          <p:stCondLst>
                                            <p:cond delay="0"/>
                                          </p:stCondLst>
                                        </p:cTn>
                                        <p:tgtEl>
                                          <p:spTgt spid="325"/>
                                        </p:tgtEl>
                                        <p:attrNameLst>
                                          <p:attrName>style.visibility</p:attrName>
                                        </p:attrNameLst>
                                      </p:cBhvr>
                                      <p:to>
                                        <p:strVal val="visible"/>
                                      </p:to>
                                    </p:set>
                                    <p:animEffect transition="in" filter="fade">
                                      <p:cBhvr>
                                        <p:cTn id="1039" dur="250"/>
                                        <p:tgtEl>
                                          <p:spTgt spid="325"/>
                                        </p:tgtEl>
                                      </p:cBhvr>
                                    </p:animEffect>
                                  </p:childTnLst>
                                </p:cTn>
                              </p:par>
                              <p:par>
                                <p:cTn id="1040" presetID="10" presetClass="entr" presetSubtype="0" fill="hold" nodeType="withEffect">
                                  <p:stCondLst>
                                    <p:cond delay="0"/>
                                  </p:stCondLst>
                                  <p:childTnLst>
                                    <p:set>
                                      <p:cBhvr>
                                        <p:cTn id="1041" dur="1" fill="hold">
                                          <p:stCondLst>
                                            <p:cond delay="0"/>
                                          </p:stCondLst>
                                        </p:cTn>
                                        <p:tgtEl>
                                          <p:spTgt spid="326"/>
                                        </p:tgtEl>
                                        <p:attrNameLst>
                                          <p:attrName>style.visibility</p:attrName>
                                        </p:attrNameLst>
                                      </p:cBhvr>
                                      <p:to>
                                        <p:strVal val="visible"/>
                                      </p:to>
                                    </p:set>
                                    <p:animEffect transition="in" filter="fade">
                                      <p:cBhvr>
                                        <p:cTn id="1042" dur="250"/>
                                        <p:tgtEl>
                                          <p:spTgt spid="326"/>
                                        </p:tgtEl>
                                      </p:cBhvr>
                                    </p:animEffect>
                                  </p:childTnLst>
                                </p:cTn>
                              </p:par>
                              <p:par>
                                <p:cTn id="1043" presetID="10" presetClass="entr" presetSubtype="0" fill="hold" grpId="0" nodeType="withEffect">
                                  <p:stCondLst>
                                    <p:cond delay="0"/>
                                  </p:stCondLst>
                                  <p:childTnLst>
                                    <p:set>
                                      <p:cBhvr>
                                        <p:cTn id="1044" dur="1" fill="hold">
                                          <p:stCondLst>
                                            <p:cond delay="0"/>
                                          </p:stCondLst>
                                        </p:cTn>
                                        <p:tgtEl>
                                          <p:spTgt spid="326"/>
                                        </p:tgtEl>
                                        <p:attrNameLst>
                                          <p:attrName>style.visibility</p:attrName>
                                        </p:attrNameLst>
                                      </p:cBhvr>
                                      <p:to>
                                        <p:strVal val="visible"/>
                                      </p:to>
                                    </p:set>
                                    <p:animEffect transition="in" filter="fade">
                                      <p:cBhvr>
                                        <p:cTn id="1045" dur="250"/>
                                        <p:tgtEl>
                                          <p:spTgt spid="326"/>
                                        </p:tgtEl>
                                      </p:cBhvr>
                                    </p:animEffect>
                                  </p:childTnLst>
                                </p:cTn>
                              </p:par>
                            </p:childTnLst>
                          </p:cTn>
                        </p:par>
                      </p:childTnLst>
                    </p:cTn>
                  </p:par>
                </p:childTnLst>
              </p:cTn>
              <p:nextCondLst>
                <p:cond evt="onClick" delay="0">
                  <p:tgtEl>
                    <p:spTgt spid="304"/>
                  </p:tgtEl>
                </p:cond>
              </p:nextCondLst>
            </p:seq>
          </p:childTnLst>
        </p:cTn>
      </p:par>
    </p:tnLst>
    <p:bldLst>
      <p:bldP spid="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400" y="114300"/>
            <a:ext cx="18059400" cy="10439400"/>
          </a:xfrm>
          <a:custGeom>
            <a:avLst/>
            <a:gdLst/>
            <a:ahLst/>
            <a:cxnLst/>
            <a:rect l="l" t="t" r="r" b="b"/>
            <a:pathLst>
              <a:path w="11528905" h="8615236">
                <a:moveTo>
                  <a:pt x="0" y="0"/>
                </a:moveTo>
                <a:lnTo>
                  <a:pt x="11528904" y="0"/>
                </a:lnTo>
                <a:lnTo>
                  <a:pt x="11528904" y="8615236"/>
                </a:lnTo>
                <a:lnTo>
                  <a:pt x="0" y="86152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Rectangle 3"/>
          <p:cNvSpPr/>
          <p:nvPr/>
        </p:nvSpPr>
        <p:spPr>
          <a:xfrm>
            <a:off x="2438400" y="2781300"/>
            <a:ext cx="14249400" cy="6555641"/>
          </a:xfrm>
          <a:prstGeom prst="rect">
            <a:avLst/>
          </a:prstGeom>
        </p:spPr>
        <p:txBody>
          <a:bodyPr wrap="square">
            <a:spAutoFit/>
          </a:bodyPr>
          <a:lstStyle/>
          <a:p>
            <a:pPr algn="just">
              <a:spcAft>
                <a:spcPts val="800"/>
              </a:spcAft>
              <a:tabLst>
                <a:tab pos="1386840" algn="l"/>
              </a:tabLst>
            </a:pPr>
            <a:r>
              <a:rPr lang="en-US" sz="4000" b="1">
                <a:solidFill>
                  <a:srgbClr val="0D0D0D"/>
                </a:solidFill>
                <a:latin typeface="Times New Roman" panose="02020603050405020304" pitchFamily="18" charset="0"/>
                <a:ea typeface="MS Mincho"/>
                <a:cs typeface="Times New Roman" panose="02020603050405020304" pitchFamily="18" charset="0"/>
              </a:rPr>
              <a:t>Nhóm 3,4: Tìm hiểu nhân vật Phan và gia đình của Phan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4000">
                <a:solidFill>
                  <a:srgbClr val="0D0D0D"/>
                </a:solidFill>
                <a:latin typeface="Times New Roman" panose="02020603050405020304" pitchFamily="18" charset="0"/>
                <a:ea typeface="MS Mincho"/>
                <a:cs typeface="Times New Roman" panose="02020603050405020304" pitchFamily="18" charset="0"/>
              </a:rPr>
              <a:t>1. Qua lời người kể chuyện, lời nhân vật, hãy liệt kê các chi tiết khắc họa nhân vật Phan (cử chỉ, hành động, tâm trạng, suy nghĩ, lời nói).</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tabLst>
                <a:tab pos="1386840" algn="l"/>
              </a:tabLst>
            </a:pPr>
            <a:r>
              <a:rPr lang="en-US" sz="4000">
                <a:solidFill>
                  <a:srgbClr val="0D0D0D"/>
                </a:solidFill>
                <a:latin typeface="Times New Roman" panose="02020603050405020304" pitchFamily="18" charset="0"/>
                <a:ea typeface="MS Mincho"/>
                <a:cs typeface="Times New Roman" panose="02020603050405020304" pitchFamily="18" charset="0"/>
              </a:rPr>
              <a:t>2. Vẽ 01 bức tranh giới thiệu về nhân vật Phan. Trong đó, tập trung làm nổi bật tính cách, suy nghĩ, cảm xúc của Phan. Việc để Phan vừa là người quan sát gia đình Thắng vừa là người bộc lộ cảm nghĩ về gia đình của chính mình có ý nghĩa gì trong tác phẩm?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r>
              <a:rPr lang="en-US" sz="4000">
                <a:solidFill>
                  <a:srgbClr val="0D0D0D"/>
                </a:solidFill>
                <a:latin typeface="Times New Roman" panose="02020603050405020304" pitchFamily="18" charset="0"/>
                <a:ea typeface="MS Mincho"/>
                <a:cs typeface="Times New Roman" panose="02020603050405020304" pitchFamily="18" charset="0"/>
              </a:rPr>
              <a:t>3. Vì sao nhân vật Phan lại ngẫm nghĩ: “Hóa ra hạnh phúc giản dị hơn những gì cô tâm niệm”? Theo em, đây có phải là chủ đề của truyện không? Hãy làm rõ ý kiến của em. </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8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62599" y="1028700"/>
            <a:ext cx="11958251" cy="8262064"/>
          </a:xfrm>
          <a:custGeom>
            <a:avLst/>
            <a:gdLst/>
            <a:ahLst/>
            <a:cxnLst/>
            <a:rect l="l" t="t" r="r" b="b"/>
            <a:pathLst>
              <a:path w="11958251" h="8262064">
                <a:moveTo>
                  <a:pt x="0" y="0"/>
                </a:moveTo>
                <a:lnTo>
                  <a:pt x="11958251" y="0"/>
                </a:lnTo>
                <a:lnTo>
                  <a:pt x="11958251" y="8262064"/>
                </a:lnTo>
                <a:lnTo>
                  <a:pt x="0" y="8262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4800601" y="3435340"/>
            <a:ext cx="8153400" cy="3416320"/>
          </a:xfrm>
          <a:prstGeom prst="rect">
            <a:avLst/>
          </a:prstGeom>
        </p:spPr>
        <p:txBody>
          <a:bodyPr wrap="square">
            <a:spAutoFit/>
          </a:bodyPr>
          <a:lstStyle/>
          <a:p>
            <a:pPr algn="ctr">
              <a:spcAft>
                <a:spcPts val="800"/>
              </a:spcAft>
            </a:pPr>
            <a:r>
              <a:rPr lang="en-US" sz="7200" b="1" kern="1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Câu chuyện gia đình Thắng và nhân vật bà mẹ </a:t>
            </a:r>
            <a:endParaRPr lang="en-GB" sz="7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19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295401" y="266701"/>
            <a:ext cx="15087600" cy="9448800"/>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360329" y="398267"/>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4591131" y="363918"/>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580854179"/>
              </p:ext>
            </p:extLst>
          </p:nvPr>
        </p:nvGraphicFramePr>
        <p:xfrm>
          <a:off x="1600200" y="903731"/>
          <a:ext cx="14507846" cy="8479536"/>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324101"/>
                <a:gridCol w="7734299"/>
                <a:gridCol w="4449446"/>
              </a:tblGrid>
              <a:tr h="855416">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người kể chuyện, qua điểm nhìn của Phan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nhân vật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2214">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Cả gia đình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Hoàn cảnh gia đình: Bố mất, bà mẹ ngoài sáu mươi tuổi, vốn là cựu thanh niên xung phong. Anh con trai làm ở xưởng in, con dâu là công nhân xí nghiệp đóng tàu.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Khung cảnh gia đình: Hai gian phòng hẹp, đặt hai chiếc đệm; chiếc TV nội địa, cái đài TQ, 01 cái tủ quần áo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-&gt; Khung cảnh đơn sơn &gt;&lt; những âm thanh sống động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Cuộc đối thoại của cả gia đình: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“Tã của con khô chưa anh?”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“Ăn cố bát nữa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“Bà xem thằng cún ...”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“Cha bố anh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82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266700"/>
            <a:ext cx="18135599" cy="9753599"/>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979281048"/>
              </p:ext>
            </p:extLst>
          </p:nvPr>
        </p:nvGraphicFramePr>
        <p:xfrm>
          <a:off x="533400" y="903731"/>
          <a:ext cx="17221200" cy="8479536"/>
        </p:xfrm>
        <a:graphic>
          <a:graphicData uri="http://schemas.openxmlformats.org/drawingml/2006/table">
            <a:tbl>
              <a:tblPr firstRow="1" firstCol="1" bandRow="1">
                <a:effectLst>
                  <a:outerShdw blurRad="50800" dist="38100" algn="l" rotWithShape="0">
                    <a:prstClr val="black">
                      <a:alpha val="40000"/>
                    </a:prstClr>
                  </a:outerShdw>
                </a:effectLst>
              </a:tblPr>
              <a:tblGrid>
                <a:gridCol w="2286000"/>
                <a:gridCol w="5791200"/>
                <a:gridCol w="9144000"/>
              </a:tblGrid>
              <a:tr h="507859">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người kể chuyện, qua điểm nhìn của Phan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nhân vật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8583">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Nhân vật bà mẹ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Ở gian ngoài, thường nói chuyện với vào phòng vợ chồng con trai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Bà thường ngủ mê, vừa khóc vừa nói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Tiếng thở nặng nhọc của người mẹ.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Người mẹ lo âu đứng cạnh cửa, nói với theo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con dâu: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Mày có ngủ đi ... một trận... Đang mang thai ... Ngủ đi con!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 Mà con có đói ... không con?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con trai: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Đi cẩn thận con nhé! ... Thế vợ mày nó thế nào?</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Cuôc độc thoại khi chăm cháu: “Cháu bà ...”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Phan: “Kìa cháu ... lên đây cháu”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0432" marR="60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Freeform 6"/>
          <p:cNvSpPr/>
          <p:nvPr/>
        </p:nvSpPr>
        <p:spPr>
          <a:xfrm rot="-1881715">
            <a:off x="-788551" y="369557"/>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7"/>
          <p:cNvSpPr/>
          <p:nvPr/>
        </p:nvSpPr>
        <p:spPr>
          <a:xfrm rot="2199551">
            <a:off x="15842388" y="21523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7779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266700"/>
            <a:ext cx="18135599" cy="9753599"/>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graphicFrame>
        <p:nvGraphicFramePr>
          <p:cNvPr id="8" name="Table 7"/>
          <p:cNvGraphicFramePr>
            <a:graphicFrameLocks noGrp="1"/>
          </p:cNvGraphicFramePr>
          <p:nvPr>
            <p:extLst>
              <p:ext uri="{D42A27DB-BD31-4B8C-83A1-F6EECF244321}">
                <p14:modId xmlns:p14="http://schemas.microsoft.com/office/powerpoint/2010/main" val="2017634079"/>
              </p:ext>
            </p:extLst>
          </p:nvPr>
        </p:nvGraphicFramePr>
        <p:xfrm>
          <a:off x="739250" y="601359"/>
          <a:ext cx="17243950" cy="9131808"/>
        </p:xfrm>
        <a:graphic>
          <a:graphicData uri="http://schemas.openxmlformats.org/drawingml/2006/table">
            <a:tbl>
              <a:tblPr firstRow="1" firstCol="1" bandRow="1">
                <a:effectLst>
                  <a:outerShdw blurRad="50800" dist="38100" algn="l" rotWithShape="0">
                    <a:prstClr val="black">
                      <a:alpha val="40000"/>
                    </a:prstClr>
                  </a:outerShdw>
                </a:effectLst>
              </a:tblPr>
              <a:tblGrid>
                <a:gridCol w="2156350"/>
                <a:gridCol w="7596662"/>
                <a:gridCol w="7490938"/>
              </a:tblGrid>
              <a:tr h="1022988">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người kể chuyện, qua điểm nhìn của Phan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Lời nhân vật</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6964">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Nhân vật Thắng</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Buổi sáng ngày nghỉ: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Anh chồng ngủ tốn, chị vợ đi chợ về xào nấu.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Vợ chồng ngồi vào bàn ăn sáng và trêu đùa nhau như trẻ nhỏ: vừa cấu nhau vừa cười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Người con dâu: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Khi chồng đi chơi khuya: hờn giận, khóc nấc tức tưởi.</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Khi sinh em bé: Khuôn mặt mệt mỏi nhưng niềm hạnh phúc ánh lên rạng rỡ</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vợ: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Anh đi đến sáng mai mới về ... mẹ nhé.  ... Mẹ có đau chân ... mẹ nhé!</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Anh sẽ mua một bộ sa lông ...  Gần cửa sổ, tha hồ sáng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948">
                <a:tc>
                  <a:txBody>
                    <a:bodyPr/>
                    <a:lstStyle/>
                    <a:p>
                      <a:pPr algn="just">
                        <a:lnSpc>
                          <a:spcPct val="107000"/>
                        </a:lnSpc>
                        <a:spcAft>
                          <a:spcPts val="0"/>
                        </a:spcAft>
                      </a:pPr>
                      <a:r>
                        <a:rPr lang="vi-VN" sz="4000" b="1" kern="100">
                          <a:effectLst/>
                          <a:latin typeface="Times New Roman" panose="02020603050405020304" pitchFamily="18" charset="0"/>
                          <a:ea typeface="Times New Roman" panose="02020603050405020304" pitchFamily="18" charset="0"/>
                          <a:cs typeface="Times New Roman" panose="02020603050405020304" pitchFamily="18" charset="0"/>
                        </a:rPr>
                        <a:t>Nhân vật con dâu</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bà mẹ:</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Con nằm một mình buồn lắm ...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Hôm nay, mẹ có thấy người mỏi ... đấy!</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với chồng: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000" kern="100">
                          <a:effectLst/>
                          <a:latin typeface="Times New Roman" panose="02020603050405020304" pitchFamily="18" charset="0"/>
                          <a:ea typeface="Times New Roman" panose="02020603050405020304" pitchFamily="18" charset="0"/>
                          <a:cs typeface="Times New Roman" panose="02020603050405020304" pitchFamily="18" charset="0"/>
                        </a:rPr>
                        <a:t>+ Mấy giờ anh còn ngủ ... Để anh khỏi ngủ cố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40675" marR="4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Freeform 6"/>
          <p:cNvSpPr/>
          <p:nvPr/>
        </p:nvSpPr>
        <p:spPr>
          <a:xfrm rot="-1881715">
            <a:off x="-788551" y="369557"/>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7"/>
          <p:cNvSpPr/>
          <p:nvPr/>
        </p:nvSpPr>
        <p:spPr>
          <a:xfrm rot="2199551">
            <a:off x="15842388" y="21523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4433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772401" y="571500"/>
            <a:ext cx="9979660" cy="9249966"/>
            <a:chOff x="13779369" y="0"/>
            <a:chExt cx="7707926" cy="10428743"/>
          </a:xfrm>
        </p:grpSpPr>
        <p:sp>
          <p:nvSpPr>
            <p:cNvPr id="8" name="Freeform 8"/>
            <p:cNvSpPr/>
            <p:nvPr/>
          </p:nvSpPr>
          <p:spPr>
            <a:xfrm>
              <a:off x="13779369" y="0"/>
              <a:ext cx="7707926" cy="10428743"/>
            </a:xfrm>
            <a:custGeom>
              <a:avLst/>
              <a:gdLst/>
              <a:ahLst/>
              <a:cxnLst/>
              <a:rect l="l" t="t" r="r" b="b"/>
              <a:pathLst>
                <a:path w="6471990" h="6780180">
                  <a:moveTo>
                    <a:pt x="0" y="0"/>
                  </a:moveTo>
                  <a:lnTo>
                    <a:pt x="6471990" y="0"/>
                  </a:lnTo>
                  <a:lnTo>
                    <a:pt x="6471990" y="6780180"/>
                  </a:lnTo>
                  <a:lnTo>
                    <a:pt x="0" y="67801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14626854" y="2491408"/>
              <a:ext cx="6038444" cy="6939966"/>
            </a:xfrm>
            <a:prstGeom prst="rect">
              <a:avLst/>
            </a:prstGeom>
          </p:spPr>
          <p:txBody>
            <a:bodyPr wrap="square" lIns="0" tIns="0" rIns="0" bIns="0" rtlCol="0" anchor="t">
              <a:spAutoFit/>
            </a:bodyPr>
            <a:lstStyle/>
            <a:p>
              <a:r>
                <a:rPr lang="en-US" sz="4000" b="1">
                  <a:latin typeface="Times New Roman" panose="02020603050405020304" pitchFamily="18" charset="0"/>
                  <a:cs typeface="Times New Roman" panose="02020603050405020304" pitchFamily="18" charset="0"/>
                </a:rPr>
                <a:t>Nhân vật bà mẹ hiện lên với những nét đẹp trong tính cách:</a:t>
              </a:r>
              <a:endParaRPr lang="en-GB" sz="4000">
                <a:latin typeface="Times New Roman" panose="02020603050405020304" pitchFamily="18" charset="0"/>
                <a:cs typeface="Times New Roman" panose="02020603050405020304" pitchFamily="18" charset="0"/>
              </a:endParaRPr>
            </a:p>
            <a:p>
              <a:r>
                <a:rPr lang="en-US" sz="40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Nghiêm khắc trong dạy bảo con trai.</a:t>
              </a:r>
              <a:endParaRPr lang="en-GB"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Nhân hậu, bao dung, luôn yêu thương, quan tâm tới con dâu, con trai.</a:t>
              </a:r>
              <a:endParaRPr lang="en-GB"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Đảm đang, chu đáo khi chăm sóc con dâu và em bé</a:t>
              </a:r>
              <a:endParaRPr lang="en-GB"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 Vui vẻ, cởi mở, niềm nở với mọi người (Phan – người thuê nhà)</a:t>
              </a:r>
              <a:endParaRPr lang="en-GB" sz="4000">
                <a:latin typeface="Times New Roman" panose="02020603050405020304" pitchFamily="18" charset="0"/>
                <a:cs typeface="Times New Roman" panose="02020603050405020304" pitchFamily="18" charset="0"/>
              </a:endParaRPr>
            </a:p>
          </p:txBody>
        </p:sp>
      </p:grpSp>
      <p:sp>
        <p:nvSpPr>
          <p:cNvPr id="11" name="Freeform 4"/>
          <p:cNvSpPr/>
          <p:nvPr/>
        </p:nvSpPr>
        <p:spPr>
          <a:xfrm>
            <a:off x="1474638" y="342900"/>
            <a:ext cx="5992962" cy="5085134"/>
          </a:xfrm>
          <a:custGeom>
            <a:avLst/>
            <a:gdLst/>
            <a:ahLst/>
            <a:cxnLst/>
            <a:rect l="l" t="t" r="r" b="b"/>
            <a:pathLst>
              <a:path w="6471990" h="6780180">
                <a:moveTo>
                  <a:pt x="0" y="0"/>
                </a:moveTo>
                <a:lnTo>
                  <a:pt x="6471990" y="0"/>
                </a:lnTo>
                <a:lnTo>
                  <a:pt x="6471990" y="6780180"/>
                </a:lnTo>
                <a:lnTo>
                  <a:pt x="0" y="67801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5"/>
          <p:cNvSpPr txBox="1"/>
          <p:nvPr/>
        </p:nvSpPr>
        <p:spPr>
          <a:xfrm>
            <a:off x="2247555" y="2210272"/>
            <a:ext cx="4332198" cy="2462213"/>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Cuộc sống của gia đình Thắng được tái hiện qua điểm nhìn của nhân vật Phan.</a:t>
            </a:r>
            <a:endParaRPr lang="en-US" sz="4000" spc="-124">
              <a:solidFill>
                <a:srgbClr val="5D3D2F"/>
              </a:solidFill>
              <a:latin typeface="Times New Roman" panose="02020603050405020304" pitchFamily="18" charset="0"/>
              <a:cs typeface="Times New Roman" panose="02020603050405020304" pitchFamily="18" charset="0"/>
            </a:endParaRPr>
          </a:p>
        </p:txBody>
      </p:sp>
      <p:sp>
        <p:nvSpPr>
          <p:cNvPr id="13" name="Freeform 6"/>
          <p:cNvSpPr/>
          <p:nvPr/>
        </p:nvSpPr>
        <p:spPr>
          <a:xfrm>
            <a:off x="1600200" y="5201866"/>
            <a:ext cx="5867400" cy="5085134"/>
          </a:xfrm>
          <a:custGeom>
            <a:avLst/>
            <a:gdLst/>
            <a:ahLst/>
            <a:cxnLst/>
            <a:rect l="l" t="t" r="r" b="b"/>
            <a:pathLst>
              <a:path w="6471990" h="6780180">
                <a:moveTo>
                  <a:pt x="0" y="0"/>
                </a:moveTo>
                <a:lnTo>
                  <a:pt x="6471990" y="0"/>
                </a:lnTo>
                <a:lnTo>
                  <a:pt x="6471990" y="6780180"/>
                </a:lnTo>
                <a:lnTo>
                  <a:pt x="0" y="67801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TextBox 7"/>
          <p:cNvSpPr txBox="1"/>
          <p:nvPr/>
        </p:nvSpPr>
        <p:spPr>
          <a:xfrm>
            <a:off x="2272955" y="6743700"/>
            <a:ext cx="4703692" cy="3077766"/>
          </a:xfrm>
          <a:prstGeom prst="rect">
            <a:avLst/>
          </a:prstGeom>
        </p:spPr>
        <p:txBody>
          <a:bodyPr wrap="square" lIns="0" tIns="0" rIns="0" bIns="0" rtlCol="0" anchor="t">
            <a:spAutoFit/>
          </a:bodyPr>
          <a:lstStyle/>
          <a:p>
            <a:pPr algn="just"/>
            <a:r>
              <a:rPr lang="en-US" sz="4000" b="1">
                <a:latin typeface="Times New Roman" panose="02020603050405020304" pitchFamily="18" charset="0"/>
                <a:cs typeface="Times New Roman" panose="02020603050405020304" pitchFamily="18" charset="0"/>
              </a:rPr>
              <a:t>Các thành viên trong gia đình Thắng:</a:t>
            </a:r>
            <a:r>
              <a:rPr lang="en-US" sz="4000">
                <a:latin typeface="Times New Roman" panose="02020603050405020304" pitchFamily="18" charset="0"/>
                <a:cs typeface="Times New Roman" panose="02020603050405020304" pitchFamily="18" charset="0"/>
              </a:rPr>
              <a:t> đều là những con người biết yêu thương, quan tâm, chăm sóc nhau</a:t>
            </a:r>
            <a:endParaRPr lang="en-US" sz="4000" spc="-124">
              <a:solidFill>
                <a:srgbClr val="5D3D2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62599" y="1028700"/>
            <a:ext cx="11958251" cy="8262064"/>
          </a:xfrm>
          <a:custGeom>
            <a:avLst/>
            <a:gdLst/>
            <a:ahLst/>
            <a:cxnLst/>
            <a:rect l="l" t="t" r="r" b="b"/>
            <a:pathLst>
              <a:path w="11958251" h="8262064">
                <a:moveTo>
                  <a:pt x="0" y="0"/>
                </a:moveTo>
                <a:lnTo>
                  <a:pt x="11958251" y="0"/>
                </a:lnTo>
                <a:lnTo>
                  <a:pt x="11958251" y="8262064"/>
                </a:lnTo>
                <a:lnTo>
                  <a:pt x="0" y="8262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4800600" y="3924300"/>
            <a:ext cx="8872942" cy="1446550"/>
          </a:xfrm>
          <a:prstGeom prst="rect">
            <a:avLst/>
          </a:prstGeom>
        </p:spPr>
        <p:txBody>
          <a:bodyPr wrap="none">
            <a:spAutoFit/>
          </a:bodyPr>
          <a:lstStyle/>
          <a:p>
            <a:r>
              <a:rPr lang="en-US" sz="88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b. Nhân vật Phan </a:t>
            </a:r>
            <a:endParaRPr lang="en-GB" sz="880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45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0" y="1104901"/>
            <a:ext cx="15239999" cy="7772400"/>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214841" y="884689"/>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4945618" y="82930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46469248"/>
              </p:ext>
            </p:extLst>
          </p:nvPr>
        </p:nvGraphicFramePr>
        <p:xfrm>
          <a:off x="1731758" y="1436726"/>
          <a:ext cx="14629448" cy="7174866"/>
        </p:xfrm>
        <a:graphic>
          <a:graphicData uri="http://schemas.openxmlformats.org/drawingml/2006/table">
            <a:tbl>
              <a:tblPr firstRow="1" firstCol="1" bandRow="1"/>
              <a:tblGrid>
                <a:gridCol w="2794030"/>
                <a:gridCol w="9363776"/>
                <a:gridCol w="2471642"/>
              </a:tblGrid>
              <a:tr h="303545">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Lời kể người kể chuyện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Lời nhân vật</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228">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Xuất thân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Quê: tỉnh lẻ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Gia đình: Có bố mẹ và người chị gái ở quê</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152">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Công việc</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Phòng Tiếp thị- Thị trường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303">
                <a:tc>
                  <a:txBody>
                    <a:bodyPr/>
                    <a:lstStyle/>
                    <a:p>
                      <a:pPr algn="ctr">
                        <a:lnSpc>
                          <a:spcPct val="107000"/>
                        </a:lnSpc>
                        <a:spcAft>
                          <a:spcPts val="0"/>
                        </a:spcAft>
                      </a:pPr>
                      <a:r>
                        <a:rPr lang="vi-VN" sz="4400" b="1" kern="100">
                          <a:effectLst/>
                          <a:latin typeface="Times New Roman" panose="02020603050405020304" pitchFamily="18" charset="0"/>
                          <a:ea typeface="Times New Roman" panose="02020603050405020304" pitchFamily="18" charset="0"/>
                          <a:cs typeface="Times New Roman" panose="02020603050405020304" pitchFamily="18" charset="0"/>
                        </a:rPr>
                        <a:t>Mơ ước</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Muốn về quê lập nghiệp nhưng về quê thì chờ đợi quá lâu.</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Mơ ước: Giàu, phải thật giàu.</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Phải mở mày mở mặt tại thành phố</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44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80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52400" y="266700"/>
            <a:ext cx="18135599" cy="9753599"/>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solidFill>
                  <a:prstClr val="black"/>
                </a:solidFill>
              </a:endParaRPr>
            </a:p>
          </p:txBody>
        </p:sp>
      </p:grpSp>
      <p:sp>
        <p:nvSpPr>
          <p:cNvPr id="6" name="Freeform 6"/>
          <p:cNvSpPr/>
          <p:nvPr/>
        </p:nvSpPr>
        <p:spPr>
          <a:xfrm rot="-1881715">
            <a:off x="-788551" y="369557"/>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5842388" y="21523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603967096"/>
              </p:ext>
            </p:extLst>
          </p:nvPr>
        </p:nvGraphicFramePr>
        <p:xfrm>
          <a:off x="495753" y="601359"/>
          <a:ext cx="17145000" cy="903794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262916"/>
                <a:gridCol w="12481331"/>
                <a:gridCol w="2400753"/>
              </a:tblGrid>
              <a:tr h="369307">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Lời kể người kể chuyện</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Lời nhân vật</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0850">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Cách ứng xử với gia đình trên tầng 2</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Âm thầm dõi theo,  ngẫm nghĩ, hình dung cuộc sống trên tầng 2.</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Về đến khu nhà trọ: tắt máy xe từ đầu ngõ, thận trọng mở vòi nước, xòe tay đỡ dòng nước.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Rụt rè, phân vân khi muốn lên thăm đứa trẻ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1800">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Suy nghĩ về gia đình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Khi nghe câu chuyện của bà mẹ và người con dâu trong đêm: chạnh nhớ nhà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Chán những cảnh cãi vã như cơm bữa.</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Nhớ gia đình nhiều hơn và chợt nhận ra những gương mặt đó đã phần nào phai nhạt trong tâm trí cô.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0">
                <a:tc>
                  <a:txBody>
                    <a:bodyPr/>
                    <a:lstStyle/>
                    <a:p>
                      <a:pPr algn="ctr">
                        <a:lnSpc>
                          <a:spcPct val="107000"/>
                        </a:lnSpc>
                        <a:spcAft>
                          <a:spcPts val="0"/>
                        </a:spcAft>
                      </a:pPr>
                      <a:r>
                        <a:rPr lang="vi-VN" sz="3600" b="1" kern="100">
                          <a:effectLst/>
                          <a:latin typeface="Times New Roman" panose="02020603050405020304" pitchFamily="18" charset="0"/>
                          <a:ea typeface="Times New Roman" panose="02020603050405020304" pitchFamily="18" charset="0"/>
                          <a:cs typeface="Times New Roman" panose="02020603050405020304" pitchFamily="18" charset="0"/>
                        </a:rPr>
                        <a:t>Suy nghĩ về hạnh phúc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Ban đầu: Hạnh phúc là phải thật giàu vì cô đã thấm thía nỗi khổ cực do sự nghèo mang lại.</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Sau khi quan sát cuộc sống của gia đình trên tầng 2: Hạnh phúc giản dị hơn những gì cô tâm niệm nhưng cô cứ đi tìm kiếm ở xa.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vi-VN" sz="3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6655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37134" y="2694776"/>
            <a:ext cx="4849737" cy="5469284"/>
          </a:xfrm>
          <a:custGeom>
            <a:avLst/>
            <a:gdLst/>
            <a:ahLst/>
            <a:cxnLst/>
            <a:rect l="l" t="t" r="r" b="b"/>
            <a:pathLst>
              <a:path w="4849737" h="4743924">
                <a:moveTo>
                  <a:pt x="0" y="0"/>
                </a:moveTo>
                <a:lnTo>
                  <a:pt x="4849737" y="0"/>
                </a:lnTo>
                <a:lnTo>
                  <a:pt x="4849737" y="4743924"/>
                </a:lnTo>
                <a:lnTo>
                  <a:pt x="0" y="47439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413902" y="2694776"/>
            <a:ext cx="5458414" cy="5469284"/>
          </a:xfrm>
          <a:custGeom>
            <a:avLst/>
            <a:gdLst/>
            <a:ahLst/>
            <a:cxnLst/>
            <a:rect l="l" t="t" r="r" b="b"/>
            <a:pathLst>
              <a:path w="4849737" h="4743924">
                <a:moveTo>
                  <a:pt x="0" y="0"/>
                </a:moveTo>
                <a:lnTo>
                  <a:pt x="4849737" y="0"/>
                </a:lnTo>
                <a:lnTo>
                  <a:pt x="4849737" y="4743924"/>
                </a:lnTo>
                <a:lnTo>
                  <a:pt x="0" y="47439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070854" y="2694776"/>
            <a:ext cx="4849737" cy="5469284"/>
          </a:xfrm>
          <a:custGeom>
            <a:avLst/>
            <a:gdLst/>
            <a:ahLst/>
            <a:cxnLst/>
            <a:rect l="l" t="t" r="r" b="b"/>
            <a:pathLst>
              <a:path w="4849737" h="4743924">
                <a:moveTo>
                  <a:pt x="0" y="0"/>
                </a:moveTo>
                <a:lnTo>
                  <a:pt x="4849737" y="0"/>
                </a:lnTo>
                <a:lnTo>
                  <a:pt x="4849737" y="4743924"/>
                </a:lnTo>
                <a:lnTo>
                  <a:pt x="0" y="47439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776715" y="6860591"/>
            <a:ext cx="1551005" cy="1551005"/>
          </a:xfrm>
          <a:custGeom>
            <a:avLst/>
            <a:gdLst/>
            <a:ahLst/>
            <a:cxnLst/>
            <a:rect l="l" t="t" r="r" b="b"/>
            <a:pathLst>
              <a:path w="1551005" h="1551005">
                <a:moveTo>
                  <a:pt x="0" y="0"/>
                </a:moveTo>
                <a:lnTo>
                  <a:pt x="1551004" y="0"/>
                </a:lnTo>
                <a:lnTo>
                  <a:pt x="1551004" y="1551005"/>
                </a:lnTo>
                <a:lnTo>
                  <a:pt x="0" y="15510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192819" y="6860591"/>
            <a:ext cx="1551005" cy="1551005"/>
          </a:xfrm>
          <a:custGeom>
            <a:avLst/>
            <a:gdLst/>
            <a:ahLst/>
            <a:cxnLst/>
            <a:rect l="l" t="t" r="r" b="b"/>
            <a:pathLst>
              <a:path w="1551005" h="1551005">
                <a:moveTo>
                  <a:pt x="0" y="0"/>
                </a:moveTo>
                <a:lnTo>
                  <a:pt x="1551004" y="0"/>
                </a:lnTo>
                <a:lnTo>
                  <a:pt x="1551004" y="1551005"/>
                </a:lnTo>
                <a:lnTo>
                  <a:pt x="0" y="15510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5499861" y="6860591"/>
            <a:ext cx="1551005" cy="1551005"/>
          </a:xfrm>
          <a:custGeom>
            <a:avLst/>
            <a:gdLst/>
            <a:ahLst/>
            <a:cxnLst/>
            <a:rect l="l" t="t" r="r" b="b"/>
            <a:pathLst>
              <a:path w="1551005" h="1551005">
                <a:moveTo>
                  <a:pt x="0" y="0"/>
                </a:moveTo>
                <a:lnTo>
                  <a:pt x="1551005" y="0"/>
                </a:lnTo>
                <a:lnTo>
                  <a:pt x="1551005" y="1551005"/>
                </a:lnTo>
                <a:lnTo>
                  <a:pt x="0" y="155100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1790194" y="3296840"/>
            <a:ext cx="3559282" cy="3693319"/>
          </a:xfrm>
          <a:prstGeom prst="rect">
            <a:avLst/>
          </a:prstGeom>
        </p:spPr>
        <p:txBody>
          <a:bodyPr lIns="0" tIns="0" rIns="0" bIns="0" rtlCol="0" anchor="t">
            <a:spAutoFit/>
          </a:bodyPr>
          <a:lstStyle/>
          <a:p>
            <a:pPr algn="just"/>
            <a:r>
              <a:rPr lang="en-US" sz="4000">
                <a:latin typeface="Times New Roman" panose="02020603050405020304" pitchFamily="18" charset="0"/>
                <a:cs typeface="Times New Roman" panose="02020603050405020304" pitchFamily="18" charset="0"/>
              </a:rPr>
              <a:t>Phan là cô gái xuất thân ở tỉnh lẻ, khao khát được bám trụ lại và thành công ở thành phố. </a:t>
            </a:r>
            <a:endParaRPr lang="en-US" sz="4000" spc="-124">
              <a:solidFill>
                <a:srgbClr val="5D3D2F"/>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7085787" y="3428870"/>
            <a:ext cx="3948078" cy="3877985"/>
          </a:xfrm>
          <a:prstGeom prst="rect">
            <a:avLst/>
          </a:prstGeom>
        </p:spPr>
        <p:txBody>
          <a:bodyPr wrap="square" lIns="0" tIns="0" rIns="0" bIns="0" rtlCol="0" anchor="t">
            <a:spAutoFit/>
          </a:bodyPr>
          <a:lstStyle/>
          <a:p>
            <a:pPr algn="just">
              <a:spcBef>
                <a:spcPct val="0"/>
              </a:spcBef>
            </a:pPr>
            <a:r>
              <a:rPr lang="en-US" sz="3600">
                <a:latin typeface="Times New Roman" panose="02020603050405020304" pitchFamily="18" charset="0"/>
                <a:cs typeface="Times New Roman" panose="02020603050405020304" pitchFamily="18" charset="0"/>
              </a:rPr>
              <a:t>Cô là cô gái sống nội tâm, kín đáo, có chút rụt rè, không muốn gây phiền toái đến mọi người; nhưng cũng là cô gái nhạy cảm, tinh tế. </a:t>
            </a:r>
            <a:endParaRPr lang="en-US" sz="3600" spc="-124">
              <a:solidFill>
                <a:srgbClr val="5D3D2F"/>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2716081" y="3368450"/>
            <a:ext cx="3559282" cy="3077766"/>
          </a:xfrm>
          <a:prstGeom prst="rect">
            <a:avLst/>
          </a:prstGeom>
        </p:spPr>
        <p:txBody>
          <a:bodyPr lIns="0" tIns="0" rIns="0" bIns="0" rtlCol="0" anchor="t">
            <a:spAutoFit/>
          </a:bodyPr>
          <a:lstStyle/>
          <a:p>
            <a:pPr algn="just">
              <a:spcBef>
                <a:spcPct val="0"/>
              </a:spcBef>
            </a:pPr>
            <a:r>
              <a:rPr lang="en-US" sz="4000">
                <a:latin typeface="Times New Roman" panose="02020603050405020304" pitchFamily="18" charset="0"/>
                <a:cs typeface="Times New Roman" panose="02020603050405020304" pitchFamily="18" charset="0"/>
              </a:rPr>
              <a:t>Cô cũng là cô gái có tư duy mở, có nhiều thay đổi trong suy nghĩ, nhận thức</a:t>
            </a:r>
            <a:endParaRPr lang="en-US" sz="4000" spc="-124">
              <a:solidFill>
                <a:srgbClr val="5D3D2F"/>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4087671" y="669842"/>
            <a:ext cx="10112657" cy="1586973"/>
          </a:xfrm>
          <a:prstGeom prst="rect">
            <a:avLst/>
          </a:prstGeom>
        </p:spPr>
        <p:txBody>
          <a:bodyPr lIns="0" tIns="0" rIns="0" bIns="0" rtlCol="0" anchor="t">
            <a:spAutoFit/>
          </a:bodyPr>
          <a:lstStyle/>
          <a:p>
            <a:pPr algn="ctr">
              <a:lnSpc>
                <a:spcPts val="13999"/>
              </a:lnSpc>
            </a:pPr>
            <a:r>
              <a:rPr lang="en-US" sz="8000" b="1">
                <a:latin typeface="Times New Roman" panose="02020603050405020304" pitchFamily="18" charset="0"/>
                <a:cs typeface="Times New Roman" panose="02020603050405020304" pitchFamily="18" charset="0"/>
              </a:rPr>
              <a:t>Nhận xét</a:t>
            </a:r>
            <a:endParaRPr lang="en-US" sz="8000">
              <a:solidFill>
                <a:srgbClr val="B3775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41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527" y="839338"/>
            <a:ext cx="14023073" cy="293256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b="1">
                <a:latin typeface="+mj-lt"/>
              </a:rPr>
              <a:t>Câu 1.</a:t>
            </a:r>
            <a:r>
              <a:rPr lang="vi-VN" sz="4800">
                <a:latin typeface="+mj-lt"/>
              </a:rPr>
              <a:t> Quê nội của nhà văn Nguyễn Mạnh Khải ở đâu? </a:t>
            </a:r>
            <a:endParaRPr lang="en-GB" sz="4800">
              <a:latin typeface="+mj-lt"/>
            </a:endParaRPr>
          </a:p>
          <a:p>
            <a:r>
              <a:rPr lang="vi-VN" sz="4800">
                <a:latin typeface="+mj-lt"/>
              </a:rPr>
              <a:t>Gợi ý: Hai từ, 7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638800" y="4305300"/>
            <a:ext cx="5922413" cy="19812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Nam Định</a:t>
            </a:r>
            <a:endParaRPr lang="en-GB" sz="4800">
              <a:latin typeface="+mj-lt"/>
            </a:endParaRPr>
          </a:p>
        </p:txBody>
      </p:sp>
    </p:spTree>
    <p:extLst>
      <p:ext uri="{BB962C8B-B14F-4D97-AF65-F5344CB8AC3E}">
        <p14:creationId xmlns:p14="http://schemas.microsoft.com/office/powerpoint/2010/main" val="84683273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028700" y="3418375"/>
            <a:ext cx="16230600" cy="4780102"/>
            <a:chOff x="0" y="0"/>
            <a:chExt cx="21640800" cy="6373469"/>
          </a:xfrm>
        </p:grpSpPr>
        <p:grpSp>
          <p:nvGrpSpPr>
            <p:cNvPr id="4" name="Group 4"/>
            <p:cNvGrpSpPr>
              <a:grpSpLocks noChangeAspect="1"/>
            </p:cNvGrpSpPr>
            <p:nvPr/>
          </p:nvGrpSpPr>
          <p:grpSpPr>
            <a:xfrm>
              <a:off x="0" y="0"/>
              <a:ext cx="6373469" cy="6373469"/>
              <a:chOff x="0" y="0"/>
              <a:chExt cx="14840029" cy="14840029"/>
            </a:xfrm>
          </p:grpSpPr>
          <p:sp>
            <p:nvSpPr>
              <p:cNvPr id="5" name="Freeform 5"/>
              <p:cNvSpPr/>
              <p:nvPr/>
            </p:nvSpPr>
            <p:spPr>
              <a:xfrm>
                <a:off x="0" y="0"/>
                <a:ext cx="14840028" cy="14840029"/>
              </a:xfrm>
              <a:custGeom>
                <a:avLst/>
                <a:gdLst/>
                <a:ahLst/>
                <a:cxnLst/>
                <a:rect l="l" t="t" r="r" b="b"/>
                <a:pathLst>
                  <a:path w="14840028" h="14840029">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935D46"/>
              </a:solidFill>
            </p:spPr>
          </p:sp>
          <p:sp>
            <p:nvSpPr>
              <p:cNvPr id="6" name="Freeform 6"/>
              <p:cNvSpPr/>
              <p:nvPr/>
            </p:nvSpPr>
            <p:spPr>
              <a:xfrm>
                <a:off x="200383" y="200383"/>
                <a:ext cx="14439261" cy="14439263"/>
              </a:xfrm>
              <a:custGeom>
                <a:avLst/>
                <a:gdLst/>
                <a:ahLst/>
                <a:cxnLst/>
                <a:rect l="l" t="t" r="r" b="b"/>
                <a:pathLst>
                  <a:path w="14439261" h="14439263">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p:spPr>
          </p:sp>
          <p:sp>
            <p:nvSpPr>
              <p:cNvPr id="7" name="Freeform 7"/>
              <p:cNvSpPr/>
              <p:nvPr/>
            </p:nvSpPr>
            <p:spPr>
              <a:xfrm>
                <a:off x="562015" y="562014"/>
                <a:ext cx="13716001" cy="13716001"/>
              </a:xfrm>
              <a:custGeom>
                <a:avLst/>
                <a:gdLst/>
                <a:ahLst/>
                <a:cxnLst/>
                <a:rect l="l" t="t" r="r" b="b"/>
                <a:pathLst>
                  <a:path w="13716001" h="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a:blip r:embed="rId4"/>
                <a:stretch>
                  <a:fillRect/>
                </a:stretch>
              </a:blipFill>
            </p:spPr>
          </p:sp>
        </p:grpSp>
        <p:grpSp>
          <p:nvGrpSpPr>
            <p:cNvPr id="8" name="Group 8"/>
            <p:cNvGrpSpPr>
              <a:grpSpLocks noChangeAspect="1"/>
            </p:cNvGrpSpPr>
            <p:nvPr/>
          </p:nvGrpSpPr>
          <p:grpSpPr>
            <a:xfrm>
              <a:off x="7636012" y="0"/>
              <a:ext cx="6373469" cy="6373469"/>
              <a:chOff x="0" y="0"/>
              <a:chExt cx="14840029" cy="14840029"/>
            </a:xfrm>
          </p:grpSpPr>
          <p:sp>
            <p:nvSpPr>
              <p:cNvPr id="9" name="Freeform 9"/>
              <p:cNvSpPr/>
              <p:nvPr/>
            </p:nvSpPr>
            <p:spPr>
              <a:xfrm>
                <a:off x="0" y="0"/>
                <a:ext cx="14840028" cy="14840029"/>
              </a:xfrm>
              <a:custGeom>
                <a:avLst/>
                <a:gdLst/>
                <a:ahLst/>
                <a:cxnLst/>
                <a:rect l="l" t="t" r="r" b="b"/>
                <a:pathLst>
                  <a:path w="14840028" h="14840029">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935D46"/>
              </a:solidFill>
            </p:spPr>
          </p:sp>
          <p:sp>
            <p:nvSpPr>
              <p:cNvPr id="10" name="Freeform 10"/>
              <p:cNvSpPr/>
              <p:nvPr/>
            </p:nvSpPr>
            <p:spPr>
              <a:xfrm>
                <a:off x="200383" y="200383"/>
                <a:ext cx="14439261" cy="14439263"/>
              </a:xfrm>
              <a:custGeom>
                <a:avLst/>
                <a:gdLst/>
                <a:ahLst/>
                <a:cxnLst/>
                <a:rect l="l" t="t" r="r" b="b"/>
                <a:pathLst>
                  <a:path w="14439261" h="14439263">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p:spPr>
          </p:sp>
          <p:sp>
            <p:nvSpPr>
              <p:cNvPr id="11" name="Freeform 11"/>
              <p:cNvSpPr/>
              <p:nvPr/>
            </p:nvSpPr>
            <p:spPr>
              <a:xfrm>
                <a:off x="562015" y="562014"/>
                <a:ext cx="13716001" cy="13716001"/>
              </a:xfrm>
              <a:custGeom>
                <a:avLst/>
                <a:gdLst/>
                <a:ahLst/>
                <a:cxnLst/>
                <a:rect l="l" t="t" r="r" b="b"/>
                <a:pathLst>
                  <a:path w="13716001" h="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a:blip r:embed="rId5"/>
                <a:stretch>
                  <a:fillRect l="-55263" r="-55263"/>
                </a:stretch>
              </a:blipFill>
            </p:spPr>
          </p:sp>
        </p:grpSp>
        <p:grpSp>
          <p:nvGrpSpPr>
            <p:cNvPr id="12" name="Group 12"/>
            <p:cNvGrpSpPr>
              <a:grpSpLocks noChangeAspect="1"/>
            </p:cNvGrpSpPr>
            <p:nvPr/>
          </p:nvGrpSpPr>
          <p:grpSpPr>
            <a:xfrm>
              <a:off x="15267331" y="0"/>
              <a:ext cx="6373469" cy="6373469"/>
              <a:chOff x="0" y="0"/>
              <a:chExt cx="14840029" cy="14840029"/>
            </a:xfrm>
          </p:grpSpPr>
          <p:sp>
            <p:nvSpPr>
              <p:cNvPr id="13" name="Freeform 13"/>
              <p:cNvSpPr/>
              <p:nvPr/>
            </p:nvSpPr>
            <p:spPr>
              <a:xfrm>
                <a:off x="0" y="0"/>
                <a:ext cx="14840028" cy="14840029"/>
              </a:xfrm>
              <a:custGeom>
                <a:avLst/>
                <a:gdLst/>
                <a:ahLst/>
                <a:cxnLst/>
                <a:rect l="l" t="t" r="r" b="b"/>
                <a:pathLst>
                  <a:path w="14840028" h="14840029">
                    <a:moveTo>
                      <a:pt x="0" y="14278015"/>
                    </a:moveTo>
                    <a:cubicBezTo>
                      <a:pt x="0" y="14588407"/>
                      <a:pt x="251623" y="14840029"/>
                      <a:pt x="562014" y="14840029"/>
                    </a:cubicBezTo>
                    <a:lnTo>
                      <a:pt x="14278014" y="14840029"/>
                    </a:lnTo>
                    <a:cubicBezTo>
                      <a:pt x="14588406" y="14840029"/>
                      <a:pt x="14840028" y="14588407"/>
                      <a:pt x="14840028" y="14278015"/>
                    </a:cubicBezTo>
                    <a:lnTo>
                      <a:pt x="14840028" y="7420008"/>
                    </a:lnTo>
                    <a:cubicBezTo>
                      <a:pt x="14840028" y="5371186"/>
                      <a:pt x="14008900" y="3515413"/>
                      <a:pt x="12666756" y="2173270"/>
                    </a:cubicBezTo>
                    <a:cubicBezTo>
                      <a:pt x="11324611" y="831128"/>
                      <a:pt x="9468837" y="0"/>
                      <a:pt x="7420008" y="0"/>
                    </a:cubicBezTo>
                    <a:cubicBezTo>
                      <a:pt x="5371186" y="0"/>
                      <a:pt x="3515413" y="831129"/>
                      <a:pt x="2173271" y="2173270"/>
                    </a:cubicBezTo>
                    <a:cubicBezTo>
                      <a:pt x="831129" y="3515411"/>
                      <a:pt x="0" y="5371184"/>
                      <a:pt x="0" y="7420008"/>
                    </a:cubicBezTo>
                    <a:lnTo>
                      <a:pt x="0" y="14278015"/>
                    </a:lnTo>
                    <a:close/>
                  </a:path>
                </a:pathLst>
              </a:custGeom>
              <a:solidFill>
                <a:srgbClr val="935D46"/>
              </a:solidFill>
            </p:spPr>
          </p:sp>
          <p:sp>
            <p:nvSpPr>
              <p:cNvPr id="14" name="Freeform 14"/>
              <p:cNvSpPr/>
              <p:nvPr/>
            </p:nvSpPr>
            <p:spPr>
              <a:xfrm>
                <a:off x="200383" y="200383"/>
                <a:ext cx="14439261" cy="14439263"/>
              </a:xfrm>
              <a:custGeom>
                <a:avLst/>
                <a:gdLst/>
                <a:ahLst/>
                <a:cxnLst/>
                <a:rect l="l" t="t" r="r" b="b"/>
                <a:pathLst>
                  <a:path w="14439261" h="14439263">
                    <a:moveTo>
                      <a:pt x="105919" y="14333344"/>
                    </a:moveTo>
                    <a:cubicBezTo>
                      <a:pt x="173739" y="14401163"/>
                      <a:pt x="265721" y="14439263"/>
                      <a:pt x="361631" y="14439263"/>
                    </a:cubicBezTo>
                    <a:lnTo>
                      <a:pt x="14077631" y="14439263"/>
                    </a:lnTo>
                    <a:cubicBezTo>
                      <a:pt x="14277353" y="14439263"/>
                      <a:pt x="14439261" y="14277355"/>
                      <a:pt x="14439261" y="14077632"/>
                    </a:cubicBezTo>
                    <a:lnTo>
                      <a:pt x="14439261" y="7219625"/>
                    </a:lnTo>
                    <a:cubicBezTo>
                      <a:pt x="14439261" y="5226083"/>
                      <a:pt x="13630784" y="3420682"/>
                      <a:pt x="12324685" y="2114583"/>
                    </a:cubicBezTo>
                    <a:cubicBezTo>
                      <a:pt x="11018583" y="808481"/>
                      <a:pt x="9213177" y="0"/>
                      <a:pt x="7219625" y="0"/>
                    </a:cubicBezTo>
                    <a:cubicBezTo>
                      <a:pt x="5226081" y="0"/>
                      <a:pt x="3420678" y="808481"/>
                      <a:pt x="2114580" y="2114579"/>
                    </a:cubicBezTo>
                    <a:cubicBezTo>
                      <a:pt x="808481" y="3420678"/>
                      <a:pt x="0" y="5226081"/>
                      <a:pt x="0" y="7219625"/>
                    </a:cubicBezTo>
                    <a:lnTo>
                      <a:pt x="0" y="14077632"/>
                    </a:lnTo>
                    <a:cubicBezTo>
                      <a:pt x="0" y="14173543"/>
                      <a:pt x="38100" y="14265525"/>
                      <a:pt x="105919" y="14333344"/>
                    </a:cubicBezTo>
                    <a:close/>
                  </a:path>
                </a:pathLst>
              </a:custGeom>
              <a:solidFill>
                <a:srgbClr val="FFFFFF"/>
              </a:solidFill>
            </p:spPr>
          </p:sp>
          <p:sp>
            <p:nvSpPr>
              <p:cNvPr id="15" name="Freeform 15"/>
              <p:cNvSpPr/>
              <p:nvPr/>
            </p:nvSpPr>
            <p:spPr>
              <a:xfrm>
                <a:off x="562015" y="562014"/>
                <a:ext cx="13716001" cy="13716001"/>
              </a:xfrm>
              <a:custGeom>
                <a:avLst/>
                <a:gdLst/>
                <a:ahLst/>
                <a:cxnLst/>
                <a:rect l="l" t="t" r="r" b="b"/>
                <a:pathLst>
                  <a:path w="13716001" h="13716001">
                    <a:moveTo>
                      <a:pt x="6858006" y="0"/>
                    </a:moveTo>
                    <a:cubicBezTo>
                      <a:pt x="3070442" y="0"/>
                      <a:pt x="0" y="3070429"/>
                      <a:pt x="0" y="6857994"/>
                    </a:cubicBezTo>
                    <a:lnTo>
                      <a:pt x="0" y="13716001"/>
                    </a:lnTo>
                    <a:lnTo>
                      <a:pt x="13716000" y="13716001"/>
                    </a:lnTo>
                    <a:lnTo>
                      <a:pt x="13716000" y="6857994"/>
                    </a:lnTo>
                    <a:cubicBezTo>
                      <a:pt x="13716000" y="3070429"/>
                      <a:pt x="10645570" y="0"/>
                      <a:pt x="6858006" y="0"/>
                    </a:cubicBezTo>
                    <a:close/>
                  </a:path>
                </a:pathLst>
              </a:custGeom>
              <a:blipFill>
                <a:blip r:embed="rId6"/>
                <a:stretch>
                  <a:fillRect t="-16666" b="-16666"/>
                </a:stretch>
              </a:blipFill>
            </p:spPr>
          </p:sp>
        </p:grpSp>
      </p:grpSp>
      <p:sp>
        <p:nvSpPr>
          <p:cNvPr id="16" name="TextBox 16"/>
          <p:cNvSpPr txBox="1"/>
          <p:nvPr/>
        </p:nvSpPr>
        <p:spPr>
          <a:xfrm>
            <a:off x="6172200" y="1188729"/>
            <a:ext cx="10112657" cy="1477328"/>
          </a:xfrm>
          <a:prstGeom prst="rect">
            <a:avLst/>
          </a:prstGeom>
        </p:spPr>
        <p:txBody>
          <a:bodyPr lIns="0" tIns="0" rIns="0" bIns="0" rtlCol="0" anchor="t">
            <a:spAutoFit/>
          </a:bodyPr>
          <a:lstStyle/>
          <a:p>
            <a:r>
              <a:rPr lang="vi-VN"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IV. Tổng kết</a:t>
            </a:r>
            <a:endParaRPr lang="en-GB" sz="96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98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53315" y="829089"/>
            <a:ext cx="14381370" cy="8628822"/>
          </a:xfrm>
          <a:custGeom>
            <a:avLst/>
            <a:gdLst/>
            <a:ahLst/>
            <a:cxnLst/>
            <a:rect l="l" t="t" r="r" b="b"/>
            <a:pathLst>
              <a:path w="14381370" h="8628822">
                <a:moveTo>
                  <a:pt x="0" y="0"/>
                </a:moveTo>
                <a:lnTo>
                  <a:pt x="14381370" y="0"/>
                </a:lnTo>
                <a:lnTo>
                  <a:pt x="14381370" y="8628822"/>
                </a:lnTo>
                <a:lnTo>
                  <a:pt x="0" y="86288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Shape 16"/>
          <p:cNvSpPr/>
          <p:nvPr/>
        </p:nvSpPr>
        <p:spPr>
          <a:xfrm>
            <a:off x="4267200" y="1485900"/>
            <a:ext cx="10591800" cy="7772400"/>
          </a:xfrm>
          <a:prstGeom prst="funnel">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p:spPr>
      </p:sp>
      <p:grpSp>
        <p:nvGrpSpPr>
          <p:cNvPr id="18" name="Group 17"/>
          <p:cNvGrpSpPr/>
          <p:nvPr/>
        </p:nvGrpSpPr>
        <p:grpSpPr>
          <a:xfrm>
            <a:off x="5257800" y="1714500"/>
            <a:ext cx="4230318" cy="2286000"/>
            <a:chOff x="705694" y="642752"/>
            <a:chExt cx="862407" cy="726470"/>
          </a:xfrm>
          <a:solidFill>
            <a:schemeClr val="accent2"/>
          </a:solidFill>
          <a:scene3d>
            <a:camera prst="orthographicFront">
              <a:rot lat="0" lon="0" rev="0"/>
            </a:camera>
            <a:lightRig rig="soft" dir="t">
              <a:rot lat="0" lon="0" rev="0"/>
            </a:lightRig>
          </a:scene3d>
        </p:grpSpPr>
        <p:sp>
          <p:nvSpPr>
            <p:cNvPr id="19" name="Oval 18"/>
            <p:cNvSpPr/>
            <p:nvPr/>
          </p:nvSpPr>
          <p:spPr>
            <a:xfrm>
              <a:off x="705694" y="642752"/>
              <a:ext cx="862407" cy="726470"/>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p:nvPr/>
          </p:nvSpPr>
          <p:spPr>
            <a:xfrm>
              <a:off x="831991" y="749141"/>
              <a:ext cx="609813" cy="51369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spcBef>
                  <a:spcPct val="0"/>
                </a:spcBef>
                <a:spcAft>
                  <a:spcPct val="35000"/>
                </a:spcAft>
              </a:pPr>
              <a:r>
                <a:rPr lang="vi-VN" sz="2800" kern="1200">
                  <a:latin typeface="+mj-lt"/>
                </a:rPr>
                <a:t>Cốt truyện và bố cục: Phối hợp chuỗi sự việc tuyến tính với các hồi tưởng, liên thưởng   </a:t>
              </a:r>
              <a:endParaRPr lang="en-US" sz="2800" kern="1200">
                <a:latin typeface="+mj-lt"/>
              </a:endParaRPr>
            </a:p>
          </p:txBody>
        </p:sp>
      </p:grpSp>
      <p:sp>
        <p:nvSpPr>
          <p:cNvPr id="21" name="Flowchart: Connector 20"/>
          <p:cNvSpPr/>
          <p:nvPr/>
        </p:nvSpPr>
        <p:spPr>
          <a:xfrm>
            <a:off x="9606643" y="1572910"/>
            <a:ext cx="3880757" cy="1647825"/>
          </a:xfrm>
          <a:prstGeom prst="flowChartConnector">
            <a:avLst/>
          </a:prstGeom>
          <a:solidFill>
            <a:schemeClr val="accent2"/>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vi-VN" sz="2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rPr>
              <a:t>Giọng điệu trẻ trung,  suy tư, triết lí nhẹ nhàng </a:t>
            </a:r>
            <a:endParaRPr kumimoji="0" lang="en-GB" sz="2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nvGrpSpPr>
          <p:cNvPr id="22" name="Group 21"/>
          <p:cNvGrpSpPr/>
          <p:nvPr/>
        </p:nvGrpSpPr>
        <p:grpSpPr>
          <a:xfrm>
            <a:off x="6024803" y="4524171"/>
            <a:ext cx="5522218" cy="2397907"/>
            <a:chOff x="800947" y="1407034"/>
            <a:chExt cx="675798" cy="675798"/>
          </a:xfrm>
          <a:solidFill>
            <a:schemeClr val="accent2"/>
          </a:solidFill>
          <a:scene3d>
            <a:camera prst="orthographicFront">
              <a:rot lat="0" lon="0" rev="0"/>
            </a:camera>
            <a:lightRig rig="soft" dir="t">
              <a:rot lat="0" lon="0" rev="0"/>
            </a:lightRig>
          </a:scene3d>
        </p:grpSpPr>
        <p:sp>
          <p:nvSpPr>
            <p:cNvPr id="23" name="Oval 22"/>
            <p:cNvSpPr/>
            <p:nvPr/>
          </p:nvSpPr>
          <p:spPr>
            <a:xfrm>
              <a:off x="800947" y="1407034"/>
              <a:ext cx="675798" cy="675798"/>
            </a:xfrm>
            <a:prstGeom prst="ellipse">
              <a:avLst/>
            </a:prstGeom>
            <a:grpFill/>
            <a:ln w="12700" cap="flat" cmpd="sng" algn="ctr">
              <a:noFill/>
              <a:prstDash val="solid"/>
              <a:miter lim="800000"/>
            </a:ln>
            <a:effectLst>
              <a:outerShdw blurRad="107950" dist="12700" dir="5400000" algn="ctr">
                <a:srgbClr val="000000"/>
              </a:outerShdw>
            </a:effectLst>
            <a:sp3d contourW="44450" prstMaterial="matte">
              <a:bevelT w="63500" h="63500" prst="artDeco"/>
              <a:contourClr>
                <a:srgbClr val="FFFFFF"/>
              </a:contourClr>
            </a:sp3d>
          </p:spPr>
        </p:sp>
        <p:sp>
          <p:nvSpPr>
            <p:cNvPr id="24" name="Oval 4"/>
            <p:cNvSpPr/>
            <p:nvPr/>
          </p:nvSpPr>
          <p:spPr>
            <a:xfrm>
              <a:off x="926807" y="1548621"/>
              <a:ext cx="477862" cy="47786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6350" tIns="6350" rIns="6350" bIns="6350" numCol="1" spcCol="1270" anchor="ctr" anchorCtr="0">
              <a:noAutofit/>
            </a:bodyPr>
            <a:lstStyle/>
            <a:p>
              <a:pPr marL="0" marR="0" lvl="0" indent="0" algn="ctr" defTabSz="222250" eaLnBrk="1" fontAlgn="auto" latinLnBrk="0" hangingPunct="1">
                <a:spcBef>
                  <a:spcPct val="0"/>
                </a:spcBef>
                <a:spcAft>
                  <a:spcPct val="35000"/>
                </a:spcAft>
                <a:buClrTx/>
                <a:buSzTx/>
                <a:buFontTx/>
                <a:buNone/>
                <a:tabLst/>
                <a:defRPr/>
              </a:pPr>
              <a:r>
                <a:rPr kumimoji="0" lang="vi-VN" sz="2800" b="0" i="0" u="none" strike="noStrike" kern="1200" cap="none" spc="0" normalizeH="0" baseline="0" noProof="0">
                  <a:ln>
                    <a:noFill/>
                  </a:ln>
                  <a:solidFill>
                    <a:sysClr val="window" lastClr="FFFFFF"/>
                  </a:solidFill>
                  <a:effectLst/>
                  <a:uLnTx/>
                  <a:uFillTx/>
                  <a:latin typeface="+mj-lt"/>
                  <a:ea typeface="+mn-ea"/>
                  <a:cs typeface="+mn-cs"/>
                </a:rPr>
                <a:t>Nghệ thuật xây dựng nhân vật: khắc họa qua các đoạn đối thoại, dòng suy nghĩ  </a:t>
              </a:r>
              <a:endParaRPr kumimoji="0" lang="en-US" sz="2800" b="0" i="0" u="none" strike="noStrike" kern="1200" cap="none" spc="0" normalizeH="0" baseline="0" noProof="0">
                <a:ln>
                  <a:noFill/>
                </a:ln>
                <a:solidFill>
                  <a:sysClr val="window" lastClr="FFFFFF"/>
                </a:solidFill>
                <a:effectLst/>
                <a:uLnTx/>
                <a:uFillTx/>
                <a:latin typeface="+mj-lt"/>
                <a:ea typeface="+mn-ea"/>
                <a:cs typeface="+mn-cs"/>
              </a:endParaRPr>
            </a:p>
          </p:txBody>
        </p:sp>
      </p:grpSp>
      <p:grpSp>
        <p:nvGrpSpPr>
          <p:cNvPr id="25" name="Group 24"/>
          <p:cNvGrpSpPr/>
          <p:nvPr/>
        </p:nvGrpSpPr>
        <p:grpSpPr>
          <a:xfrm>
            <a:off x="9759312" y="3414833"/>
            <a:ext cx="4261488" cy="1728667"/>
            <a:chOff x="1497385" y="1575766"/>
            <a:chExt cx="675798" cy="675798"/>
          </a:xfrm>
          <a:solidFill>
            <a:schemeClr val="accent2"/>
          </a:solidFill>
          <a:scene3d>
            <a:camera prst="orthographicFront">
              <a:rot lat="0" lon="0" rev="0"/>
            </a:camera>
            <a:lightRig rig="soft" dir="t">
              <a:rot lat="0" lon="0" rev="0"/>
            </a:lightRig>
          </a:scene3d>
        </p:grpSpPr>
        <p:sp>
          <p:nvSpPr>
            <p:cNvPr id="26" name="Oval 25"/>
            <p:cNvSpPr/>
            <p:nvPr/>
          </p:nvSpPr>
          <p:spPr>
            <a:xfrm>
              <a:off x="1497385" y="1575766"/>
              <a:ext cx="675798" cy="675798"/>
            </a:xfrm>
            <a:prstGeom prst="ellipse">
              <a:avLst/>
            </a:prstGeom>
            <a:grpFill/>
            <a:ln w="12700" cap="flat" cmpd="sng" algn="ctr">
              <a:noFill/>
              <a:prstDash val="solid"/>
              <a:miter lim="800000"/>
            </a:ln>
            <a:effectLst>
              <a:outerShdw blurRad="107950" dist="12700" dir="5400000" algn="ctr">
                <a:srgbClr val="000000"/>
              </a:outerShdw>
            </a:effectLst>
            <a:sp3d contourW="44450" prstMaterial="matte">
              <a:bevelT w="63500" h="63500" prst="artDeco"/>
              <a:contourClr>
                <a:srgbClr val="FFFFFF"/>
              </a:contourClr>
            </a:sp3d>
          </p:spPr>
        </p:sp>
        <p:sp>
          <p:nvSpPr>
            <p:cNvPr id="27" name="Oval 4"/>
            <p:cNvSpPr/>
            <p:nvPr/>
          </p:nvSpPr>
          <p:spPr>
            <a:xfrm>
              <a:off x="1596353" y="1674734"/>
              <a:ext cx="477862" cy="47786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spcFirstLastPara="0" vert="horz" wrap="square" lIns="6350" tIns="6350" rIns="6350" bIns="6350" numCol="1" spcCol="1270" anchor="ctr" anchorCtr="0">
              <a:noAutofit/>
            </a:bodyPr>
            <a:lstStyle/>
            <a:p>
              <a:pPr marL="0" marR="0" lvl="0" indent="0" algn="ctr" defTabSz="222250" eaLnBrk="1" fontAlgn="auto" latinLnBrk="0" hangingPunct="1">
                <a:spcBef>
                  <a:spcPct val="0"/>
                </a:spcBef>
                <a:spcAft>
                  <a:spcPct val="35000"/>
                </a:spcAft>
                <a:buClrTx/>
                <a:buSzTx/>
                <a:buFontTx/>
                <a:buNone/>
                <a:tabLst/>
                <a:defRPr/>
              </a:pPr>
              <a:r>
                <a:rPr kumimoji="0" lang="vi-VN" sz="2800" b="0" i="0" u="none" strike="noStrike" kern="1200" cap="none" spc="0" normalizeH="0" baseline="0" noProof="0">
                  <a:ln>
                    <a:noFill/>
                  </a:ln>
                  <a:solidFill>
                    <a:sysClr val="window" lastClr="FFFFFF"/>
                  </a:solidFill>
                  <a:effectLst/>
                  <a:uLnTx/>
                  <a:uFillTx/>
                  <a:latin typeface="+mj-lt"/>
                  <a:ea typeface="+mn-ea"/>
                  <a:cs typeface="+mn-cs"/>
                </a:rPr>
                <a:t>Nghệ thuật trần thuật từ gián tiếp đến trực tiếp</a:t>
              </a:r>
              <a:endParaRPr kumimoji="0" lang="en-US" sz="2800" b="0" i="0" u="none" strike="noStrike" kern="1200" cap="none" spc="0" normalizeH="0" baseline="0" noProof="0">
                <a:ln>
                  <a:noFill/>
                </a:ln>
                <a:solidFill>
                  <a:sysClr val="window" lastClr="FFFFFF"/>
                </a:solidFill>
                <a:effectLst/>
                <a:uLnTx/>
                <a:uFillTx/>
                <a:latin typeface="+mj-lt"/>
                <a:ea typeface="+mn-ea"/>
                <a:cs typeface="+mn-cs"/>
              </a:endParaRPr>
            </a:p>
          </p:txBody>
        </p:sp>
      </p:grpSp>
    </p:spTree>
    <p:extLst>
      <p:ext uri="{BB962C8B-B14F-4D97-AF65-F5344CB8AC3E}">
        <p14:creationId xmlns:p14="http://schemas.microsoft.com/office/powerpoint/2010/main" val="39999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87802" y="577622"/>
            <a:ext cx="15885798" cy="9131756"/>
          </a:xfrm>
          <a:custGeom>
            <a:avLst/>
            <a:gdLst/>
            <a:ahLst/>
            <a:cxnLst/>
            <a:rect l="l" t="t" r="r" b="b"/>
            <a:pathLst>
              <a:path w="15312396" h="9131756">
                <a:moveTo>
                  <a:pt x="0" y="0"/>
                </a:moveTo>
                <a:lnTo>
                  <a:pt x="15312396" y="0"/>
                </a:lnTo>
                <a:lnTo>
                  <a:pt x="15312396" y="9131756"/>
                </a:lnTo>
                <a:lnTo>
                  <a:pt x="0" y="91317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5791200" y="555556"/>
            <a:ext cx="6553200" cy="3017227"/>
            <a:chOff x="0" y="0"/>
            <a:chExt cx="1362560" cy="868752"/>
          </a:xfrm>
        </p:grpSpPr>
        <p:sp>
          <p:nvSpPr>
            <p:cNvPr id="5" name="Freeform 5"/>
            <p:cNvSpPr/>
            <p:nvPr/>
          </p:nvSpPr>
          <p:spPr>
            <a:xfrm>
              <a:off x="0" y="0"/>
              <a:ext cx="1362560" cy="868752"/>
            </a:xfrm>
            <a:custGeom>
              <a:avLst/>
              <a:gdLst/>
              <a:ahLst/>
              <a:cxnLst/>
              <a:rect l="l" t="t" r="r" b="b"/>
              <a:pathLst>
                <a:path w="1362560" h="868752">
                  <a:moveTo>
                    <a:pt x="681280" y="0"/>
                  </a:moveTo>
                  <a:cubicBezTo>
                    <a:pt x="305019" y="0"/>
                    <a:pt x="0" y="194477"/>
                    <a:pt x="0" y="434376"/>
                  </a:cubicBezTo>
                  <a:cubicBezTo>
                    <a:pt x="0" y="674275"/>
                    <a:pt x="305019" y="868752"/>
                    <a:pt x="681280" y="868752"/>
                  </a:cubicBezTo>
                  <a:cubicBezTo>
                    <a:pt x="1057541" y="868752"/>
                    <a:pt x="1362560" y="674275"/>
                    <a:pt x="1362560" y="434376"/>
                  </a:cubicBezTo>
                  <a:cubicBezTo>
                    <a:pt x="1362560" y="194477"/>
                    <a:pt x="1057541" y="0"/>
                    <a:pt x="681280" y="0"/>
                  </a:cubicBezTo>
                  <a:close/>
                </a:path>
              </a:pathLst>
            </a:custGeom>
            <a:solidFill>
              <a:srgbClr val="B3775D"/>
            </a:solidFill>
          </p:spPr>
        </p:sp>
        <p:sp>
          <p:nvSpPr>
            <p:cNvPr id="6" name="TextBox 6"/>
            <p:cNvSpPr txBox="1"/>
            <p:nvPr/>
          </p:nvSpPr>
          <p:spPr>
            <a:xfrm>
              <a:off x="127740" y="24295"/>
              <a:ext cx="1107080" cy="763011"/>
            </a:xfrm>
            <a:prstGeom prst="rect">
              <a:avLst/>
            </a:prstGeom>
          </p:spPr>
          <p:txBody>
            <a:bodyPr lIns="47832" tIns="47832" rIns="47832" bIns="47832" rtlCol="0" anchor="ctr"/>
            <a:lstStyle/>
            <a:p>
              <a:pPr algn="ctr">
                <a:lnSpc>
                  <a:spcPts val="3499"/>
                </a:lnSpc>
              </a:pPr>
              <a:endParaRPr>
                <a:solidFill>
                  <a:prstClr val="black"/>
                </a:solidFill>
              </a:endParaRPr>
            </a:p>
          </p:txBody>
        </p:sp>
      </p:grpSp>
      <p:sp>
        <p:nvSpPr>
          <p:cNvPr id="7" name="Freeform 7"/>
          <p:cNvSpPr/>
          <p:nvPr/>
        </p:nvSpPr>
        <p:spPr>
          <a:xfrm>
            <a:off x="3188776" y="3374613"/>
            <a:ext cx="12089817" cy="2462351"/>
          </a:xfrm>
          <a:custGeom>
            <a:avLst/>
            <a:gdLst/>
            <a:ahLst/>
            <a:cxnLst/>
            <a:rect l="l" t="t" r="r" b="b"/>
            <a:pathLst>
              <a:path w="12089817" h="2462351">
                <a:moveTo>
                  <a:pt x="0" y="0"/>
                </a:moveTo>
                <a:lnTo>
                  <a:pt x="12089817" y="0"/>
                </a:lnTo>
                <a:lnTo>
                  <a:pt x="12089817" y="2462350"/>
                </a:lnTo>
                <a:lnTo>
                  <a:pt x="0" y="2462350"/>
                </a:lnTo>
                <a:lnTo>
                  <a:pt x="0" y="0"/>
                </a:lnTo>
                <a:close/>
              </a:path>
            </a:pathLst>
          </a:custGeom>
          <a:blipFill>
            <a:blip r:embed="rId6">
              <a:extLst>
                <a:ext uri="{96DAC541-7B7A-43D3-8B79-37D633B846F1}">
                  <asvg:svgBlip xmlns:asvg="http://schemas.microsoft.com/office/drawing/2016/SVG/main" xmlns="" r:embed="rId7"/>
                </a:ext>
              </a:extLst>
            </a:blip>
            <a:stretch>
              <a:fillRect r="-20450"/>
            </a:stretch>
          </a:blipFill>
        </p:spPr>
      </p:sp>
      <p:sp>
        <p:nvSpPr>
          <p:cNvPr id="8" name="TextBox 8"/>
          <p:cNvSpPr txBox="1"/>
          <p:nvPr/>
        </p:nvSpPr>
        <p:spPr>
          <a:xfrm>
            <a:off x="6393520" y="1108124"/>
            <a:ext cx="5443899" cy="1354217"/>
          </a:xfrm>
          <a:prstGeom prst="rect">
            <a:avLst/>
          </a:prstGeom>
        </p:spPr>
        <p:txBody>
          <a:bodyPr wrap="square" lIns="0" tIns="0" rIns="0" bIns="0" rtlCol="0" anchor="t">
            <a:spAutoFit/>
          </a:bodyPr>
          <a:lstStyle/>
          <a:p>
            <a:pPr algn="ctr"/>
            <a:r>
              <a:rPr lang="vi-VN" sz="4400" b="1">
                <a:solidFill>
                  <a:schemeClr val="bg1"/>
                </a:solidFill>
                <a:latin typeface="Times New Roman" panose="02020603050405020304" pitchFamily="18" charset="0"/>
                <a:cs typeface="Times New Roman" panose="02020603050405020304" pitchFamily="18" charset="0"/>
              </a:rPr>
              <a:t>V. Cách đọc hiểu truyện ngắn nói chung</a:t>
            </a:r>
            <a:endParaRPr lang="en-GB" sz="4400">
              <a:solidFill>
                <a:schemeClr val="bg1"/>
              </a:solidFill>
              <a:latin typeface="Times New Roman" panose="02020603050405020304" pitchFamily="18" charset="0"/>
              <a:cs typeface="Times New Roman" panose="02020603050405020304" pitchFamily="18" charset="0"/>
            </a:endParaRPr>
          </a:p>
        </p:txBody>
      </p:sp>
      <p:grpSp>
        <p:nvGrpSpPr>
          <p:cNvPr id="9" name="Group 9"/>
          <p:cNvGrpSpPr/>
          <p:nvPr/>
        </p:nvGrpSpPr>
        <p:grpSpPr>
          <a:xfrm>
            <a:off x="2251060" y="5100638"/>
            <a:ext cx="13773611" cy="3693319"/>
            <a:chOff x="-676847" y="74394"/>
            <a:chExt cx="14413135" cy="4924425"/>
          </a:xfrm>
        </p:grpSpPr>
        <p:sp>
          <p:nvSpPr>
            <p:cNvPr id="10" name="TextBox 10"/>
            <p:cNvSpPr txBox="1"/>
            <p:nvPr/>
          </p:nvSpPr>
          <p:spPr>
            <a:xfrm>
              <a:off x="-676847" y="1210263"/>
              <a:ext cx="2724669" cy="2462212"/>
            </a:xfrm>
            <a:prstGeom prst="rect">
              <a:avLst/>
            </a:prstGeom>
          </p:spPr>
          <p:txBody>
            <a:bodyPr lIns="0" tIns="0" rIns="0" bIns="0" rtlCol="0" anchor="t">
              <a:spAutoFit/>
            </a:bodyPr>
            <a:lstStyle/>
            <a:p>
              <a:pPr algn="ctr"/>
              <a:r>
                <a:rPr lang="vi-VN" sz="4000">
                  <a:latin typeface="Times New Roman" panose="02020603050405020304" pitchFamily="18" charset="0"/>
                  <a:cs typeface="Times New Roman" panose="02020603050405020304" pitchFamily="18" charset="0"/>
                </a:rPr>
                <a:t>1. Tác giả khai thác đề tài gì?</a:t>
              </a:r>
              <a:endParaRPr lang="en-GB" sz="4000">
                <a:latin typeface="Times New Roman" panose="02020603050405020304" pitchFamily="18" charset="0"/>
                <a:cs typeface="Times New Roman" panose="02020603050405020304" pitchFamily="18" charset="0"/>
              </a:endParaRPr>
            </a:p>
          </p:txBody>
        </p:sp>
        <p:sp>
          <p:nvSpPr>
            <p:cNvPr id="11" name="TextBox 11"/>
            <p:cNvSpPr txBox="1"/>
            <p:nvPr/>
          </p:nvSpPr>
          <p:spPr>
            <a:xfrm>
              <a:off x="2295687" y="74394"/>
              <a:ext cx="4080977" cy="4924425"/>
            </a:xfrm>
            <a:prstGeom prst="rect">
              <a:avLst/>
            </a:prstGeom>
          </p:spPr>
          <p:txBody>
            <a:bodyPr wrap="square" lIns="0" tIns="0" rIns="0" bIns="0" rtlCol="0" anchor="t">
              <a:spAutoFit/>
            </a:bodyPr>
            <a:lstStyle/>
            <a:p>
              <a:pPr algn="ctr"/>
              <a:r>
                <a:rPr lang="vi-VN" sz="4000">
                  <a:latin typeface="Times New Roman" panose="02020603050405020304" pitchFamily="18" charset="0"/>
                  <a:cs typeface="Times New Roman" panose="02020603050405020304" pitchFamily="18" charset="0"/>
                </a:rPr>
                <a:t>2. Nhân vật được khắc họa từ những phương diện nào? Sử dụng những yếu tố nghệ thuật nào? </a:t>
              </a:r>
              <a:endParaRPr lang="en-GB" sz="4000">
                <a:latin typeface="Times New Roman" panose="02020603050405020304" pitchFamily="18" charset="0"/>
                <a:cs typeface="Times New Roman" panose="02020603050405020304" pitchFamily="18" charset="0"/>
              </a:endParaRPr>
            </a:p>
          </p:txBody>
        </p:sp>
        <p:sp>
          <p:nvSpPr>
            <p:cNvPr id="12" name="TextBox 12"/>
            <p:cNvSpPr txBox="1"/>
            <p:nvPr/>
          </p:nvSpPr>
          <p:spPr>
            <a:xfrm>
              <a:off x="6656252" y="752799"/>
              <a:ext cx="2724669" cy="3282950"/>
            </a:xfrm>
            <a:prstGeom prst="rect">
              <a:avLst/>
            </a:prstGeom>
          </p:spPr>
          <p:txBody>
            <a:bodyPr lIns="0" tIns="0" rIns="0" bIns="0" rtlCol="0" anchor="t">
              <a:spAutoFit/>
            </a:bodyPr>
            <a:lstStyle/>
            <a:p>
              <a:pPr algn="ctr"/>
              <a:r>
                <a:rPr lang="vi-VN" sz="4000">
                  <a:latin typeface="Times New Roman" panose="02020603050405020304" pitchFamily="18" charset="0"/>
                  <a:cs typeface="Times New Roman" panose="02020603050405020304" pitchFamily="18" charset="0"/>
                </a:rPr>
                <a:t>3. Bối cảnh không gian, thời gian có gì đặc sắc? </a:t>
              </a:r>
              <a:endParaRPr lang="en-GB" sz="4000">
                <a:latin typeface="Times New Roman" panose="02020603050405020304" pitchFamily="18" charset="0"/>
                <a:cs typeface="Times New Roman" panose="02020603050405020304" pitchFamily="18" charset="0"/>
              </a:endParaRPr>
            </a:p>
          </p:txBody>
        </p:sp>
        <p:sp>
          <p:nvSpPr>
            <p:cNvPr id="13" name="TextBox 13"/>
            <p:cNvSpPr txBox="1"/>
            <p:nvPr/>
          </p:nvSpPr>
          <p:spPr>
            <a:xfrm>
              <a:off x="9900326" y="522358"/>
              <a:ext cx="3835962" cy="3282951"/>
            </a:xfrm>
            <a:prstGeom prst="rect">
              <a:avLst/>
            </a:prstGeom>
          </p:spPr>
          <p:txBody>
            <a:bodyPr wrap="square" lIns="0" tIns="0" rIns="0" bIns="0" rtlCol="0" anchor="t">
              <a:spAutoFit/>
            </a:bodyPr>
            <a:lstStyle/>
            <a:p>
              <a:pPr algn="ctr">
                <a:spcBef>
                  <a:spcPct val="0"/>
                </a:spcBef>
              </a:pPr>
              <a:r>
                <a:rPr lang="vi-VN" sz="4000">
                  <a:latin typeface="Times New Roman" panose="02020603050405020304" pitchFamily="18" charset="0"/>
                  <a:cs typeface="Times New Roman" panose="02020603050405020304" pitchFamily="18" charset="0"/>
                </a:rPr>
                <a:t>4. Thông điệp nghệ thuật mà nhà văn nêu ra có gì đáng suy nghĩ?</a:t>
              </a:r>
              <a:endParaRPr lang="en-US" sz="4000" spc="-84">
                <a:solidFill>
                  <a:srgbClr val="5D3D2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1441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73765" y="1733753"/>
            <a:ext cx="12378620" cy="6819494"/>
          </a:xfrm>
          <a:custGeom>
            <a:avLst/>
            <a:gdLst/>
            <a:ahLst/>
            <a:cxnLst/>
            <a:rect l="l" t="t" r="r" b="b"/>
            <a:pathLst>
              <a:path w="12378620" h="6819494">
                <a:moveTo>
                  <a:pt x="0" y="0"/>
                </a:moveTo>
                <a:lnTo>
                  <a:pt x="12378620" y="0"/>
                </a:lnTo>
                <a:lnTo>
                  <a:pt x="12378620" y="6819494"/>
                </a:lnTo>
                <a:lnTo>
                  <a:pt x="0" y="6819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810000" y="3162300"/>
            <a:ext cx="9213136" cy="3180358"/>
          </a:xfrm>
          <a:prstGeom prst="rect">
            <a:avLst/>
          </a:prstGeom>
        </p:spPr>
        <p:txBody>
          <a:bodyPr wrap="square" lIns="0" tIns="0" rIns="0" bIns="0" rtlCol="0" anchor="t">
            <a:spAutoFit/>
          </a:bodyPr>
          <a:lstStyle/>
          <a:p>
            <a:pPr algn="ctr">
              <a:lnSpc>
                <a:spcPts val="12412"/>
              </a:lnSpc>
            </a:pPr>
            <a:r>
              <a:rPr lang="vi-VN" sz="96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HOẠT </a:t>
            </a:r>
            <a:r>
              <a:rPr lang="vi-VN" sz="96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ĐỘNG </a:t>
            </a:r>
            <a:r>
              <a:rPr lang="vi-VN" sz="9600" b="1" smtClean="0">
                <a:effectLst>
                  <a:glow rad="139700">
                    <a:schemeClr val="accent1">
                      <a:satMod val="175000"/>
                      <a:alpha val="40000"/>
                    </a:schemeClr>
                  </a:glow>
                </a:effectLst>
                <a:latin typeface="Times New Roman" panose="02020603050405020304" pitchFamily="18" charset="0"/>
                <a:cs typeface="Times New Roman" panose="02020603050405020304" pitchFamily="18" charset="0"/>
              </a:rPr>
              <a:t>3</a:t>
            </a:r>
          </a:p>
          <a:p>
            <a:pPr algn="ctr">
              <a:lnSpc>
                <a:spcPts val="12412"/>
              </a:lnSpc>
            </a:pPr>
            <a:r>
              <a:rPr lang="vi-VN" sz="9600" b="1" smtClean="0">
                <a:effectLst>
                  <a:glow rad="139700">
                    <a:schemeClr val="accent1">
                      <a:satMod val="175000"/>
                      <a:alpha val="40000"/>
                    </a:schemeClr>
                  </a:glow>
                </a:effectLst>
                <a:latin typeface="Times New Roman" panose="02020603050405020304" pitchFamily="18" charset="0"/>
                <a:cs typeface="Times New Roman" panose="02020603050405020304" pitchFamily="18" charset="0"/>
              </a:rPr>
              <a:t> </a:t>
            </a:r>
            <a:r>
              <a:rPr lang="vi-VN" sz="96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LUYỆN TẬP</a:t>
            </a:r>
            <a:endParaRPr lang="en-US" sz="8866">
              <a:solidFill>
                <a:srgbClr val="935D46"/>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6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767150" y="1051241"/>
            <a:ext cx="13566621" cy="8511859"/>
          </a:xfrm>
          <a:custGeom>
            <a:avLst/>
            <a:gdLst/>
            <a:ahLst/>
            <a:cxnLst/>
            <a:rect l="l" t="t" r="r" b="b"/>
            <a:pathLst>
              <a:path w="13566621" h="7671307">
                <a:moveTo>
                  <a:pt x="0" y="0"/>
                </a:moveTo>
                <a:lnTo>
                  <a:pt x="13566620" y="0"/>
                </a:lnTo>
                <a:lnTo>
                  <a:pt x="13566620" y="7671307"/>
                </a:lnTo>
                <a:lnTo>
                  <a:pt x="0" y="76713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6172200" y="1974351"/>
            <a:ext cx="12753701" cy="1015663"/>
          </a:xfrm>
          <a:prstGeom prst="rect">
            <a:avLst/>
          </a:prstGeom>
        </p:spPr>
        <p:txBody>
          <a:bodyPr lIns="0" tIns="0" rIns="0" bIns="0" rtlCol="0" anchor="t">
            <a:spAutoFit/>
          </a:bodyPr>
          <a:lstStyle/>
          <a:p>
            <a:r>
              <a:rPr lang="vi-VN" sz="6600" b="1">
                <a:latin typeface="Times New Roman" panose="02020603050405020304" pitchFamily="18" charset="0"/>
                <a:cs typeface="Times New Roman" panose="02020603050405020304" pitchFamily="18" charset="0"/>
              </a:rPr>
              <a:t>VI. Luyện tập </a:t>
            </a:r>
            <a:endParaRPr lang="en-GB" sz="6600">
              <a:latin typeface="Times New Roman" panose="02020603050405020304" pitchFamily="18" charset="0"/>
              <a:cs typeface="Times New Roman" panose="02020603050405020304" pitchFamily="18" charset="0"/>
            </a:endParaRPr>
          </a:p>
        </p:txBody>
      </p:sp>
      <p:sp>
        <p:nvSpPr>
          <p:cNvPr id="5" name="TextBox 5"/>
          <p:cNvSpPr txBox="1"/>
          <p:nvPr/>
        </p:nvSpPr>
        <p:spPr>
          <a:xfrm>
            <a:off x="3761963" y="3504148"/>
            <a:ext cx="10764074" cy="2769989"/>
          </a:xfrm>
          <a:prstGeom prst="rect">
            <a:avLst/>
          </a:prstGeom>
        </p:spPr>
        <p:txBody>
          <a:bodyPr lIns="0" tIns="0" rIns="0" bIns="0" rtlCol="0" anchor="t">
            <a:spAutoFit/>
          </a:bodyPr>
          <a:lstStyle/>
          <a:p>
            <a:r>
              <a:rPr lang="vi-VN" sz="6000">
                <a:latin typeface="Times New Roman" panose="02020603050405020304" pitchFamily="18" charset="0"/>
                <a:cs typeface="Times New Roman" panose="02020603050405020304" pitchFamily="18" charset="0"/>
              </a:rPr>
              <a:t>1. Suy nghĩ về mối quan hệ giữa con người với con người trong xã hiện đại.</a:t>
            </a:r>
            <a:endParaRPr lang="en-GB" sz="6000">
              <a:latin typeface="Times New Roman" panose="02020603050405020304" pitchFamily="18" charset="0"/>
              <a:cs typeface="Times New Roman" panose="02020603050405020304" pitchFamily="18" charset="0"/>
            </a:endParaRPr>
          </a:p>
        </p:txBody>
      </p:sp>
      <p:sp>
        <p:nvSpPr>
          <p:cNvPr id="6" name="Rectangle 5"/>
          <p:cNvSpPr/>
          <p:nvPr/>
        </p:nvSpPr>
        <p:spPr>
          <a:xfrm>
            <a:off x="3664147" y="6341766"/>
            <a:ext cx="10661453" cy="1938992"/>
          </a:xfrm>
          <a:prstGeom prst="rect">
            <a:avLst/>
          </a:prstGeom>
        </p:spPr>
        <p:txBody>
          <a:bodyPr wrap="square">
            <a:spAutoFit/>
          </a:bodyPr>
          <a:lstStyle/>
          <a:p>
            <a:pPr algn="just">
              <a:spcAft>
                <a:spcPts val="0"/>
              </a:spcAft>
              <a:tabLst>
                <a:tab pos="1386840" algn="l"/>
              </a:tabLst>
            </a:pPr>
            <a:r>
              <a:rPr lang="vi-VN" sz="6000">
                <a:solidFill>
                  <a:srgbClr val="0D0D0D"/>
                </a:solidFill>
                <a:latin typeface="Times New Roman" panose="02020603050405020304" pitchFamily="18" charset="0"/>
                <a:ea typeface="MS Mincho"/>
                <a:cs typeface="Times New Roman" panose="02020603050405020304" pitchFamily="18" charset="0"/>
              </a:rPr>
              <a:t>2. Quan niệm hạnh phúc trong xã hội hiện đại</a:t>
            </a:r>
            <a:endParaRPr lang="en-GB" sz="6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772491" y="1853485"/>
            <a:ext cx="12743017" cy="6580031"/>
          </a:xfrm>
          <a:custGeom>
            <a:avLst/>
            <a:gdLst/>
            <a:ahLst/>
            <a:cxnLst/>
            <a:rect l="l" t="t" r="r" b="b"/>
            <a:pathLst>
              <a:path w="12743017" h="6580031">
                <a:moveTo>
                  <a:pt x="0" y="0"/>
                </a:moveTo>
                <a:lnTo>
                  <a:pt x="12743018" y="0"/>
                </a:lnTo>
                <a:lnTo>
                  <a:pt x="12743018" y="6580030"/>
                </a:lnTo>
                <a:lnTo>
                  <a:pt x="0" y="6580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149903" y="3543300"/>
            <a:ext cx="9988191" cy="3046988"/>
          </a:xfrm>
          <a:prstGeom prst="rect">
            <a:avLst/>
          </a:prstGeom>
        </p:spPr>
        <p:txBody>
          <a:bodyPr lIns="0" tIns="0" rIns="0" bIns="0" rtlCol="0" anchor="t">
            <a:spAutoFit/>
          </a:bodyPr>
          <a:lstStyle/>
          <a:p>
            <a:pPr algn="ctr"/>
            <a:r>
              <a:rPr lang="vi-VN" sz="6600" b="1">
                <a:latin typeface="Times New Roman" panose="02020603050405020304" pitchFamily="18" charset="0"/>
                <a:cs typeface="Times New Roman" panose="02020603050405020304" pitchFamily="18" charset="0"/>
              </a:rPr>
              <a:t>1. Suy nghĩ về mối quan hệ giữa con người với con người trong xã hiện đại.</a:t>
            </a:r>
            <a:endParaRPr lang="en-GB" sz="6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379548" y="835882"/>
            <a:ext cx="11528905" cy="8615236"/>
          </a:xfrm>
          <a:custGeom>
            <a:avLst/>
            <a:gdLst/>
            <a:ahLst/>
            <a:cxnLst/>
            <a:rect l="l" t="t" r="r" b="b"/>
            <a:pathLst>
              <a:path w="11528905" h="8615236">
                <a:moveTo>
                  <a:pt x="0" y="0"/>
                </a:moveTo>
                <a:lnTo>
                  <a:pt x="11528904" y="0"/>
                </a:lnTo>
                <a:lnTo>
                  <a:pt x="11528904" y="8615236"/>
                </a:lnTo>
                <a:lnTo>
                  <a:pt x="0" y="86152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5"/>
          <p:cNvSpPr txBox="1"/>
          <p:nvPr/>
        </p:nvSpPr>
        <p:spPr>
          <a:xfrm>
            <a:off x="2514600" y="4076700"/>
            <a:ext cx="12753701" cy="1692195"/>
          </a:xfrm>
          <a:prstGeom prst="rect">
            <a:avLst/>
          </a:prstGeom>
        </p:spPr>
        <p:txBody>
          <a:bodyPr lIns="0" tIns="0" rIns="0" bIns="0" rtlCol="0" anchor="t">
            <a:spAutoFit/>
          </a:bodyPr>
          <a:lstStyle/>
          <a:p>
            <a:pPr algn="ctr">
              <a:lnSpc>
                <a:spcPts val="13999"/>
              </a:lnSpc>
            </a:pP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Gợi ý</a:t>
            </a:r>
            <a:endParaRPr lang="en-US" sz="12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55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400" y="937848"/>
            <a:ext cx="17983200" cy="9082451"/>
          </a:xfrm>
          <a:custGeom>
            <a:avLst/>
            <a:gdLst/>
            <a:ahLst/>
            <a:cxnLst/>
            <a:rect l="l" t="t" r="r" b="b"/>
            <a:pathLst>
              <a:path w="16822604" h="8411302">
                <a:moveTo>
                  <a:pt x="0" y="0"/>
                </a:moveTo>
                <a:lnTo>
                  <a:pt x="16822604" y="0"/>
                </a:lnTo>
                <a:lnTo>
                  <a:pt x="16822604" y="8411302"/>
                </a:lnTo>
                <a:lnTo>
                  <a:pt x="0" y="84113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590800" y="2247900"/>
            <a:ext cx="13563600" cy="6155531"/>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 Đang có nhiều thay đổi, khác biệt so với xã hội truyền thống.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Xã hội hiện đại đề cao tính cá nhân, riêng tư, coi trọng vật chất nhiều khi đến mức cực đoạn đã dẫn con người đến lối sống khép kín, “đèn nhà ai nhà ấy rạng”, ít quan tâm, ít chia sẻ.</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Mối quan hệ giữa con người với con người trong xã hội hiện đại đang có xu hướng trở nên lỏng lẻo hoặc sòng phẳng, lạnh lùng.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Tuy nhiên sự quan tâm thái quá, thiếu tế nhị đôi khi lại làm ảnh hưởng đến cuộc sống riêng tư của mỗi người.</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Cần quan tâm, sẻ chia nhưng cần biết rõ giới hạn, sự tôn trọng quyền riêng tư của mỗi người. </a:t>
            </a:r>
            <a:endParaRPr lang="en-GB"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379548" y="835882"/>
            <a:ext cx="11528905" cy="8615236"/>
          </a:xfrm>
          <a:custGeom>
            <a:avLst/>
            <a:gdLst/>
            <a:ahLst/>
            <a:cxnLst/>
            <a:rect l="l" t="t" r="r" b="b"/>
            <a:pathLst>
              <a:path w="11528905" h="8615236">
                <a:moveTo>
                  <a:pt x="0" y="0"/>
                </a:moveTo>
                <a:lnTo>
                  <a:pt x="11528904" y="0"/>
                </a:lnTo>
                <a:lnTo>
                  <a:pt x="11528904" y="8615236"/>
                </a:lnTo>
                <a:lnTo>
                  <a:pt x="0" y="86152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835552" y="4368887"/>
            <a:ext cx="9032848" cy="2769989"/>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2</a:t>
            </a:r>
            <a:r>
              <a:rPr lang="vi-VN" sz="6000" b="1">
                <a:latin typeface="Times New Roman" panose="02020603050405020304" pitchFamily="18" charset="0"/>
                <a:cs typeface="Times New Roman" panose="02020603050405020304" pitchFamily="18" charset="0"/>
              </a:rPr>
              <a:t>. Suy nghĩ về quan niệm hạnh phúc trong xã hội hiện đại. </a:t>
            </a:r>
            <a:endParaRPr lang="en-GB" sz="6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53315" y="829089"/>
            <a:ext cx="14381370" cy="8628822"/>
          </a:xfrm>
          <a:custGeom>
            <a:avLst/>
            <a:gdLst/>
            <a:ahLst/>
            <a:cxnLst/>
            <a:rect l="l" t="t" r="r" b="b"/>
            <a:pathLst>
              <a:path w="14381370" h="8628822">
                <a:moveTo>
                  <a:pt x="0" y="0"/>
                </a:moveTo>
                <a:lnTo>
                  <a:pt x="14381370" y="0"/>
                </a:lnTo>
                <a:lnTo>
                  <a:pt x="14381370" y="8628822"/>
                </a:lnTo>
                <a:lnTo>
                  <a:pt x="0" y="86288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Rectangle 16"/>
          <p:cNvSpPr/>
          <p:nvPr/>
        </p:nvSpPr>
        <p:spPr>
          <a:xfrm>
            <a:off x="2438400" y="1627221"/>
            <a:ext cx="5534715" cy="6740307"/>
          </a:xfrm>
          <a:prstGeom prst="rect">
            <a:avLst/>
          </a:prstGeom>
        </p:spPr>
        <p:txBody>
          <a:bodyPr wrap="square">
            <a:spAutoFit/>
          </a:bodyPr>
          <a:lstStyle/>
          <a:p>
            <a:pPr marR="30480" algn="ctr">
              <a:spcAft>
                <a:spcPts val="0"/>
              </a:spcAft>
            </a:pPr>
            <a:r>
              <a:rPr lang="vi-VN" sz="4800" b="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 </a:t>
            </a:r>
            <a:r>
              <a:rPr lang="vi-VN" sz="4800"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p>
          <a:p>
            <a:pPr marR="30480" algn="just">
              <a:spcAft>
                <a:spcPts val="0"/>
              </a:spcAft>
            </a:pPr>
            <a:r>
              <a:rPr lang="vi-VN" sz="4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niệm về hạnh phúc cần phù hợp với điều kiện, hoàn cảnh của gia đình và bản thân, không trái với đạo lí và các chuẩn mực văn hóa, văn minh, đạo đức.</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8534400" y="1600007"/>
            <a:ext cx="7239000" cy="5262979"/>
          </a:xfrm>
          <a:prstGeom prst="rect">
            <a:avLst/>
          </a:prstGeom>
        </p:spPr>
        <p:txBody>
          <a:bodyPr wrap="square">
            <a:spAutoFit/>
          </a:bodyPr>
          <a:lstStyle/>
          <a:p>
            <a:pPr marR="30480" algn="ctr">
              <a:spcAft>
                <a:spcPts val="0"/>
              </a:spcAft>
            </a:pPr>
            <a:r>
              <a:rPr lang="vi-VN" sz="4800" b="1" u="sng"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VD </a:t>
            </a:r>
            <a:endParaRPr lang="en-GB" sz="4800" u="sng">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Hạnh phúc là cuộc sống giàu có</a:t>
            </a:r>
            <a:endParaRPr lang="en-GB" sz="4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vi-VN" sz="4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 phúc là sống trong yêu thương</a:t>
            </a:r>
            <a:endParaRPr lang="en-GB" sz="4800">
              <a:latin typeface="Times New Roman" panose="02020603050405020304" pitchFamily="18" charset="0"/>
              <a:ea typeface="Calibri" panose="020F0502020204030204" pitchFamily="34" charset="0"/>
              <a:cs typeface="Times New Roman" panose="02020603050405020304" pitchFamily="18" charset="0"/>
            </a:endParaRPr>
          </a:p>
          <a:p>
            <a:pPr marR="30480" algn="just">
              <a:spcAft>
                <a:spcPts val="0"/>
              </a:spcAf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Hạnh phúc là cống hiến</a:t>
            </a:r>
            <a:endParaRPr lang="en-GB" sz="4800">
              <a:latin typeface="Times New Roman" panose="02020603050405020304" pitchFamily="18" charset="0"/>
              <a:ea typeface="Calibri" panose="020F0502020204030204" pitchFamily="34" charset="0"/>
              <a:cs typeface="Times New Roman" panose="02020603050405020304" pitchFamily="18" charset="0"/>
            </a:endParaRPr>
          </a:p>
          <a:p>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Hạnh phúc là bình yên</a:t>
            </a:r>
            <a:r>
              <a:rPr lang="vi-VN" sz="4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419100"/>
            <a:ext cx="10517873" cy="374631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2.</a:t>
            </a:r>
            <a:r>
              <a:rPr lang="vi-VN" sz="4800">
                <a:latin typeface="+mj-lt"/>
              </a:rPr>
              <a:t> Khát vọng của nhân vật Vũ Nương trong tác phẩm </a:t>
            </a:r>
            <a:r>
              <a:rPr lang="vi-VN" sz="4800" i="1">
                <a:latin typeface="+mj-lt"/>
              </a:rPr>
              <a:t>Chuyện người con gái Nam Xương</a:t>
            </a:r>
            <a:r>
              <a:rPr lang="vi-VN" sz="4800">
                <a:latin typeface="+mj-lt"/>
              </a:rPr>
              <a:t> của Nguyễn Dữ là gì? </a:t>
            </a:r>
            <a:endParaRPr lang="en-GB" sz="4800">
              <a:latin typeface="+mj-lt"/>
            </a:endParaRPr>
          </a:p>
          <a:p>
            <a:pPr algn="just"/>
            <a:r>
              <a:rPr lang="vi-VN" sz="4800">
                <a:latin typeface="+mj-lt"/>
              </a:rPr>
              <a:t>Gợi ý: Hai từ, 8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562600" y="4686300"/>
            <a:ext cx="6479273" cy="1981188"/>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Hạnh phúc </a:t>
            </a:r>
            <a:endParaRPr lang="en-GB" sz="4800">
              <a:latin typeface="+mj-lt"/>
            </a:endParaRPr>
          </a:p>
        </p:txBody>
      </p:sp>
    </p:spTree>
    <p:extLst>
      <p:ext uri="{BB962C8B-B14F-4D97-AF65-F5344CB8AC3E}">
        <p14:creationId xmlns:p14="http://schemas.microsoft.com/office/powerpoint/2010/main" val="419468600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28697" y="709853"/>
            <a:ext cx="16430607" cy="8867295"/>
            <a:chOff x="0" y="0"/>
            <a:chExt cx="4327403" cy="2335419"/>
          </a:xfrm>
        </p:grpSpPr>
        <p:sp>
          <p:nvSpPr>
            <p:cNvPr id="4" name="Freeform 4"/>
            <p:cNvSpPr/>
            <p:nvPr/>
          </p:nvSpPr>
          <p:spPr>
            <a:xfrm>
              <a:off x="0" y="0"/>
              <a:ext cx="4327403" cy="2335419"/>
            </a:xfrm>
            <a:custGeom>
              <a:avLst/>
              <a:gdLst/>
              <a:ahLst/>
              <a:cxnLst/>
              <a:rect l="l" t="t" r="r" b="b"/>
              <a:pathLst>
                <a:path w="4327403" h="2335419">
                  <a:moveTo>
                    <a:pt x="24031" y="0"/>
                  </a:moveTo>
                  <a:lnTo>
                    <a:pt x="4303372" y="0"/>
                  </a:lnTo>
                  <a:cubicBezTo>
                    <a:pt x="4309745" y="0"/>
                    <a:pt x="4315857" y="2532"/>
                    <a:pt x="4320364" y="7038"/>
                  </a:cubicBezTo>
                  <a:cubicBezTo>
                    <a:pt x="4324871" y="11545"/>
                    <a:pt x="4327403" y="17657"/>
                    <a:pt x="4327403" y="24031"/>
                  </a:cubicBezTo>
                  <a:lnTo>
                    <a:pt x="4327403" y="2311389"/>
                  </a:lnTo>
                  <a:cubicBezTo>
                    <a:pt x="4327403" y="2317762"/>
                    <a:pt x="4324871" y="2323874"/>
                    <a:pt x="4320364" y="2328381"/>
                  </a:cubicBezTo>
                  <a:cubicBezTo>
                    <a:pt x="4315857" y="2332887"/>
                    <a:pt x="4309745" y="2335419"/>
                    <a:pt x="4303372" y="2335419"/>
                  </a:cubicBezTo>
                  <a:lnTo>
                    <a:pt x="24031" y="2335419"/>
                  </a:lnTo>
                  <a:cubicBezTo>
                    <a:pt x="17657" y="2335419"/>
                    <a:pt x="11545" y="2332887"/>
                    <a:pt x="7038" y="2328381"/>
                  </a:cubicBezTo>
                  <a:cubicBezTo>
                    <a:pt x="2532" y="2323874"/>
                    <a:pt x="0" y="2317762"/>
                    <a:pt x="0" y="2311389"/>
                  </a:cubicBezTo>
                  <a:lnTo>
                    <a:pt x="0" y="24031"/>
                  </a:lnTo>
                  <a:cubicBezTo>
                    <a:pt x="0" y="17657"/>
                    <a:pt x="2532" y="11545"/>
                    <a:pt x="7038" y="7038"/>
                  </a:cubicBezTo>
                  <a:cubicBezTo>
                    <a:pt x="11545" y="2532"/>
                    <a:pt x="17657" y="0"/>
                    <a:pt x="24031" y="0"/>
                  </a:cubicBezTo>
                  <a:close/>
                </a:path>
              </a:pathLst>
            </a:custGeom>
            <a:solidFill>
              <a:srgbClr val="FFF1DF"/>
            </a:solidFill>
            <a:ln w="571500" cap="rnd">
              <a:solidFill>
                <a:srgbClr val="F4DCB6"/>
              </a:solidFill>
              <a:prstDash val="solid"/>
              <a:round/>
            </a:ln>
          </p:spPr>
        </p:sp>
        <p:sp>
          <p:nvSpPr>
            <p:cNvPr id="5" name="TextBox 5"/>
            <p:cNvSpPr txBox="1"/>
            <p:nvPr/>
          </p:nvSpPr>
          <p:spPr>
            <a:xfrm>
              <a:off x="0" y="-57150"/>
              <a:ext cx="4327403" cy="2392569"/>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rot="-1881715">
            <a:off x="317343"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2199551">
            <a:off x="14462414" y="1399145"/>
            <a:ext cx="3033831" cy="772248"/>
          </a:xfrm>
          <a:custGeom>
            <a:avLst/>
            <a:gdLst/>
            <a:ahLst/>
            <a:cxnLst/>
            <a:rect l="l" t="t" r="r" b="b"/>
            <a:pathLst>
              <a:path w="3033831" h="772248">
                <a:moveTo>
                  <a:pt x="0" y="0"/>
                </a:moveTo>
                <a:lnTo>
                  <a:pt x="3033831" y="0"/>
                </a:lnTo>
                <a:lnTo>
                  <a:pt x="3033831" y="772248"/>
                </a:lnTo>
                <a:lnTo>
                  <a:pt x="0" y="7722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8" name="Group 8"/>
          <p:cNvGrpSpPr>
            <a:grpSpLocks noChangeAspect="1"/>
          </p:cNvGrpSpPr>
          <p:nvPr/>
        </p:nvGrpSpPr>
        <p:grpSpPr>
          <a:xfrm>
            <a:off x="2465674" y="5957202"/>
            <a:ext cx="2817385" cy="2316277"/>
            <a:chOff x="0" y="0"/>
            <a:chExt cx="4991100" cy="4103370"/>
          </a:xfrm>
        </p:grpSpPr>
        <p:sp>
          <p:nvSpPr>
            <p:cNvPr id="9" name="Freeform 9"/>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6"/>
              <a:stretch>
                <a:fillRect t="-32610" b="-32610"/>
              </a:stretch>
            </a:blipFill>
          </p:spPr>
        </p:sp>
        <p:sp>
          <p:nvSpPr>
            <p:cNvPr id="10" name="Freeform 10"/>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1" name="Group 11"/>
          <p:cNvGrpSpPr>
            <a:grpSpLocks noChangeAspect="1"/>
          </p:cNvGrpSpPr>
          <p:nvPr/>
        </p:nvGrpSpPr>
        <p:grpSpPr>
          <a:xfrm>
            <a:off x="6038261" y="5225831"/>
            <a:ext cx="2817385" cy="2316277"/>
            <a:chOff x="0" y="0"/>
            <a:chExt cx="4991100" cy="4103370"/>
          </a:xfrm>
        </p:grpSpPr>
        <p:sp>
          <p:nvSpPr>
            <p:cNvPr id="12" name="Freeform 12"/>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8"/>
              <a:stretch>
                <a:fillRect l="-834" r="-834"/>
              </a:stretch>
            </a:blipFill>
          </p:spPr>
        </p:sp>
        <p:sp>
          <p:nvSpPr>
            <p:cNvPr id="13" name="Freeform 13"/>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4" name="Group 14"/>
          <p:cNvGrpSpPr>
            <a:grpSpLocks noChangeAspect="1"/>
          </p:cNvGrpSpPr>
          <p:nvPr/>
        </p:nvGrpSpPr>
        <p:grpSpPr>
          <a:xfrm>
            <a:off x="9666614" y="5957202"/>
            <a:ext cx="2817385" cy="2316277"/>
            <a:chOff x="0" y="0"/>
            <a:chExt cx="4991100" cy="4103370"/>
          </a:xfrm>
        </p:grpSpPr>
        <p:sp>
          <p:nvSpPr>
            <p:cNvPr id="15" name="Freeform 15"/>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9"/>
              <a:stretch>
                <a:fillRect r="-7599"/>
              </a:stretch>
            </a:blipFill>
          </p:spPr>
        </p:sp>
        <p:sp>
          <p:nvSpPr>
            <p:cNvPr id="16" name="Freeform 16"/>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grpSp>
        <p:nvGrpSpPr>
          <p:cNvPr id="17" name="Group 17"/>
          <p:cNvGrpSpPr>
            <a:grpSpLocks noChangeAspect="1"/>
          </p:cNvGrpSpPr>
          <p:nvPr/>
        </p:nvGrpSpPr>
        <p:grpSpPr>
          <a:xfrm>
            <a:off x="13353716" y="5370197"/>
            <a:ext cx="2817385" cy="2316277"/>
            <a:chOff x="0" y="0"/>
            <a:chExt cx="4991100" cy="4103370"/>
          </a:xfrm>
        </p:grpSpPr>
        <p:sp>
          <p:nvSpPr>
            <p:cNvPr id="18" name="Freeform 18"/>
            <p:cNvSpPr/>
            <p:nvPr/>
          </p:nvSpPr>
          <p:spPr>
            <a:xfrm>
              <a:off x="0" y="54610"/>
              <a:ext cx="4991100" cy="4048760"/>
            </a:xfrm>
            <a:custGeom>
              <a:avLst/>
              <a:gdLst/>
              <a:ahLst/>
              <a:cxnLst/>
              <a:rect l="l" t="t" r="r" b="b"/>
              <a:pathLst>
                <a:path w="4991100" h="4048760">
                  <a:moveTo>
                    <a:pt x="4991100" y="194310"/>
                  </a:moveTo>
                  <a:lnTo>
                    <a:pt x="4991100" y="4048760"/>
                  </a:lnTo>
                  <a:lnTo>
                    <a:pt x="0" y="4048760"/>
                  </a:lnTo>
                  <a:lnTo>
                    <a:pt x="0" y="361950"/>
                  </a:lnTo>
                  <a:lnTo>
                    <a:pt x="0" y="334010"/>
                  </a:lnTo>
                  <a:lnTo>
                    <a:pt x="138430" y="278130"/>
                  </a:lnTo>
                  <a:cubicBezTo>
                    <a:pt x="138430" y="278130"/>
                    <a:pt x="248920" y="278130"/>
                    <a:pt x="304800" y="250190"/>
                  </a:cubicBezTo>
                  <a:cubicBezTo>
                    <a:pt x="360680" y="222250"/>
                    <a:pt x="499110" y="139700"/>
                    <a:pt x="499110" y="139700"/>
                  </a:cubicBezTo>
                  <a:cubicBezTo>
                    <a:pt x="499110" y="139700"/>
                    <a:pt x="637540" y="55880"/>
                    <a:pt x="721360" y="139700"/>
                  </a:cubicBezTo>
                  <a:cubicBezTo>
                    <a:pt x="721360" y="139700"/>
                    <a:pt x="859790" y="139700"/>
                    <a:pt x="887730" y="111760"/>
                  </a:cubicBezTo>
                  <a:lnTo>
                    <a:pt x="998220" y="139700"/>
                  </a:lnTo>
                  <a:lnTo>
                    <a:pt x="1330960" y="139700"/>
                  </a:lnTo>
                  <a:lnTo>
                    <a:pt x="1553210" y="139700"/>
                  </a:lnTo>
                  <a:lnTo>
                    <a:pt x="1913890" y="139700"/>
                  </a:lnTo>
                  <a:cubicBezTo>
                    <a:pt x="1913890" y="139700"/>
                    <a:pt x="2136140" y="139700"/>
                    <a:pt x="2190750" y="111760"/>
                  </a:cubicBezTo>
                  <a:cubicBezTo>
                    <a:pt x="2245360" y="83820"/>
                    <a:pt x="2413000" y="111760"/>
                    <a:pt x="2413000" y="111760"/>
                  </a:cubicBezTo>
                  <a:cubicBezTo>
                    <a:pt x="2413000" y="111760"/>
                    <a:pt x="2717800" y="167640"/>
                    <a:pt x="2801620" y="139700"/>
                  </a:cubicBezTo>
                  <a:cubicBezTo>
                    <a:pt x="2885440" y="111760"/>
                    <a:pt x="3051810" y="111760"/>
                    <a:pt x="3051810" y="111760"/>
                  </a:cubicBezTo>
                  <a:cubicBezTo>
                    <a:pt x="3051810" y="111760"/>
                    <a:pt x="3134360" y="167640"/>
                    <a:pt x="3274060" y="111760"/>
                  </a:cubicBezTo>
                  <a:cubicBezTo>
                    <a:pt x="3274060" y="111760"/>
                    <a:pt x="3329940" y="139700"/>
                    <a:pt x="3522980" y="83820"/>
                  </a:cubicBezTo>
                  <a:cubicBezTo>
                    <a:pt x="3522980" y="83820"/>
                    <a:pt x="3661410" y="83820"/>
                    <a:pt x="3717290" y="27940"/>
                  </a:cubicBezTo>
                  <a:cubicBezTo>
                    <a:pt x="3717290" y="27940"/>
                    <a:pt x="3827780" y="0"/>
                    <a:pt x="3939540" y="55880"/>
                  </a:cubicBezTo>
                  <a:cubicBezTo>
                    <a:pt x="3939540" y="55880"/>
                    <a:pt x="3995420" y="83820"/>
                    <a:pt x="4023360" y="55880"/>
                  </a:cubicBezTo>
                  <a:lnTo>
                    <a:pt x="4189730" y="83820"/>
                  </a:lnTo>
                  <a:cubicBezTo>
                    <a:pt x="4189730" y="83820"/>
                    <a:pt x="4245610" y="139700"/>
                    <a:pt x="4384040" y="167640"/>
                  </a:cubicBezTo>
                  <a:lnTo>
                    <a:pt x="4632960" y="167640"/>
                  </a:lnTo>
                  <a:cubicBezTo>
                    <a:pt x="4632960" y="167640"/>
                    <a:pt x="4771390" y="139700"/>
                    <a:pt x="4827270" y="167640"/>
                  </a:cubicBezTo>
                  <a:cubicBezTo>
                    <a:pt x="4883150" y="195580"/>
                    <a:pt x="4991100" y="194310"/>
                    <a:pt x="4991100" y="194310"/>
                  </a:cubicBezTo>
                  <a:close/>
                </a:path>
              </a:pathLst>
            </a:custGeom>
            <a:blipFill>
              <a:blip r:embed="rId10"/>
              <a:stretch>
                <a:fillRect t="-69633" b="-16357"/>
              </a:stretch>
            </a:blipFill>
          </p:spPr>
        </p:sp>
        <p:sp>
          <p:nvSpPr>
            <p:cNvPr id="19" name="Freeform 19"/>
            <p:cNvSpPr/>
            <p:nvPr/>
          </p:nvSpPr>
          <p:spPr>
            <a:xfrm>
              <a:off x="0" y="0"/>
              <a:ext cx="4991100" cy="443230"/>
            </a:xfrm>
            <a:custGeom>
              <a:avLst/>
              <a:gdLst/>
              <a:ahLst/>
              <a:cxnLst/>
              <a:rect l="l" t="t" r="r" b="b"/>
              <a:pathLst>
                <a:path w="4991100" h="443230">
                  <a:moveTo>
                    <a:pt x="4991100" y="443230"/>
                  </a:moveTo>
                  <a:lnTo>
                    <a:pt x="0" y="443230"/>
                  </a:lnTo>
                  <a:lnTo>
                    <a:pt x="0" y="0"/>
                  </a:lnTo>
                  <a:lnTo>
                    <a:pt x="4991100" y="0"/>
                  </a:lnTo>
                  <a:lnTo>
                    <a:pt x="4991100" y="443230"/>
                  </a:lnTo>
                  <a:close/>
                </a:path>
              </a:pathLst>
            </a:custGeom>
            <a:blipFill>
              <a:blip r:embed="rId7"/>
              <a:stretch>
                <a:fillRect l="-2856" t="-34555" r="-838" b="-85845"/>
              </a:stretch>
            </a:blipFill>
          </p:spPr>
        </p:sp>
      </p:grpSp>
      <p:sp>
        <p:nvSpPr>
          <p:cNvPr id="24" name="TextBox 24"/>
          <p:cNvSpPr txBox="1"/>
          <p:nvPr/>
        </p:nvSpPr>
        <p:spPr>
          <a:xfrm>
            <a:off x="3942959" y="2196119"/>
            <a:ext cx="10484207" cy="2215991"/>
          </a:xfrm>
          <a:prstGeom prst="rect">
            <a:avLst/>
          </a:prstGeom>
        </p:spPr>
        <p:txBody>
          <a:bodyPr lIns="0" tIns="0" rIns="0" bIns="0" rtlCol="0" anchor="t">
            <a:spAutoFit/>
          </a:bodyPr>
          <a:lstStyle/>
          <a:p>
            <a:pPr algn="ctr"/>
            <a:r>
              <a:rPr lang="vi-VN"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a:t>
            </a:r>
            <a:r>
              <a:rPr lang="vi-VN" sz="72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ĐỘNG</a:t>
            </a:r>
          </a:p>
          <a:p>
            <a:pPr algn="ctr"/>
            <a:r>
              <a:rPr lang="vi-VN" sz="72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vi-VN" sz="72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VẬN DỤNG </a:t>
            </a:r>
            <a:endParaRPr lang="en-US" sz="8000">
              <a:solidFill>
                <a:srgbClr val="B3775D"/>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1000"/>
                                        <p:tgtEl>
                                          <p:spTgt spid="24">
                                            <p:txEl>
                                              <p:pRg st="1" end="1"/>
                                            </p:txEl>
                                          </p:spTgt>
                                        </p:tgtEl>
                                      </p:cBhvr>
                                    </p:animEffect>
                                    <p:anim calcmode="lin" valueType="num">
                                      <p:cBhvr>
                                        <p:cTn id="1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95400" y="-114300"/>
            <a:ext cx="16459200" cy="10210800"/>
          </a:xfrm>
          <a:custGeom>
            <a:avLst/>
            <a:gdLst/>
            <a:ahLst/>
            <a:cxnLst/>
            <a:rect l="l" t="t" r="r" b="b"/>
            <a:pathLst>
              <a:path w="15312396" h="9131756">
                <a:moveTo>
                  <a:pt x="0" y="0"/>
                </a:moveTo>
                <a:lnTo>
                  <a:pt x="15312396" y="0"/>
                </a:lnTo>
                <a:lnTo>
                  <a:pt x="15312396" y="9131756"/>
                </a:lnTo>
                <a:lnTo>
                  <a:pt x="0" y="91317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Rectangle 14"/>
          <p:cNvSpPr/>
          <p:nvPr/>
        </p:nvSpPr>
        <p:spPr>
          <a:xfrm>
            <a:off x="2895600" y="3086100"/>
            <a:ext cx="13030200" cy="6186309"/>
          </a:xfrm>
          <a:prstGeom prst="rect">
            <a:avLst/>
          </a:prstGeom>
        </p:spPr>
        <p:txBody>
          <a:bodyPr wrap="square">
            <a:spAutoFit/>
          </a:bodyPr>
          <a:lstStyle/>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Từ những kiến thức đã học trong bài Truyện và Truyện ngắn (Sách Ngữ văn 11, bộ sách Cánh diều), hãy sáng tác một </a:t>
            </a:r>
            <a:r>
              <a:rPr lang="vi-VN" sz="3600" b="1">
                <a:solidFill>
                  <a:srgbClr val="0D0D0D"/>
                </a:solidFill>
                <a:latin typeface="Times New Roman" panose="02020603050405020304" pitchFamily="18" charset="0"/>
                <a:ea typeface="MS Mincho"/>
                <a:cs typeface="Times New Roman" panose="02020603050405020304" pitchFamily="18" charset="0"/>
              </a:rPr>
              <a:t>truyện ngắn</a:t>
            </a:r>
            <a:r>
              <a:rPr lang="vi-VN" sz="3600">
                <a:solidFill>
                  <a:srgbClr val="0D0D0D"/>
                </a:solidFill>
                <a:latin typeface="Times New Roman" panose="02020603050405020304" pitchFamily="18" charset="0"/>
                <a:ea typeface="MS Mincho"/>
                <a:cs typeface="Times New Roman" panose="02020603050405020304" pitchFamily="18" charset="0"/>
              </a:rPr>
              <a:t>, đảm bảo các yêu cầu sau: </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a:t>
            </a:r>
            <a:r>
              <a:rPr lang="vi-VN" sz="3600" b="1">
                <a:solidFill>
                  <a:srgbClr val="0D0D0D"/>
                </a:solidFill>
                <a:latin typeface="Times New Roman" panose="02020603050405020304" pitchFamily="18" charset="0"/>
                <a:ea typeface="MS Mincho"/>
                <a:cs typeface="Times New Roman" panose="02020603050405020304" pitchFamily="18" charset="0"/>
              </a:rPr>
              <a:t>Chủ đề</a:t>
            </a:r>
            <a:r>
              <a:rPr lang="vi-VN" sz="3600">
                <a:solidFill>
                  <a:srgbClr val="0D0D0D"/>
                </a:solidFill>
                <a:latin typeface="Times New Roman" panose="02020603050405020304" pitchFamily="18" charset="0"/>
                <a:ea typeface="MS Mincho"/>
                <a:cs typeface="Times New Roman" panose="02020603050405020304" pitchFamily="18" charset="0"/>
              </a:rPr>
              <a:t> </a:t>
            </a:r>
            <a:r>
              <a:rPr lang="vi-VN" sz="3600" b="1">
                <a:solidFill>
                  <a:srgbClr val="0D0D0D"/>
                </a:solidFill>
                <a:latin typeface="Times New Roman" panose="02020603050405020304" pitchFamily="18" charset="0"/>
                <a:ea typeface="MS Mincho"/>
                <a:cs typeface="Times New Roman" panose="02020603050405020304" pitchFamily="18" charset="0"/>
              </a:rPr>
              <a:t>truyện</a:t>
            </a:r>
            <a:r>
              <a:rPr lang="vi-VN" sz="3600">
                <a:solidFill>
                  <a:srgbClr val="0D0D0D"/>
                </a:solidFill>
                <a:latin typeface="Times New Roman" panose="02020603050405020304" pitchFamily="18" charset="0"/>
                <a:ea typeface="MS Mincho"/>
                <a:cs typeface="Times New Roman" panose="02020603050405020304" pitchFamily="18" charset="0"/>
              </a:rPr>
              <a:t>: </a:t>
            </a:r>
            <a:r>
              <a:rPr lang="vi-VN" sz="3600" i="1">
                <a:solidFill>
                  <a:srgbClr val="0D0D0D"/>
                </a:solidFill>
                <a:latin typeface="Times New Roman" panose="02020603050405020304" pitchFamily="18" charset="0"/>
                <a:ea typeface="MS Mincho"/>
                <a:cs typeface="Times New Roman" panose="02020603050405020304" pitchFamily="18" charset="0"/>
              </a:rPr>
              <a:t>Tôi và thời đại của chúng ta </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a:t>
            </a:r>
            <a:r>
              <a:rPr lang="vi-VN" sz="3600" b="1">
                <a:solidFill>
                  <a:srgbClr val="0D0D0D"/>
                </a:solidFill>
                <a:latin typeface="Times New Roman" panose="02020603050405020304" pitchFamily="18" charset="0"/>
                <a:ea typeface="MS Mincho"/>
                <a:cs typeface="Times New Roman" panose="02020603050405020304" pitchFamily="18" charset="0"/>
              </a:rPr>
              <a:t>Nhân vật</a:t>
            </a:r>
            <a:r>
              <a:rPr lang="vi-VN" sz="3600">
                <a:solidFill>
                  <a:srgbClr val="0D0D0D"/>
                </a:solidFill>
                <a:latin typeface="Times New Roman" panose="02020603050405020304" pitchFamily="18" charset="0"/>
                <a:ea typeface="MS Mincho"/>
                <a:cs typeface="Times New Roman" panose="02020603050405020304" pitchFamily="18" charset="0"/>
              </a:rPr>
              <a:t> trong truyện: Có sự xuất hiện của 4 nhân vật sau: </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Nhân vật Bà lão Edecghin (Trong </a:t>
            </a:r>
            <a:r>
              <a:rPr lang="vi-VN" sz="3600" i="1">
                <a:solidFill>
                  <a:srgbClr val="0D0D0D"/>
                </a:solidFill>
                <a:latin typeface="Times New Roman" panose="02020603050405020304" pitchFamily="18" charset="0"/>
                <a:ea typeface="MS Mincho"/>
                <a:cs typeface="Times New Roman" panose="02020603050405020304" pitchFamily="18" charset="0"/>
              </a:rPr>
              <a:t>Trái tim Đan Kô</a:t>
            </a:r>
            <a:r>
              <a:rPr lang="vi-VN" sz="3600">
                <a:solidFill>
                  <a:srgbClr val="0D0D0D"/>
                </a:solidFill>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Nhân vật Đan Kô (Trong </a:t>
            </a:r>
            <a:r>
              <a:rPr lang="vi-VN" sz="3600" i="1">
                <a:solidFill>
                  <a:srgbClr val="0D0D0D"/>
                </a:solidFill>
                <a:latin typeface="Times New Roman" panose="02020603050405020304" pitchFamily="18" charset="0"/>
                <a:ea typeface="MS Mincho"/>
                <a:cs typeface="Times New Roman" panose="02020603050405020304" pitchFamily="18" charset="0"/>
              </a:rPr>
              <a:t>Trái tim Đan Kô</a:t>
            </a:r>
            <a:r>
              <a:rPr lang="vi-VN" sz="3600">
                <a:solidFill>
                  <a:srgbClr val="0D0D0D"/>
                </a:solidFill>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Nhân vật cô Hiền (Trong </a:t>
            </a:r>
            <a:r>
              <a:rPr lang="vi-VN" sz="3600" i="1">
                <a:solidFill>
                  <a:srgbClr val="0D0D0D"/>
                </a:solidFill>
                <a:latin typeface="Times New Roman" panose="02020603050405020304" pitchFamily="18" charset="0"/>
                <a:ea typeface="MS Mincho"/>
                <a:cs typeface="Times New Roman" panose="02020603050405020304" pitchFamily="18" charset="0"/>
              </a:rPr>
              <a:t>Một người Hà Nội</a:t>
            </a:r>
            <a:r>
              <a:rPr lang="vi-VN" sz="3600">
                <a:solidFill>
                  <a:srgbClr val="0D0D0D"/>
                </a:solidFill>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Nhân vật Phan (Trong </a:t>
            </a:r>
            <a:r>
              <a:rPr lang="vi-VN" sz="3600" i="1">
                <a:solidFill>
                  <a:srgbClr val="0D0D0D"/>
                </a:solidFill>
                <a:latin typeface="Times New Roman" panose="02020603050405020304" pitchFamily="18" charset="0"/>
                <a:ea typeface="MS Mincho"/>
                <a:cs typeface="Times New Roman" panose="02020603050405020304" pitchFamily="18" charset="0"/>
              </a:rPr>
              <a:t>Tầng hai</a:t>
            </a:r>
            <a:r>
              <a:rPr lang="vi-VN" sz="3600">
                <a:solidFill>
                  <a:srgbClr val="0D0D0D"/>
                </a:solidFill>
                <a:latin typeface="Times New Roman" panose="02020603050405020304" pitchFamily="18" charset="0"/>
                <a:ea typeface="MS Mincho"/>
                <a:cs typeface="Times New Roman" panose="02020603050405020304" pitchFamily="18" charset="0"/>
              </a:rPr>
              <a:t>)</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3600">
                <a:solidFill>
                  <a:srgbClr val="0D0D0D"/>
                </a:solidFill>
                <a:latin typeface="Times New Roman" panose="02020603050405020304" pitchFamily="18" charset="0"/>
                <a:ea typeface="MS Mincho"/>
                <a:cs typeface="Times New Roman" panose="02020603050405020304" pitchFamily="18" charset="0"/>
              </a:rPr>
              <a:t>- Lời văn: Có một vài đoạn văn thể hiện sự </a:t>
            </a:r>
            <a:r>
              <a:rPr lang="vi-VN" sz="3600" b="1">
                <a:solidFill>
                  <a:srgbClr val="0D0D0D"/>
                </a:solidFill>
                <a:latin typeface="Times New Roman" panose="02020603050405020304" pitchFamily="18" charset="0"/>
                <a:ea typeface="MS Mincho"/>
                <a:cs typeface="Times New Roman" panose="02020603050405020304" pitchFamily="18" charset="0"/>
              </a:rPr>
              <a:t>phối hợp</a:t>
            </a:r>
            <a:r>
              <a:rPr lang="vi-VN" sz="3600">
                <a:solidFill>
                  <a:srgbClr val="0D0D0D"/>
                </a:solidFill>
                <a:latin typeface="Times New Roman" panose="02020603050405020304" pitchFamily="18" charset="0"/>
                <a:ea typeface="MS Mincho"/>
                <a:cs typeface="Times New Roman" panose="02020603050405020304" pitchFamily="18" charset="0"/>
              </a:rPr>
              <a:t> giữa lời </a:t>
            </a:r>
            <a:r>
              <a:rPr lang="vi-VN" sz="3600" b="1">
                <a:solidFill>
                  <a:srgbClr val="0D0D0D"/>
                </a:solidFill>
                <a:latin typeface="Times New Roman" panose="02020603050405020304" pitchFamily="18" charset="0"/>
                <a:ea typeface="MS Mincho"/>
                <a:cs typeface="Times New Roman" panose="02020603050405020304" pitchFamily="18" charset="0"/>
              </a:rPr>
              <a:t>người kể chuyện với lời nhân vật </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73765" y="1733753"/>
            <a:ext cx="12378620" cy="6819494"/>
          </a:xfrm>
          <a:custGeom>
            <a:avLst/>
            <a:gdLst/>
            <a:ahLst/>
            <a:cxnLst/>
            <a:rect l="l" t="t" r="r" b="b"/>
            <a:pathLst>
              <a:path w="12378620" h="6819494">
                <a:moveTo>
                  <a:pt x="0" y="0"/>
                </a:moveTo>
                <a:lnTo>
                  <a:pt x="12378620" y="0"/>
                </a:lnTo>
                <a:lnTo>
                  <a:pt x="12378620" y="6819494"/>
                </a:lnTo>
                <a:lnTo>
                  <a:pt x="0" y="6819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502864" y="3233603"/>
            <a:ext cx="8241132" cy="4062651"/>
          </a:xfrm>
          <a:prstGeom prst="rect">
            <a:avLst/>
          </a:prstGeom>
        </p:spPr>
        <p:txBody>
          <a:bodyPr lIns="0" tIns="0" rIns="0" bIns="0" rtlCol="0" anchor="t">
            <a:spAutoFit/>
          </a:bodyPr>
          <a:lstStyle/>
          <a:p>
            <a:pPr algn="ct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RUBRIC ĐÁNH GIÁ HOẠT ĐỘNG NHÓM </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graphicFrame>
        <p:nvGraphicFramePr>
          <p:cNvPr id="17" name="Table 16"/>
          <p:cNvGraphicFramePr>
            <a:graphicFrameLocks noGrp="1"/>
          </p:cNvGraphicFramePr>
          <p:nvPr>
            <p:extLst>
              <p:ext uri="{D42A27DB-BD31-4B8C-83A1-F6EECF244321}">
                <p14:modId xmlns:p14="http://schemas.microsoft.com/office/powerpoint/2010/main" val="1019212904"/>
              </p:ext>
            </p:extLst>
          </p:nvPr>
        </p:nvGraphicFramePr>
        <p:xfrm>
          <a:off x="381000" y="266700"/>
          <a:ext cx="17602200" cy="9898413"/>
        </p:xfrm>
        <a:graphic>
          <a:graphicData uri="http://schemas.openxmlformats.org/drawingml/2006/table">
            <a:tbl>
              <a:tblPr firstRow="1" firstCol="1" bandRow="1">
                <a:effectLst>
                  <a:outerShdw blurRad="50800" dist="38100" algn="l" rotWithShape="0">
                    <a:prstClr val="black">
                      <a:alpha val="40000"/>
                    </a:prstClr>
                  </a:outerShdw>
                </a:effectLst>
              </a:tblPr>
              <a:tblGrid>
                <a:gridCol w="3481715"/>
                <a:gridCol w="3499317"/>
                <a:gridCol w="3527482"/>
                <a:gridCol w="3562685"/>
                <a:gridCol w="3531001"/>
              </a:tblGrid>
              <a:tr h="1074440">
                <a:tc>
                  <a:txBody>
                    <a:bodyPr/>
                    <a:lstStyle/>
                    <a:p>
                      <a:pPr algn="just">
                        <a:lnSpc>
                          <a:spcPct val="100000"/>
                        </a:lnSpc>
                        <a:spcAft>
                          <a:spcPts val="0"/>
                        </a:spcAft>
                      </a:pPr>
                      <a:r>
                        <a:rPr lang="vi-VN"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 độ</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điểm)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điểm)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 bình</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điểm)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 điều chỉnh</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điểm)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32586">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Sự tham gia</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gia đầy đủ và chăm chỉ làm việc trong tất cả khoảng thời gian cho phép.</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gia đầy đủ và chăm chỉ làm việc trong hầu hết khoảng thời gian cho phép.</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gia nhưng thường lãng phí thời gian và ít khi làm việc.</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 gia nhưng thực hiện những việc không liên quan đến nhiệm vụ được giao.</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880">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Trao đổi và tranh luận trong nhóm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 ý trao đổi, lắng nghe cẩn thận các ý kiến của những người khác, đưa ra các ý kiến cá nhân.</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 lắng nghe cẩn thận các ý kiến của người khác. Đôi khi đưa ra ý kiến riêng của bản thân.</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Đôi khi không lắng nghe các ý kiến của người khác. Thường không có các ý kiến riêng trong các hoạt động của nhóm.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lắng nghe ý kiến của người khác, không đưa ra ý kiến riêng.</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0733">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Sự hợp tác</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 trọng ý kiến của những thành viên khác và hợp tác đưa ra ý kiến chung.</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 tôn trọng ý kiến của những thành viên khác và hợp tác đưa ra ý kiến chung.</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 trọng ý kiến của những thành viên khác nhưng hợp tác đưa ra ý kiến chung.</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tôn trọng ý kiến của những thành viên khác, không hợp tác đưa ra ý kiến chung.</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880">
                <a:tc>
                  <a:txBody>
                    <a:bodyPr/>
                    <a:lstStyle/>
                    <a:p>
                      <a:pPr algn="just">
                        <a:lnSpc>
                          <a:spcPct val="100000"/>
                        </a:lnSpc>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Sự sắp xếp thời gian</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 thành công việc được giao đúng thời gian, không làm đình trệ tiến triển công việc của nhóm.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 hoàn thành công việc được giao đúng thời gian, không làm đình trệ tiến triển công việc của nhóm.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hoàn thành công việc được giao đúng thời gian, làm đình trệ tiến triển công việc của nhóm.</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hoàn thành công việc được giao đúng thời gian, thường xuyên buộc nhóm phải điều chỉnh hoặc thay đổi.</a:t>
                      </a:r>
                      <a:endParaRPr lang="en-GB"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75" marR="56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8" name="Line 2"/>
          <p:cNvCxnSpPr>
            <a:cxnSpLocks noChangeShapeType="1"/>
          </p:cNvCxnSpPr>
          <p:nvPr/>
        </p:nvCxnSpPr>
        <p:spPr bwMode="auto">
          <a:xfrm>
            <a:off x="2032000" y="10350500"/>
            <a:ext cx="1095375" cy="647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173765" y="1733753"/>
            <a:ext cx="12378620" cy="6819494"/>
          </a:xfrm>
          <a:custGeom>
            <a:avLst/>
            <a:gdLst/>
            <a:ahLst/>
            <a:cxnLst/>
            <a:rect l="l" t="t" r="r" b="b"/>
            <a:pathLst>
              <a:path w="12378620" h="6819494">
                <a:moveTo>
                  <a:pt x="0" y="0"/>
                </a:moveTo>
                <a:lnTo>
                  <a:pt x="12378620" y="0"/>
                </a:lnTo>
                <a:lnTo>
                  <a:pt x="12378620" y="6819494"/>
                </a:lnTo>
                <a:lnTo>
                  <a:pt x="0" y="68194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4495800" y="2476500"/>
            <a:ext cx="8241132" cy="4616648"/>
          </a:xfrm>
          <a:prstGeom prst="rect">
            <a:avLst/>
          </a:prstGeom>
        </p:spPr>
        <p:txBody>
          <a:bodyPr lIns="0" tIns="0" rIns="0" bIns="0" rtlCol="0" anchor="t">
            <a:spAutoFit/>
          </a:bodyPr>
          <a:lstStyle/>
          <a:p>
            <a:pPr algn="ctr"/>
            <a:r>
              <a:rPr lang="vi-V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BẢNG KIỂM ĐÁNH GIÁ SẢN PHẨM TRÌNH BÀY NỘI DUNG THẢO LUẬN </a:t>
            </a:r>
            <a:endParaRPr lang="en-GB" sz="6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vi-V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CỦA CÁC NHÓM</a:t>
            </a:r>
            <a:endParaRPr lang="en-GB" sz="6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3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cxnSp>
        <p:nvCxnSpPr>
          <p:cNvPr id="18" name="Line 2"/>
          <p:cNvCxnSpPr>
            <a:cxnSpLocks noChangeShapeType="1"/>
          </p:cNvCxnSpPr>
          <p:nvPr/>
        </p:nvCxnSpPr>
        <p:spPr bwMode="auto">
          <a:xfrm>
            <a:off x="2032000" y="10350500"/>
            <a:ext cx="1095375" cy="647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3" name="Table 2"/>
          <p:cNvGraphicFramePr>
            <a:graphicFrameLocks noGrp="1"/>
          </p:cNvGraphicFramePr>
          <p:nvPr>
            <p:extLst>
              <p:ext uri="{D42A27DB-BD31-4B8C-83A1-F6EECF244321}">
                <p14:modId xmlns:p14="http://schemas.microsoft.com/office/powerpoint/2010/main" val="2863312016"/>
              </p:ext>
            </p:extLst>
          </p:nvPr>
        </p:nvGraphicFramePr>
        <p:xfrm>
          <a:off x="1066800" y="475115"/>
          <a:ext cx="16459200" cy="8899995"/>
        </p:xfrm>
        <a:graphic>
          <a:graphicData uri="http://schemas.openxmlformats.org/drawingml/2006/table">
            <a:tbl>
              <a:tblPr firstRow="1" firstCol="1" bandRow="1">
                <a:effectLst>
                  <a:outerShdw blurRad="50800" dist="38100" algn="l" rotWithShape="0">
                    <a:prstClr val="black">
                      <a:alpha val="40000"/>
                    </a:prstClr>
                  </a:outerShdw>
                </a:effectLst>
              </a:tblPr>
              <a:tblGrid>
                <a:gridCol w="1283818"/>
                <a:gridCol w="10596432"/>
                <a:gridCol w="1530950"/>
                <a:gridCol w="3048000"/>
              </a:tblGrid>
              <a:tr h="2229985">
                <a:tc>
                  <a:txBody>
                    <a:bodyPr/>
                    <a:lstStyle/>
                    <a:p>
                      <a:pPr algn="ctr">
                        <a:lnSpc>
                          <a:spcPct val="100000"/>
                        </a:lnSpc>
                        <a:spcAft>
                          <a:spcPts val="0"/>
                        </a:spcAft>
                      </a:pPr>
                      <a:r>
                        <a:rPr lang="vi-VN" sz="4400" b="1">
                          <a:effectLst/>
                          <a:latin typeface="Times New Roman" panose="02020603050405020304" pitchFamily="18" charset="0"/>
                          <a:ea typeface="Calibri" panose="020F0502020204030204" pitchFamily="34" charset="0"/>
                          <a:cs typeface="Times New Roman" panose="02020603050405020304" pitchFamily="18" charset="0"/>
                        </a:rPr>
                        <a:t>STT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vi-VN" sz="4400" b="1">
                          <a:effectLst/>
                          <a:latin typeface="Times New Roman" panose="02020603050405020304" pitchFamily="18" charset="0"/>
                          <a:ea typeface="Calibri" panose="020F0502020204030204" pitchFamily="34" charset="0"/>
                          <a:cs typeface="Times New Roman" panose="02020603050405020304" pitchFamily="18" charset="0"/>
                        </a:rPr>
                        <a:t>Tiêu chí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vi-VN" sz="4400" b="1">
                          <a:effectLst/>
                          <a:latin typeface="Times New Roman" panose="02020603050405020304" pitchFamily="18" charset="0"/>
                          <a:ea typeface="Calibri" panose="020F0502020204030204" pitchFamily="34" charset="0"/>
                          <a:cs typeface="Times New Roman" panose="02020603050405020304" pitchFamily="18" charset="0"/>
                        </a:rPr>
                        <a:t>Xuất hiện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vi-VN" sz="4400" b="1">
                          <a:effectLst/>
                          <a:latin typeface="Times New Roman" panose="02020603050405020304" pitchFamily="18" charset="0"/>
                          <a:ea typeface="Calibri" panose="020F0502020204030204" pitchFamily="34" charset="0"/>
                          <a:cs typeface="Times New Roman" panose="02020603050405020304" pitchFamily="18" charset="0"/>
                        </a:rPr>
                        <a:t>Không xuất</a:t>
                      </a:r>
                      <a:br>
                        <a:rPr lang="vi-VN" sz="4400" b="1">
                          <a:effectLst/>
                          <a:latin typeface="Times New Roman" panose="02020603050405020304" pitchFamily="18" charset="0"/>
                          <a:ea typeface="Calibri" panose="020F0502020204030204" pitchFamily="34" charset="0"/>
                          <a:cs typeface="Times New Roman" panose="02020603050405020304" pitchFamily="18" charset="0"/>
                        </a:rPr>
                      </a:br>
                      <a:r>
                        <a:rPr lang="vi-VN" sz="4400" b="1">
                          <a:effectLst/>
                          <a:latin typeface="Times New Roman" panose="02020603050405020304" pitchFamily="18" charset="0"/>
                          <a:ea typeface="Calibri" panose="020F0502020204030204" pitchFamily="34" charset="0"/>
                          <a:cs typeface="Times New Roman" panose="02020603050405020304" pitchFamily="18" charset="0"/>
                        </a:rPr>
                        <a:t>hiện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34705">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1</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Thể hiện nội dung sơ sài, nghèo nàn.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705">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2</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Thể hiện được đúng đủ nội dung.</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705">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3</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Thể hiện được sâu sắc nội dung.</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705">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4</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Thuyết trình đơn điệu, kém hấp dẫn.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780">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5</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Thuyết trình sinh động, hấp dẫn, thuyết phục.</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9410">
                <a:tc>
                  <a:txBody>
                    <a:bodyPr/>
                    <a:lstStyle/>
                    <a:p>
                      <a:pPr algn="ctr">
                        <a:lnSpc>
                          <a:spcPct val="100000"/>
                        </a:lnSpc>
                        <a:spcAft>
                          <a:spcPts val="0"/>
                        </a:spcAft>
                      </a:pPr>
                      <a:r>
                        <a:rPr lang="en-US" sz="4400" b="1">
                          <a:effectLst/>
                          <a:latin typeface="Times New Roman" panose="02020603050405020304" pitchFamily="18" charset="0"/>
                          <a:ea typeface="Calibri" panose="020F0502020204030204" pitchFamily="34" charset="0"/>
                          <a:cs typeface="Times New Roman" panose="02020603050405020304" pitchFamily="18" charset="0"/>
                        </a:rPr>
                        <a:t>6</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400">
                          <a:effectLst/>
                          <a:latin typeface="Times New Roman" panose="02020603050405020304" pitchFamily="18" charset="0"/>
                          <a:ea typeface="Calibri" panose="020F0502020204030204" pitchFamily="34" charset="0"/>
                          <a:cs typeface="Times New Roman" panose="02020603050405020304" pitchFamily="18" charset="0"/>
                        </a:rPr>
                        <a:t>Cách thức thể hiện và nội dung hài hòa để lại ấn tượng sâu sắc với các bạn.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GB" sz="440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04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2EDE7"/>
        </a:solidFill>
        <a:effectLst/>
      </p:bgPr>
    </p:bg>
    <p:spTree>
      <p:nvGrpSpPr>
        <p:cNvPr id="1" name=""/>
        <p:cNvGrpSpPr/>
        <p:nvPr/>
      </p:nvGrpSpPr>
      <p:grpSpPr>
        <a:xfrm>
          <a:off x="0" y="0"/>
          <a:ext cx="0" cy="0"/>
          <a:chOff x="0" y="0"/>
          <a:chExt cx="0" cy="0"/>
        </a:xfrm>
      </p:grpSpPr>
      <p:sp>
        <p:nvSpPr>
          <p:cNvPr id="2" name="Freeform 2"/>
          <p:cNvSpPr/>
          <p:nvPr/>
        </p:nvSpPr>
        <p:spPr>
          <a:xfrm>
            <a:off x="-767881" y="-2290411"/>
            <a:ext cx="19823763" cy="14867822"/>
          </a:xfrm>
          <a:custGeom>
            <a:avLst/>
            <a:gdLst/>
            <a:ahLst/>
            <a:cxnLst/>
            <a:rect l="l" t="t" r="r" b="b"/>
            <a:pathLst>
              <a:path w="19823763" h="14867822">
                <a:moveTo>
                  <a:pt x="0" y="0"/>
                </a:moveTo>
                <a:lnTo>
                  <a:pt x="19823762" y="0"/>
                </a:lnTo>
                <a:lnTo>
                  <a:pt x="19823762" y="14867822"/>
                </a:lnTo>
                <a:lnTo>
                  <a:pt x="0" y="14867822"/>
                </a:lnTo>
                <a:lnTo>
                  <a:pt x="0" y="0"/>
                </a:lnTo>
                <a:close/>
              </a:path>
            </a:pathLst>
          </a:custGeom>
          <a:blipFill>
            <a:blip r:embed="rId2">
              <a:alphaModFix amt="35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62599" y="1028700"/>
            <a:ext cx="11958251" cy="8262064"/>
          </a:xfrm>
          <a:custGeom>
            <a:avLst/>
            <a:gdLst/>
            <a:ahLst/>
            <a:cxnLst/>
            <a:rect l="l" t="t" r="r" b="b"/>
            <a:pathLst>
              <a:path w="11958251" h="8262064">
                <a:moveTo>
                  <a:pt x="0" y="0"/>
                </a:moveTo>
                <a:lnTo>
                  <a:pt x="11958251" y="0"/>
                </a:lnTo>
                <a:lnTo>
                  <a:pt x="11958251" y="8262064"/>
                </a:lnTo>
                <a:lnTo>
                  <a:pt x="0" y="8262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767150" y="3183586"/>
            <a:ext cx="12753701" cy="2647950"/>
          </a:xfrm>
          <a:prstGeom prst="rect">
            <a:avLst/>
          </a:prstGeom>
        </p:spPr>
        <p:txBody>
          <a:bodyPr lIns="0" tIns="0" rIns="0" bIns="0" rtlCol="0" anchor="t">
            <a:spAutoFit/>
          </a:bodyPr>
          <a:lstStyle/>
          <a:p>
            <a:pPr algn="ctr">
              <a:lnSpc>
                <a:spcPts val="21000"/>
              </a:lnSpc>
            </a:pPr>
            <a:r>
              <a:rPr lang="en-US" sz="15000">
                <a:solidFill>
                  <a:srgbClr val="B3775D"/>
                </a:solidFill>
                <a:latin typeface="Was DokrakNP"/>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342900"/>
            <a:ext cx="10594073" cy="374631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3. </a:t>
            </a:r>
            <a:r>
              <a:rPr lang="vi-VN" sz="4800">
                <a:latin typeface="+mj-lt"/>
              </a:rPr>
              <a:t>Điền từ vào dấu “...” trong câu sau:</a:t>
            </a:r>
            <a:r>
              <a:rPr lang="vi-VN" sz="4800" b="1">
                <a:latin typeface="+mj-lt"/>
              </a:rPr>
              <a:t> </a:t>
            </a:r>
            <a:r>
              <a:rPr lang="vi-VN" sz="4800">
                <a:latin typeface="+mj-lt"/>
              </a:rPr>
              <a:t>“Văn học đương đại là sự lên ngôi của các ...”</a:t>
            </a:r>
            <a:endParaRPr lang="en-GB" sz="4800">
              <a:latin typeface="+mj-lt"/>
            </a:endParaRPr>
          </a:p>
          <a:p>
            <a:pPr algn="just"/>
            <a:r>
              <a:rPr lang="vi-VN" sz="4800" smtClean="0">
                <a:latin typeface="+mj-lt"/>
              </a:rPr>
              <a:t>Gợi ý: Ba từ, 8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05600" y="4457700"/>
            <a:ext cx="5257800" cy="2157174"/>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Nhà văn nữ </a:t>
            </a:r>
            <a:endParaRPr lang="en-GB" sz="4800">
              <a:latin typeface="+mj-lt"/>
            </a:endParaRPr>
          </a:p>
        </p:txBody>
      </p:sp>
    </p:spTree>
    <p:extLst>
      <p:ext uri="{BB962C8B-B14F-4D97-AF65-F5344CB8AC3E}">
        <p14:creationId xmlns:p14="http://schemas.microsoft.com/office/powerpoint/2010/main" val="355586337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495300"/>
            <a:ext cx="11279873" cy="374631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4.</a:t>
            </a:r>
            <a:r>
              <a:rPr lang="vi-VN" sz="4800">
                <a:latin typeface="+mj-lt"/>
              </a:rPr>
              <a:t> Tác phẩm đạt giải cao nhất Cuộc thi truyện ngắn trên báo Văn nghệ Trẻ của Hội Nhà văn Việt Nam năm 1996 – 1997 của Phong Điệp có tên là gì? </a:t>
            </a:r>
            <a:endParaRPr lang="en-GB" sz="4800">
              <a:latin typeface="+mj-lt"/>
            </a:endParaRPr>
          </a:p>
          <a:p>
            <a:pPr algn="just"/>
            <a:r>
              <a:rPr lang="vi-VN" sz="4800" smtClean="0">
                <a:latin typeface="+mj-lt"/>
              </a:rPr>
              <a:t>Gợi ý: Hai từ, 5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019800" y="4610100"/>
            <a:ext cx="5257800" cy="15240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Ma mèo</a:t>
            </a:r>
            <a:endParaRPr lang="en-GB" sz="4800">
              <a:latin typeface="+mj-lt"/>
            </a:endParaRPr>
          </a:p>
        </p:txBody>
      </p:sp>
    </p:spTree>
    <p:extLst>
      <p:ext uri="{BB962C8B-B14F-4D97-AF65-F5344CB8AC3E}">
        <p14:creationId xmlns:p14="http://schemas.microsoft.com/office/powerpoint/2010/main" val="7549514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5068" y="419100"/>
            <a:ext cx="10670273" cy="374631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5. </a:t>
            </a:r>
            <a:r>
              <a:rPr lang="vi-VN" sz="4800">
                <a:latin typeface="+mj-lt"/>
              </a:rPr>
              <a:t>Điền từ vào dấu “...” trong câu sau:</a:t>
            </a:r>
            <a:r>
              <a:rPr lang="vi-VN" sz="4800" b="1">
                <a:latin typeface="+mj-lt"/>
              </a:rPr>
              <a:t> </a:t>
            </a:r>
            <a:r>
              <a:rPr lang="vi-VN" sz="4800">
                <a:latin typeface="+mj-lt"/>
              </a:rPr>
              <a:t>“Văn học đương đại có sự dịch chuyển từ đề tài nông thôn, miền núi sang đề tài ...” </a:t>
            </a:r>
            <a:endParaRPr lang="en-GB" sz="4800">
              <a:latin typeface="+mj-lt"/>
            </a:endParaRPr>
          </a:p>
          <a:p>
            <a:pPr algn="just"/>
            <a:r>
              <a:rPr lang="vi-VN" sz="4800">
                <a:latin typeface="+mj-lt"/>
              </a:rPr>
              <a:t>Gợi ý: 4 từ, 12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257800" y="4610100"/>
            <a:ext cx="6853016" cy="23622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Đời sống đô thị</a:t>
            </a:r>
            <a:endParaRPr lang="en-GB" sz="4800">
              <a:latin typeface="+mj-lt"/>
            </a:endParaRPr>
          </a:p>
        </p:txBody>
      </p:sp>
    </p:spTree>
    <p:extLst>
      <p:ext uri="{BB962C8B-B14F-4D97-AF65-F5344CB8AC3E}">
        <p14:creationId xmlns:p14="http://schemas.microsoft.com/office/powerpoint/2010/main" val="37611877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3638" y="495300"/>
            <a:ext cx="12422873" cy="3746312"/>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a:latin typeface="+mj-lt"/>
              </a:rPr>
              <a:t>Câu 6. </a:t>
            </a:r>
            <a:r>
              <a:rPr lang="vi-VN" sz="4800">
                <a:latin typeface="+mj-lt"/>
              </a:rPr>
              <a:t>Các tác phẩm </a:t>
            </a:r>
            <a:r>
              <a:rPr lang="vi-VN" sz="4800" i="1">
                <a:latin typeface="+mj-lt"/>
              </a:rPr>
              <a:t>Những ngôi sao xa xôi </a:t>
            </a:r>
            <a:r>
              <a:rPr lang="vi-VN" sz="4800">
                <a:latin typeface="+mj-lt"/>
              </a:rPr>
              <a:t>của Lê Minh Khuê, </a:t>
            </a:r>
            <a:r>
              <a:rPr lang="vi-VN" sz="4800" i="1">
                <a:latin typeface="+mj-lt"/>
              </a:rPr>
              <a:t>Lặng lẽ Sa Pa </a:t>
            </a:r>
            <a:r>
              <a:rPr lang="vi-VN" sz="4800">
                <a:latin typeface="+mj-lt"/>
              </a:rPr>
              <a:t>của Nguyễn Thành Long, </a:t>
            </a:r>
            <a:r>
              <a:rPr lang="vi-VN" sz="4800" i="1">
                <a:latin typeface="+mj-lt"/>
              </a:rPr>
              <a:t>Tiểu đội xe không kính </a:t>
            </a:r>
            <a:r>
              <a:rPr lang="vi-VN" sz="4800">
                <a:latin typeface="+mj-lt"/>
              </a:rPr>
              <a:t>của Phạm Tiến Duật, đều viết về thế hệ nào của đất nước?</a:t>
            </a:r>
            <a:endParaRPr lang="en-GB" sz="4800">
              <a:latin typeface="+mj-lt"/>
            </a:endParaRPr>
          </a:p>
          <a:p>
            <a:pPr algn="just"/>
            <a:r>
              <a:rPr lang="vi-VN" sz="4800">
                <a:latin typeface="+mj-lt"/>
              </a:rPr>
              <a:t>Gợi ý: Ba từ, 8 chữ cái</a:t>
            </a:r>
            <a:endParaRPr lang="en-GB" sz="4800">
              <a:latin typeface="+mj-lt"/>
            </a:endParaRPr>
          </a:p>
        </p:txBody>
      </p:sp>
      <p:sp>
        <p:nvSpPr>
          <p:cNvPr id="6" name="Pentagon 5">
            <a:hlinkClick r:id="rId3" action="ppaction://hlinksldjump"/>
          </p:cNvPr>
          <p:cNvSpPr/>
          <p:nvPr/>
        </p:nvSpPr>
        <p:spPr>
          <a:xfrm flipH="1">
            <a:off x="13273550" y="8561438"/>
            <a:ext cx="4667864" cy="137160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rPr>
              <a:t>QUAY VỀ</a:t>
            </a:r>
            <a:endParaRPr lang="vi-VN"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019800" y="4762500"/>
            <a:ext cx="5638800" cy="1905000"/>
          </a:xfrm>
          <a:prstGeom prst="rect">
            <a:avLst/>
          </a:prstGeom>
          <a:solidFill>
            <a:schemeClr val="accent2"/>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800">
                <a:latin typeface="+mj-lt"/>
              </a:rPr>
              <a:t>Đáp án: Thế hệ trẻ </a:t>
            </a:r>
            <a:endParaRPr lang="en-GB" sz="4800">
              <a:latin typeface="+mj-lt"/>
            </a:endParaRPr>
          </a:p>
        </p:txBody>
      </p:sp>
    </p:spTree>
    <p:extLst>
      <p:ext uri="{BB962C8B-B14F-4D97-AF65-F5344CB8AC3E}">
        <p14:creationId xmlns:p14="http://schemas.microsoft.com/office/powerpoint/2010/main" val="194125840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4802</Words>
  <Application>Microsoft Office PowerPoint</Application>
  <PresentationFormat>Custom</PresentationFormat>
  <Paragraphs>924</Paragraphs>
  <Slides>56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Calibri</vt:lpstr>
      <vt:lpstr>MS Mincho</vt:lpstr>
      <vt:lpstr>Times New Roman</vt:lpstr>
      <vt:lpstr>Arial</vt:lpstr>
      <vt:lpstr>Was DokrakNP</vt:lpstr>
      <vt:lpstr>Core Bandi Face</vt:lpstr>
      <vt:lpstr>Tahoma</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Simple History Ancient Times Report Presentation</dc:title>
  <cp:lastModifiedBy>asus PC</cp:lastModifiedBy>
  <cp:revision>101</cp:revision>
  <dcterms:created xsi:type="dcterms:W3CDTF">2006-08-16T00:00:00Z</dcterms:created>
  <dcterms:modified xsi:type="dcterms:W3CDTF">2023-11-12T14:46:13Z</dcterms:modified>
  <dc:identifier>DAFzRKsIhY4</dc:identifier>
</cp:coreProperties>
</file>