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Default Extension="mp4" ContentType="video/mp4"/>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1"/>
  </p:notesMasterIdLst>
  <p:sldIdLst>
    <p:sldId id="511" r:id="rId2"/>
    <p:sldId id="512" r:id="rId3"/>
    <p:sldId id="513" r:id="rId4"/>
    <p:sldId id="514" r:id="rId5"/>
    <p:sldId id="515" r:id="rId6"/>
    <p:sldId id="270" r:id="rId7"/>
    <p:sldId id="450" r:id="rId8"/>
    <p:sldId id="451" r:id="rId9"/>
    <p:sldId id="452" r:id="rId10"/>
    <p:sldId id="453" r:id="rId11"/>
    <p:sldId id="462" r:id="rId12"/>
    <p:sldId id="456" r:id="rId13"/>
    <p:sldId id="454" r:id="rId14"/>
    <p:sldId id="463" r:id="rId15"/>
    <p:sldId id="464" r:id="rId16"/>
    <p:sldId id="465" r:id="rId17"/>
    <p:sldId id="466" r:id="rId18"/>
    <p:sldId id="516" r:id="rId19"/>
    <p:sldId id="468" r:id="rId20"/>
    <p:sldId id="467" r:id="rId21"/>
    <p:sldId id="469" r:id="rId22"/>
    <p:sldId id="458" r:id="rId23"/>
    <p:sldId id="470" r:id="rId24"/>
    <p:sldId id="471" r:id="rId25"/>
    <p:sldId id="472" r:id="rId26"/>
    <p:sldId id="474" r:id="rId27"/>
    <p:sldId id="475" r:id="rId28"/>
    <p:sldId id="480" r:id="rId29"/>
    <p:sldId id="477" r:id="rId30"/>
    <p:sldId id="478" r:id="rId31"/>
    <p:sldId id="479" r:id="rId32"/>
    <p:sldId id="481" r:id="rId33"/>
    <p:sldId id="482" r:id="rId34"/>
    <p:sldId id="483" r:id="rId35"/>
    <p:sldId id="518" r:id="rId36"/>
    <p:sldId id="484" r:id="rId37"/>
    <p:sldId id="486" r:id="rId38"/>
    <p:sldId id="488" r:id="rId39"/>
    <p:sldId id="519" r:id="rId40"/>
    <p:sldId id="520" r:id="rId41"/>
    <p:sldId id="522" r:id="rId42"/>
    <p:sldId id="495" r:id="rId43"/>
    <p:sldId id="524" r:id="rId44"/>
    <p:sldId id="443" r:id="rId45"/>
    <p:sldId id="444" r:id="rId46"/>
    <p:sldId id="501" r:id="rId47"/>
    <p:sldId id="502" r:id="rId48"/>
    <p:sldId id="503" r:id="rId49"/>
    <p:sldId id="504" r:id="rId50"/>
    <p:sldId id="525" r:id="rId51"/>
    <p:sldId id="393" r:id="rId52"/>
    <p:sldId id="505" r:id="rId53"/>
    <p:sldId id="506" r:id="rId54"/>
    <p:sldId id="526" r:id="rId55"/>
    <p:sldId id="399" r:id="rId56"/>
    <p:sldId id="527" r:id="rId57"/>
    <p:sldId id="508" r:id="rId58"/>
    <p:sldId id="510" r:id="rId59"/>
    <p:sldId id="509"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CC00"/>
    <a:srgbClr val="009900"/>
    <a:srgbClr val="33993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4995" autoAdjust="0"/>
    <p:restoredTop sz="94660"/>
  </p:normalViewPr>
  <p:slideViewPr>
    <p:cSldViewPr snapToGrid="0" showGuides="1">
      <p:cViewPr varScale="1">
        <p:scale>
          <a:sx n="85" d="100"/>
          <a:sy n="85" d="100"/>
        </p:scale>
        <p:origin x="-144" y="-78"/>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E9AE1CB8-FA15-4DD7-BC2E-C2B555BC8439}" type="doc">
      <dgm:prSet loTypeId="urn:microsoft.com/office/officeart/2005/8/layout/radial1#1" loCatId="cycle" qsTypeId="urn:microsoft.com/office/officeart/2005/8/quickstyle/simple1#1" qsCatId="simple" csTypeId="urn:microsoft.com/office/officeart/2005/8/colors/accent1_2#1" csCatId="accent1" phldr="1"/>
      <dgm:spPr/>
      <dgm:t>
        <a:bodyPr/>
        <a:lstStyle/>
        <a:p>
          <a:endParaRPr lang="en-US"/>
        </a:p>
      </dgm:t>
    </dgm:pt>
    <dgm:pt modelId="{D0891766-1803-4BCC-88E1-63CB20A4CCD0}">
      <dgm:prSet phldrT="[Text]"/>
      <dgm:spPr>
        <a:xfrm>
          <a:off x="1242831" y="1104718"/>
          <a:ext cx="848087" cy="848087"/>
        </a:xfr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dirty="0" err="1">
              <a:solidFill>
                <a:sysClr val="windowText" lastClr="000000">
                  <a:lumMod val="95000"/>
                  <a:lumOff val="5000"/>
                </a:sysClr>
              </a:solidFill>
              <a:latin typeface="Calibri" panose="020F0502020204030204"/>
              <a:ea typeface="+mn-ea"/>
              <a:cs typeface="+mn-cs"/>
            </a:rPr>
            <a:t>sư</a:t>
          </a:r>
          <a:r>
            <a:rPr lang="en-US" dirty="0">
              <a:solidFill>
                <a:sysClr val="windowText" lastClr="000000">
                  <a:lumMod val="95000"/>
                  <a:lumOff val="5000"/>
                </a:sysClr>
              </a:solidFill>
              <a:latin typeface="Calibri" panose="020F0502020204030204"/>
              <a:ea typeface="+mn-ea"/>
              <a:cs typeface="+mn-cs"/>
            </a:rPr>
            <a:t> </a:t>
          </a:r>
          <a:r>
            <a:rPr lang="en-US" dirty="0" err="1">
              <a:solidFill>
                <a:sysClr val="windowText" lastClr="000000">
                  <a:lumMod val="95000"/>
                  <a:lumOff val="5000"/>
                </a:sysClr>
              </a:solidFill>
              <a:latin typeface="Calibri" panose="020F0502020204030204"/>
              <a:ea typeface="+mn-ea"/>
              <a:cs typeface="+mn-cs"/>
            </a:rPr>
            <a:t>thầy</a:t>
          </a:r>
          <a:r>
            <a:rPr lang="en-US" dirty="0">
              <a:solidFill>
                <a:sysClr val="windowText" lastClr="000000">
                  <a:lumMod val="95000"/>
                  <a:lumOff val="5000"/>
                </a:sysClr>
              </a:solidFill>
              <a:latin typeface="Calibri" panose="020F0502020204030204"/>
              <a:ea typeface="+mn-ea"/>
              <a:cs typeface="+mn-cs"/>
            </a:rPr>
            <a:t> </a:t>
          </a:r>
          <a:r>
            <a:rPr lang="en-US" dirty="0" err="1">
              <a:solidFill>
                <a:sysClr val="windowText" lastClr="000000">
                  <a:lumMod val="95000"/>
                  <a:lumOff val="5000"/>
                </a:sysClr>
              </a:solidFill>
              <a:latin typeface="Calibri" panose="020F0502020204030204"/>
              <a:ea typeface="+mn-ea"/>
              <a:cs typeface="+mn-cs"/>
            </a:rPr>
            <a:t>Đàm</a:t>
          </a:r>
          <a:r>
            <a:rPr lang="en-US" dirty="0">
              <a:solidFill>
                <a:sysClr val="windowText" lastClr="000000">
                  <a:lumMod val="95000"/>
                  <a:lumOff val="5000"/>
                </a:sysClr>
              </a:solidFill>
              <a:latin typeface="Calibri" panose="020F0502020204030204"/>
              <a:ea typeface="+mn-ea"/>
              <a:cs typeface="+mn-cs"/>
            </a:rPr>
            <a:t> </a:t>
          </a:r>
          <a:r>
            <a:rPr lang="en-US" dirty="0" err="1">
              <a:solidFill>
                <a:sysClr val="windowText" lastClr="000000">
                  <a:lumMod val="95000"/>
                  <a:lumOff val="5000"/>
                </a:sysClr>
              </a:solidFill>
              <a:latin typeface="Calibri" panose="020F0502020204030204"/>
              <a:ea typeface="+mn-ea"/>
              <a:cs typeface="+mn-cs"/>
            </a:rPr>
            <a:t>Thân</a:t>
          </a:r>
          <a:endParaRPr lang="en-US" dirty="0">
            <a:solidFill>
              <a:sysClr val="windowText" lastClr="000000">
                <a:lumMod val="95000"/>
                <a:lumOff val="5000"/>
              </a:sysClr>
            </a:solidFill>
            <a:latin typeface="Calibri" panose="020F0502020204030204"/>
            <a:ea typeface="+mn-ea"/>
            <a:cs typeface="+mn-cs"/>
          </a:endParaRPr>
        </a:p>
      </dgm:t>
    </dgm:pt>
    <dgm:pt modelId="{F5A38605-87F0-4B80-B4A8-1AA0F0C71226}" type="parTrans" cxnId="{E6B7A727-4961-4E75-85F3-D9AFD39941B0}">
      <dgm:prSet/>
      <dgm:spPr/>
      <dgm:t>
        <a:bodyPr/>
        <a:lstStyle/>
        <a:p>
          <a:endParaRPr lang="en-US"/>
        </a:p>
      </dgm:t>
    </dgm:pt>
    <dgm:pt modelId="{C0C4F756-AE32-4067-A7AA-00458298DC59}" type="sibTrans" cxnId="{E6B7A727-4961-4E75-85F3-D9AFD39941B0}">
      <dgm:prSet/>
      <dgm:spPr/>
      <dgm:t>
        <a:bodyPr/>
        <a:lstStyle/>
        <a:p>
          <a:endParaRPr lang="en-US"/>
        </a:p>
      </dgm:t>
    </dgm:pt>
    <dgm:pt modelId="{8F6590AC-1E32-4AC2-A391-E86D411D58E5}">
      <dgm:prSet phldrT="[Text]"/>
      <dgm:spPr>
        <a:xfrm>
          <a:off x="1242831" y="1558"/>
          <a:ext cx="848087" cy="848087"/>
        </a:xfr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dirty="0" err="1">
              <a:solidFill>
                <a:sysClr val="windowText" lastClr="000000">
                  <a:lumMod val="95000"/>
                  <a:lumOff val="5000"/>
                </a:sysClr>
              </a:solidFill>
              <a:latin typeface="Times New Roman" panose="02020603050405020304" pitchFamily="18" charset="0"/>
              <a:ea typeface="+mn-ea"/>
              <a:cs typeface="Times New Roman" panose="02020603050405020304" pitchFamily="18" charset="0"/>
            </a:rPr>
            <a:t>Nhân</a:t>
          </a:r>
          <a:r>
            <a:rPr lang="en-US" dirty="0">
              <a:solidFill>
                <a:sysClr val="windowText" lastClr="000000">
                  <a:lumMod val="95000"/>
                  <a:lumOff val="5000"/>
                </a:sysClr>
              </a:solidFill>
              <a:latin typeface="Times New Roman" panose="02020603050405020304" pitchFamily="18" charset="0"/>
              <a:ea typeface="+mn-ea"/>
              <a:cs typeface="Times New Roman" panose="02020603050405020304" pitchFamily="18" charset="0"/>
            </a:rPr>
            <a:t> </a:t>
          </a:r>
          <a:r>
            <a:rPr lang="en-US" dirty="0" err="1">
              <a:solidFill>
                <a:sysClr val="windowText" lastClr="000000">
                  <a:lumMod val="95000"/>
                  <a:lumOff val="5000"/>
                </a:sysClr>
              </a:solidFill>
              <a:latin typeface="Times New Roman" panose="02020603050405020304" pitchFamily="18" charset="0"/>
              <a:ea typeface="+mn-ea"/>
              <a:cs typeface="Times New Roman" panose="02020603050405020304" pitchFamily="18" charset="0"/>
            </a:rPr>
            <a:t>vật</a:t>
          </a:r>
          <a:r>
            <a:rPr lang="en-US" dirty="0">
              <a:solidFill>
                <a:sysClr val="windowText" lastClr="000000">
                  <a:lumMod val="95000"/>
                  <a:lumOff val="5000"/>
                </a:sysClr>
              </a:solidFill>
              <a:latin typeface="Times New Roman" panose="02020603050405020304" pitchFamily="18" charset="0"/>
              <a:ea typeface="+mn-ea"/>
              <a:cs typeface="Times New Roman" panose="02020603050405020304" pitchFamily="18" charset="0"/>
            </a:rPr>
            <a:t> </a:t>
          </a:r>
          <a:r>
            <a:rPr lang="en-US" dirty="0" err="1">
              <a:solidFill>
                <a:sysClr val="windowText" lastClr="000000">
                  <a:lumMod val="95000"/>
                  <a:lumOff val="5000"/>
                </a:sysClr>
              </a:solidFill>
              <a:latin typeface="Times New Roman" panose="02020603050405020304" pitchFamily="18" charset="0"/>
              <a:ea typeface="+mn-ea"/>
              <a:cs typeface="Times New Roman" panose="02020603050405020304" pitchFamily="18" charset="0"/>
            </a:rPr>
            <a:t>xưng</a:t>
          </a:r>
          <a:r>
            <a:rPr lang="en-US" dirty="0">
              <a:solidFill>
                <a:sysClr val="windowText" lastClr="000000">
                  <a:lumMod val="95000"/>
                  <a:lumOff val="5000"/>
                </a:sysClr>
              </a:solidFill>
              <a:latin typeface="Times New Roman" panose="02020603050405020304" pitchFamily="18" charset="0"/>
              <a:ea typeface="+mn-ea"/>
              <a:cs typeface="Times New Roman" panose="02020603050405020304" pitchFamily="18" charset="0"/>
            </a:rPr>
            <a:t> "</a:t>
          </a:r>
          <a:r>
            <a:rPr lang="en-US" dirty="0" err="1">
              <a:solidFill>
                <a:sysClr val="windowText" lastClr="000000">
                  <a:lumMod val="95000"/>
                  <a:lumOff val="5000"/>
                </a:sysClr>
              </a:solidFill>
              <a:latin typeface="Times New Roman" panose="02020603050405020304" pitchFamily="18" charset="0"/>
              <a:ea typeface="+mn-ea"/>
              <a:cs typeface="Times New Roman" panose="02020603050405020304" pitchFamily="18" charset="0"/>
            </a:rPr>
            <a:t>tôi</a:t>
          </a:r>
          <a:r>
            <a:rPr lang="en-US" dirty="0">
              <a:solidFill>
                <a:sysClr val="windowText" lastClr="000000">
                  <a:lumMod val="95000"/>
                  <a:lumOff val="5000"/>
                </a:sysClr>
              </a:solidFill>
              <a:latin typeface="Calibri" panose="020F0502020204030204"/>
              <a:ea typeface="+mn-ea"/>
              <a:cs typeface="+mn-cs"/>
            </a:rPr>
            <a:t>"</a:t>
          </a:r>
        </a:p>
      </dgm:t>
    </dgm:pt>
    <dgm:pt modelId="{C90FBB30-5DA8-4ACB-B9DB-A2157827700E}" type="parTrans" cxnId="{36D0B56D-0387-43AC-8C95-22AACACEE40F}">
      <dgm:prSet/>
      <dgm:spPr>
        <a:xfrm rot="16200000">
          <a:off x="1539338" y="954286"/>
          <a:ext cx="255072" cy="45791"/>
        </a:xfrm>
        <a:noFill/>
        <a:ln w="12700" cap="flat" cmpd="sng" algn="ctr">
          <a:solidFill>
            <a:srgbClr val="5B9BD5">
              <a:shade val="60000"/>
              <a:hueOff val="0"/>
              <a:satOff val="0"/>
              <a:lumOff val="0"/>
              <a:alphaOff val="0"/>
            </a:srgbClr>
          </a:solidFill>
          <a:prstDash val="solid"/>
          <a:miter lim="800000"/>
        </a:ln>
        <a:effectLst/>
      </dgm:spPr>
      <dgm:t>
        <a:bodyPr/>
        <a:lstStyle/>
        <a:p>
          <a:endParaRPr lang="en-US">
            <a:solidFill>
              <a:sysClr val="windowText" lastClr="000000">
                <a:hueOff val="0"/>
                <a:satOff val="0"/>
                <a:lumOff val="0"/>
                <a:alphaOff val="0"/>
              </a:sysClr>
            </a:solidFill>
            <a:latin typeface="Calibri" panose="020F0502020204030204"/>
            <a:ea typeface="+mn-ea"/>
            <a:cs typeface="+mn-cs"/>
          </a:endParaRPr>
        </a:p>
      </dgm:t>
    </dgm:pt>
    <dgm:pt modelId="{1DA19B9C-B8C0-448D-91A0-97501DAA2E84}" type="sibTrans" cxnId="{36D0B56D-0387-43AC-8C95-22AACACEE40F}">
      <dgm:prSet/>
      <dgm:spPr/>
      <dgm:t>
        <a:bodyPr/>
        <a:lstStyle/>
        <a:p>
          <a:endParaRPr lang="en-US"/>
        </a:p>
      </dgm:t>
    </dgm:pt>
    <dgm:pt modelId="{76B65C00-C6D2-4027-B8CE-9503C7C3D81B}">
      <dgm:prSet phldrT="[Text]"/>
      <dgm:spPr>
        <a:xfrm>
          <a:off x="2345991" y="1104718"/>
          <a:ext cx="848087" cy="848087"/>
        </a:xfr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dirty="0" err="1">
              <a:solidFill>
                <a:sysClr val="windowText" lastClr="000000">
                  <a:lumMod val="95000"/>
                  <a:lumOff val="5000"/>
                </a:sysClr>
              </a:solidFill>
              <a:latin typeface="Calibri" panose="020F0502020204030204"/>
              <a:ea typeface="+mn-ea"/>
              <a:cs typeface="+mn-cs"/>
            </a:rPr>
            <a:t>Vũ</a:t>
          </a:r>
          <a:r>
            <a:rPr lang="en-US" dirty="0">
              <a:solidFill>
                <a:sysClr val="windowText" lastClr="000000">
                  <a:lumMod val="95000"/>
                  <a:lumOff val="5000"/>
                </a:sysClr>
              </a:solidFill>
              <a:latin typeface="Calibri" panose="020F0502020204030204"/>
              <a:ea typeface="+mn-ea"/>
              <a:cs typeface="+mn-cs"/>
            </a:rPr>
            <a:t> </a:t>
          </a:r>
          <a:r>
            <a:rPr lang="en-US" dirty="0" err="1">
              <a:solidFill>
                <a:sysClr val="windowText" lastClr="000000">
                  <a:lumMod val="95000"/>
                  <a:lumOff val="5000"/>
                </a:sysClr>
              </a:solidFill>
              <a:latin typeface="Calibri" panose="020F0502020204030204"/>
              <a:ea typeface="+mn-ea"/>
              <a:cs typeface="+mn-cs"/>
            </a:rPr>
            <a:t>Thị</a:t>
          </a:r>
          <a:r>
            <a:rPr lang="en-US" dirty="0">
              <a:solidFill>
                <a:sysClr val="windowText" lastClr="000000">
                  <a:lumMod val="95000"/>
                  <a:lumOff val="5000"/>
                </a:sysClr>
              </a:solidFill>
              <a:latin typeface="Calibri" panose="020F0502020204030204"/>
              <a:ea typeface="+mn-ea"/>
              <a:cs typeface="+mn-cs"/>
            </a:rPr>
            <a:t> </a:t>
          </a:r>
          <a:r>
            <a:rPr lang="en-US" dirty="0" err="1">
              <a:solidFill>
                <a:sysClr val="windowText" lastClr="000000">
                  <a:lumMod val="95000"/>
                  <a:lumOff val="5000"/>
                </a:sysClr>
              </a:solidFill>
              <a:latin typeface="Calibri" panose="020F0502020204030204"/>
              <a:ea typeface="+mn-ea"/>
              <a:cs typeface="+mn-cs"/>
            </a:rPr>
            <a:t>Bích</a:t>
          </a:r>
          <a:endParaRPr lang="en-US" dirty="0">
            <a:solidFill>
              <a:sysClr val="windowText" lastClr="000000">
                <a:lumMod val="95000"/>
                <a:lumOff val="5000"/>
              </a:sysClr>
            </a:solidFill>
            <a:latin typeface="Calibri" panose="020F0502020204030204"/>
            <a:ea typeface="+mn-ea"/>
            <a:cs typeface="+mn-cs"/>
          </a:endParaRPr>
        </a:p>
      </dgm:t>
    </dgm:pt>
    <dgm:pt modelId="{C1F53EC7-02F8-4F74-8FFA-CD383408B56F}" type="parTrans" cxnId="{4D2C7EA9-34A8-4F15-9CCB-F251270B0F2C}">
      <dgm:prSet/>
      <dgm:spPr>
        <a:xfrm>
          <a:off x="2090918" y="1505866"/>
          <a:ext cx="255072" cy="45791"/>
        </a:xfrm>
        <a:noFill/>
        <a:ln w="12700" cap="flat" cmpd="sng" algn="ctr">
          <a:solidFill>
            <a:srgbClr val="5B9BD5">
              <a:shade val="60000"/>
              <a:hueOff val="0"/>
              <a:satOff val="0"/>
              <a:lumOff val="0"/>
              <a:alphaOff val="0"/>
            </a:srgbClr>
          </a:solidFill>
          <a:prstDash val="solid"/>
          <a:miter lim="800000"/>
        </a:ln>
        <a:effectLst/>
      </dgm:spPr>
      <dgm:t>
        <a:bodyPr/>
        <a:lstStyle/>
        <a:p>
          <a:endParaRPr lang="en-US">
            <a:solidFill>
              <a:sysClr val="windowText" lastClr="000000">
                <a:hueOff val="0"/>
                <a:satOff val="0"/>
                <a:lumOff val="0"/>
                <a:alphaOff val="0"/>
              </a:sysClr>
            </a:solidFill>
            <a:latin typeface="Calibri" panose="020F0502020204030204"/>
            <a:ea typeface="+mn-ea"/>
            <a:cs typeface="+mn-cs"/>
          </a:endParaRPr>
        </a:p>
      </dgm:t>
    </dgm:pt>
    <dgm:pt modelId="{78B5E551-475B-4A08-BC13-639327B7690A}" type="sibTrans" cxnId="{4D2C7EA9-34A8-4F15-9CCB-F251270B0F2C}">
      <dgm:prSet/>
      <dgm:spPr/>
      <dgm:t>
        <a:bodyPr/>
        <a:lstStyle/>
        <a:p>
          <a:endParaRPr lang="en-US"/>
        </a:p>
      </dgm:t>
    </dgm:pt>
    <dgm:pt modelId="{60044597-86D8-4A06-BBFA-8CD8FE8DE5AD}">
      <dgm:prSet phldrT="[Text]"/>
      <dgm:spPr>
        <a:xfrm>
          <a:off x="1242831" y="2207878"/>
          <a:ext cx="848087" cy="848087"/>
        </a:xfr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dirty="0" err="1">
              <a:solidFill>
                <a:sysClr val="windowText" lastClr="000000">
                  <a:lumMod val="95000"/>
                  <a:lumOff val="5000"/>
                </a:sysClr>
              </a:solidFill>
              <a:latin typeface="Calibri" panose="020F0502020204030204"/>
              <a:ea typeface="+mn-ea"/>
              <a:cs typeface="+mn-cs"/>
            </a:rPr>
            <a:t>Bố</a:t>
          </a:r>
          <a:r>
            <a:rPr lang="en-US" dirty="0">
              <a:solidFill>
                <a:sysClr val="windowText" lastClr="000000">
                  <a:lumMod val="95000"/>
                  <a:lumOff val="5000"/>
                </a:sysClr>
              </a:solidFill>
              <a:latin typeface="Calibri" panose="020F0502020204030204"/>
              <a:ea typeface="+mn-ea"/>
              <a:cs typeface="+mn-cs"/>
            </a:rPr>
            <a:t> </a:t>
          </a:r>
          <a:r>
            <a:rPr lang="en-US" dirty="0" err="1">
              <a:solidFill>
                <a:sysClr val="windowText" lastClr="000000">
                  <a:lumMod val="95000"/>
                  <a:lumOff val="5000"/>
                </a:sysClr>
              </a:solidFill>
              <a:latin typeface="Calibri" panose="020F0502020204030204"/>
              <a:ea typeface="+mn-ea"/>
              <a:cs typeface="+mn-cs"/>
            </a:rPr>
            <a:t>mẹ</a:t>
          </a:r>
          <a:r>
            <a:rPr lang="en-US" dirty="0">
              <a:solidFill>
                <a:sysClr val="windowText" lastClr="000000">
                  <a:lumMod val="95000"/>
                  <a:lumOff val="5000"/>
                </a:sysClr>
              </a:solidFill>
              <a:latin typeface="Calibri" panose="020F0502020204030204"/>
              <a:ea typeface="+mn-ea"/>
              <a:cs typeface="+mn-cs"/>
            </a:rPr>
            <a:t>  </a:t>
          </a:r>
          <a:r>
            <a:rPr lang="en-US" dirty="0" err="1">
              <a:solidFill>
                <a:sysClr val="windowText" lastClr="000000">
                  <a:lumMod val="95000"/>
                  <a:lumOff val="5000"/>
                </a:sysClr>
              </a:solidFill>
              <a:latin typeface="Calibri" panose="020F0502020204030204"/>
              <a:ea typeface="+mn-ea"/>
              <a:cs typeface="+mn-cs"/>
            </a:rPr>
            <a:t>sư</a:t>
          </a:r>
          <a:r>
            <a:rPr lang="en-US" dirty="0">
              <a:solidFill>
                <a:sysClr val="windowText" lastClr="000000">
                  <a:lumMod val="95000"/>
                  <a:lumOff val="5000"/>
                </a:sysClr>
              </a:solidFill>
              <a:latin typeface="Calibri" panose="020F0502020204030204"/>
              <a:ea typeface="+mn-ea"/>
              <a:cs typeface="+mn-cs"/>
            </a:rPr>
            <a:t> </a:t>
          </a:r>
          <a:r>
            <a:rPr lang="en-US" dirty="0" err="1">
              <a:solidFill>
                <a:sysClr val="windowText" lastClr="000000">
                  <a:lumMod val="95000"/>
                  <a:lumOff val="5000"/>
                </a:sysClr>
              </a:solidFill>
              <a:latin typeface="Calibri" panose="020F0502020204030204"/>
              <a:ea typeface="+mn-ea"/>
              <a:cs typeface="+mn-cs"/>
            </a:rPr>
            <a:t>thầy</a:t>
          </a:r>
          <a:r>
            <a:rPr lang="en-US" dirty="0">
              <a:solidFill>
                <a:sysClr val="windowText" lastClr="000000">
                  <a:lumMod val="95000"/>
                  <a:lumOff val="5000"/>
                </a:sysClr>
              </a:solidFill>
              <a:latin typeface="Calibri" panose="020F0502020204030204"/>
              <a:ea typeface="+mn-ea"/>
              <a:cs typeface="+mn-cs"/>
            </a:rPr>
            <a:t> </a:t>
          </a:r>
          <a:r>
            <a:rPr lang="en-US" dirty="0" err="1">
              <a:solidFill>
                <a:sysClr val="windowText" lastClr="000000">
                  <a:lumMod val="95000"/>
                  <a:lumOff val="5000"/>
                </a:sysClr>
              </a:solidFill>
              <a:latin typeface="Calibri" panose="020F0502020204030204"/>
              <a:ea typeface="+mn-ea"/>
              <a:cs typeface="+mn-cs"/>
            </a:rPr>
            <a:t>Đàm</a:t>
          </a:r>
          <a:r>
            <a:rPr lang="en-US" dirty="0">
              <a:solidFill>
                <a:sysClr val="windowText" lastClr="000000">
                  <a:lumMod val="95000"/>
                  <a:lumOff val="5000"/>
                </a:sysClr>
              </a:solidFill>
              <a:latin typeface="Calibri" panose="020F0502020204030204"/>
              <a:ea typeface="+mn-ea"/>
              <a:cs typeface="+mn-cs"/>
            </a:rPr>
            <a:t> </a:t>
          </a:r>
          <a:r>
            <a:rPr lang="en-US" dirty="0" err="1">
              <a:solidFill>
                <a:sysClr val="windowText" lastClr="000000">
                  <a:lumMod val="95000"/>
                  <a:lumOff val="5000"/>
                </a:sysClr>
              </a:solidFill>
              <a:latin typeface="Calibri" panose="020F0502020204030204"/>
              <a:ea typeface="+mn-ea"/>
              <a:cs typeface="+mn-cs"/>
            </a:rPr>
            <a:t>Thân</a:t>
          </a:r>
          <a:endParaRPr lang="en-US" dirty="0">
            <a:solidFill>
              <a:sysClr val="windowText" lastClr="000000">
                <a:lumMod val="95000"/>
                <a:lumOff val="5000"/>
              </a:sysClr>
            </a:solidFill>
            <a:latin typeface="Calibri" panose="020F0502020204030204"/>
            <a:ea typeface="+mn-ea"/>
            <a:cs typeface="+mn-cs"/>
          </a:endParaRPr>
        </a:p>
      </dgm:t>
    </dgm:pt>
    <dgm:pt modelId="{2AE9FAA6-A5F7-493E-B89F-54B3E406537B}" type="parTrans" cxnId="{F714BFE6-261E-45FB-8252-576ED682D5B7}">
      <dgm:prSet/>
      <dgm:spPr>
        <a:xfrm rot="5400000">
          <a:off x="1539338" y="2057447"/>
          <a:ext cx="255072" cy="45791"/>
        </a:xfrm>
        <a:noFill/>
        <a:ln w="12700" cap="flat" cmpd="sng" algn="ctr">
          <a:solidFill>
            <a:srgbClr val="5B9BD5">
              <a:shade val="60000"/>
              <a:hueOff val="0"/>
              <a:satOff val="0"/>
              <a:lumOff val="0"/>
              <a:alphaOff val="0"/>
            </a:srgbClr>
          </a:solidFill>
          <a:prstDash val="solid"/>
          <a:miter lim="800000"/>
        </a:ln>
        <a:effectLst/>
      </dgm:spPr>
      <dgm:t>
        <a:bodyPr/>
        <a:lstStyle/>
        <a:p>
          <a:endParaRPr lang="en-US">
            <a:solidFill>
              <a:sysClr val="windowText" lastClr="000000">
                <a:hueOff val="0"/>
                <a:satOff val="0"/>
                <a:lumOff val="0"/>
                <a:alphaOff val="0"/>
              </a:sysClr>
            </a:solidFill>
            <a:latin typeface="Calibri" panose="020F0502020204030204"/>
            <a:ea typeface="+mn-ea"/>
            <a:cs typeface="+mn-cs"/>
          </a:endParaRPr>
        </a:p>
      </dgm:t>
    </dgm:pt>
    <dgm:pt modelId="{054089C0-F3BA-470B-9FF0-382183B99EA1}" type="sibTrans" cxnId="{F714BFE6-261E-45FB-8252-576ED682D5B7}">
      <dgm:prSet/>
      <dgm:spPr/>
      <dgm:t>
        <a:bodyPr/>
        <a:lstStyle/>
        <a:p>
          <a:endParaRPr lang="en-US"/>
        </a:p>
      </dgm:t>
    </dgm:pt>
    <dgm:pt modelId="{57E7A149-3BBA-4CF1-8A23-76AF70882F8B}">
      <dgm:prSet phldrT="[Text]"/>
      <dgm:spPr>
        <a:xfrm>
          <a:off x="139670" y="1104718"/>
          <a:ext cx="848087" cy="848087"/>
        </a:xfr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dirty="0" err="1">
              <a:solidFill>
                <a:sysClr val="windowText" lastClr="000000">
                  <a:lumMod val="95000"/>
                  <a:lumOff val="5000"/>
                </a:sysClr>
              </a:solidFill>
              <a:latin typeface="Calibri" panose="020F0502020204030204"/>
              <a:ea typeface="+mn-ea"/>
              <a:cs typeface="+mn-cs"/>
            </a:rPr>
            <a:t>Nguyễn</a:t>
          </a:r>
          <a:r>
            <a:rPr lang="en-US" dirty="0">
              <a:solidFill>
                <a:sysClr val="windowText" lastClr="000000">
                  <a:lumMod val="95000"/>
                  <a:lumOff val="5000"/>
                </a:sysClr>
              </a:solidFill>
              <a:latin typeface="Calibri" panose="020F0502020204030204"/>
              <a:ea typeface="+mn-ea"/>
              <a:cs typeface="+mn-cs"/>
            </a:rPr>
            <a:t> </a:t>
          </a:r>
          <a:r>
            <a:rPr lang="en-US" dirty="0" err="1">
              <a:solidFill>
                <a:sysClr val="windowText" lastClr="000000">
                  <a:lumMod val="95000"/>
                  <a:lumOff val="5000"/>
                </a:sysClr>
              </a:solidFill>
              <a:latin typeface="Calibri" panose="020F0502020204030204"/>
              <a:ea typeface="+mn-ea"/>
              <a:cs typeface="+mn-cs"/>
            </a:rPr>
            <a:t>Hồng</a:t>
          </a:r>
          <a:r>
            <a:rPr lang="en-US" dirty="0">
              <a:solidFill>
                <a:sysClr val="windowText" lastClr="000000">
                  <a:lumMod val="95000"/>
                  <a:lumOff val="5000"/>
                </a:sysClr>
              </a:solidFill>
              <a:latin typeface="Calibri" panose="020F0502020204030204"/>
              <a:ea typeface="+mn-ea"/>
              <a:cs typeface="+mn-cs"/>
            </a:rPr>
            <a:t> </a:t>
          </a:r>
          <a:r>
            <a:rPr lang="en-US" dirty="0" err="1">
              <a:solidFill>
                <a:sysClr val="windowText" lastClr="000000">
                  <a:lumMod val="95000"/>
                  <a:lumOff val="5000"/>
                </a:sysClr>
              </a:solidFill>
              <a:latin typeface="Calibri" panose="020F0502020204030204"/>
              <a:ea typeface="+mn-ea"/>
              <a:cs typeface="+mn-cs"/>
            </a:rPr>
            <a:t>Quân</a:t>
          </a:r>
          <a:endParaRPr lang="en-US" dirty="0">
            <a:solidFill>
              <a:sysClr val="windowText" lastClr="000000">
                <a:lumMod val="95000"/>
                <a:lumOff val="5000"/>
              </a:sysClr>
            </a:solidFill>
            <a:latin typeface="Calibri" panose="020F0502020204030204"/>
            <a:ea typeface="+mn-ea"/>
            <a:cs typeface="+mn-cs"/>
          </a:endParaRPr>
        </a:p>
      </dgm:t>
    </dgm:pt>
    <dgm:pt modelId="{8C9D6312-E323-4447-B028-8C74E561158B}" type="parTrans" cxnId="{C5F56DD8-653B-46B8-9FDC-907EDC882A54}">
      <dgm:prSet/>
      <dgm:spPr>
        <a:xfrm rot="10800000">
          <a:off x="987758" y="1505866"/>
          <a:ext cx="255072" cy="45791"/>
        </a:xfrm>
        <a:noFill/>
        <a:ln w="12700" cap="flat" cmpd="sng" algn="ctr">
          <a:solidFill>
            <a:srgbClr val="5B9BD5">
              <a:shade val="60000"/>
              <a:hueOff val="0"/>
              <a:satOff val="0"/>
              <a:lumOff val="0"/>
              <a:alphaOff val="0"/>
            </a:srgbClr>
          </a:solidFill>
          <a:prstDash val="solid"/>
          <a:miter lim="800000"/>
        </a:ln>
        <a:effectLst/>
      </dgm:spPr>
      <dgm:t>
        <a:bodyPr/>
        <a:lstStyle/>
        <a:p>
          <a:endParaRPr lang="en-US">
            <a:solidFill>
              <a:sysClr val="windowText" lastClr="000000">
                <a:hueOff val="0"/>
                <a:satOff val="0"/>
                <a:lumOff val="0"/>
                <a:alphaOff val="0"/>
              </a:sysClr>
            </a:solidFill>
            <a:latin typeface="Calibri" panose="020F0502020204030204"/>
            <a:ea typeface="+mn-ea"/>
            <a:cs typeface="+mn-cs"/>
          </a:endParaRPr>
        </a:p>
      </dgm:t>
    </dgm:pt>
    <dgm:pt modelId="{4EC7DF3D-EFBE-4445-ABF6-FCFC580EDDF2}" type="sibTrans" cxnId="{C5F56DD8-653B-46B8-9FDC-907EDC882A54}">
      <dgm:prSet/>
      <dgm:spPr/>
      <dgm:t>
        <a:bodyPr/>
        <a:lstStyle/>
        <a:p>
          <a:endParaRPr lang="en-US"/>
        </a:p>
      </dgm:t>
    </dgm:pt>
    <dgm:pt modelId="{0DA16B4E-E4F5-485D-9B4E-91A0FEC521E2}" type="pres">
      <dgm:prSet presAssocID="{E9AE1CB8-FA15-4DD7-BC2E-C2B555BC8439}" presName="cycle" presStyleCnt="0">
        <dgm:presLayoutVars>
          <dgm:chMax val="1"/>
          <dgm:dir/>
          <dgm:animLvl val="ctr"/>
          <dgm:resizeHandles val="exact"/>
        </dgm:presLayoutVars>
      </dgm:prSet>
      <dgm:spPr/>
      <dgm:t>
        <a:bodyPr/>
        <a:lstStyle/>
        <a:p>
          <a:endParaRPr lang="en-US"/>
        </a:p>
      </dgm:t>
    </dgm:pt>
    <dgm:pt modelId="{3D2C6D65-F405-4D89-B996-56D2B573E820}" type="pres">
      <dgm:prSet presAssocID="{D0891766-1803-4BCC-88E1-63CB20A4CCD0}" presName="centerShape" presStyleLbl="node0" presStyleIdx="0" presStyleCnt="1" custScaleX="144184" custScaleY="137567"/>
      <dgm:spPr>
        <a:prstGeom prst="ellipse">
          <a:avLst/>
        </a:prstGeom>
      </dgm:spPr>
      <dgm:t>
        <a:bodyPr/>
        <a:lstStyle/>
        <a:p>
          <a:endParaRPr lang="en-US"/>
        </a:p>
      </dgm:t>
    </dgm:pt>
    <dgm:pt modelId="{B68FAC60-F7DF-4581-876F-B1F247D62247}" type="pres">
      <dgm:prSet presAssocID="{C90FBB30-5DA8-4ACB-B9DB-A2157827700E}" presName="Name9" presStyleLbl="parChTrans1D2" presStyleIdx="0" presStyleCnt="4"/>
      <dgm:spPr>
        <a:custGeom>
          <a:avLst/>
          <a:gdLst/>
          <a:ahLst/>
          <a:cxnLst/>
          <a:rect l="0" t="0" r="0" b="0"/>
          <a:pathLst>
            <a:path>
              <a:moveTo>
                <a:pt x="0" y="22895"/>
              </a:moveTo>
              <a:lnTo>
                <a:pt x="255072" y="22895"/>
              </a:lnTo>
            </a:path>
          </a:pathLst>
        </a:custGeom>
      </dgm:spPr>
      <dgm:t>
        <a:bodyPr/>
        <a:lstStyle/>
        <a:p>
          <a:endParaRPr lang="en-US"/>
        </a:p>
      </dgm:t>
    </dgm:pt>
    <dgm:pt modelId="{3754DCCB-D93C-4DCF-975B-C66A51A263A1}" type="pres">
      <dgm:prSet presAssocID="{C90FBB30-5DA8-4ACB-B9DB-A2157827700E}" presName="connTx" presStyleLbl="parChTrans1D2" presStyleIdx="0" presStyleCnt="4"/>
      <dgm:spPr/>
      <dgm:t>
        <a:bodyPr/>
        <a:lstStyle/>
        <a:p>
          <a:endParaRPr lang="en-US"/>
        </a:p>
      </dgm:t>
    </dgm:pt>
    <dgm:pt modelId="{195CFAF0-2C71-4343-9481-80579509B611}" type="pres">
      <dgm:prSet presAssocID="{8F6590AC-1E32-4AC2-A391-E86D411D58E5}" presName="node" presStyleLbl="node1" presStyleIdx="0" presStyleCnt="4" custScaleX="121466" custScaleY="98540" custRadScaleRad="111138" custRadScaleInc="-1504">
        <dgm:presLayoutVars>
          <dgm:bulletEnabled val="1"/>
        </dgm:presLayoutVars>
      </dgm:prSet>
      <dgm:spPr>
        <a:prstGeom prst="ellipse">
          <a:avLst/>
        </a:prstGeom>
      </dgm:spPr>
      <dgm:t>
        <a:bodyPr/>
        <a:lstStyle/>
        <a:p>
          <a:endParaRPr lang="en-US"/>
        </a:p>
      </dgm:t>
    </dgm:pt>
    <dgm:pt modelId="{7420B38C-C21F-49C9-A442-7425E2C1644C}" type="pres">
      <dgm:prSet presAssocID="{C1F53EC7-02F8-4F74-8FFA-CD383408B56F}" presName="Name9" presStyleLbl="parChTrans1D2" presStyleIdx="1" presStyleCnt="4"/>
      <dgm:spPr>
        <a:custGeom>
          <a:avLst/>
          <a:gdLst/>
          <a:ahLst/>
          <a:cxnLst/>
          <a:rect l="0" t="0" r="0" b="0"/>
          <a:pathLst>
            <a:path>
              <a:moveTo>
                <a:pt x="0" y="22895"/>
              </a:moveTo>
              <a:lnTo>
                <a:pt x="255072" y="22895"/>
              </a:lnTo>
            </a:path>
          </a:pathLst>
        </a:custGeom>
      </dgm:spPr>
      <dgm:t>
        <a:bodyPr/>
        <a:lstStyle/>
        <a:p>
          <a:endParaRPr lang="en-US"/>
        </a:p>
      </dgm:t>
    </dgm:pt>
    <dgm:pt modelId="{65212FB7-F129-48E9-A876-F04C0209390C}" type="pres">
      <dgm:prSet presAssocID="{C1F53EC7-02F8-4F74-8FFA-CD383408B56F}" presName="connTx" presStyleLbl="parChTrans1D2" presStyleIdx="1" presStyleCnt="4"/>
      <dgm:spPr/>
      <dgm:t>
        <a:bodyPr/>
        <a:lstStyle/>
        <a:p>
          <a:endParaRPr lang="en-US"/>
        </a:p>
      </dgm:t>
    </dgm:pt>
    <dgm:pt modelId="{1C8DC2CD-629F-4BA7-B945-D1C0D3F58921}" type="pres">
      <dgm:prSet presAssocID="{76B65C00-C6D2-4027-B8CE-9503C7C3D81B}" presName="node" presStyleLbl="node1" presStyleIdx="1" presStyleCnt="4" custScaleX="113457" custScaleY="118190" custRadScaleRad="116582" custRadScaleInc="-5683">
        <dgm:presLayoutVars>
          <dgm:bulletEnabled val="1"/>
        </dgm:presLayoutVars>
      </dgm:prSet>
      <dgm:spPr>
        <a:prstGeom prst="ellipse">
          <a:avLst/>
        </a:prstGeom>
      </dgm:spPr>
      <dgm:t>
        <a:bodyPr/>
        <a:lstStyle/>
        <a:p>
          <a:endParaRPr lang="en-US"/>
        </a:p>
      </dgm:t>
    </dgm:pt>
    <dgm:pt modelId="{F7B5CD02-5BA1-4D63-9988-A4309A94AE18}" type="pres">
      <dgm:prSet presAssocID="{2AE9FAA6-A5F7-493E-B89F-54B3E406537B}" presName="Name9" presStyleLbl="parChTrans1D2" presStyleIdx="2" presStyleCnt="4"/>
      <dgm:spPr>
        <a:custGeom>
          <a:avLst/>
          <a:gdLst/>
          <a:ahLst/>
          <a:cxnLst/>
          <a:rect l="0" t="0" r="0" b="0"/>
          <a:pathLst>
            <a:path>
              <a:moveTo>
                <a:pt x="0" y="22895"/>
              </a:moveTo>
              <a:lnTo>
                <a:pt x="255072" y="22895"/>
              </a:lnTo>
            </a:path>
          </a:pathLst>
        </a:custGeom>
      </dgm:spPr>
      <dgm:t>
        <a:bodyPr/>
        <a:lstStyle/>
        <a:p>
          <a:endParaRPr lang="en-US"/>
        </a:p>
      </dgm:t>
    </dgm:pt>
    <dgm:pt modelId="{72EA6723-7C1C-49F3-8652-DFC7515CCE4D}" type="pres">
      <dgm:prSet presAssocID="{2AE9FAA6-A5F7-493E-B89F-54B3E406537B}" presName="connTx" presStyleLbl="parChTrans1D2" presStyleIdx="2" presStyleCnt="4"/>
      <dgm:spPr/>
      <dgm:t>
        <a:bodyPr/>
        <a:lstStyle/>
        <a:p>
          <a:endParaRPr lang="en-US"/>
        </a:p>
      </dgm:t>
    </dgm:pt>
    <dgm:pt modelId="{5CB71DDA-85BA-47B8-B630-772255569F99}" type="pres">
      <dgm:prSet presAssocID="{60044597-86D8-4A06-BBFA-8CD8FE8DE5AD}" presName="node" presStyleLbl="node1" presStyleIdx="2" presStyleCnt="4" custScaleX="120232" custScaleY="107334" custRadScaleRad="112610" custRadScaleInc="-272">
        <dgm:presLayoutVars>
          <dgm:bulletEnabled val="1"/>
        </dgm:presLayoutVars>
      </dgm:prSet>
      <dgm:spPr>
        <a:prstGeom prst="ellipse">
          <a:avLst/>
        </a:prstGeom>
      </dgm:spPr>
      <dgm:t>
        <a:bodyPr/>
        <a:lstStyle/>
        <a:p>
          <a:endParaRPr lang="en-US"/>
        </a:p>
      </dgm:t>
    </dgm:pt>
    <dgm:pt modelId="{923197F7-9AFA-4355-BA9E-C203ABCB7936}" type="pres">
      <dgm:prSet presAssocID="{8C9D6312-E323-4447-B028-8C74E561158B}" presName="Name9" presStyleLbl="parChTrans1D2" presStyleIdx="3" presStyleCnt="4"/>
      <dgm:spPr>
        <a:custGeom>
          <a:avLst/>
          <a:gdLst/>
          <a:ahLst/>
          <a:cxnLst/>
          <a:rect l="0" t="0" r="0" b="0"/>
          <a:pathLst>
            <a:path>
              <a:moveTo>
                <a:pt x="0" y="22895"/>
              </a:moveTo>
              <a:lnTo>
                <a:pt x="255072" y="22895"/>
              </a:lnTo>
            </a:path>
          </a:pathLst>
        </a:custGeom>
      </dgm:spPr>
      <dgm:t>
        <a:bodyPr/>
        <a:lstStyle/>
        <a:p>
          <a:endParaRPr lang="en-US"/>
        </a:p>
      </dgm:t>
    </dgm:pt>
    <dgm:pt modelId="{0116432C-62BF-4D93-8F54-DC243111E62D}" type="pres">
      <dgm:prSet presAssocID="{8C9D6312-E323-4447-B028-8C74E561158B}" presName="connTx" presStyleLbl="parChTrans1D2" presStyleIdx="3" presStyleCnt="4"/>
      <dgm:spPr/>
      <dgm:t>
        <a:bodyPr/>
        <a:lstStyle/>
        <a:p>
          <a:endParaRPr lang="en-US"/>
        </a:p>
      </dgm:t>
    </dgm:pt>
    <dgm:pt modelId="{499F118A-B136-4414-B82A-1A2DB33B3BD8}" type="pres">
      <dgm:prSet presAssocID="{57E7A149-3BBA-4CF1-8A23-76AF70882F8B}" presName="node" presStyleLbl="node1" presStyleIdx="3" presStyleCnt="4" custScaleX="119078" custScaleY="112911" custRadScaleRad="114194" custRadScaleInc="1562">
        <dgm:presLayoutVars>
          <dgm:bulletEnabled val="1"/>
        </dgm:presLayoutVars>
      </dgm:prSet>
      <dgm:spPr>
        <a:prstGeom prst="ellipse">
          <a:avLst/>
        </a:prstGeom>
      </dgm:spPr>
      <dgm:t>
        <a:bodyPr/>
        <a:lstStyle/>
        <a:p>
          <a:endParaRPr lang="en-US"/>
        </a:p>
      </dgm:t>
    </dgm:pt>
  </dgm:ptLst>
  <dgm:cxnLst>
    <dgm:cxn modelId="{FC8B0F01-A23D-41AB-801B-A102ED91FD4F}" type="presOf" srcId="{57E7A149-3BBA-4CF1-8A23-76AF70882F8B}" destId="{499F118A-B136-4414-B82A-1A2DB33B3BD8}" srcOrd="0" destOrd="0" presId="urn:microsoft.com/office/officeart/2005/8/layout/radial1#1"/>
    <dgm:cxn modelId="{AA1D2431-F93C-4C95-85CF-6BC64E265DB5}" type="presOf" srcId="{8F6590AC-1E32-4AC2-A391-E86D411D58E5}" destId="{195CFAF0-2C71-4343-9481-80579509B611}" srcOrd="0" destOrd="0" presId="urn:microsoft.com/office/officeart/2005/8/layout/radial1#1"/>
    <dgm:cxn modelId="{BB525F4F-2B97-4510-B535-4BC1984E6092}" type="presOf" srcId="{E9AE1CB8-FA15-4DD7-BC2E-C2B555BC8439}" destId="{0DA16B4E-E4F5-485D-9B4E-91A0FEC521E2}" srcOrd="0" destOrd="0" presId="urn:microsoft.com/office/officeart/2005/8/layout/radial1#1"/>
    <dgm:cxn modelId="{20F2BC91-BEBB-41D5-BC4E-59DE101D4F26}" type="presOf" srcId="{60044597-86D8-4A06-BBFA-8CD8FE8DE5AD}" destId="{5CB71DDA-85BA-47B8-B630-772255569F99}" srcOrd="0" destOrd="0" presId="urn:microsoft.com/office/officeart/2005/8/layout/radial1#1"/>
    <dgm:cxn modelId="{E3B9DFA1-3FD4-4C1B-AECA-05EEC87E277D}" type="presOf" srcId="{8C9D6312-E323-4447-B028-8C74E561158B}" destId="{0116432C-62BF-4D93-8F54-DC243111E62D}" srcOrd="1" destOrd="0" presId="urn:microsoft.com/office/officeart/2005/8/layout/radial1#1"/>
    <dgm:cxn modelId="{36D0B56D-0387-43AC-8C95-22AACACEE40F}" srcId="{D0891766-1803-4BCC-88E1-63CB20A4CCD0}" destId="{8F6590AC-1E32-4AC2-A391-E86D411D58E5}" srcOrd="0" destOrd="0" parTransId="{C90FBB30-5DA8-4ACB-B9DB-A2157827700E}" sibTransId="{1DA19B9C-B8C0-448D-91A0-97501DAA2E84}"/>
    <dgm:cxn modelId="{4D2C7EA9-34A8-4F15-9CCB-F251270B0F2C}" srcId="{D0891766-1803-4BCC-88E1-63CB20A4CCD0}" destId="{76B65C00-C6D2-4027-B8CE-9503C7C3D81B}" srcOrd="1" destOrd="0" parTransId="{C1F53EC7-02F8-4F74-8FFA-CD383408B56F}" sibTransId="{78B5E551-475B-4A08-BC13-639327B7690A}"/>
    <dgm:cxn modelId="{C5F56DD8-653B-46B8-9FDC-907EDC882A54}" srcId="{D0891766-1803-4BCC-88E1-63CB20A4CCD0}" destId="{57E7A149-3BBA-4CF1-8A23-76AF70882F8B}" srcOrd="3" destOrd="0" parTransId="{8C9D6312-E323-4447-B028-8C74E561158B}" sibTransId="{4EC7DF3D-EFBE-4445-ABF6-FCFC580EDDF2}"/>
    <dgm:cxn modelId="{F714BFE6-261E-45FB-8252-576ED682D5B7}" srcId="{D0891766-1803-4BCC-88E1-63CB20A4CCD0}" destId="{60044597-86D8-4A06-BBFA-8CD8FE8DE5AD}" srcOrd="2" destOrd="0" parTransId="{2AE9FAA6-A5F7-493E-B89F-54B3E406537B}" sibTransId="{054089C0-F3BA-470B-9FF0-382183B99EA1}"/>
    <dgm:cxn modelId="{7DAAFDB3-85B3-45B2-BC2E-4C25FEB399F2}" type="presOf" srcId="{C90FBB30-5DA8-4ACB-B9DB-A2157827700E}" destId="{3754DCCB-D93C-4DCF-975B-C66A51A263A1}" srcOrd="1" destOrd="0" presId="urn:microsoft.com/office/officeart/2005/8/layout/radial1#1"/>
    <dgm:cxn modelId="{D6927657-6937-4C14-8910-5E827B394AC0}" type="presOf" srcId="{2AE9FAA6-A5F7-493E-B89F-54B3E406537B}" destId="{72EA6723-7C1C-49F3-8652-DFC7515CCE4D}" srcOrd="1" destOrd="0" presId="urn:microsoft.com/office/officeart/2005/8/layout/radial1#1"/>
    <dgm:cxn modelId="{1BB64629-8967-4D0D-B344-9D172C42A137}" type="presOf" srcId="{C90FBB30-5DA8-4ACB-B9DB-A2157827700E}" destId="{B68FAC60-F7DF-4581-876F-B1F247D62247}" srcOrd="0" destOrd="0" presId="urn:microsoft.com/office/officeart/2005/8/layout/radial1#1"/>
    <dgm:cxn modelId="{DE1FF8F2-A1BC-4C20-AE15-2A06B08482AF}" type="presOf" srcId="{76B65C00-C6D2-4027-B8CE-9503C7C3D81B}" destId="{1C8DC2CD-629F-4BA7-B945-D1C0D3F58921}" srcOrd="0" destOrd="0" presId="urn:microsoft.com/office/officeart/2005/8/layout/radial1#1"/>
    <dgm:cxn modelId="{CD460EBB-1052-48D4-8822-4728EEA68389}" type="presOf" srcId="{C1F53EC7-02F8-4F74-8FFA-CD383408B56F}" destId="{7420B38C-C21F-49C9-A442-7425E2C1644C}" srcOrd="0" destOrd="0" presId="urn:microsoft.com/office/officeart/2005/8/layout/radial1#1"/>
    <dgm:cxn modelId="{0BE2AE9A-10D3-4AFD-A50D-8AE659516A65}" type="presOf" srcId="{2AE9FAA6-A5F7-493E-B89F-54B3E406537B}" destId="{F7B5CD02-5BA1-4D63-9988-A4309A94AE18}" srcOrd="0" destOrd="0" presId="urn:microsoft.com/office/officeart/2005/8/layout/radial1#1"/>
    <dgm:cxn modelId="{4AB1C40F-4C33-48BD-BDC6-A8A1B80F4265}" type="presOf" srcId="{C1F53EC7-02F8-4F74-8FFA-CD383408B56F}" destId="{65212FB7-F129-48E9-A876-F04C0209390C}" srcOrd="1" destOrd="0" presId="urn:microsoft.com/office/officeart/2005/8/layout/radial1#1"/>
    <dgm:cxn modelId="{E6B7A727-4961-4E75-85F3-D9AFD39941B0}" srcId="{E9AE1CB8-FA15-4DD7-BC2E-C2B555BC8439}" destId="{D0891766-1803-4BCC-88E1-63CB20A4CCD0}" srcOrd="0" destOrd="0" parTransId="{F5A38605-87F0-4B80-B4A8-1AA0F0C71226}" sibTransId="{C0C4F756-AE32-4067-A7AA-00458298DC59}"/>
    <dgm:cxn modelId="{CCF527D1-90C2-4A50-91C7-6F6BC49D79E7}" type="presOf" srcId="{8C9D6312-E323-4447-B028-8C74E561158B}" destId="{923197F7-9AFA-4355-BA9E-C203ABCB7936}" srcOrd="0" destOrd="0" presId="urn:microsoft.com/office/officeart/2005/8/layout/radial1#1"/>
    <dgm:cxn modelId="{70158287-21F7-43AD-B1AD-26D05AC92F7B}" type="presOf" srcId="{D0891766-1803-4BCC-88E1-63CB20A4CCD0}" destId="{3D2C6D65-F405-4D89-B996-56D2B573E820}" srcOrd="0" destOrd="0" presId="urn:microsoft.com/office/officeart/2005/8/layout/radial1#1"/>
    <dgm:cxn modelId="{C53BFB95-CD2D-4DA0-8669-87C2724DC601}" type="presParOf" srcId="{0DA16B4E-E4F5-485D-9B4E-91A0FEC521E2}" destId="{3D2C6D65-F405-4D89-B996-56D2B573E820}" srcOrd="0" destOrd="0" presId="urn:microsoft.com/office/officeart/2005/8/layout/radial1#1"/>
    <dgm:cxn modelId="{93C173E7-8A27-4E64-93DB-BBDBAA1D4618}" type="presParOf" srcId="{0DA16B4E-E4F5-485D-9B4E-91A0FEC521E2}" destId="{B68FAC60-F7DF-4581-876F-B1F247D62247}" srcOrd="1" destOrd="0" presId="urn:microsoft.com/office/officeart/2005/8/layout/radial1#1"/>
    <dgm:cxn modelId="{5ECD7011-D8BE-437F-988A-AE43C4A2682D}" type="presParOf" srcId="{B68FAC60-F7DF-4581-876F-B1F247D62247}" destId="{3754DCCB-D93C-4DCF-975B-C66A51A263A1}" srcOrd="0" destOrd="0" presId="urn:microsoft.com/office/officeart/2005/8/layout/radial1#1"/>
    <dgm:cxn modelId="{BA0A6040-5BF7-4746-862D-F56864065127}" type="presParOf" srcId="{0DA16B4E-E4F5-485D-9B4E-91A0FEC521E2}" destId="{195CFAF0-2C71-4343-9481-80579509B611}" srcOrd="2" destOrd="0" presId="urn:microsoft.com/office/officeart/2005/8/layout/radial1#1"/>
    <dgm:cxn modelId="{6C2A870D-0F93-421B-A37E-0D9696FAB202}" type="presParOf" srcId="{0DA16B4E-E4F5-485D-9B4E-91A0FEC521E2}" destId="{7420B38C-C21F-49C9-A442-7425E2C1644C}" srcOrd="3" destOrd="0" presId="urn:microsoft.com/office/officeart/2005/8/layout/radial1#1"/>
    <dgm:cxn modelId="{4FEC0BA4-205A-4BA9-BD99-CD082EACCBC0}" type="presParOf" srcId="{7420B38C-C21F-49C9-A442-7425E2C1644C}" destId="{65212FB7-F129-48E9-A876-F04C0209390C}" srcOrd="0" destOrd="0" presId="urn:microsoft.com/office/officeart/2005/8/layout/radial1#1"/>
    <dgm:cxn modelId="{2666F56A-3957-4BE5-8E61-48DA1D353B96}" type="presParOf" srcId="{0DA16B4E-E4F5-485D-9B4E-91A0FEC521E2}" destId="{1C8DC2CD-629F-4BA7-B945-D1C0D3F58921}" srcOrd="4" destOrd="0" presId="urn:microsoft.com/office/officeart/2005/8/layout/radial1#1"/>
    <dgm:cxn modelId="{5434D90C-25EA-4F89-949F-C5A13E8FAFA4}" type="presParOf" srcId="{0DA16B4E-E4F5-485D-9B4E-91A0FEC521E2}" destId="{F7B5CD02-5BA1-4D63-9988-A4309A94AE18}" srcOrd="5" destOrd="0" presId="urn:microsoft.com/office/officeart/2005/8/layout/radial1#1"/>
    <dgm:cxn modelId="{CF7B812A-3E5C-4A53-A910-9F493C3C58A2}" type="presParOf" srcId="{F7B5CD02-5BA1-4D63-9988-A4309A94AE18}" destId="{72EA6723-7C1C-49F3-8652-DFC7515CCE4D}" srcOrd="0" destOrd="0" presId="urn:microsoft.com/office/officeart/2005/8/layout/radial1#1"/>
    <dgm:cxn modelId="{7C637A4E-9FD9-4863-93C7-73D2D61D5491}" type="presParOf" srcId="{0DA16B4E-E4F5-485D-9B4E-91A0FEC521E2}" destId="{5CB71DDA-85BA-47B8-B630-772255569F99}" srcOrd="6" destOrd="0" presId="urn:microsoft.com/office/officeart/2005/8/layout/radial1#1"/>
    <dgm:cxn modelId="{9D4C1BDC-BA72-4432-8A3F-F1F8AB8FE2B9}" type="presParOf" srcId="{0DA16B4E-E4F5-485D-9B4E-91A0FEC521E2}" destId="{923197F7-9AFA-4355-BA9E-C203ABCB7936}" srcOrd="7" destOrd="0" presId="urn:microsoft.com/office/officeart/2005/8/layout/radial1#1"/>
    <dgm:cxn modelId="{ECE16261-C74E-42B9-BBD2-A423AD3378D3}" type="presParOf" srcId="{923197F7-9AFA-4355-BA9E-C203ABCB7936}" destId="{0116432C-62BF-4D93-8F54-DC243111E62D}" srcOrd="0" destOrd="0" presId="urn:microsoft.com/office/officeart/2005/8/layout/radial1#1"/>
    <dgm:cxn modelId="{CD13080C-1B52-4EB0-B784-9A58CF7E9FC2}" type="presParOf" srcId="{0DA16B4E-E4F5-485D-9B4E-91A0FEC521E2}" destId="{499F118A-B136-4414-B82A-1A2DB33B3BD8}" srcOrd="8" destOrd="0" presId="urn:microsoft.com/office/officeart/2005/8/layout/radial1#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2C6D65-F405-4D89-B996-56D2B573E820}">
      <dsp:nvSpPr>
        <dsp:cNvPr id="0" name=""/>
        <dsp:cNvSpPr/>
      </dsp:nvSpPr>
      <dsp:spPr>
        <a:xfrm>
          <a:off x="2553846" y="1429080"/>
          <a:ext cx="1862253" cy="1776789"/>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solidFill>
                <a:sysClr val="windowText" lastClr="000000">
                  <a:lumMod val="95000"/>
                  <a:lumOff val="5000"/>
                </a:sysClr>
              </a:solidFill>
              <a:latin typeface="Calibri" panose="020F0502020204030204"/>
              <a:ea typeface="+mn-ea"/>
              <a:cs typeface="+mn-cs"/>
            </a:rPr>
            <a:t>sư</a:t>
          </a:r>
          <a:r>
            <a:rPr lang="en-US" sz="2800" kern="1200" dirty="0">
              <a:solidFill>
                <a:sysClr val="windowText" lastClr="000000">
                  <a:lumMod val="95000"/>
                  <a:lumOff val="5000"/>
                </a:sysClr>
              </a:solidFill>
              <a:latin typeface="Calibri" panose="020F0502020204030204"/>
              <a:ea typeface="+mn-ea"/>
              <a:cs typeface="+mn-cs"/>
            </a:rPr>
            <a:t> </a:t>
          </a:r>
          <a:r>
            <a:rPr lang="en-US" sz="2800" kern="1200" dirty="0" err="1">
              <a:solidFill>
                <a:sysClr val="windowText" lastClr="000000">
                  <a:lumMod val="95000"/>
                  <a:lumOff val="5000"/>
                </a:sysClr>
              </a:solidFill>
              <a:latin typeface="Calibri" panose="020F0502020204030204"/>
              <a:ea typeface="+mn-ea"/>
              <a:cs typeface="+mn-cs"/>
            </a:rPr>
            <a:t>thầy</a:t>
          </a:r>
          <a:r>
            <a:rPr lang="en-US" sz="2800" kern="1200" dirty="0">
              <a:solidFill>
                <a:sysClr val="windowText" lastClr="000000">
                  <a:lumMod val="95000"/>
                  <a:lumOff val="5000"/>
                </a:sysClr>
              </a:solidFill>
              <a:latin typeface="Calibri" panose="020F0502020204030204"/>
              <a:ea typeface="+mn-ea"/>
              <a:cs typeface="+mn-cs"/>
            </a:rPr>
            <a:t> </a:t>
          </a:r>
          <a:r>
            <a:rPr lang="en-US" sz="2800" kern="1200" dirty="0" err="1">
              <a:solidFill>
                <a:sysClr val="windowText" lastClr="000000">
                  <a:lumMod val="95000"/>
                  <a:lumOff val="5000"/>
                </a:sysClr>
              </a:solidFill>
              <a:latin typeface="Calibri" panose="020F0502020204030204"/>
              <a:ea typeface="+mn-ea"/>
              <a:cs typeface="+mn-cs"/>
            </a:rPr>
            <a:t>Đàm</a:t>
          </a:r>
          <a:r>
            <a:rPr lang="en-US" sz="2800" kern="1200" dirty="0">
              <a:solidFill>
                <a:sysClr val="windowText" lastClr="000000">
                  <a:lumMod val="95000"/>
                  <a:lumOff val="5000"/>
                </a:sysClr>
              </a:solidFill>
              <a:latin typeface="Calibri" panose="020F0502020204030204"/>
              <a:ea typeface="+mn-ea"/>
              <a:cs typeface="+mn-cs"/>
            </a:rPr>
            <a:t> </a:t>
          </a:r>
          <a:r>
            <a:rPr lang="en-US" sz="2800" kern="1200" dirty="0" err="1">
              <a:solidFill>
                <a:sysClr val="windowText" lastClr="000000">
                  <a:lumMod val="95000"/>
                  <a:lumOff val="5000"/>
                </a:sysClr>
              </a:solidFill>
              <a:latin typeface="Calibri" panose="020F0502020204030204"/>
              <a:ea typeface="+mn-ea"/>
              <a:cs typeface="+mn-cs"/>
            </a:rPr>
            <a:t>Thân</a:t>
          </a:r>
          <a:endParaRPr lang="en-US" sz="2800" kern="1200" dirty="0">
            <a:solidFill>
              <a:sysClr val="windowText" lastClr="000000">
                <a:lumMod val="95000"/>
                <a:lumOff val="5000"/>
              </a:sysClr>
            </a:solidFill>
            <a:latin typeface="Calibri" panose="020F0502020204030204"/>
            <a:ea typeface="+mn-ea"/>
            <a:cs typeface="+mn-cs"/>
          </a:endParaRPr>
        </a:p>
      </dsp:txBody>
      <dsp:txXfrm>
        <a:off x="2826567" y="1689285"/>
        <a:ext cx="1316811" cy="1256379"/>
      </dsp:txXfrm>
    </dsp:sp>
    <dsp:sp modelId="{B68FAC60-F7DF-4581-876F-B1F247D62247}">
      <dsp:nvSpPr>
        <dsp:cNvPr id="0" name=""/>
        <dsp:cNvSpPr/>
      </dsp:nvSpPr>
      <dsp:spPr>
        <a:xfrm rot="16154876">
          <a:off x="3394047" y="1334154"/>
          <a:ext cx="156475" cy="33529"/>
        </a:xfrm>
        <a:custGeom>
          <a:avLst/>
          <a:gdLst/>
          <a:ahLst/>
          <a:cxnLst/>
          <a:rect l="0" t="0" r="0" b="0"/>
          <a:pathLst>
            <a:path>
              <a:moveTo>
                <a:pt x="0" y="22895"/>
              </a:moveTo>
              <a:lnTo>
                <a:pt x="255072" y="22895"/>
              </a:lnTo>
            </a:path>
          </a:pathLst>
        </a:custGeom>
        <a:noFill/>
        <a:ln w="12700" cap="flat" cmpd="sng" algn="ctr">
          <a:solidFill>
            <a:srgbClr val="5B9BD5">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ysClr val="windowText" lastClr="000000">
                <a:hueOff val="0"/>
                <a:satOff val="0"/>
                <a:lumOff val="0"/>
                <a:alphaOff val="0"/>
              </a:sysClr>
            </a:solidFill>
            <a:latin typeface="Calibri" panose="020F0502020204030204"/>
            <a:ea typeface="+mn-ea"/>
            <a:cs typeface="+mn-cs"/>
          </a:endParaRPr>
        </a:p>
      </dsp:txBody>
      <dsp:txXfrm rot="10800000">
        <a:off x="3468373" y="1347007"/>
        <a:ext cx="7823" cy="7823"/>
      </dsp:txXfrm>
    </dsp:sp>
    <dsp:sp modelId="{195CFAF0-2C71-4343-9481-80579509B611}">
      <dsp:nvSpPr>
        <dsp:cNvPr id="0" name=""/>
        <dsp:cNvSpPr/>
      </dsp:nvSpPr>
      <dsp:spPr>
        <a:xfrm>
          <a:off x="2678489" y="0"/>
          <a:ext cx="1568832" cy="1272724"/>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err="1">
              <a:solidFill>
                <a:sysClr val="windowText" lastClr="000000">
                  <a:lumMod val="95000"/>
                  <a:lumOff val="5000"/>
                </a:sysClr>
              </a:solidFill>
              <a:latin typeface="Times New Roman" pitchFamily="18" charset="0"/>
              <a:ea typeface="+mn-ea"/>
              <a:cs typeface="Times New Roman" pitchFamily="18" charset="0"/>
            </a:rPr>
            <a:t>Nhân</a:t>
          </a:r>
          <a:r>
            <a:rPr lang="en-US" sz="1900" kern="1200" dirty="0">
              <a:solidFill>
                <a:sysClr val="windowText" lastClr="000000">
                  <a:lumMod val="95000"/>
                  <a:lumOff val="5000"/>
                </a:sysClr>
              </a:solidFill>
              <a:latin typeface="Times New Roman" pitchFamily="18" charset="0"/>
              <a:ea typeface="+mn-ea"/>
              <a:cs typeface="Times New Roman" pitchFamily="18" charset="0"/>
            </a:rPr>
            <a:t> </a:t>
          </a:r>
          <a:r>
            <a:rPr lang="en-US" sz="1900" kern="1200" dirty="0" err="1">
              <a:solidFill>
                <a:sysClr val="windowText" lastClr="000000">
                  <a:lumMod val="95000"/>
                  <a:lumOff val="5000"/>
                </a:sysClr>
              </a:solidFill>
              <a:latin typeface="Times New Roman" pitchFamily="18" charset="0"/>
              <a:ea typeface="+mn-ea"/>
              <a:cs typeface="Times New Roman" pitchFamily="18" charset="0"/>
            </a:rPr>
            <a:t>vật</a:t>
          </a:r>
          <a:r>
            <a:rPr lang="en-US" sz="1900" kern="1200" dirty="0">
              <a:solidFill>
                <a:sysClr val="windowText" lastClr="000000">
                  <a:lumMod val="95000"/>
                  <a:lumOff val="5000"/>
                </a:sysClr>
              </a:solidFill>
              <a:latin typeface="Times New Roman" pitchFamily="18" charset="0"/>
              <a:ea typeface="+mn-ea"/>
              <a:cs typeface="Times New Roman" pitchFamily="18" charset="0"/>
            </a:rPr>
            <a:t> </a:t>
          </a:r>
          <a:r>
            <a:rPr lang="en-US" sz="1900" kern="1200" dirty="0" err="1">
              <a:solidFill>
                <a:sysClr val="windowText" lastClr="000000">
                  <a:lumMod val="95000"/>
                  <a:lumOff val="5000"/>
                </a:sysClr>
              </a:solidFill>
              <a:latin typeface="Times New Roman" pitchFamily="18" charset="0"/>
              <a:ea typeface="+mn-ea"/>
              <a:cs typeface="Times New Roman" pitchFamily="18" charset="0"/>
            </a:rPr>
            <a:t>xưng</a:t>
          </a:r>
          <a:r>
            <a:rPr lang="en-US" sz="1900" kern="1200" dirty="0">
              <a:solidFill>
                <a:sysClr val="windowText" lastClr="000000">
                  <a:lumMod val="95000"/>
                  <a:lumOff val="5000"/>
                </a:sysClr>
              </a:solidFill>
              <a:latin typeface="Times New Roman" pitchFamily="18" charset="0"/>
              <a:ea typeface="+mn-ea"/>
              <a:cs typeface="Times New Roman" pitchFamily="18" charset="0"/>
            </a:rPr>
            <a:t> "</a:t>
          </a:r>
          <a:r>
            <a:rPr lang="en-US" sz="1900" kern="1200" dirty="0" err="1">
              <a:solidFill>
                <a:sysClr val="windowText" lastClr="000000">
                  <a:lumMod val="95000"/>
                  <a:lumOff val="5000"/>
                </a:sysClr>
              </a:solidFill>
              <a:latin typeface="Times New Roman" pitchFamily="18" charset="0"/>
              <a:ea typeface="+mn-ea"/>
              <a:cs typeface="Times New Roman" pitchFamily="18" charset="0"/>
            </a:rPr>
            <a:t>tôi</a:t>
          </a:r>
          <a:r>
            <a:rPr lang="en-US" sz="1900" kern="1200" dirty="0">
              <a:solidFill>
                <a:sysClr val="windowText" lastClr="000000">
                  <a:lumMod val="95000"/>
                  <a:lumOff val="5000"/>
                </a:sysClr>
              </a:solidFill>
              <a:latin typeface="Calibri" panose="020F0502020204030204"/>
              <a:ea typeface="+mn-ea"/>
              <a:cs typeface="+mn-cs"/>
            </a:rPr>
            <a:t>"</a:t>
          </a:r>
        </a:p>
      </dsp:txBody>
      <dsp:txXfrm>
        <a:off x="2908239" y="186386"/>
        <a:ext cx="1109332" cy="899952"/>
      </dsp:txXfrm>
    </dsp:sp>
    <dsp:sp modelId="{7420B38C-C21F-49C9-A442-7425E2C1644C}">
      <dsp:nvSpPr>
        <dsp:cNvPr id="0" name=""/>
        <dsp:cNvSpPr/>
      </dsp:nvSpPr>
      <dsp:spPr>
        <a:xfrm rot="21446559">
          <a:off x="4414933" y="2252566"/>
          <a:ext cx="295927" cy="33529"/>
        </a:xfrm>
        <a:custGeom>
          <a:avLst/>
          <a:gdLst/>
          <a:ahLst/>
          <a:cxnLst/>
          <a:rect l="0" t="0" r="0" b="0"/>
          <a:pathLst>
            <a:path>
              <a:moveTo>
                <a:pt x="0" y="22895"/>
              </a:moveTo>
              <a:lnTo>
                <a:pt x="255072" y="22895"/>
              </a:lnTo>
            </a:path>
          </a:pathLst>
        </a:custGeom>
        <a:noFill/>
        <a:ln w="12700" cap="flat" cmpd="sng" algn="ctr">
          <a:solidFill>
            <a:srgbClr val="5B9BD5">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ysClr val="windowText" lastClr="000000">
                <a:hueOff val="0"/>
                <a:satOff val="0"/>
                <a:lumOff val="0"/>
                <a:alphaOff val="0"/>
              </a:sysClr>
            </a:solidFill>
            <a:latin typeface="Calibri" panose="020F0502020204030204"/>
            <a:ea typeface="+mn-ea"/>
            <a:cs typeface="+mn-cs"/>
          </a:endParaRPr>
        </a:p>
      </dsp:txBody>
      <dsp:txXfrm>
        <a:off x="4555499" y="2261933"/>
        <a:ext cx="14796" cy="14796"/>
      </dsp:txXfrm>
    </dsp:sp>
    <dsp:sp modelId="{1C8DC2CD-629F-4BA7-B945-D1C0D3F58921}">
      <dsp:nvSpPr>
        <dsp:cNvPr id="0" name=""/>
        <dsp:cNvSpPr/>
      </dsp:nvSpPr>
      <dsp:spPr>
        <a:xfrm>
          <a:off x="4710041" y="1466774"/>
          <a:ext cx="1465389" cy="1526520"/>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err="1">
              <a:solidFill>
                <a:sysClr val="windowText" lastClr="000000">
                  <a:lumMod val="95000"/>
                  <a:lumOff val="5000"/>
                </a:sysClr>
              </a:solidFill>
              <a:latin typeface="Calibri" panose="020F0502020204030204"/>
              <a:ea typeface="+mn-ea"/>
              <a:cs typeface="+mn-cs"/>
            </a:rPr>
            <a:t>Vũ</a:t>
          </a:r>
          <a:r>
            <a:rPr lang="en-US" sz="1900" kern="1200" dirty="0">
              <a:solidFill>
                <a:sysClr val="windowText" lastClr="000000">
                  <a:lumMod val="95000"/>
                  <a:lumOff val="5000"/>
                </a:sysClr>
              </a:solidFill>
              <a:latin typeface="Calibri" panose="020F0502020204030204"/>
              <a:ea typeface="+mn-ea"/>
              <a:cs typeface="+mn-cs"/>
            </a:rPr>
            <a:t> </a:t>
          </a:r>
          <a:r>
            <a:rPr lang="en-US" sz="1900" kern="1200" dirty="0" err="1">
              <a:solidFill>
                <a:sysClr val="windowText" lastClr="000000">
                  <a:lumMod val="95000"/>
                  <a:lumOff val="5000"/>
                </a:sysClr>
              </a:solidFill>
              <a:latin typeface="Calibri" panose="020F0502020204030204"/>
              <a:ea typeface="+mn-ea"/>
              <a:cs typeface="+mn-cs"/>
            </a:rPr>
            <a:t>Thị</a:t>
          </a:r>
          <a:r>
            <a:rPr lang="en-US" sz="1900" kern="1200" dirty="0">
              <a:solidFill>
                <a:sysClr val="windowText" lastClr="000000">
                  <a:lumMod val="95000"/>
                  <a:lumOff val="5000"/>
                </a:sysClr>
              </a:solidFill>
              <a:latin typeface="Calibri" panose="020F0502020204030204"/>
              <a:ea typeface="+mn-ea"/>
              <a:cs typeface="+mn-cs"/>
            </a:rPr>
            <a:t> </a:t>
          </a:r>
          <a:r>
            <a:rPr lang="en-US" sz="1900" kern="1200" dirty="0" err="1">
              <a:solidFill>
                <a:sysClr val="windowText" lastClr="000000">
                  <a:lumMod val="95000"/>
                  <a:lumOff val="5000"/>
                </a:sysClr>
              </a:solidFill>
              <a:latin typeface="Calibri" panose="020F0502020204030204"/>
              <a:ea typeface="+mn-ea"/>
              <a:cs typeface="+mn-cs"/>
            </a:rPr>
            <a:t>Bích</a:t>
          </a:r>
          <a:endParaRPr lang="en-US" sz="1900" kern="1200" dirty="0">
            <a:solidFill>
              <a:sysClr val="windowText" lastClr="000000">
                <a:lumMod val="95000"/>
                <a:lumOff val="5000"/>
              </a:sysClr>
            </a:solidFill>
            <a:latin typeface="Calibri" panose="020F0502020204030204"/>
            <a:ea typeface="+mn-ea"/>
            <a:cs typeface="+mn-cs"/>
          </a:endParaRPr>
        </a:p>
      </dsp:txBody>
      <dsp:txXfrm>
        <a:off x="4924642" y="1690328"/>
        <a:ext cx="1036187" cy="1079412"/>
      </dsp:txXfrm>
    </dsp:sp>
    <dsp:sp modelId="{F7B5CD02-5BA1-4D63-9988-A4309A94AE18}">
      <dsp:nvSpPr>
        <dsp:cNvPr id="0" name=""/>
        <dsp:cNvSpPr/>
      </dsp:nvSpPr>
      <dsp:spPr>
        <a:xfrm rot="5391731">
          <a:off x="3437444" y="3238887"/>
          <a:ext cx="99569" cy="33529"/>
        </a:xfrm>
        <a:custGeom>
          <a:avLst/>
          <a:gdLst/>
          <a:ahLst/>
          <a:cxnLst/>
          <a:rect l="0" t="0" r="0" b="0"/>
          <a:pathLst>
            <a:path>
              <a:moveTo>
                <a:pt x="0" y="22895"/>
              </a:moveTo>
              <a:lnTo>
                <a:pt x="255072" y="22895"/>
              </a:lnTo>
            </a:path>
          </a:pathLst>
        </a:custGeom>
        <a:noFill/>
        <a:ln w="12700" cap="flat" cmpd="sng" algn="ctr">
          <a:solidFill>
            <a:srgbClr val="5B9BD5">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ysClr val="windowText" lastClr="000000">
                <a:hueOff val="0"/>
                <a:satOff val="0"/>
                <a:lumOff val="0"/>
                <a:alphaOff val="0"/>
              </a:sysClr>
            </a:solidFill>
            <a:latin typeface="Calibri" panose="020F0502020204030204"/>
            <a:ea typeface="+mn-ea"/>
            <a:cs typeface="+mn-cs"/>
          </a:endParaRPr>
        </a:p>
      </dsp:txBody>
      <dsp:txXfrm>
        <a:off x="3484740" y="3253163"/>
        <a:ext cx="4978" cy="4978"/>
      </dsp:txXfrm>
    </dsp:sp>
    <dsp:sp modelId="{5CB71DDA-85BA-47B8-B630-772255569F99}">
      <dsp:nvSpPr>
        <dsp:cNvPr id="0" name=""/>
        <dsp:cNvSpPr/>
      </dsp:nvSpPr>
      <dsp:spPr>
        <a:xfrm>
          <a:off x="2712563" y="3305435"/>
          <a:ext cx="1552907" cy="1386306"/>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err="1">
              <a:solidFill>
                <a:sysClr val="windowText" lastClr="000000">
                  <a:lumMod val="95000"/>
                  <a:lumOff val="5000"/>
                </a:sysClr>
              </a:solidFill>
              <a:latin typeface="Calibri" panose="020F0502020204030204"/>
              <a:ea typeface="+mn-ea"/>
              <a:cs typeface="+mn-cs"/>
            </a:rPr>
            <a:t>Bố</a:t>
          </a:r>
          <a:r>
            <a:rPr lang="en-US" sz="1900" kern="1200" dirty="0">
              <a:solidFill>
                <a:sysClr val="windowText" lastClr="000000">
                  <a:lumMod val="95000"/>
                  <a:lumOff val="5000"/>
                </a:sysClr>
              </a:solidFill>
              <a:latin typeface="Calibri" panose="020F0502020204030204"/>
              <a:ea typeface="+mn-ea"/>
              <a:cs typeface="+mn-cs"/>
            </a:rPr>
            <a:t> </a:t>
          </a:r>
          <a:r>
            <a:rPr lang="en-US" sz="1900" kern="1200" dirty="0" err="1">
              <a:solidFill>
                <a:sysClr val="windowText" lastClr="000000">
                  <a:lumMod val="95000"/>
                  <a:lumOff val="5000"/>
                </a:sysClr>
              </a:solidFill>
              <a:latin typeface="Calibri" panose="020F0502020204030204"/>
              <a:ea typeface="+mn-ea"/>
              <a:cs typeface="+mn-cs"/>
            </a:rPr>
            <a:t>mẹ</a:t>
          </a:r>
          <a:r>
            <a:rPr lang="en-US" sz="1900" kern="1200" dirty="0">
              <a:solidFill>
                <a:sysClr val="windowText" lastClr="000000">
                  <a:lumMod val="95000"/>
                  <a:lumOff val="5000"/>
                </a:sysClr>
              </a:solidFill>
              <a:latin typeface="Calibri" panose="020F0502020204030204"/>
              <a:ea typeface="+mn-ea"/>
              <a:cs typeface="+mn-cs"/>
            </a:rPr>
            <a:t>  </a:t>
          </a:r>
          <a:r>
            <a:rPr lang="en-US" sz="1900" kern="1200" dirty="0" err="1">
              <a:solidFill>
                <a:sysClr val="windowText" lastClr="000000">
                  <a:lumMod val="95000"/>
                  <a:lumOff val="5000"/>
                </a:sysClr>
              </a:solidFill>
              <a:latin typeface="Calibri" panose="020F0502020204030204"/>
              <a:ea typeface="+mn-ea"/>
              <a:cs typeface="+mn-cs"/>
            </a:rPr>
            <a:t>sư</a:t>
          </a:r>
          <a:r>
            <a:rPr lang="en-US" sz="1900" kern="1200" dirty="0">
              <a:solidFill>
                <a:sysClr val="windowText" lastClr="000000">
                  <a:lumMod val="95000"/>
                  <a:lumOff val="5000"/>
                </a:sysClr>
              </a:solidFill>
              <a:latin typeface="Calibri" panose="020F0502020204030204"/>
              <a:ea typeface="+mn-ea"/>
              <a:cs typeface="+mn-cs"/>
            </a:rPr>
            <a:t> </a:t>
          </a:r>
          <a:r>
            <a:rPr lang="en-US" sz="1900" kern="1200" dirty="0" err="1">
              <a:solidFill>
                <a:sysClr val="windowText" lastClr="000000">
                  <a:lumMod val="95000"/>
                  <a:lumOff val="5000"/>
                </a:sysClr>
              </a:solidFill>
              <a:latin typeface="Calibri" panose="020F0502020204030204"/>
              <a:ea typeface="+mn-ea"/>
              <a:cs typeface="+mn-cs"/>
            </a:rPr>
            <a:t>thầy</a:t>
          </a:r>
          <a:r>
            <a:rPr lang="en-US" sz="1900" kern="1200" dirty="0">
              <a:solidFill>
                <a:sysClr val="windowText" lastClr="000000">
                  <a:lumMod val="95000"/>
                  <a:lumOff val="5000"/>
                </a:sysClr>
              </a:solidFill>
              <a:latin typeface="Calibri" panose="020F0502020204030204"/>
              <a:ea typeface="+mn-ea"/>
              <a:cs typeface="+mn-cs"/>
            </a:rPr>
            <a:t> </a:t>
          </a:r>
          <a:r>
            <a:rPr lang="en-US" sz="1900" kern="1200" dirty="0" err="1">
              <a:solidFill>
                <a:sysClr val="windowText" lastClr="000000">
                  <a:lumMod val="95000"/>
                  <a:lumOff val="5000"/>
                </a:sysClr>
              </a:solidFill>
              <a:latin typeface="Calibri" panose="020F0502020204030204"/>
              <a:ea typeface="+mn-ea"/>
              <a:cs typeface="+mn-cs"/>
            </a:rPr>
            <a:t>Đàm</a:t>
          </a:r>
          <a:r>
            <a:rPr lang="en-US" sz="1900" kern="1200" dirty="0">
              <a:solidFill>
                <a:sysClr val="windowText" lastClr="000000">
                  <a:lumMod val="95000"/>
                  <a:lumOff val="5000"/>
                </a:sysClr>
              </a:solidFill>
              <a:latin typeface="Calibri" panose="020F0502020204030204"/>
              <a:ea typeface="+mn-ea"/>
              <a:cs typeface="+mn-cs"/>
            </a:rPr>
            <a:t> </a:t>
          </a:r>
          <a:r>
            <a:rPr lang="en-US" sz="1900" kern="1200" dirty="0" err="1">
              <a:solidFill>
                <a:sysClr val="windowText" lastClr="000000">
                  <a:lumMod val="95000"/>
                  <a:lumOff val="5000"/>
                </a:sysClr>
              </a:solidFill>
              <a:latin typeface="Calibri" panose="020F0502020204030204"/>
              <a:ea typeface="+mn-ea"/>
              <a:cs typeface="+mn-cs"/>
            </a:rPr>
            <a:t>Thân</a:t>
          </a:r>
          <a:endParaRPr lang="en-US" sz="1900" kern="1200" dirty="0">
            <a:solidFill>
              <a:sysClr val="windowText" lastClr="000000">
                <a:lumMod val="95000"/>
                <a:lumOff val="5000"/>
              </a:sysClr>
            </a:solidFill>
            <a:latin typeface="Calibri" panose="020F0502020204030204"/>
            <a:ea typeface="+mn-ea"/>
            <a:cs typeface="+mn-cs"/>
          </a:endParaRPr>
        </a:p>
      </dsp:txBody>
      <dsp:txXfrm>
        <a:off x="2939981" y="3508455"/>
        <a:ext cx="1098071" cy="980266"/>
      </dsp:txXfrm>
    </dsp:sp>
    <dsp:sp modelId="{923197F7-9AFA-4355-BA9E-C203ABCB7936}">
      <dsp:nvSpPr>
        <dsp:cNvPr id="0" name=""/>
        <dsp:cNvSpPr/>
      </dsp:nvSpPr>
      <dsp:spPr>
        <a:xfrm rot="10842174">
          <a:off x="2334465" y="2287941"/>
          <a:ext cx="219465" cy="33529"/>
        </a:xfrm>
        <a:custGeom>
          <a:avLst/>
          <a:gdLst/>
          <a:ahLst/>
          <a:cxnLst/>
          <a:rect l="0" t="0" r="0" b="0"/>
          <a:pathLst>
            <a:path>
              <a:moveTo>
                <a:pt x="0" y="22895"/>
              </a:moveTo>
              <a:lnTo>
                <a:pt x="255072" y="22895"/>
              </a:lnTo>
            </a:path>
          </a:pathLst>
        </a:custGeom>
        <a:noFill/>
        <a:ln w="12700" cap="flat" cmpd="sng" algn="ctr">
          <a:solidFill>
            <a:srgbClr val="5B9BD5">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solidFill>
              <a:sysClr val="windowText" lastClr="000000">
                <a:hueOff val="0"/>
                <a:satOff val="0"/>
                <a:lumOff val="0"/>
                <a:alphaOff val="0"/>
              </a:sysClr>
            </a:solidFill>
            <a:latin typeface="Calibri" panose="020F0502020204030204"/>
            <a:ea typeface="+mn-ea"/>
            <a:cs typeface="+mn-cs"/>
          </a:endParaRPr>
        </a:p>
      </dsp:txBody>
      <dsp:txXfrm rot="10800000">
        <a:off x="2438711" y="2299220"/>
        <a:ext cx="10973" cy="10973"/>
      </dsp:txXfrm>
    </dsp:sp>
    <dsp:sp modelId="{499F118A-B136-4414-B82A-1A2DB33B3BD8}">
      <dsp:nvSpPr>
        <dsp:cNvPr id="0" name=""/>
        <dsp:cNvSpPr/>
      </dsp:nvSpPr>
      <dsp:spPr>
        <a:xfrm>
          <a:off x="796548" y="1564758"/>
          <a:ext cx="1537989" cy="1458337"/>
        </a:xfrm>
        <a:prstGeom prst="ellipse">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err="1">
              <a:solidFill>
                <a:sysClr val="windowText" lastClr="000000">
                  <a:lumMod val="95000"/>
                  <a:lumOff val="5000"/>
                </a:sysClr>
              </a:solidFill>
              <a:latin typeface="Calibri" panose="020F0502020204030204"/>
              <a:ea typeface="+mn-ea"/>
              <a:cs typeface="+mn-cs"/>
            </a:rPr>
            <a:t>Nguyễn</a:t>
          </a:r>
          <a:r>
            <a:rPr lang="en-US" sz="1900" kern="1200" dirty="0">
              <a:solidFill>
                <a:sysClr val="windowText" lastClr="000000">
                  <a:lumMod val="95000"/>
                  <a:lumOff val="5000"/>
                </a:sysClr>
              </a:solidFill>
              <a:latin typeface="Calibri" panose="020F0502020204030204"/>
              <a:ea typeface="+mn-ea"/>
              <a:cs typeface="+mn-cs"/>
            </a:rPr>
            <a:t> </a:t>
          </a:r>
          <a:r>
            <a:rPr lang="en-US" sz="1900" kern="1200" dirty="0" err="1">
              <a:solidFill>
                <a:sysClr val="windowText" lastClr="000000">
                  <a:lumMod val="95000"/>
                  <a:lumOff val="5000"/>
                </a:sysClr>
              </a:solidFill>
              <a:latin typeface="Calibri" panose="020F0502020204030204"/>
              <a:ea typeface="+mn-ea"/>
              <a:cs typeface="+mn-cs"/>
            </a:rPr>
            <a:t>Hồng</a:t>
          </a:r>
          <a:r>
            <a:rPr lang="en-US" sz="1900" kern="1200" dirty="0">
              <a:solidFill>
                <a:sysClr val="windowText" lastClr="000000">
                  <a:lumMod val="95000"/>
                  <a:lumOff val="5000"/>
                </a:sysClr>
              </a:solidFill>
              <a:latin typeface="Calibri" panose="020F0502020204030204"/>
              <a:ea typeface="+mn-ea"/>
              <a:cs typeface="+mn-cs"/>
            </a:rPr>
            <a:t> </a:t>
          </a:r>
          <a:r>
            <a:rPr lang="en-US" sz="1900" kern="1200" dirty="0" err="1">
              <a:solidFill>
                <a:sysClr val="windowText" lastClr="000000">
                  <a:lumMod val="95000"/>
                  <a:lumOff val="5000"/>
                </a:sysClr>
              </a:solidFill>
              <a:latin typeface="Calibri" panose="020F0502020204030204"/>
              <a:ea typeface="+mn-ea"/>
              <a:cs typeface="+mn-cs"/>
            </a:rPr>
            <a:t>Quân</a:t>
          </a:r>
          <a:endParaRPr lang="en-US" sz="1900" kern="1200" dirty="0">
            <a:solidFill>
              <a:sysClr val="windowText" lastClr="000000">
                <a:lumMod val="95000"/>
                <a:lumOff val="5000"/>
              </a:sysClr>
            </a:solidFill>
            <a:latin typeface="Calibri" panose="020F0502020204030204"/>
            <a:ea typeface="+mn-ea"/>
            <a:cs typeface="+mn-cs"/>
          </a:endParaRPr>
        </a:p>
      </dsp:txBody>
      <dsp:txXfrm>
        <a:off x="1021781" y="1778327"/>
        <a:ext cx="1087523" cy="1031199"/>
      </dsp:txXfrm>
    </dsp:sp>
  </dsp:spTree>
</dsp:drawing>
</file>

<file path=ppt/diagrams/layout1.xml><?xml version="1.0" encoding="utf-8"?>
<dgm:layoutDef xmlns:dgm="http://schemas.openxmlformats.org/drawingml/2006/diagram" xmlns:a="http://schemas.openxmlformats.org/drawingml/2006/main" uniqueId="urn:microsoft.com/office/officeart/2005/8/layout/radial1#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Sty" val="noArr"/>
              <dgm:param type="endSty" val="noArr"/>
              <dgm:param type="begPts" val="auto"/>
              <dgm:param type="endPts" val="auto"/>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639C61-A924-4377-A748-E2C9EDA92DC0}" type="datetimeFigureOut">
              <a:rPr lang="en-US" smtClean="0"/>
              <a:pPr/>
              <a:t>8/15/2024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46042B-3B95-428E-9DFD-2F18E9C3ACF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TRẦN</a:t>
            </a:r>
            <a:r>
              <a:rPr lang="en-US" altLang="zh-CN" baseline="0" dirty="0" smtClean="0"/>
              <a:t> THỊ NGỌC LÀNH – </a:t>
            </a:r>
            <a:r>
              <a:rPr lang="en-US" altLang="zh-CN" baseline="0" dirty="0" err="1" smtClean="0"/>
              <a:t>Trung</a:t>
            </a:r>
            <a:r>
              <a:rPr lang="en-US" altLang="zh-CN" baseline="0" dirty="0" smtClean="0"/>
              <a:t> </a:t>
            </a:r>
            <a:r>
              <a:rPr lang="en-US" altLang="zh-CN" baseline="0" dirty="0" err="1" smtClean="0"/>
              <a:t>tâm</a:t>
            </a:r>
            <a:r>
              <a:rPr lang="en-US" altLang="zh-CN" baseline="0" dirty="0" smtClean="0"/>
              <a:t> GDNN – GDTX </a:t>
            </a:r>
            <a:r>
              <a:rPr lang="en-US" altLang="zh-CN" baseline="0" dirty="0" err="1" smtClean="0"/>
              <a:t>Giao</a:t>
            </a:r>
            <a:r>
              <a:rPr lang="en-US" altLang="zh-CN" baseline="0" dirty="0" smtClean="0"/>
              <a:t> </a:t>
            </a:r>
            <a:r>
              <a:rPr lang="en-US" altLang="zh-CN" baseline="0" dirty="0" err="1" smtClean="0"/>
              <a:t>Thủy</a:t>
            </a:r>
            <a:r>
              <a:rPr lang="en-US" altLang="zh-CN" baseline="0" dirty="0" smtClean="0"/>
              <a:t> – Nam </a:t>
            </a:r>
            <a:r>
              <a:rPr lang="en-US" altLang="zh-CN" baseline="0" dirty="0" err="1" smtClean="0"/>
              <a:t>Định</a:t>
            </a:r>
            <a:r>
              <a:rPr lang="en-US" altLang="zh-CN" baseline="0" smtClean="0"/>
              <a:t>. </a:t>
            </a:r>
            <a:endParaRPr lang="zh-CN" altLang="en-US" dirty="0"/>
          </a:p>
        </p:txBody>
      </p:sp>
      <p:sp>
        <p:nvSpPr>
          <p:cNvPr id="4" name="灯片编号占位符 3"/>
          <p:cNvSpPr>
            <a:spLocks noGrp="1"/>
          </p:cNvSpPr>
          <p:nvPr>
            <p:ph type="sldNum" sz="quarter" idx="5"/>
          </p:nvPr>
        </p:nvSpPr>
        <p:spPr/>
        <p:txBody>
          <a:bodyPr/>
          <a:lstStyle/>
          <a:p>
            <a:fld id="{C3F0BE39-8038-4699-9F93-B32DA16FC4FA}" type="slidenum">
              <a:rPr lang="zh-CN" altLang="en-US" smtClean="0"/>
              <a:pPr/>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3F0BE39-8038-4699-9F93-B32DA16FC4FA}" type="slidenum">
              <a:rPr kumimoji="0" lang="zh-CN" altLang="en-US" sz="1200" b="0" i="0" u="none" strike="noStrike" kern="1200" cap="none" spc="0" normalizeH="0" baseline="0" noProof="0" smtClean="0">
                <a:ln>
                  <a:noFill/>
                </a:ln>
                <a:solidFill>
                  <a:prstClr val="black"/>
                </a:solidFill>
                <a:effectLst/>
                <a:uLnTx/>
                <a:uFillTx/>
                <a:ea typeface="zihun95hao-shoukesong"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2</a:t>
            </a:fld>
            <a:endParaRPr kumimoji="0" lang="zh-CN" altLang="en-US" sz="1200" b="0" i="0" u="none" strike="noStrike" kern="1200" cap="none" spc="0" normalizeH="0" baseline="0" noProof="0">
              <a:ln>
                <a:noFill/>
              </a:ln>
              <a:solidFill>
                <a:prstClr val="black"/>
              </a:solidFill>
              <a:effectLst/>
              <a:uLnTx/>
              <a:uFillTx/>
              <a:ea typeface="zihun95hao-shoukesong"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3F0BE39-8038-4699-9F93-B32DA16FC4FA}" type="slidenum">
              <a:rPr kumimoji="0" lang="zh-CN" altLang="en-US" sz="1200" b="0" i="0" u="none" strike="noStrike" kern="1200" cap="none" spc="0" normalizeH="0" baseline="0" noProof="0" smtClean="0">
                <a:ln>
                  <a:noFill/>
                </a:ln>
                <a:solidFill>
                  <a:prstClr val="black"/>
                </a:solidFill>
                <a:effectLst/>
                <a:uLnTx/>
                <a:uFillTx/>
                <a:ea typeface="zihun95hao-shoukesong"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4</a:t>
            </a:fld>
            <a:endParaRPr kumimoji="0" lang="zh-CN" altLang="en-US" sz="1200" b="0" i="0" u="none" strike="noStrike" kern="1200" cap="none" spc="0" normalizeH="0" baseline="0" noProof="0">
              <a:ln>
                <a:noFill/>
              </a:ln>
              <a:solidFill>
                <a:prstClr val="black"/>
              </a:solidFill>
              <a:effectLst/>
              <a:uLnTx/>
              <a:uFillTx/>
              <a:ea typeface="zihun95hao-shoukesong"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3F0BE39-8038-4699-9F93-B32DA16FC4FA}" type="slidenum">
              <a:rPr kumimoji="0" lang="zh-CN" altLang="en-US" sz="1200" b="0" i="0" u="none" strike="noStrike" kern="1200" cap="none" spc="0" normalizeH="0" baseline="0" noProof="0" smtClean="0">
                <a:ln>
                  <a:noFill/>
                </a:ln>
                <a:solidFill>
                  <a:prstClr val="black"/>
                </a:solidFill>
                <a:effectLst/>
                <a:uLnTx/>
                <a:uFillTx/>
                <a:ea typeface="zihun95hao-shoukesong"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50</a:t>
            </a:fld>
            <a:endParaRPr kumimoji="0" lang="zh-CN" altLang="en-US" sz="1200" b="0" i="0" u="none" strike="noStrike" kern="1200" cap="none" spc="0" normalizeH="0" baseline="0" noProof="0">
              <a:ln>
                <a:noFill/>
              </a:ln>
              <a:solidFill>
                <a:prstClr val="black"/>
              </a:solidFill>
              <a:effectLst/>
              <a:uLnTx/>
              <a:uFillTx/>
              <a:ea typeface="zihun95hao-shoukesong"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3F0BE39-8038-4699-9F93-B32DA16FC4FA}" type="slidenum">
              <a:rPr kumimoji="0" lang="zh-CN" altLang="en-US" sz="1200" b="0" i="0" u="none" strike="noStrike" kern="1200" cap="none" spc="0" normalizeH="0" baseline="0" noProof="0" smtClean="0">
                <a:ln>
                  <a:noFill/>
                </a:ln>
                <a:solidFill>
                  <a:prstClr val="black"/>
                </a:solidFill>
                <a:effectLst/>
                <a:uLnTx/>
                <a:uFillTx/>
                <a:ea typeface="zihun95hao-shoukesong"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54</a:t>
            </a:fld>
            <a:endParaRPr kumimoji="0" lang="zh-CN" altLang="en-US" sz="1200" b="0" i="0" u="none" strike="noStrike" kern="1200" cap="none" spc="0" normalizeH="0" baseline="0" noProof="0">
              <a:ln>
                <a:noFill/>
              </a:ln>
              <a:solidFill>
                <a:prstClr val="black"/>
              </a:solidFill>
              <a:effectLst/>
              <a:uLnTx/>
              <a:uFillTx/>
              <a:ea typeface="zihun95hao-shoukesong"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2BCB3FB-A682-443B-A2F2-6B98AAA08F51}" type="datetimeFigureOut">
              <a:rPr lang="en-US" smtClean="0"/>
              <a:pPr/>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11E418-57E5-424D-BBD9-F04F91375D1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BCB3FB-A682-443B-A2F2-6B98AAA08F51}" type="datetimeFigureOut">
              <a:rPr lang="en-US" smtClean="0"/>
              <a:pPr/>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11E418-57E5-424D-BBD9-F04F91375D1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BCB3FB-A682-443B-A2F2-6B98AAA08F51}" type="datetimeFigureOut">
              <a:rPr lang="en-US" smtClean="0"/>
              <a:pPr/>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11E418-57E5-424D-BBD9-F04F91375D1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5" name="图片 4" descr="图片包含 鲜花, 植物&#10;&#10;描述已自动生成"/>
          <p:cNvPicPr>
            <a:picLocks noChangeAspect="1"/>
          </p:cNvPicPr>
          <p:nvPr userDrawn="1"/>
        </p:nvPicPr>
        <p:blipFill rotWithShape="1">
          <a:blip r:embed="rId2" cstate="screen"/>
          <a:srcRect/>
          <a:stretch>
            <a:fillRect/>
          </a:stretch>
        </p:blipFill>
        <p:spPr>
          <a:xfrm flipH="1">
            <a:off x="0" y="-227641"/>
            <a:ext cx="4220308" cy="5347709"/>
          </a:xfrm>
          <a:prstGeom prst="rect">
            <a:avLst/>
          </a:prstGeom>
        </p:spPr>
      </p:pic>
      <p:pic>
        <p:nvPicPr>
          <p:cNvPr id="6" name="图片 5" descr="图片包含 鲜花, 植物&#10;&#10;描述已自动生成"/>
          <p:cNvPicPr>
            <a:picLocks noChangeAspect="1"/>
          </p:cNvPicPr>
          <p:nvPr userDrawn="1"/>
        </p:nvPicPr>
        <p:blipFill rotWithShape="1">
          <a:blip r:embed="rId3" cstate="screen"/>
          <a:srcRect/>
          <a:stretch>
            <a:fillRect/>
          </a:stretch>
        </p:blipFill>
        <p:spPr>
          <a:xfrm>
            <a:off x="7149864" y="-227641"/>
            <a:ext cx="5042136" cy="6389077"/>
          </a:xfrm>
          <a:prstGeom prst="rect">
            <a:avLst/>
          </a:prstGeom>
        </p:spPr>
      </p:pic>
      <p:sp>
        <p:nvSpPr>
          <p:cNvPr id="9" name="椭圆 8"/>
          <p:cNvSpPr/>
          <p:nvPr userDrawn="1"/>
        </p:nvSpPr>
        <p:spPr>
          <a:xfrm>
            <a:off x="1246774" y="850808"/>
            <a:ext cx="5367735" cy="5156383"/>
          </a:xfrm>
          <a:prstGeom prst="ellipse">
            <a:avLst/>
          </a:prstGeom>
          <a:gradFill>
            <a:gsLst>
              <a:gs pos="0">
                <a:schemeClr val="accent1">
                  <a:lumMod val="5000"/>
                  <a:lumOff val="95000"/>
                  <a:alpha val="0"/>
                </a:schemeClr>
              </a:gs>
              <a:gs pos="57000">
                <a:srgbClr val="EEC0CE"/>
              </a:gs>
              <a:gs pos="83000">
                <a:srgbClr val="EEC0CE"/>
              </a:gs>
              <a:gs pos="100000">
                <a:srgbClr val="EEC0C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zihun95hao-shoukesong" pitchFamily="2" charset="-122"/>
              <a:ea typeface="zihun95hao-shoukesong" pitchFamily="2" charset="-122"/>
            </a:endParaRPr>
          </a:p>
        </p:txBody>
      </p:sp>
      <p:pic>
        <p:nvPicPr>
          <p:cNvPr id="11" name="图片 10"/>
          <p:cNvPicPr>
            <a:picLocks noChangeAspect="1"/>
          </p:cNvPicPr>
          <p:nvPr userDrawn="1"/>
        </p:nvPicPr>
        <p:blipFill rotWithShape="1">
          <a:blip r:embed="rId4" cstate="screen"/>
          <a:srcRect/>
          <a:stretch>
            <a:fillRect/>
          </a:stretch>
        </p:blipFill>
        <p:spPr>
          <a:xfrm>
            <a:off x="8220573" y="190461"/>
            <a:ext cx="1740646" cy="2200644"/>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1000"/>
                                        <p:tgtEl>
                                          <p:spTgt spid="6"/>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8" name="椭圆 7"/>
          <p:cNvSpPr/>
          <p:nvPr userDrawn="1"/>
        </p:nvSpPr>
        <p:spPr>
          <a:xfrm>
            <a:off x="4518645" y="1029423"/>
            <a:ext cx="3154709" cy="3154709"/>
          </a:xfrm>
          <a:prstGeom prst="ellipse">
            <a:avLst/>
          </a:prstGeom>
          <a:gradFill>
            <a:gsLst>
              <a:gs pos="0">
                <a:schemeClr val="accent1">
                  <a:lumMod val="5000"/>
                  <a:lumOff val="95000"/>
                  <a:alpha val="0"/>
                </a:schemeClr>
              </a:gs>
              <a:gs pos="57000">
                <a:srgbClr val="EEC0CE"/>
              </a:gs>
              <a:gs pos="83000">
                <a:srgbClr val="EEC0CE"/>
              </a:gs>
              <a:gs pos="100000">
                <a:srgbClr val="EEC0C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zihun95hao-shoukesong" pitchFamily="2" charset="-122"/>
              <a:ea typeface="zihun95hao-shoukesong" pitchFamily="2" charset="-122"/>
            </a:endParaRPr>
          </a:p>
        </p:txBody>
      </p:sp>
      <p:pic>
        <p:nvPicPr>
          <p:cNvPr id="9" name="图片 8" descr="图片包含 鲜花, 植物&#10;&#10;描述已自动生成"/>
          <p:cNvPicPr>
            <a:picLocks noChangeAspect="1"/>
          </p:cNvPicPr>
          <p:nvPr userDrawn="1"/>
        </p:nvPicPr>
        <p:blipFill rotWithShape="1">
          <a:blip r:embed="rId2" cstate="screen">
            <a:alphaModFix amt="50000"/>
          </a:blip>
          <a:srcRect/>
          <a:stretch>
            <a:fillRect/>
          </a:stretch>
        </p:blipFill>
        <p:spPr>
          <a:xfrm flipH="1">
            <a:off x="0" y="0"/>
            <a:ext cx="4220308" cy="5347709"/>
          </a:xfrm>
          <a:prstGeom prst="rect">
            <a:avLst/>
          </a:prstGeom>
        </p:spPr>
      </p:pic>
      <p:pic>
        <p:nvPicPr>
          <p:cNvPr id="10" name="图片 9" descr="图片包含 鲜花, 植物&#10;&#10;描述已自动生成"/>
          <p:cNvPicPr>
            <a:picLocks noChangeAspect="1"/>
          </p:cNvPicPr>
          <p:nvPr userDrawn="1"/>
        </p:nvPicPr>
        <p:blipFill rotWithShape="1">
          <a:blip r:embed="rId2" cstate="screen">
            <a:alphaModFix amt="50000"/>
          </a:blip>
          <a:srcRect/>
          <a:stretch>
            <a:fillRect/>
          </a:stretch>
        </p:blipFill>
        <p:spPr>
          <a:xfrm>
            <a:off x="7971690" y="-1"/>
            <a:ext cx="4220308" cy="5347709"/>
          </a:xfrm>
          <a:prstGeom prst="rect">
            <a:avLst/>
          </a:prstGeom>
        </p:spPr>
      </p:pic>
      <p:grpSp>
        <p:nvGrpSpPr>
          <p:cNvPr id="6" name="组合 5"/>
          <p:cNvGrpSpPr/>
          <p:nvPr userDrawn="1"/>
        </p:nvGrpSpPr>
        <p:grpSpPr>
          <a:xfrm>
            <a:off x="3562336" y="-372515"/>
            <a:ext cx="1702667" cy="3545950"/>
            <a:chOff x="4446613" y="-372515"/>
            <a:chExt cx="1702667" cy="3545950"/>
          </a:xfrm>
        </p:grpSpPr>
        <p:pic>
          <p:nvPicPr>
            <p:cNvPr id="11" name="图片 10" descr="图片包含 物体&#10;&#10;描述已自动生成"/>
            <p:cNvPicPr>
              <a:picLocks noChangeAspect="1"/>
            </p:cNvPicPr>
            <p:nvPr/>
          </p:nvPicPr>
          <p:blipFill rotWithShape="1">
            <a:blip r:embed="rId3" cstate="screen"/>
            <a:srcRect/>
            <a:stretch>
              <a:fillRect/>
            </a:stretch>
          </p:blipFill>
          <p:spPr>
            <a:xfrm>
              <a:off x="4446613" y="-372515"/>
              <a:ext cx="1422918" cy="3545950"/>
            </a:xfrm>
            <a:prstGeom prst="rect">
              <a:avLst/>
            </a:prstGeom>
          </p:spPr>
        </p:pic>
        <p:pic>
          <p:nvPicPr>
            <p:cNvPr id="12" name="图片 11" descr="图片包含 物体&#10;&#10;描述已自动生成"/>
            <p:cNvPicPr>
              <a:picLocks noChangeAspect="1"/>
            </p:cNvPicPr>
            <p:nvPr/>
          </p:nvPicPr>
          <p:blipFill rotWithShape="1">
            <a:blip r:embed="rId4" cstate="screen"/>
            <a:srcRect/>
            <a:stretch>
              <a:fillRect/>
            </a:stretch>
          </p:blipFill>
          <p:spPr>
            <a:xfrm flipH="1">
              <a:off x="5249862" y="-213392"/>
              <a:ext cx="899418" cy="2241375"/>
            </a:xfrm>
            <a:prstGeom prst="rect">
              <a:avLst/>
            </a:prstGeom>
          </p:spPr>
        </p:pic>
      </p:gr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6" presetClass="entr" presetSubtype="3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out)">
                                      <p:cBhvr>
                                        <p:cTn id="10" dur="1500"/>
                                        <p:tgtEl>
                                          <p:spTgt spid="9"/>
                                        </p:tgtEl>
                                      </p:cBhvr>
                                    </p:animEffect>
                                  </p:childTnLst>
                                </p:cTn>
                              </p:par>
                              <p:par>
                                <p:cTn id="11" presetID="6" presetClass="entr" presetSubtype="32"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out)">
                                      <p:cBhvr>
                                        <p:cTn id="13" dur="1500"/>
                                        <p:tgtEl>
                                          <p:spTgt spid="10"/>
                                        </p:tgtEl>
                                      </p:cBhvr>
                                    </p:animEffect>
                                  </p:childTnLst>
                                </p:cTn>
                              </p:par>
                              <p:par>
                                <p:cTn id="14" presetID="47"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10" name="图片 9" descr="图片包含 鲜花, 植物&#10;&#10;描述已自动生成"/>
          <p:cNvPicPr>
            <a:picLocks noChangeAspect="1"/>
          </p:cNvPicPr>
          <p:nvPr userDrawn="1"/>
        </p:nvPicPr>
        <p:blipFill rotWithShape="1">
          <a:blip r:embed="rId2" cstate="screen">
            <a:alphaModFix amt="35000"/>
          </a:blip>
          <a:srcRect/>
          <a:stretch>
            <a:fillRect/>
          </a:stretch>
        </p:blipFill>
        <p:spPr>
          <a:xfrm flipH="1">
            <a:off x="3501921" y="3429000"/>
            <a:ext cx="2885750" cy="3656641"/>
          </a:xfrm>
          <a:prstGeom prst="rect">
            <a:avLst/>
          </a:prstGeom>
        </p:spPr>
      </p:pic>
      <p:grpSp>
        <p:nvGrpSpPr>
          <p:cNvPr id="2" name="组合 1"/>
          <p:cNvGrpSpPr/>
          <p:nvPr userDrawn="1"/>
        </p:nvGrpSpPr>
        <p:grpSpPr>
          <a:xfrm flipH="1">
            <a:off x="-1841500" y="-757281"/>
            <a:ext cx="5549900" cy="6858000"/>
            <a:chOff x="6642100" y="0"/>
            <a:chExt cx="5549900" cy="6858000"/>
          </a:xfrm>
        </p:grpSpPr>
        <p:pic>
          <p:nvPicPr>
            <p:cNvPr id="7" name="图片 6" descr="图片包含 鲜花, 植物&#10;&#10;描述已自动生成"/>
            <p:cNvPicPr>
              <a:picLocks noChangeAspect="1"/>
            </p:cNvPicPr>
            <p:nvPr userDrawn="1"/>
          </p:nvPicPr>
          <p:blipFill rotWithShape="1">
            <a:blip r:embed="rId3" cstate="screen"/>
            <a:srcRect/>
            <a:stretch>
              <a:fillRect/>
            </a:stretch>
          </p:blipFill>
          <p:spPr>
            <a:xfrm>
              <a:off x="6779799" y="0"/>
              <a:ext cx="5412201" cy="6858000"/>
            </a:xfrm>
            <a:prstGeom prst="rect">
              <a:avLst/>
            </a:prstGeom>
          </p:spPr>
        </p:pic>
        <p:sp>
          <p:nvSpPr>
            <p:cNvPr id="8" name="椭圆 7"/>
            <p:cNvSpPr/>
            <p:nvPr userDrawn="1"/>
          </p:nvSpPr>
          <p:spPr>
            <a:xfrm>
              <a:off x="6642100" y="1519281"/>
              <a:ext cx="3825866" cy="3873500"/>
            </a:xfrm>
            <a:prstGeom prst="ellipse">
              <a:avLst/>
            </a:prstGeom>
            <a:gradFill>
              <a:gsLst>
                <a:gs pos="0">
                  <a:schemeClr val="accent1">
                    <a:lumMod val="5000"/>
                    <a:lumOff val="95000"/>
                    <a:alpha val="0"/>
                  </a:schemeClr>
                </a:gs>
                <a:gs pos="57000">
                  <a:srgbClr val="EEC0CE"/>
                </a:gs>
                <a:gs pos="83000">
                  <a:srgbClr val="EEC0CE"/>
                </a:gs>
                <a:gs pos="100000">
                  <a:srgbClr val="EEC0C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zihun95hao-shoukesong" pitchFamily="2" charset="-122"/>
                <a:ea typeface="zihun95hao-shoukesong" pitchFamily="2" charset="-122"/>
              </a:endParaRPr>
            </a:p>
          </p:txBody>
        </p:sp>
        <p:pic>
          <p:nvPicPr>
            <p:cNvPr id="11" name="图片 10"/>
            <p:cNvPicPr>
              <a:picLocks noChangeAspect="1"/>
            </p:cNvPicPr>
            <p:nvPr userDrawn="1"/>
          </p:nvPicPr>
          <p:blipFill>
            <a:blip r:embed="rId4" cstate="screen"/>
            <a:stretch>
              <a:fillRect/>
            </a:stretch>
          </p:blipFill>
          <p:spPr>
            <a:xfrm>
              <a:off x="9079897" y="4336993"/>
              <a:ext cx="1171305" cy="1345973"/>
            </a:xfrm>
            <a:prstGeom prst="rect">
              <a:avLst/>
            </a:prstGeom>
          </p:spPr>
        </p:pic>
      </p:grpSp>
      <p:pic>
        <p:nvPicPr>
          <p:cNvPr id="16" name="图片 15"/>
          <p:cNvPicPr>
            <a:picLocks noChangeAspect="1"/>
          </p:cNvPicPr>
          <p:nvPr userDrawn="1"/>
        </p:nvPicPr>
        <p:blipFill rotWithShape="1">
          <a:blip r:embed="rId5" cstate="screen">
            <a:alphaModFix amt="35000"/>
          </a:blip>
          <a:srcRect/>
          <a:stretch>
            <a:fillRect/>
          </a:stretch>
        </p:blipFill>
        <p:spPr>
          <a:xfrm>
            <a:off x="10027419" y="314963"/>
            <a:ext cx="1740646" cy="2200644"/>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pic>
        <p:nvPicPr>
          <p:cNvPr id="10" name="图片 9" descr="图片包含 鲜花, 植物&#10;&#10;描述已自动生成"/>
          <p:cNvPicPr>
            <a:picLocks noChangeAspect="1"/>
          </p:cNvPicPr>
          <p:nvPr userDrawn="1"/>
        </p:nvPicPr>
        <p:blipFill rotWithShape="1">
          <a:blip r:embed="rId2" cstate="screen">
            <a:alphaModFix amt="50000"/>
          </a:blip>
          <a:srcRect/>
          <a:stretch>
            <a:fillRect/>
          </a:stretch>
        </p:blipFill>
        <p:spPr>
          <a:xfrm>
            <a:off x="7971692" y="0"/>
            <a:ext cx="4220308" cy="5347709"/>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BCB3FB-A682-443B-A2F2-6B98AAA08F51}" type="datetimeFigureOut">
              <a:rPr lang="en-US" smtClean="0"/>
              <a:pPr/>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11E418-57E5-424D-BBD9-F04F91375D1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2BCB3FB-A682-443B-A2F2-6B98AAA08F51}" type="datetimeFigureOut">
              <a:rPr lang="en-US" smtClean="0"/>
              <a:pPr/>
              <a:t>8/15/2024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11E418-57E5-424D-BBD9-F04F91375D1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2BCB3FB-A682-443B-A2F2-6B98AAA08F51}" type="datetimeFigureOut">
              <a:rPr lang="en-US" smtClean="0"/>
              <a:pPr/>
              <a:t>8/15/2024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11E418-57E5-424D-BBD9-F04F91375D1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2BCB3FB-A682-443B-A2F2-6B98AAA08F51}" type="datetimeFigureOut">
              <a:rPr lang="en-US" smtClean="0"/>
              <a:pPr/>
              <a:t>8/15/2024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11E418-57E5-424D-BBD9-F04F91375D1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2BCB3FB-A682-443B-A2F2-6B98AAA08F51}" type="datetimeFigureOut">
              <a:rPr lang="en-US" smtClean="0"/>
              <a:pPr/>
              <a:t>8/15/2024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11E418-57E5-424D-BBD9-F04F91375D1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BCB3FB-A682-443B-A2F2-6B98AAA08F51}" type="datetimeFigureOut">
              <a:rPr lang="en-US" smtClean="0"/>
              <a:pPr/>
              <a:t>8/15/2024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11E418-57E5-424D-BBD9-F04F91375D1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BCB3FB-A682-443B-A2F2-6B98AAA08F51}" type="datetimeFigureOut">
              <a:rPr lang="en-US" smtClean="0"/>
              <a:pPr/>
              <a:t>8/15/2024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11E418-57E5-424D-BBD9-F04F91375D12}" type="slidenum">
              <a:rPr lang="en-US" smtClean="0"/>
              <a:pPr/>
              <a:t>‹#›</a:t>
            </a:fld>
            <a:endParaRPr lang="en-US"/>
          </a:p>
        </p:txBody>
      </p:sp>
      <p:sp>
        <p:nvSpPr>
          <p:cNvPr id="9" name="Content Placeholder 8"/>
          <p:cNvSpPr>
            <a:spLocks noGrp="1"/>
          </p:cNvSpPr>
          <p:nvPr>
            <p:ph sz="quarter" idx="13"/>
          </p:nvPr>
        </p:nvSpPr>
        <p:spPr>
          <a:xfrm>
            <a:off x="406400" y="381000"/>
            <a:ext cx="103632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12BCB3FB-A682-443B-A2F2-6B98AAA08F51}" type="datetimeFigureOut">
              <a:rPr lang="en-US" smtClean="0"/>
              <a:pPr/>
              <a:t>8/15/2024</a:t>
            </a:fld>
            <a:endParaRPr lang="en-US"/>
          </a:p>
        </p:txBody>
      </p:sp>
      <p:sp>
        <p:nvSpPr>
          <p:cNvPr id="9" name="Slide Number Placeholder 8"/>
          <p:cNvSpPr>
            <a:spLocks noGrp="1"/>
          </p:cNvSpPr>
          <p:nvPr>
            <p:ph type="sldNum" sz="quarter" idx="11"/>
          </p:nvPr>
        </p:nvSpPr>
        <p:spPr/>
        <p:txBody>
          <a:bodyPr/>
          <a:lstStyle/>
          <a:p>
            <a:fld id="{8011E418-57E5-424D-BBD9-F04F91375D12}"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8011E418-57E5-424D-BBD9-F04F91375D12}" type="slidenum">
              <a:rPr lang="en-US" smtClean="0"/>
              <a:pPr/>
              <a:t>‹#›</a:t>
            </a:fld>
            <a:endParaRPr lang="en-US"/>
          </a:p>
        </p:txBody>
      </p:sp>
      <p:sp>
        <p:nvSpPr>
          <p:cNvPr id="5" name="Footer Placeholder 4"/>
          <p:cNvSpPr>
            <a:spLocks noGrp="1"/>
          </p:cNvSpPr>
          <p:nvPr>
            <p:ph type="ftr" sz="quarter" idx="3"/>
          </p:nvPr>
        </p:nvSpPr>
        <p:spPr>
          <a:xfrm rot="16200000">
            <a:off x="10510428" y="3987800"/>
            <a:ext cx="2367281" cy="48768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10474869" y="1584960"/>
            <a:ext cx="2438399" cy="487680"/>
          </a:xfrm>
          <a:prstGeom prst="rect">
            <a:avLst/>
          </a:prstGeom>
        </p:spPr>
        <p:txBody>
          <a:bodyPr vert="horz" lIns="91440" tIns="45720" rIns="91440" bIns="45720" rtlCol="0" anchor="ctr"/>
          <a:lstStyle>
            <a:lvl1pPr algn="l">
              <a:defRPr sz="1200">
                <a:solidFill>
                  <a:schemeClr val="bg2"/>
                </a:solidFill>
              </a:defRPr>
            </a:lvl1pPr>
          </a:lstStyle>
          <a:p>
            <a:fld id="{12BCB3FB-A682-443B-A2F2-6B98AAA08F51}" type="datetimeFigureOut">
              <a:rPr lang="en-US" smtClean="0"/>
              <a:pPr/>
              <a:t>8/15/2024</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anose="020B0604020202020204"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anose="020B0604020202020204"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anose="020B0604020202020204"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anose="020B0604020202020204"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anose="020B0604020202020204"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anose="020B0604020202020204"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anose="020B0604020202020204"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microsoft.com/office/2007/relationships/media" Target="../media/media2.mp4"/><Relationship Id="rId5" Type="http://schemas.openxmlformats.org/officeDocument/2006/relationships/image" Target="../media/image25.png"/><Relationship Id="rId4" Type="http://schemas.openxmlformats.org/officeDocument/2006/relationships/image" Target="../media/image13.png"/></Relationships>
</file>

<file path=ppt/slides/_rels/slide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5.xml"/><Relationship Id="rId5" Type="http://schemas.openxmlformats.org/officeDocument/2006/relationships/image" Target="../media/image34.png"/><Relationship Id="rId4" Type="http://schemas.openxmlformats.org/officeDocument/2006/relationships/image" Target="../media/image33.png"/></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5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46413" y="2641366"/>
            <a:ext cx="8135712" cy="1015663"/>
          </a:xfrm>
          <a:prstGeom prst="rect">
            <a:avLst/>
          </a:prstGeom>
          <a:noFill/>
        </p:spPr>
        <p:txBody>
          <a:bodyPr wrap="square" rtlCol="0">
            <a:spAutoFit/>
          </a:bodyPr>
          <a:lstStyle/>
          <a:p>
            <a:r>
              <a:rPr lang="en-US" sz="6000" b="1" dirty="0" smtClean="0">
                <a:solidFill>
                  <a:srgbClr val="DB7796"/>
                </a:solidFill>
                <a:latin typeface="Segoe UI Black" panose="020B0A02040204020203" pitchFamily="34" charset="0"/>
                <a:ea typeface="Segoe UI Black" panose="020B0A02040204020203" pitchFamily="34" charset="0"/>
              </a:rPr>
              <a:t>VÀO CHÙA GẶP LẠI</a:t>
            </a:r>
            <a:endParaRPr lang="en-US" sz="6000" b="1" dirty="0">
              <a:solidFill>
                <a:srgbClr val="DB7796"/>
              </a:solidFill>
              <a:latin typeface="Segoe UI Black" panose="020B0A02040204020203" pitchFamily="34" charset="0"/>
              <a:ea typeface="Segoe UI Black" panose="020B0A02040204020203" pitchFamily="34" charset="0"/>
            </a:endParaRPr>
          </a:p>
        </p:txBody>
      </p:sp>
      <p:sp>
        <p:nvSpPr>
          <p:cNvPr id="7" name="TextBox 6"/>
          <p:cNvSpPr txBox="1"/>
          <p:nvPr/>
        </p:nvSpPr>
        <p:spPr>
          <a:xfrm>
            <a:off x="0" y="4035700"/>
            <a:ext cx="6237515" cy="523220"/>
          </a:xfrm>
          <a:prstGeom prst="rect">
            <a:avLst/>
          </a:prstGeom>
          <a:noFill/>
        </p:spPr>
        <p:txBody>
          <a:bodyPr wrap="square" rtlCol="0">
            <a:spAutoFit/>
          </a:bodyPr>
          <a:lstStyle/>
          <a:p>
            <a:pPr algn="r"/>
            <a:r>
              <a:rPr lang="en-US" sz="2800" dirty="0" smtClean="0">
                <a:solidFill>
                  <a:srgbClr val="C00000"/>
                </a:solidFill>
                <a:latin typeface="SVN-Cornish" pitchFamily="2" charset="0"/>
              </a:rPr>
              <a:t>MINH CHUYÊN</a:t>
            </a:r>
            <a:endParaRPr lang="en-US" sz="2800" dirty="0">
              <a:solidFill>
                <a:srgbClr val="C00000"/>
              </a:solidFill>
              <a:latin typeface="SVN-Cornish" pitchFamily="2" charset="0"/>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8052" t="3804" r="4044"/>
          <a:stretch>
            <a:fillRect/>
          </a:stretch>
        </p:blipFill>
        <p:spPr bwMode="auto">
          <a:xfrm>
            <a:off x="-41868" y="0"/>
            <a:ext cx="12233868" cy="6885345"/>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Hộp Văn bản 9"/>
          <p:cNvSpPr txBox="1"/>
          <p:nvPr/>
        </p:nvSpPr>
        <p:spPr>
          <a:xfrm>
            <a:off x="1117600" y="300717"/>
            <a:ext cx="9017000" cy="1077218"/>
          </a:xfrm>
          <a:prstGeom prst="rect">
            <a:avLst/>
          </a:prstGeom>
          <a:noFill/>
        </p:spPr>
        <p:txBody>
          <a:bodyPr wrap="square">
            <a:spAutoFit/>
          </a:bodyPr>
          <a:lstStyle/>
          <a:p>
            <a:r>
              <a:rPr lang="en-US" sz="3200" b="1" dirty="0" smtClean="0">
                <a:solidFill>
                  <a:srgbClr val="339933"/>
                </a:solidFill>
                <a:latin typeface="Times New Roman" panose="02020603050405020304" pitchFamily="18" charset="0"/>
                <a:cs typeface="Times New Roman" panose="02020603050405020304" pitchFamily="18" charset="0"/>
              </a:rPr>
              <a:t>I. TÌM HIỂU CHUNG</a:t>
            </a:r>
          </a:p>
          <a:p>
            <a:r>
              <a:rPr lang="en-US" sz="3200" b="1" dirty="0" smtClean="0">
                <a:solidFill>
                  <a:srgbClr val="339933"/>
                </a:solidFill>
                <a:latin typeface="Times New Roman" panose="02020603050405020304" pitchFamily="18" charset="0"/>
                <a:cs typeface="Times New Roman" panose="02020603050405020304" pitchFamily="18" charset="0"/>
              </a:rPr>
              <a:t>2.Văn </a:t>
            </a:r>
            <a:r>
              <a:rPr lang="en-US" sz="3200" b="1" dirty="0" err="1">
                <a:solidFill>
                  <a:srgbClr val="339933"/>
                </a:solidFill>
                <a:latin typeface="Times New Roman" panose="02020603050405020304" pitchFamily="18" charset="0"/>
                <a:cs typeface="Times New Roman" panose="02020603050405020304" pitchFamily="18" charset="0"/>
              </a:rPr>
              <a:t>bản</a:t>
            </a:r>
            <a:r>
              <a:rPr lang="en-US" sz="3200" b="1" dirty="0">
                <a:solidFill>
                  <a:srgbClr val="339933"/>
                </a:solidFill>
                <a:latin typeface="Times New Roman" panose="02020603050405020304" pitchFamily="18" charset="0"/>
                <a:cs typeface="Times New Roman" panose="02020603050405020304" pitchFamily="18" charset="0"/>
              </a:rPr>
              <a:t> </a:t>
            </a:r>
            <a:r>
              <a:rPr lang="en-US" sz="3200" b="1" dirty="0" smtClean="0">
                <a:solidFill>
                  <a:srgbClr val="339933"/>
                </a:solidFill>
                <a:latin typeface="Times New Roman" panose="02020603050405020304" pitchFamily="18" charset="0"/>
                <a:cs typeface="Times New Roman" panose="02020603050405020304" pitchFamily="18" charset="0"/>
              </a:rPr>
              <a:t>“</a:t>
            </a:r>
            <a:r>
              <a:rPr lang="en-US" sz="3200" b="1" dirty="0" err="1" smtClean="0">
                <a:solidFill>
                  <a:srgbClr val="339933"/>
                </a:solidFill>
                <a:latin typeface="Times New Roman" panose="02020603050405020304" pitchFamily="18" charset="0"/>
                <a:cs typeface="Times New Roman" panose="02020603050405020304" pitchFamily="18" charset="0"/>
              </a:rPr>
              <a:t>Vào</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chùa</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gặp</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lại</a:t>
            </a:r>
            <a:r>
              <a:rPr lang="en-US" sz="3200" b="1" dirty="0" smtClean="0">
                <a:solidFill>
                  <a:srgbClr val="339933"/>
                </a:solidFill>
                <a:latin typeface="Times New Roman" panose="02020603050405020304" pitchFamily="18" charset="0"/>
                <a:cs typeface="Times New Roman" panose="02020603050405020304" pitchFamily="18" charset="0"/>
              </a:rPr>
              <a:t>”</a:t>
            </a:r>
            <a:endParaRPr lang="en-US" sz="3200" dirty="0">
              <a:solidFill>
                <a:srgbClr val="339933"/>
              </a:solidFill>
              <a:latin typeface="Times New Roman" panose="02020603050405020304" pitchFamily="18" charset="0"/>
              <a:cs typeface="Times New Roman" panose="02020603050405020304" pitchFamily="18" charset="0"/>
            </a:endParaRPr>
          </a:p>
        </p:txBody>
      </p:sp>
      <p:sp>
        <p:nvSpPr>
          <p:cNvPr id="12" name="Hộp Văn bản 11"/>
          <p:cNvSpPr txBox="1"/>
          <p:nvPr/>
        </p:nvSpPr>
        <p:spPr>
          <a:xfrm>
            <a:off x="1366156" y="1426905"/>
            <a:ext cx="7941129" cy="596574"/>
          </a:xfrm>
          <a:prstGeom prst="rect">
            <a:avLst/>
          </a:prstGeom>
          <a:noFill/>
        </p:spPr>
        <p:txBody>
          <a:bodyPr wrap="square">
            <a:spAutoFit/>
          </a:bodyPr>
          <a:lstStyle/>
          <a:p>
            <a:pPr marL="0" marR="91440">
              <a:lnSpc>
                <a:spcPct val="130000"/>
              </a:lnSpc>
              <a:spcBef>
                <a:spcPts val="0"/>
              </a:spcBef>
              <a:spcAft>
                <a:spcPts val="0"/>
              </a:spcAft>
            </a:pPr>
            <a:r>
              <a:rPr lang="en-US" sz="2800" b="1" dirty="0">
                <a:solidFill>
                  <a:srgbClr val="009900"/>
                </a:solidFill>
                <a:effectLst/>
                <a:latin typeface="Times New Roman" panose="02020603050405020304" pitchFamily="18" charset="0"/>
                <a:ea typeface="Calibri" panose="020F0502020204030204" pitchFamily="34" charset="0"/>
              </a:rPr>
              <a:t>2.1. </a:t>
            </a:r>
            <a:r>
              <a:rPr lang="en-US" sz="2800" b="1" dirty="0" err="1">
                <a:solidFill>
                  <a:srgbClr val="009900"/>
                </a:solidFill>
                <a:effectLst/>
                <a:latin typeface="Times New Roman" panose="02020603050405020304" pitchFamily="18" charset="0"/>
                <a:ea typeface="Calibri" panose="020F0502020204030204" pitchFamily="34" charset="0"/>
              </a:rPr>
              <a:t>Đọc</a:t>
            </a:r>
            <a:r>
              <a:rPr lang="en-US" sz="2800" b="1" dirty="0">
                <a:solidFill>
                  <a:srgbClr val="009900"/>
                </a:solidFill>
                <a:effectLst/>
                <a:latin typeface="Times New Roman" panose="02020603050405020304" pitchFamily="18" charset="0"/>
                <a:ea typeface="Calibri" panose="020F0502020204030204" pitchFamily="34" charset="0"/>
              </a:rPr>
              <a:t> </a:t>
            </a:r>
            <a:r>
              <a:rPr lang="en-US" sz="2800" b="1" dirty="0" err="1">
                <a:solidFill>
                  <a:srgbClr val="009900"/>
                </a:solidFill>
                <a:effectLst/>
                <a:latin typeface="Times New Roman" panose="02020603050405020304" pitchFamily="18" charset="0"/>
                <a:ea typeface="Calibri" panose="020F0502020204030204" pitchFamily="34" charset="0"/>
              </a:rPr>
              <a:t>văn</a:t>
            </a:r>
            <a:r>
              <a:rPr lang="en-US" sz="2800" b="1" dirty="0">
                <a:solidFill>
                  <a:srgbClr val="009900"/>
                </a:solidFill>
                <a:effectLst/>
                <a:latin typeface="Times New Roman" panose="02020603050405020304" pitchFamily="18" charset="0"/>
                <a:ea typeface="Calibri" panose="020F0502020204030204" pitchFamily="34" charset="0"/>
              </a:rPr>
              <a:t> </a:t>
            </a:r>
            <a:r>
              <a:rPr lang="en-US" sz="2800" b="1" dirty="0" err="1">
                <a:solidFill>
                  <a:srgbClr val="009900"/>
                </a:solidFill>
                <a:effectLst/>
                <a:latin typeface="Times New Roman" panose="02020603050405020304" pitchFamily="18" charset="0"/>
                <a:ea typeface="Calibri" panose="020F0502020204030204" pitchFamily="34" charset="0"/>
              </a:rPr>
              <a:t>bản</a:t>
            </a:r>
            <a:r>
              <a:rPr lang="en-US" sz="2800" b="1" dirty="0">
                <a:solidFill>
                  <a:srgbClr val="009900"/>
                </a:solidFill>
                <a:effectLst/>
                <a:latin typeface="Times New Roman" panose="02020603050405020304" pitchFamily="18" charset="0"/>
                <a:ea typeface="Calibri" panose="020F0502020204030204" pitchFamily="34" charset="0"/>
              </a:rPr>
              <a:t> </a:t>
            </a:r>
            <a:r>
              <a:rPr lang="en-US" sz="2800" b="1" dirty="0" err="1">
                <a:solidFill>
                  <a:srgbClr val="009900"/>
                </a:solidFill>
                <a:effectLst/>
                <a:latin typeface="Times New Roman" panose="02020603050405020304" pitchFamily="18" charset="0"/>
                <a:ea typeface="Calibri" panose="020F0502020204030204" pitchFamily="34" charset="0"/>
              </a:rPr>
              <a:t>và</a:t>
            </a:r>
            <a:r>
              <a:rPr lang="en-US" sz="2800" b="1" dirty="0">
                <a:solidFill>
                  <a:srgbClr val="009900"/>
                </a:solidFill>
                <a:effectLst/>
                <a:latin typeface="Times New Roman" panose="02020603050405020304" pitchFamily="18" charset="0"/>
                <a:ea typeface="Calibri" panose="020F0502020204030204" pitchFamily="34" charset="0"/>
              </a:rPr>
              <a:t> </a:t>
            </a:r>
            <a:r>
              <a:rPr lang="en-US" sz="2800" b="1" dirty="0" err="1">
                <a:solidFill>
                  <a:srgbClr val="009900"/>
                </a:solidFill>
                <a:effectLst/>
                <a:latin typeface="Times New Roman" panose="02020603050405020304" pitchFamily="18" charset="0"/>
                <a:ea typeface="Calibri" panose="020F0502020204030204" pitchFamily="34" charset="0"/>
              </a:rPr>
              <a:t>tìm</a:t>
            </a:r>
            <a:r>
              <a:rPr lang="en-US" sz="2800" b="1" dirty="0">
                <a:solidFill>
                  <a:srgbClr val="009900"/>
                </a:solidFill>
                <a:effectLst/>
                <a:latin typeface="Times New Roman" panose="02020603050405020304" pitchFamily="18" charset="0"/>
                <a:ea typeface="Calibri" panose="020F0502020204030204" pitchFamily="34" charset="0"/>
              </a:rPr>
              <a:t> </a:t>
            </a:r>
            <a:r>
              <a:rPr lang="en-US" sz="2800" b="1" dirty="0" err="1">
                <a:solidFill>
                  <a:srgbClr val="009900"/>
                </a:solidFill>
                <a:effectLst/>
                <a:latin typeface="Times New Roman" panose="02020603050405020304" pitchFamily="18" charset="0"/>
                <a:ea typeface="Calibri" panose="020F0502020204030204" pitchFamily="34" charset="0"/>
              </a:rPr>
              <a:t>hiểu</a:t>
            </a:r>
            <a:r>
              <a:rPr lang="en-US" sz="2800" b="1" dirty="0">
                <a:solidFill>
                  <a:srgbClr val="009900"/>
                </a:solidFill>
                <a:effectLst/>
                <a:latin typeface="Times New Roman" panose="02020603050405020304" pitchFamily="18" charset="0"/>
                <a:ea typeface="Calibri" panose="020F0502020204030204" pitchFamily="34" charset="0"/>
              </a:rPr>
              <a:t> </a:t>
            </a:r>
            <a:r>
              <a:rPr lang="en-US" sz="2800" b="1" dirty="0" err="1">
                <a:solidFill>
                  <a:srgbClr val="009900"/>
                </a:solidFill>
                <a:effectLst/>
                <a:latin typeface="Times New Roman" panose="02020603050405020304" pitchFamily="18" charset="0"/>
                <a:ea typeface="Calibri" panose="020F0502020204030204" pitchFamily="34" charset="0"/>
              </a:rPr>
              <a:t>từ</a:t>
            </a:r>
            <a:r>
              <a:rPr lang="en-US" sz="2800" b="1" dirty="0">
                <a:solidFill>
                  <a:srgbClr val="009900"/>
                </a:solidFill>
                <a:effectLst/>
                <a:latin typeface="Times New Roman" panose="02020603050405020304" pitchFamily="18" charset="0"/>
                <a:ea typeface="Calibri" panose="020F0502020204030204" pitchFamily="34" charset="0"/>
              </a:rPr>
              <a:t> </a:t>
            </a:r>
            <a:r>
              <a:rPr lang="en-US" sz="2800" b="1" dirty="0" err="1">
                <a:solidFill>
                  <a:srgbClr val="009900"/>
                </a:solidFill>
                <a:effectLst/>
                <a:latin typeface="Times New Roman" panose="02020603050405020304" pitchFamily="18" charset="0"/>
                <a:ea typeface="Calibri" panose="020F0502020204030204" pitchFamily="34" charset="0"/>
              </a:rPr>
              <a:t>khó</a:t>
            </a:r>
            <a:r>
              <a:rPr lang="en-US" sz="2800" b="1" dirty="0">
                <a:solidFill>
                  <a:srgbClr val="009900"/>
                </a:solidFill>
                <a:effectLst/>
                <a:latin typeface="Times New Roman" panose="02020603050405020304" pitchFamily="18" charset="0"/>
                <a:ea typeface="Calibri" panose="020F0502020204030204" pitchFamily="34" charset="0"/>
              </a:rPr>
              <a:t>, </a:t>
            </a:r>
            <a:r>
              <a:rPr lang="en-US" sz="2800" b="1" dirty="0" err="1">
                <a:solidFill>
                  <a:srgbClr val="009900"/>
                </a:solidFill>
                <a:effectLst/>
                <a:latin typeface="Times New Roman" panose="02020603050405020304" pitchFamily="18" charset="0"/>
                <a:ea typeface="Calibri" panose="020F0502020204030204" pitchFamily="34" charset="0"/>
              </a:rPr>
              <a:t>chú</a:t>
            </a:r>
            <a:r>
              <a:rPr lang="en-US" sz="2800" b="1" dirty="0">
                <a:solidFill>
                  <a:srgbClr val="009900"/>
                </a:solidFill>
                <a:effectLst/>
                <a:latin typeface="Times New Roman" panose="02020603050405020304" pitchFamily="18" charset="0"/>
                <a:ea typeface="Calibri" panose="020F0502020204030204" pitchFamily="34" charset="0"/>
              </a:rPr>
              <a:t> </a:t>
            </a:r>
            <a:r>
              <a:rPr lang="en-US" sz="2800" b="1" dirty="0" err="1">
                <a:solidFill>
                  <a:srgbClr val="009900"/>
                </a:solidFill>
                <a:effectLst/>
                <a:latin typeface="Times New Roman" panose="02020603050405020304" pitchFamily="18" charset="0"/>
                <a:ea typeface="Calibri" panose="020F0502020204030204" pitchFamily="34" charset="0"/>
              </a:rPr>
              <a:t>giải</a:t>
            </a:r>
            <a:endParaRPr lang="en-US" sz="2800" dirty="0">
              <a:solidFill>
                <a:srgbClr val="009900"/>
              </a:solidFill>
              <a:effectLst/>
              <a:latin typeface="Times New Roman" panose="02020603050405020304" pitchFamily="18" charset="0"/>
              <a:ea typeface="Calibri" panose="020F0502020204030204" pitchFamily="34" charset="0"/>
            </a:endParaRPr>
          </a:p>
        </p:txBody>
      </p:sp>
      <p:pic>
        <p:nvPicPr>
          <p:cNvPr id="14" name="Hình ảnh 1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084864" y="2379235"/>
            <a:ext cx="4231822" cy="4231822"/>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8052" t="3804" r="4044"/>
          <a:stretch>
            <a:fillRect/>
          </a:stretch>
        </p:blipFill>
        <p:spPr bwMode="auto">
          <a:xfrm>
            <a:off x="-41868" y="225"/>
            <a:ext cx="12233868" cy="6885345"/>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Hộp Văn bản 14"/>
          <p:cNvSpPr txBox="1"/>
          <p:nvPr/>
        </p:nvSpPr>
        <p:spPr>
          <a:xfrm>
            <a:off x="2749824" y="2228602"/>
            <a:ext cx="6894919" cy="2108299"/>
          </a:xfrm>
          <a:prstGeom prst="cloudCallout">
            <a:avLst>
              <a:gd name="adj1" fmla="val -42382"/>
              <a:gd name="adj2" fmla="val 44305"/>
            </a:avLst>
          </a:prstGeom>
          <a:noFill/>
          <a:ln w="38100">
            <a:solidFill>
              <a:srgbClr val="00CC00"/>
            </a:solidFill>
          </a:ln>
        </p:spPr>
        <p:txBody>
          <a:bodyPr wrap="square">
            <a:spAutoFit/>
          </a:bodyPr>
          <a:lstStyle/>
          <a:p>
            <a:pPr algn="ctr"/>
            <a:r>
              <a:rPr lang="en-US" sz="2800" b="1" dirty="0" err="1">
                <a:solidFill>
                  <a:srgbClr val="00B050"/>
                </a:solidFill>
                <a:latin typeface="Times New Roman" panose="02020603050405020304" pitchFamily="18" charset="0"/>
                <a:cs typeface="Times New Roman" panose="02020603050405020304" pitchFamily="18" charset="0"/>
              </a:rPr>
              <a:t>Yêu</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cầu</a:t>
            </a:r>
            <a:r>
              <a:rPr lang="en-US" sz="2800" b="1" dirty="0">
                <a:solidFill>
                  <a:srgbClr val="00B050"/>
                </a:solidFill>
                <a:latin typeface="Times New Roman" panose="02020603050405020304" pitchFamily="18" charset="0"/>
                <a:cs typeface="Times New Roman" panose="02020603050405020304" pitchFamily="18" charset="0"/>
              </a:rPr>
              <a:t>: </a:t>
            </a:r>
          </a:p>
          <a:p>
            <a:pPr algn="ctr"/>
            <a:r>
              <a:rPr lang="en-US" sz="2800" b="1" dirty="0">
                <a:latin typeface="Times New Roman" panose="02020603050405020304" pitchFamily="18" charset="0"/>
                <a:cs typeface="Times New Roman" panose="02020603050405020304" pitchFamily="18" charset="0"/>
              </a:rPr>
              <a:t>THẢO LUẬN </a:t>
            </a:r>
            <a:r>
              <a:rPr lang="en-US" sz="2800" b="1" dirty="0" smtClean="0">
                <a:latin typeface="Times New Roman" panose="02020603050405020304" pitchFamily="18" charset="0"/>
                <a:cs typeface="Times New Roman" panose="02020603050405020304" pitchFamily="18" charset="0"/>
              </a:rPr>
              <a:t>NHÓM THEO BÀN</a:t>
            </a:r>
            <a:endParaRPr lang="en-US" sz="2800" b="1" i="1" dirty="0">
              <a:latin typeface="Times New Roman" panose="02020603050405020304" pitchFamily="18" charset="0"/>
              <a:cs typeface="Times New Roman" panose="02020603050405020304" pitchFamily="18" charset="0"/>
            </a:endParaRPr>
          </a:p>
        </p:txBody>
      </p:sp>
      <p:pic>
        <p:nvPicPr>
          <p:cNvPr id="11" name="Hình ảnh 10"/>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flipH="1">
            <a:off x="241300" y="3850700"/>
            <a:ext cx="3149600" cy="3149600"/>
          </a:xfrm>
          <a:prstGeom prst="rect">
            <a:avLst/>
          </a:prstGeom>
        </p:spPr>
      </p:pic>
      <p:pic>
        <p:nvPicPr>
          <p:cNvPr id="3" name="Hình ảnh 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965606" y="4368552"/>
            <a:ext cx="3685335" cy="2113895"/>
          </a:xfrm>
          <a:prstGeom prst="rect">
            <a:avLst/>
          </a:prstGeom>
        </p:spPr>
      </p:pic>
      <p:sp>
        <p:nvSpPr>
          <p:cNvPr id="8" name="Hộp Văn bản 9"/>
          <p:cNvSpPr txBox="1"/>
          <p:nvPr/>
        </p:nvSpPr>
        <p:spPr>
          <a:xfrm>
            <a:off x="1367971" y="551088"/>
            <a:ext cx="9017000" cy="1077218"/>
          </a:xfrm>
          <a:prstGeom prst="rect">
            <a:avLst/>
          </a:prstGeom>
          <a:noFill/>
        </p:spPr>
        <p:txBody>
          <a:bodyPr wrap="square">
            <a:spAutoFit/>
          </a:bodyPr>
          <a:lstStyle/>
          <a:p>
            <a:r>
              <a:rPr lang="en-US" sz="3200" b="1" dirty="0" smtClean="0">
                <a:solidFill>
                  <a:srgbClr val="339933"/>
                </a:solidFill>
                <a:latin typeface="Times New Roman" panose="02020603050405020304" pitchFamily="18" charset="0"/>
                <a:cs typeface="Times New Roman" panose="02020603050405020304" pitchFamily="18" charset="0"/>
              </a:rPr>
              <a:t>I. TÌM HIỂU CHUNG</a:t>
            </a:r>
          </a:p>
          <a:p>
            <a:r>
              <a:rPr lang="en-US" sz="3200" b="1" dirty="0" smtClean="0">
                <a:solidFill>
                  <a:srgbClr val="339933"/>
                </a:solidFill>
                <a:latin typeface="Times New Roman" panose="02020603050405020304" pitchFamily="18" charset="0"/>
                <a:cs typeface="Times New Roman" panose="02020603050405020304" pitchFamily="18" charset="0"/>
              </a:rPr>
              <a:t>2.Văn </a:t>
            </a:r>
            <a:r>
              <a:rPr lang="en-US" sz="3200" b="1" dirty="0" err="1">
                <a:solidFill>
                  <a:srgbClr val="339933"/>
                </a:solidFill>
                <a:latin typeface="Times New Roman" panose="02020603050405020304" pitchFamily="18" charset="0"/>
                <a:cs typeface="Times New Roman" panose="02020603050405020304" pitchFamily="18" charset="0"/>
              </a:rPr>
              <a:t>bản</a:t>
            </a:r>
            <a:r>
              <a:rPr lang="en-US" sz="3200" b="1" dirty="0">
                <a:solidFill>
                  <a:srgbClr val="339933"/>
                </a:solidFill>
                <a:latin typeface="Times New Roman" panose="02020603050405020304" pitchFamily="18" charset="0"/>
                <a:cs typeface="Times New Roman" panose="02020603050405020304" pitchFamily="18" charset="0"/>
              </a:rPr>
              <a:t> </a:t>
            </a:r>
            <a:r>
              <a:rPr lang="en-US" sz="3200" b="1" dirty="0" smtClean="0">
                <a:solidFill>
                  <a:srgbClr val="339933"/>
                </a:solidFill>
                <a:latin typeface="Times New Roman" panose="02020603050405020304" pitchFamily="18" charset="0"/>
                <a:cs typeface="Times New Roman" panose="02020603050405020304" pitchFamily="18" charset="0"/>
              </a:rPr>
              <a:t>“</a:t>
            </a:r>
            <a:r>
              <a:rPr lang="en-US" sz="3200" b="1" dirty="0" err="1" smtClean="0">
                <a:solidFill>
                  <a:srgbClr val="339933"/>
                </a:solidFill>
                <a:latin typeface="Times New Roman" panose="02020603050405020304" pitchFamily="18" charset="0"/>
                <a:cs typeface="Times New Roman" panose="02020603050405020304" pitchFamily="18" charset="0"/>
              </a:rPr>
              <a:t>Vào</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chùa</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gặp</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lại</a:t>
            </a:r>
            <a:r>
              <a:rPr lang="en-US" sz="3200" b="1" dirty="0" smtClean="0">
                <a:solidFill>
                  <a:srgbClr val="339933"/>
                </a:solidFill>
                <a:latin typeface="Times New Roman" panose="02020603050405020304" pitchFamily="18" charset="0"/>
                <a:cs typeface="Times New Roman" panose="02020603050405020304" pitchFamily="18" charset="0"/>
              </a:rPr>
              <a:t>”</a:t>
            </a:r>
            <a:endParaRPr lang="en-US" sz="3200" dirty="0">
              <a:solidFill>
                <a:srgbClr val="339933"/>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par>
                                <p:cTn id="15" presetID="16" presetClass="entr" presetSubtype="21"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Bảng 3"/>
          <p:cNvGraphicFramePr>
            <a:graphicFrameLocks noGrp="1"/>
          </p:cNvGraphicFramePr>
          <p:nvPr/>
        </p:nvGraphicFramePr>
        <p:xfrm>
          <a:off x="1379186" y="2018873"/>
          <a:ext cx="9433628" cy="2987285"/>
        </p:xfrm>
        <a:graphic>
          <a:graphicData uri="http://schemas.openxmlformats.org/drawingml/2006/table">
            <a:tbl>
              <a:tblPr firstRow="1" firstCol="1" bandRow="1">
                <a:tableStyleId>{5C22544A-7EE6-4342-B048-85BDC9FD1C3A}</a:tableStyleId>
              </a:tblPr>
              <a:tblGrid>
                <a:gridCol w="7582784"/>
                <a:gridCol w="1850844"/>
              </a:tblGrid>
              <a:tr h="226522">
                <a:tc>
                  <a:txBody>
                    <a:bodyPr/>
                    <a:lstStyle/>
                    <a:p>
                      <a:pPr marL="0" marR="0" algn="just">
                        <a:lnSpc>
                          <a:spcPct val="100000"/>
                        </a:lnSpc>
                        <a:spcBef>
                          <a:spcPts val="0"/>
                        </a:spcBef>
                        <a:spcAft>
                          <a:spcPts val="0"/>
                        </a:spcAft>
                      </a:pPr>
                      <a:r>
                        <a:rPr lang="de-DE" sz="2800" dirty="0">
                          <a:effectLst/>
                          <a:latin typeface="Times New Roman" panose="02020603050405020304" pitchFamily="18" charset="0"/>
                          <a:cs typeface="Times New Roman" panose="02020603050405020304" pitchFamily="18" charset="0"/>
                        </a:rPr>
                        <a:t>1. Thể loại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de-DE"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50477">
                <a:tc>
                  <a:txBody>
                    <a:bodyPr/>
                    <a:lstStyle/>
                    <a:p>
                      <a:pPr marL="0" marR="0" algn="just">
                        <a:lnSpc>
                          <a:spcPct val="100000"/>
                        </a:lnSpc>
                        <a:spcBef>
                          <a:spcPts val="0"/>
                        </a:spcBef>
                        <a:spcAft>
                          <a:spcPts val="0"/>
                        </a:spcAft>
                      </a:pPr>
                      <a:r>
                        <a:rPr lang="de-DE" sz="2800" dirty="0">
                          <a:effectLst/>
                          <a:latin typeface="Times New Roman" panose="02020603050405020304" pitchFamily="18" charset="0"/>
                          <a:cs typeface="Times New Roman" panose="02020603050405020304" pitchFamily="18" charset="0"/>
                        </a:rPr>
                        <a:t>2. Xuất xứ và thời điểm sáng tác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de-DE"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50477">
                <a:tc>
                  <a:txBody>
                    <a:bodyPr/>
                    <a:lstStyle/>
                    <a:p>
                      <a:pPr marL="0" marR="0" algn="just">
                        <a:lnSpc>
                          <a:spcPct val="100000"/>
                        </a:lnSpc>
                        <a:spcBef>
                          <a:spcPts val="0"/>
                        </a:spcBef>
                        <a:spcAft>
                          <a:spcPts val="0"/>
                        </a:spcAft>
                      </a:pPr>
                      <a:r>
                        <a:rPr lang="de-DE" sz="2800" dirty="0">
                          <a:effectLst/>
                          <a:latin typeface="Times New Roman" panose="02020603050405020304" pitchFamily="18" charset="0"/>
                          <a:cs typeface="Times New Roman" panose="02020603050405020304" pitchFamily="18" charset="0"/>
                        </a:rPr>
                        <a:t>3. Sự kiện chính ở mỗi phần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nSpc>
                          <a:spcPct val="100000"/>
                        </a:lnSpc>
                        <a:spcBef>
                          <a:spcPts val="0"/>
                        </a:spcBef>
                        <a:spcAft>
                          <a:spcPts val="0"/>
                        </a:spcAft>
                      </a:pPr>
                      <a:r>
                        <a:rPr lang="de-DE" sz="280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82306">
                <a:tc>
                  <a:txBody>
                    <a:bodyPr/>
                    <a:lstStyle/>
                    <a:p>
                      <a:pPr marL="0" marR="0" algn="just">
                        <a:lnSpc>
                          <a:spcPct val="100000"/>
                        </a:lnSpc>
                        <a:spcBef>
                          <a:spcPts val="0"/>
                        </a:spcBef>
                        <a:spcAft>
                          <a:spcPts val="0"/>
                        </a:spcAft>
                      </a:pPr>
                      <a:r>
                        <a:rPr lang="de-DE" sz="2800" dirty="0">
                          <a:effectLst/>
                          <a:latin typeface="Times New Roman" panose="02020603050405020304" pitchFamily="18" charset="0"/>
                          <a:cs typeface="Times New Roman" panose="02020603050405020304" pitchFamily="18" charset="0"/>
                        </a:rPr>
                        <a:t>4. Nhân vật trung tâm.</a:t>
                      </a:r>
                      <a:endParaRPr lang="en-US" sz="2800" dirty="0">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r>
                        <a:rPr lang="de-DE" sz="2800" dirty="0">
                          <a:effectLst/>
                          <a:latin typeface="Times New Roman" panose="02020603050405020304" pitchFamily="18" charset="0"/>
                          <a:cs typeface="Times New Roman" panose="02020603050405020304" pitchFamily="18" charset="0"/>
                        </a:rPr>
                        <a:t>Vẽ sơ đồ mối quan hệ giữa nv trung tâm với các nv khác.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nSpc>
                          <a:spcPct val="100000"/>
                        </a:lnSpc>
                        <a:spcBef>
                          <a:spcPts val="0"/>
                        </a:spcBef>
                        <a:spcAft>
                          <a:spcPts val="0"/>
                        </a:spcAft>
                      </a:pPr>
                      <a:r>
                        <a:rPr lang="de-DE"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26965">
                <a:tc>
                  <a:txBody>
                    <a:bodyPr/>
                    <a:lstStyle/>
                    <a:p>
                      <a:pPr marL="0" marR="0" algn="just">
                        <a:lnSpc>
                          <a:spcPct val="100000"/>
                        </a:lnSpc>
                        <a:spcBef>
                          <a:spcPts val="0"/>
                        </a:spcBef>
                        <a:spcAft>
                          <a:spcPts val="0"/>
                        </a:spcAft>
                      </a:pPr>
                      <a:r>
                        <a:rPr lang="de-DE" sz="2800" dirty="0">
                          <a:effectLst/>
                          <a:latin typeface="Times New Roman" panose="02020603050405020304" pitchFamily="18" charset="0"/>
                          <a:cs typeface="Times New Roman" panose="02020603050405020304" pitchFamily="18" charset="0"/>
                        </a:rPr>
                        <a:t>5. Điểm nhìn nghệ thuật và người kể chuyện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de-DE"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6" name="Hộp Văn bản 5"/>
          <p:cNvSpPr txBox="1"/>
          <p:nvPr/>
        </p:nvSpPr>
        <p:spPr>
          <a:xfrm>
            <a:off x="3048000" y="651613"/>
            <a:ext cx="6096000" cy="584775"/>
          </a:xfrm>
          <a:prstGeom prst="rect">
            <a:avLst/>
          </a:prstGeom>
          <a:noFill/>
        </p:spPr>
        <p:txBody>
          <a:bodyPr wrap="square">
            <a:spAutoFit/>
          </a:bodyPr>
          <a:lstStyle/>
          <a:p>
            <a:pPr marL="0" marR="0" algn="ctr">
              <a:lnSpc>
                <a:spcPct val="100000"/>
              </a:lnSpc>
              <a:spcBef>
                <a:spcPts val="0"/>
              </a:spcBef>
              <a:spcAft>
                <a:spcPts val="0"/>
              </a:spcAft>
            </a:pPr>
            <a:r>
              <a:rPr lang="de-DE" sz="3200" b="1" dirty="0">
                <a:solidFill>
                  <a:srgbClr val="00B050"/>
                </a:solidFill>
                <a:effectLst/>
                <a:latin typeface="Times New Roman" panose="02020603050405020304" pitchFamily="18" charset="0"/>
                <a:cs typeface="Times New Roman" panose="02020603050405020304" pitchFamily="18" charset="0"/>
              </a:rPr>
              <a:t>PHT 01: Tìm hiểu chung về VB</a:t>
            </a:r>
            <a:endParaRPr lang="en-US" sz="3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Đồng hồ đếm ngược 5 phút có âm thanh">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31263" y="276202"/>
            <a:ext cx="2616737" cy="14719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2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8052" t="3804" r="4044"/>
          <a:stretch>
            <a:fillRect/>
          </a:stretch>
        </p:blipFill>
        <p:spPr bwMode="auto">
          <a:xfrm>
            <a:off x="-41868" y="0"/>
            <a:ext cx="12233868" cy="6885345"/>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Hộp Văn bản 9"/>
          <p:cNvSpPr txBox="1"/>
          <p:nvPr/>
        </p:nvSpPr>
        <p:spPr>
          <a:xfrm>
            <a:off x="1117600" y="647974"/>
            <a:ext cx="9017000" cy="1077218"/>
          </a:xfrm>
          <a:prstGeom prst="rect">
            <a:avLst/>
          </a:prstGeom>
          <a:noFill/>
        </p:spPr>
        <p:txBody>
          <a:bodyPr wrap="square">
            <a:spAutoFit/>
          </a:bodyPr>
          <a:lstStyle/>
          <a:p>
            <a:r>
              <a:rPr lang="en-US" sz="3200" b="1" dirty="0" smtClean="0">
                <a:solidFill>
                  <a:srgbClr val="339933"/>
                </a:solidFill>
                <a:latin typeface="Times New Roman" panose="02020603050405020304" pitchFamily="18" charset="0"/>
                <a:cs typeface="Times New Roman" panose="02020603050405020304" pitchFamily="18" charset="0"/>
              </a:rPr>
              <a:t>I.TÌM HIỂU CHUNG</a:t>
            </a:r>
          </a:p>
          <a:p>
            <a:r>
              <a:rPr lang="en-US" sz="3200" b="1" dirty="0" smtClean="0">
                <a:solidFill>
                  <a:srgbClr val="339933"/>
                </a:solidFill>
                <a:latin typeface="Times New Roman" panose="02020603050405020304" pitchFamily="18" charset="0"/>
                <a:cs typeface="Times New Roman" panose="02020603050405020304" pitchFamily="18" charset="0"/>
              </a:rPr>
              <a:t>2. </a:t>
            </a:r>
            <a:r>
              <a:rPr lang="en-US" sz="3200" b="1" dirty="0" err="1">
                <a:solidFill>
                  <a:srgbClr val="339933"/>
                </a:solidFill>
                <a:latin typeface="Times New Roman" panose="02020603050405020304" pitchFamily="18" charset="0"/>
                <a:cs typeface="Times New Roman" panose="02020603050405020304" pitchFamily="18" charset="0"/>
              </a:rPr>
              <a:t>Văn</a:t>
            </a:r>
            <a:r>
              <a:rPr lang="en-US" sz="3200" b="1" dirty="0">
                <a:solidFill>
                  <a:srgbClr val="339933"/>
                </a:solidFill>
                <a:latin typeface="Times New Roman" panose="02020603050405020304" pitchFamily="18" charset="0"/>
                <a:cs typeface="Times New Roman" panose="02020603050405020304" pitchFamily="18" charset="0"/>
              </a:rPr>
              <a:t> </a:t>
            </a:r>
            <a:r>
              <a:rPr lang="en-US" sz="3200" b="1" dirty="0" err="1">
                <a:solidFill>
                  <a:srgbClr val="339933"/>
                </a:solidFill>
                <a:latin typeface="Times New Roman" panose="02020603050405020304" pitchFamily="18" charset="0"/>
                <a:cs typeface="Times New Roman" panose="02020603050405020304" pitchFamily="18" charset="0"/>
              </a:rPr>
              <a:t>bản</a:t>
            </a:r>
            <a:r>
              <a:rPr lang="en-US" sz="3200" b="1" dirty="0">
                <a:solidFill>
                  <a:srgbClr val="339933"/>
                </a:solidFill>
                <a:latin typeface="Times New Roman" panose="02020603050405020304" pitchFamily="18" charset="0"/>
                <a:cs typeface="Times New Roman" panose="02020603050405020304" pitchFamily="18" charset="0"/>
              </a:rPr>
              <a:t> </a:t>
            </a:r>
            <a:r>
              <a:rPr lang="en-US" sz="3200" b="1" dirty="0" smtClean="0">
                <a:solidFill>
                  <a:srgbClr val="339933"/>
                </a:solidFill>
                <a:latin typeface="Times New Roman" panose="02020603050405020304" pitchFamily="18" charset="0"/>
                <a:cs typeface="Times New Roman" panose="02020603050405020304" pitchFamily="18" charset="0"/>
              </a:rPr>
              <a:t>“</a:t>
            </a:r>
            <a:r>
              <a:rPr lang="en-US" sz="3200" b="1" dirty="0" err="1" smtClean="0">
                <a:solidFill>
                  <a:srgbClr val="339933"/>
                </a:solidFill>
                <a:latin typeface="Times New Roman" panose="02020603050405020304" pitchFamily="18" charset="0"/>
                <a:cs typeface="Times New Roman" panose="02020603050405020304" pitchFamily="18" charset="0"/>
              </a:rPr>
              <a:t>Vào</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chùa</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gặp</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lại</a:t>
            </a:r>
            <a:r>
              <a:rPr lang="en-US" sz="3200" b="1" dirty="0" smtClean="0">
                <a:solidFill>
                  <a:srgbClr val="339933"/>
                </a:solidFill>
                <a:latin typeface="Times New Roman" panose="02020603050405020304" pitchFamily="18" charset="0"/>
                <a:cs typeface="Times New Roman" panose="02020603050405020304" pitchFamily="18" charset="0"/>
              </a:rPr>
              <a:t>”</a:t>
            </a:r>
            <a:endParaRPr lang="en-US" sz="3200" dirty="0">
              <a:solidFill>
                <a:srgbClr val="339933"/>
              </a:solidFill>
              <a:latin typeface="Times New Roman" panose="02020603050405020304" pitchFamily="18" charset="0"/>
              <a:cs typeface="Times New Roman" panose="02020603050405020304" pitchFamily="18" charset="0"/>
            </a:endParaRPr>
          </a:p>
        </p:txBody>
      </p:sp>
      <p:sp>
        <p:nvSpPr>
          <p:cNvPr id="12" name="Hộp Văn bản 11"/>
          <p:cNvSpPr txBox="1"/>
          <p:nvPr/>
        </p:nvSpPr>
        <p:spPr>
          <a:xfrm>
            <a:off x="1366156" y="1426905"/>
            <a:ext cx="2487387" cy="596574"/>
          </a:xfrm>
          <a:prstGeom prst="rect">
            <a:avLst/>
          </a:prstGeom>
          <a:noFill/>
        </p:spPr>
        <p:txBody>
          <a:bodyPr wrap="square">
            <a:spAutoFit/>
          </a:bodyPr>
          <a:lstStyle/>
          <a:p>
            <a:pPr marR="91440">
              <a:lnSpc>
                <a:spcPct val="130000"/>
              </a:lnSpc>
            </a:pPr>
            <a:r>
              <a:rPr lang="vi-VN" sz="2800" b="1" dirty="0">
                <a:solidFill>
                  <a:srgbClr val="00B050"/>
                </a:solidFill>
                <a:latin typeface="Times New Roman" panose="02020603050405020304" pitchFamily="18" charset="0"/>
                <a:ea typeface="Times New Roman" panose="02020603050405020304" pitchFamily="18" charset="0"/>
              </a:rPr>
              <a:t>2.2. </a:t>
            </a:r>
            <a:r>
              <a:rPr lang="vi-VN" sz="2800" b="1" dirty="0" err="1">
                <a:solidFill>
                  <a:srgbClr val="00B050"/>
                </a:solidFill>
                <a:latin typeface="Times New Roman" panose="02020603050405020304" pitchFamily="18" charset="0"/>
                <a:ea typeface="Times New Roman" panose="02020603050405020304" pitchFamily="18" charset="0"/>
              </a:rPr>
              <a:t>Thể</a:t>
            </a:r>
            <a:r>
              <a:rPr lang="vi-VN" sz="2800" b="1" dirty="0">
                <a:solidFill>
                  <a:srgbClr val="00B050"/>
                </a:solidFill>
                <a:latin typeface="Times New Roman" panose="02020603050405020304" pitchFamily="18" charset="0"/>
                <a:ea typeface="Times New Roman" panose="02020603050405020304" pitchFamily="18" charset="0"/>
              </a:rPr>
              <a:t> </a:t>
            </a:r>
            <a:r>
              <a:rPr lang="vi-VN" sz="2800" b="1" dirty="0" err="1">
                <a:solidFill>
                  <a:srgbClr val="00B050"/>
                </a:solidFill>
                <a:latin typeface="Times New Roman" panose="02020603050405020304" pitchFamily="18" charset="0"/>
                <a:ea typeface="Times New Roman" panose="02020603050405020304" pitchFamily="18" charset="0"/>
              </a:rPr>
              <a:t>loại</a:t>
            </a:r>
            <a:r>
              <a:rPr lang="vi-VN" sz="2800" b="1" dirty="0">
                <a:solidFill>
                  <a:srgbClr val="00B050"/>
                </a:solidFill>
                <a:latin typeface="Times New Roman" panose="02020603050405020304" pitchFamily="18" charset="0"/>
                <a:ea typeface="Times New Roman" panose="02020603050405020304" pitchFamily="18" charset="0"/>
              </a:rPr>
              <a:t>:</a:t>
            </a:r>
            <a:r>
              <a:rPr lang="vi-VN" sz="2800" dirty="0">
                <a:solidFill>
                  <a:srgbClr val="00B050"/>
                </a:solidFill>
                <a:latin typeface="Times New Roman" panose="02020603050405020304" pitchFamily="18" charset="0"/>
                <a:ea typeface="Times New Roman" panose="02020603050405020304" pitchFamily="18" charset="0"/>
              </a:rPr>
              <a:t> </a:t>
            </a:r>
            <a:endParaRPr lang="en-US" sz="2800" dirty="0">
              <a:solidFill>
                <a:srgbClr val="00B050"/>
              </a:solidFill>
              <a:effectLst/>
              <a:latin typeface="Times New Roman" panose="02020603050405020304" pitchFamily="18" charset="0"/>
              <a:ea typeface="Calibri" panose="020F0502020204030204" pitchFamily="34" charset="0"/>
            </a:endParaRPr>
          </a:p>
        </p:txBody>
      </p:sp>
      <p:sp>
        <p:nvSpPr>
          <p:cNvPr id="2" name="Hộp Văn bản 1"/>
          <p:cNvSpPr txBox="1"/>
          <p:nvPr/>
        </p:nvSpPr>
        <p:spPr>
          <a:xfrm>
            <a:off x="1725861" y="2096991"/>
            <a:ext cx="2127682" cy="578882"/>
          </a:xfrm>
          <a:prstGeom prst="roundRect">
            <a:avLst/>
          </a:prstGeom>
          <a:noFill/>
          <a:ln w="38100">
            <a:solidFill>
              <a:srgbClr val="00CC00"/>
            </a:solidFill>
          </a:ln>
        </p:spPr>
        <p:txBody>
          <a:bodyPr wrap="square">
            <a:spAutoFit/>
          </a:bodyPr>
          <a:lstStyle/>
          <a:p>
            <a:pPr algn="just"/>
            <a:r>
              <a:rPr lang="vi-VN" sz="2800" dirty="0">
                <a:solidFill>
                  <a:srgbClr val="333333"/>
                </a:solidFill>
                <a:latin typeface="Times New Roman" panose="02020603050405020304" pitchFamily="18" charset="0"/>
                <a:ea typeface="Times New Roman" panose="02020603050405020304" pitchFamily="18" charset="0"/>
              </a:rPr>
              <a:t>Truyện </a:t>
            </a:r>
            <a:r>
              <a:rPr lang="en-US" sz="2800" dirty="0" err="1" smtClean="0">
                <a:solidFill>
                  <a:srgbClr val="333333"/>
                </a:solidFill>
                <a:latin typeface="Times New Roman" panose="02020603050405020304" pitchFamily="18" charset="0"/>
                <a:ea typeface="Times New Roman" panose="02020603050405020304" pitchFamily="18" charset="0"/>
              </a:rPr>
              <a:t>kí</a:t>
            </a:r>
            <a:endParaRPr lang="en-US" sz="2400" dirty="0">
              <a:latin typeface="Times New Roman" panose="02020603050405020304" pitchFamily="18" charset="0"/>
              <a:ea typeface="Times New Roman" panose="02020603050405020304" pitchFamily="18" charset="0"/>
            </a:endParaRPr>
          </a:p>
        </p:txBody>
      </p:sp>
      <p:sp>
        <p:nvSpPr>
          <p:cNvPr id="3" name="Hộp Văn bản 2"/>
          <p:cNvSpPr txBox="1"/>
          <p:nvPr/>
        </p:nvSpPr>
        <p:spPr>
          <a:xfrm>
            <a:off x="1545532" y="4665125"/>
            <a:ext cx="5666015" cy="523220"/>
          </a:xfrm>
          <a:prstGeom prst="rect">
            <a:avLst/>
          </a:prstGeom>
          <a:noFill/>
        </p:spPr>
        <p:txBody>
          <a:bodyPr wrap="square">
            <a:spAutoFit/>
          </a:bodyPr>
          <a:lstStyle/>
          <a:p>
            <a:pPr marR="91440"/>
            <a:r>
              <a:rPr lang="vi-VN" sz="2800" b="1" dirty="0" smtClean="0">
                <a:solidFill>
                  <a:srgbClr val="00B050"/>
                </a:solidFill>
                <a:latin typeface="Times New Roman" panose="02020603050405020304" pitchFamily="18" charset="0"/>
                <a:ea typeface="Times New Roman" panose="02020603050405020304" pitchFamily="18" charset="0"/>
              </a:rPr>
              <a:t>2.</a:t>
            </a:r>
            <a:r>
              <a:rPr lang="en-US" sz="2800" b="1" dirty="0" smtClean="0">
                <a:solidFill>
                  <a:srgbClr val="00B050"/>
                </a:solidFill>
                <a:latin typeface="Times New Roman" panose="02020603050405020304" pitchFamily="18" charset="0"/>
                <a:ea typeface="Times New Roman" panose="02020603050405020304" pitchFamily="18" charset="0"/>
              </a:rPr>
              <a:t>4.</a:t>
            </a:r>
            <a:r>
              <a:rPr lang="vi-VN" sz="2800" b="1" dirty="0" smtClean="0">
                <a:solidFill>
                  <a:srgbClr val="00B050"/>
                </a:solidFill>
                <a:latin typeface="Times New Roman" panose="02020603050405020304" pitchFamily="18" charset="0"/>
                <a:ea typeface="Times New Roman" panose="02020603050405020304" pitchFamily="18" charset="0"/>
              </a:rPr>
              <a:t> </a:t>
            </a:r>
            <a:r>
              <a:rPr lang="vi-VN" sz="2800" b="1" dirty="0">
                <a:solidFill>
                  <a:srgbClr val="00B050"/>
                </a:solidFill>
                <a:latin typeface="Times New Roman" panose="02020603050405020304" pitchFamily="18" charset="0"/>
                <a:ea typeface="Times New Roman" panose="02020603050405020304" pitchFamily="18" charset="0"/>
              </a:rPr>
              <a:t>Xuất xứ và thời điểm sáng tác:</a:t>
            </a:r>
            <a:endParaRPr lang="en-US" sz="2800" dirty="0">
              <a:solidFill>
                <a:srgbClr val="00B050"/>
              </a:solidFill>
              <a:effectLst/>
              <a:latin typeface="Times New Roman" panose="02020603050405020304" pitchFamily="18" charset="0"/>
              <a:ea typeface="Calibri" panose="020F0502020204030204" pitchFamily="34" charset="0"/>
            </a:endParaRPr>
          </a:p>
        </p:txBody>
      </p:sp>
      <p:sp>
        <p:nvSpPr>
          <p:cNvPr id="4" name="Hộp Văn bản 3"/>
          <p:cNvSpPr txBox="1"/>
          <p:nvPr/>
        </p:nvSpPr>
        <p:spPr>
          <a:xfrm>
            <a:off x="1409699" y="5632046"/>
            <a:ext cx="5937682" cy="1055608"/>
          </a:xfrm>
          <a:prstGeom prst="roundRect">
            <a:avLst/>
          </a:prstGeom>
          <a:noFill/>
          <a:ln w="38100">
            <a:solidFill>
              <a:srgbClr val="00CC00"/>
            </a:solidFill>
          </a:ln>
        </p:spPr>
        <p:txBody>
          <a:bodyPr wrap="square">
            <a:spAutoFit/>
          </a:bodyPr>
          <a:lstStyle/>
          <a:p>
            <a:pPr algn="just"/>
            <a:r>
              <a:rPr lang="vi-VN" sz="2800" dirty="0">
                <a:solidFill>
                  <a:srgbClr val="333333"/>
                </a:solidFill>
                <a:latin typeface="Times New Roman" panose="02020603050405020304" pitchFamily="18" charset="0"/>
                <a:ea typeface="Times New Roman" panose="02020603050405020304" pitchFamily="18" charset="0"/>
              </a:rPr>
              <a:t> Trích trong tập truyện </a:t>
            </a:r>
            <a:r>
              <a:rPr lang="en-US" sz="2800" dirty="0" err="1" smtClean="0">
                <a:solidFill>
                  <a:srgbClr val="333333"/>
                </a:solidFill>
                <a:latin typeface="Times New Roman" panose="02020603050405020304" pitchFamily="18" charset="0"/>
                <a:ea typeface="Times New Roman" panose="02020603050405020304" pitchFamily="18" charset="0"/>
              </a:rPr>
              <a:t>kí</a:t>
            </a:r>
            <a:r>
              <a:rPr lang="vi-VN" sz="2800" dirty="0" smtClean="0">
                <a:solidFill>
                  <a:srgbClr val="333333"/>
                </a:solidFill>
                <a:latin typeface="Times New Roman" panose="02020603050405020304" pitchFamily="18" charset="0"/>
                <a:ea typeface="Times New Roman" panose="02020603050405020304" pitchFamily="18" charset="0"/>
              </a:rPr>
              <a:t> </a:t>
            </a:r>
            <a:r>
              <a:rPr lang="en-US" sz="2800" dirty="0" smtClean="0">
                <a:solidFill>
                  <a:srgbClr val="333333"/>
                </a:solidFill>
                <a:latin typeface="Times New Roman" panose="02020603050405020304" pitchFamily="18" charset="0"/>
                <a:ea typeface="Times New Roman" panose="02020603050405020304" pitchFamily="18" charset="0"/>
              </a:rPr>
              <a:t>“</a:t>
            </a:r>
            <a:r>
              <a:rPr lang="en-US" sz="2800" dirty="0" err="1" smtClean="0">
                <a:solidFill>
                  <a:srgbClr val="333333"/>
                </a:solidFill>
                <a:latin typeface="Times New Roman" panose="02020603050405020304" pitchFamily="18" charset="0"/>
                <a:ea typeface="Times New Roman" panose="02020603050405020304" pitchFamily="18" charset="0"/>
              </a:rPr>
              <a:t>Người</a:t>
            </a:r>
            <a:r>
              <a:rPr lang="en-US" sz="2800" dirty="0" smtClean="0">
                <a:solidFill>
                  <a:srgbClr val="333333"/>
                </a:solidFill>
                <a:latin typeface="Times New Roman" panose="02020603050405020304" pitchFamily="18" charset="0"/>
                <a:ea typeface="Times New Roman" panose="02020603050405020304" pitchFamily="18" charset="0"/>
              </a:rPr>
              <a:t> </a:t>
            </a:r>
            <a:r>
              <a:rPr lang="en-US" sz="2800" dirty="0" err="1" smtClean="0">
                <a:solidFill>
                  <a:srgbClr val="333333"/>
                </a:solidFill>
                <a:latin typeface="Times New Roman" panose="02020603050405020304" pitchFamily="18" charset="0"/>
                <a:ea typeface="Times New Roman" panose="02020603050405020304" pitchFamily="18" charset="0"/>
              </a:rPr>
              <a:t>lang</a:t>
            </a:r>
            <a:r>
              <a:rPr lang="en-US" sz="2800" dirty="0" smtClean="0">
                <a:solidFill>
                  <a:srgbClr val="333333"/>
                </a:solidFill>
                <a:latin typeface="Times New Roman" panose="02020603050405020304" pitchFamily="18" charset="0"/>
                <a:ea typeface="Times New Roman" panose="02020603050405020304" pitchFamily="18" charset="0"/>
              </a:rPr>
              <a:t> </a:t>
            </a:r>
            <a:r>
              <a:rPr lang="en-US" sz="2800" dirty="0" err="1" smtClean="0">
                <a:solidFill>
                  <a:srgbClr val="333333"/>
                </a:solidFill>
                <a:latin typeface="Times New Roman" panose="02020603050405020304" pitchFamily="18" charset="0"/>
                <a:ea typeface="Times New Roman" panose="02020603050405020304" pitchFamily="18" charset="0"/>
              </a:rPr>
              <a:t>thang</a:t>
            </a:r>
            <a:r>
              <a:rPr lang="en-US" sz="2800" dirty="0" smtClean="0">
                <a:solidFill>
                  <a:srgbClr val="333333"/>
                </a:solidFill>
                <a:latin typeface="Times New Roman" panose="02020603050405020304" pitchFamily="18" charset="0"/>
                <a:ea typeface="Times New Roman" panose="02020603050405020304" pitchFamily="18" charset="0"/>
              </a:rPr>
              <a:t> </a:t>
            </a:r>
            <a:r>
              <a:rPr lang="en-US" sz="2800" dirty="0" err="1" smtClean="0">
                <a:solidFill>
                  <a:srgbClr val="333333"/>
                </a:solidFill>
                <a:latin typeface="Times New Roman" panose="02020603050405020304" pitchFamily="18" charset="0"/>
                <a:ea typeface="Times New Roman" panose="02020603050405020304" pitchFamily="18" charset="0"/>
              </a:rPr>
              <a:t>không</a:t>
            </a:r>
            <a:r>
              <a:rPr lang="en-US" sz="2800" dirty="0" smtClean="0">
                <a:solidFill>
                  <a:srgbClr val="333333"/>
                </a:solidFill>
                <a:latin typeface="Times New Roman" panose="02020603050405020304" pitchFamily="18" charset="0"/>
                <a:ea typeface="Times New Roman" panose="02020603050405020304" pitchFamily="18" charset="0"/>
              </a:rPr>
              <a:t> </a:t>
            </a:r>
            <a:r>
              <a:rPr lang="en-US" sz="2800" dirty="0" err="1" smtClean="0">
                <a:solidFill>
                  <a:srgbClr val="333333"/>
                </a:solidFill>
                <a:latin typeface="Times New Roman" panose="02020603050405020304" pitchFamily="18" charset="0"/>
                <a:ea typeface="Times New Roman" panose="02020603050405020304" pitchFamily="18" charset="0"/>
              </a:rPr>
              <a:t>cô</a:t>
            </a:r>
            <a:r>
              <a:rPr lang="en-US" sz="2800" dirty="0" smtClean="0">
                <a:solidFill>
                  <a:srgbClr val="333333"/>
                </a:solidFill>
                <a:latin typeface="Times New Roman" panose="02020603050405020304" pitchFamily="18" charset="0"/>
                <a:ea typeface="Times New Roman" panose="02020603050405020304" pitchFamily="18" charset="0"/>
              </a:rPr>
              <a:t> </a:t>
            </a:r>
            <a:r>
              <a:rPr lang="en-US" sz="2800" dirty="0" err="1" smtClean="0">
                <a:solidFill>
                  <a:srgbClr val="333333"/>
                </a:solidFill>
                <a:latin typeface="Times New Roman" panose="02020603050405020304" pitchFamily="18" charset="0"/>
                <a:ea typeface="Times New Roman" panose="02020603050405020304" pitchFamily="18" charset="0"/>
              </a:rPr>
              <a:t>đơn</a:t>
            </a:r>
            <a:r>
              <a:rPr lang="en-US" sz="2800" dirty="0" smtClean="0">
                <a:solidFill>
                  <a:srgbClr val="333333"/>
                </a:solidFill>
                <a:latin typeface="Times New Roman" panose="02020603050405020304" pitchFamily="18" charset="0"/>
                <a:ea typeface="Times New Roman" panose="02020603050405020304" pitchFamily="18" charset="0"/>
              </a:rPr>
              <a:t>” (1993).</a:t>
            </a:r>
            <a:endParaRPr lang="en-US" sz="2400" dirty="0">
              <a:latin typeface="Times New Roman" panose="02020603050405020304" pitchFamily="18" charset="0"/>
              <a:ea typeface="Times New Roman" panose="02020603050405020304" pitchFamily="18" charset="0"/>
            </a:endParaRPr>
          </a:p>
        </p:txBody>
      </p:sp>
      <p:pic>
        <p:nvPicPr>
          <p:cNvPr id="13" name="Picture 12" descr="Người lang thang không cô đơn | Vanhoctre.com"/>
          <p:cNvPicPr/>
          <p:nvPr/>
        </p:nvPicPr>
        <p:blipFill>
          <a:blip r:embed="rId3">
            <a:extLst>
              <a:ext uri="{28A0092B-C50C-407E-A947-70E740481C1C}">
                <a14:useLocalDpi xmlns:a14="http://schemas.microsoft.com/office/drawing/2010/main" xmlns="" val="0"/>
              </a:ext>
            </a:extLst>
          </a:blip>
          <a:srcRect/>
          <a:stretch>
            <a:fillRect/>
          </a:stretch>
        </p:blipFill>
        <p:spPr bwMode="auto">
          <a:xfrm>
            <a:off x="7753667" y="1088571"/>
            <a:ext cx="3752533" cy="5769429"/>
          </a:xfrm>
          <a:prstGeom prst="rect">
            <a:avLst/>
          </a:prstGeom>
          <a:noFill/>
          <a:ln>
            <a:noFill/>
          </a:ln>
        </p:spPr>
      </p:pic>
      <p:sp>
        <p:nvSpPr>
          <p:cNvPr id="14" name="Hộp Văn bản 11"/>
          <p:cNvSpPr txBox="1"/>
          <p:nvPr/>
        </p:nvSpPr>
        <p:spPr>
          <a:xfrm>
            <a:off x="1546008" y="2836089"/>
            <a:ext cx="5943363" cy="652486"/>
          </a:xfrm>
          <a:prstGeom prst="rect">
            <a:avLst/>
          </a:prstGeom>
          <a:noFill/>
        </p:spPr>
        <p:txBody>
          <a:bodyPr wrap="square">
            <a:spAutoFit/>
          </a:bodyPr>
          <a:lstStyle/>
          <a:p>
            <a:pPr marR="91440">
              <a:lnSpc>
                <a:spcPct val="130000"/>
              </a:lnSpc>
            </a:pPr>
            <a:r>
              <a:rPr lang="vi-VN" sz="2800" b="1" dirty="0" smtClean="0">
                <a:solidFill>
                  <a:srgbClr val="00B050"/>
                </a:solidFill>
                <a:latin typeface="Times New Roman" panose="02020603050405020304" pitchFamily="18" charset="0"/>
                <a:ea typeface="Times New Roman" panose="02020603050405020304" pitchFamily="18" charset="0"/>
              </a:rPr>
              <a:t>2.</a:t>
            </a:r>
            <a:r>
              <a:rPr lang="en-US" sz="2800" b="1" dirty="0" smtClean="0">
                <a:solidFill>
                  <a:srgbClr val="00B050"/>
                </a:solidFill>
                <a:latin typeface="Times New Roman" panose="02020603050405020304" pitchFamily="18" charset="0"/>
                <a:ea typeface="Times New Roman" panose="02020603050405020304" pitchFamily="18" charset="0"/>
              </a:rPr>
              <a:t>3</a:t>
            </a:r>
            <a:r>
              <a:rPr lang="vi-VN" sz="2800" b="1" dirty="0" smtClean="0">
                <a:solidFill>
                  <a:srgbClr val="00B050"/>
                </a:solidFill>
                <a:latin typeface="Times New Roman" panose="02020603050405020304" pitchFamily="18" charset="0"/>
                <a:ea typeface="Times New Roman" panose="02020603050405020304" pitchFamily="18" charset="0"/>
              </a:rPr>
              <a:t>. </a:t>
            </a:r>
            <a:r>
              <a:rPr lang="en-US" sz="2800" b="1" dirty="0" err="1" smtClean="0">
                <a:solidFill>
                  <a:srgbClr val="00B050"/>
                </a:solidFill>
                <a:latin typeface="Times New Roman" panose="02020603050405020304" pitchFamily="18" charset="0"/>
                <a:ea typeface="Times New Roman" panose="02020603050405020304" pitchFamily="18" charset="0"/>
              </a:rPr>
              <a:t>Phương</a:t>
            </a:r>
            <a:r>
              <a:rPr lang="en-US" sz="2800" b="1" dirty="0" smtClean="0">
                <a:solidFill>
                  <a:srgbClr val="00B050"/>
                </a:solidFill>
                <a:latin typeface="Times New Roman" panose="02020603050405020304" pitchFamily="18" charset="0"/>
                <a:ea typeface="Times New Roman" panose="02020603050405020304" pitchFamily="18" charset="0"/>
              </a:rPr>
              <a:t> </a:t>
            </a:r>
            <a:r>
              <a:rPr lang="en-US" sz="2800" b="1" dirty="0" err="1" smtClean="0">
                <a:solidFill>
                  <a:srgbClr val="00B050"/>
                </a:solidFill>
                <a:latin typeface="Times New Roman" panose="02020603050405020304" pitchFamily="18" charset="0"/>
                <a:ea typeface="Times New Roman" panose="02020603050405020304" pitchFamily="18" charset="0"/>
              </a:rPr>
              <a:t>thức</a:t>
            </a:r>
            <a:r>
              <a:rPr lang="en-US" sz="2800" b="1" dirty="0" smtClean="0">
                <a:solidFill>
                  <a:srgbClr val="00B050"/>
                </a:solidFill>
                <a:latin typeface="Times New Roman" panose="02020603050405020304" pitchFamily="18" charset="0"/>
                <a:ea typeface="Times New Roman" panose="02020603050405020304" pitchFamily="18" charset="0"/>
              </a:rPr>
              <a:t> </a:t>
            </a:r>
            <a:r>
              <a:rPr lang="en-US" sz="2800" b="1" dirty="0" err="1" smtClean="0">
                <a:solidFill>
                  <a:srgbClr val="00B050"/>
                </a:solidFill>
                <a:latin typeface="Times New Roman" panose="02020603050405020304" pitchFamily="18" charset="0"/>
                <a:ea typeface="Times New Roman" panose="02020603050405020304" pitchFamily="18" charset="0"/>
              </a:rPr>
              <a:t>biểu</a:t>
            </a:r>
            <a:r>
              <a:rPr lang="en-US" sz="2800" b="1" dirty="0" smtClean="0">
                <a:solidFill>
                  <a:srgbClr val="00B050"/>
                </a:solidFill>
                <a:latin typeface="Times New Roman" panose="02020603050405020304" pitchFamily="18" charset="0"/>
                <a:ea typeface="Times New Roman" panose="02020603050405020304" pitchFamily="18" charset="0"/>
              </a:rPr>
              <a:t> </a:t>
            </a:r>
            <a:r>
              <a:rPr lang="en-US" sz="2800" b="1" dirty="0" err="1" smtClean="0">
                <a:solidFill>
                  <a:srgbClr val="00B050"/>
                </a:solidFill>
                <a:latin typeface="Times New Roman" panose="02020603050405020304" pitchFamily="18" charset="0"/>
                <a:ea typeface="Times New Roman" panose="02020603050405020304" pitchFamily="18" charset="0"/>
              </a:rPr>
              <a:t>đạt</a:t>
            </a:r>
            <a:r>
              <a:rPr lang="vi-VN" sz="2800" b="1" dirty="0" smtClean="0">
                <a:solidFill>
                  <a:srgbClr val="00B050"/>
                </a:solidFill>
                <a:latin typeface="Times New Roman" panose="02020603050405020304" pitchFamily="18" charset="0"/>
                <a:ea typeface="Times New Roman" panose="02020603050405020304" pitchFamily="18" charset="0"/>
              </a:rPr>
              <a:t>:</a:t>
            </a:r>
            <a:r>
              <a:rPr lang="vi-VN" sz="2800" dirty="0">
                <a:solidFill>
                  <a:srgbClr val="00B050"/>
                </a:solidFill>
                <a:latin typeface="Times New Roman" panose="02020603050405020304" pitchFamily="18" charset="0"/>
                <a:ea typeface="Times New Roman" panose="02020603050405020304" pitchFamily="18" charset="0"/>
              </a:rPr>
              <a:t> </a:t>
            </a:r>
            <a:endParaRPr lang="en-US" sz="2800" dirty="0">
              <a:solidFill>
                <a:srgbClr val="00B050"/>
              </a:solidFill>
              <a:effectLst/>
              <a:latin typeface="Times New Roman" panose="02020603050405020304" pitchFamily="18" charset="0"/>
              <a:ea typeface="Calibri" panose="020F0502020204030204" pitchFamily="34" charset="0"/>
            </a:endParaRPr>
          </a:p>
        </p:txBody>
      </p:sp>
      <p:sp>
        <p:nvSpPr>
          <p:cNvPr id="15" name="Hộp Văn bản 1"/>
          <p:cNvSpPr txBox="1"/>
          <p:nvPr/>
        </p:nvSpPr>
        <p:spPr>
          <a:xfrm>
            <a:off x="1878261" y="3683844"/>
            <a:ext cx="2127682" cy="578882"/>
          </a:xfrm>
          <a:prstGeom prst="roundRect">
            <a:avLst/>
          </a:prstGeom>
          <a:noFill/>
          <a:ln w="38100">
            <a:solidFill>
              <a:srgbClr val="00CC00"/>
            </a:solidFill>
          </a:ln>
        </p:spPr>
        <p:txBody>
          <a:bodyPr wrap="square">
            <a:spAutoFit/>
          </a:bodyPr>
          <a:lstStyle/>
          <a:p>
            <a:pPr algn="just"/>
            <a:r>
              <a:rPr lang="vi-VN" sz="2800" dirty="0" smtClean="0">
                <a:solidFill>
                  <a:srgbClr val="333333"/>
                </a:solidFill>
                <a:latin typeface="Times New Roman" panose="02020603050405020304" pitchFamily="18" charset="0"/>
                <a:ea typeface="Times New Roman" panose="02020603050405020304" pitchFamily="18" charset="0"/>
              </a:rPr>
              <a:t>T</a:t>
            </a:r>
            <a:r>
              <a:rPr lang="en-US" sz="2800" dirty="0" smtClean="0">
                <a:solidFill>
                  <a:srgbClr val="333333"/>
                </a:solidFill>
                <a:latin typeface="Times New Roman" panose="02020603050405020304" pitchFamily="18" charset="0"/>
                <a:ea typeface="Times New Roman" panose="02020603050405020304" pitchFamily="18" charset="0"/>
              </a:rPr>
              <a:t>ự </a:t>
            </a:r>
            <a:r>
              <a:rPr lang="en-US" sz="2800" dirty="0" err="1" smtClean="0">
                <a:solidFill>
                  <a:srgbClr val="333333"/>
                </a:solidFill>
                <a:latin typeface="Times New Roman" panose="02020603050405020304" pitchFamily="18" charset="0"/>
                <a:ea typeface="Times New Roman" panose="02020603050405020304" pitchFamily="18" charset="0"/>
              </a:rPr>
              <a:t>sự</a:t>
            </a:r>
            <a:endParaRPr lang="en-US" sz="2400" dirty="0">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anim calcmode="lin" valueType="num">
                                      <p:cBhvr>
                                        <p:cTn id="45" dur="1000" fill="hold"/>
                                        <p:tgtEl>
                                          <p:spTgt spid="3"/>
                                        </p:tgtEl>
                                        <p:attrNameLst>
                                          <p:attrName>ppt_x</p:attrName>
                                        </p:attrNameLst>
                                      </p:cBhvr>
                                      <p:tavLst>
                                        <p:tav tm="0">
                                          <p:val>
                                            <p:strVal val="#ppt_x"/>
                                          </p:val>
                                        </p:tav>
                                        <p:tav tm="100000">
                                          <p:val>
                                            <p:strVal val="#ppt_x"/>
                                          </p:val>
                                        </p:tav>
                                      </p:tavLst>
                                    </p:anim>
                                    <p:anim calcmode="lin" valueType="num">
                                      <p:cBhvr>
                                        <p:cTn id="4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barn(inVertical)">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2" grpId="0" animBg="1"/>
      <p:bldP spid="3" grpId="0"/>
      <p:bldP spid="4" grpId="0" animBg="1"/>
      <p:bldP spid="14" grpId="0"/>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8052" t="3804" r="4044"/>
          <a:stretch>
            <a:fillRect/>
          </a:stretch>
        </p:blipFill>
        <p:spPr bwMode="auto">
          <a:xfrm>
            <a:off x="-41868" y="0"/>
            <a:ext cx="12233868" cy="6885345"/>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Hộp Văn bản 9"/>
          <p:cNvSpPr txBox="1"/>
          <p:nvPr/>
        </p:nvSpPr>
        <p:spPr>
          <a:xfrm>
            <a:off x="1117600" y="574906"/>
            <a:ext cx="9017000" cy="1077218"/>
          </a:xfrm>
          <a:prstGeom prst="rect">
            <a:avLst/>
          </a:prstGeom>
          <a:noFill/>
        </p:spPr>
        <p:txBody>
          <a:bodyPr wrap="square">
            <a:spAutoFit/>
          </a:bodyPr>
          <a:lstStyle/>
          <a:p>
            <a:r>
              <a:rPr lang="en-US" sz="3200" b="1" dirty="0" smtClean="0">
                <a:solidFill>
                  <a:srgbClr val="339933"/>
                </a:solidFill>
                <a:latin typeface="Times New Roman" panose="02020603050405020304" pitchFamily="18" charset="0"/>
                <a:cs typeface="Times New Roman" panose="02020603050405020304" pitchFamily="18" charset="0"/>
              </a:rPr>
              <a:t>I. TÌM HIỂU CHUNG</a:t>
            </a:r>
          </a:p>
          <a:p>
            <a:r>
              <a:rPr lang="en-US" sz="3200" b="1" dirty="0" smtClean="0">
                <a:solidFill>
                  <a:srgbClr val="339933"/>
                </a:solidFill>
                <a:latin typeface="Times New Roman" panose="02020603050405020304" pitchFamily="18" charset="0"/>
                <a:cs typeface="Times New Roman" panose="02020603050405020304" pitchFamily="18" charset="0"/>
              </a:rPr>
              <a:t>2. </a:t>
            </a:r>
            <a:r>
              <a:rPr lang="en-US" sz="3200" b="1" dirty="0" err="1">
                <a:solidFill>
                  <a:srgbClr val="339933"/>
                </a:solidFill>
                <a:latin typeface="Times New Roman" panose="02020603050405020304" pitchFamily="18" charset="0"/>
                <a:cs typeface="Times New Roman" panose="02020603050405020304" pitchFamily="18" charset="0"/>
              </a:rPr>
              <a:t>Văn</a:t>
            </a:r>
            <a:r>
              <a:rPr lang="en-US" sz="3200" b="1" dirty="0">
                <a:solidFill>
                  <a:srgbClr val="339933"/>
                </a:solidFill>
                <a:latin typeface="Times New Roman" panose="02020603050405020304" pitchFamily="18" charset="0"/>
                <a:cs typeface="Times New Roman" panose="02020603050405020304" pitchFamily="18" charset="0"/>
              </a:rPr>
              <a:t> </a:t>
            </a:r>
            <a:r>
              <a:rPr lang="en-US" sz="3200" b="1" dirty="0" err="1">
                <a:solidFill>
                  <a:srgbClr val="339933"/>
                </a:solidFill>
                <a:latin typeface="Times New Roman" panose="02020603050405020304" pitchFamily="18" charset="0"/>
                <a:cs typeface="Times New Roman" panose="02020603050405020304" pitchFamily="18" charset="0"/>
              </a:rPr>
              <a:t>bản</a:t>
            </a:r>
            <a:r>
              <a:rPr lang="en-US" sz="3200" b="1" dirty="0">
                <a:solidFill>
                  <a:srgbClr val="339933"/>
                </a:solidFill>
                <a:latin typeface="Times New Roman" panose="02020603050405020304" pitchFamily="18" charset="0"/>
                <a:cs typeface="Times New Roman" panose="02020603050405020304" pitchFamily="18" charset="0"/>
              </a:rPr>
              <a:t> </a:t>
            </a:r>
            <a:r>
              <a:rPr lang="en-US" sz="3200" b="1" dirty="0" smtClean="0">
                <a:solidFill>
                  <a:srgbClr val="339933"/>
                </a:solidFill>
                <a:latin typeface="Times New Roman" panose="02020603050405020304" pitchFamily="18" charset="0"/>
                <a:cs typeface="Times New Roman" panose="02020603050405020304" pitchFamily="18" charset="0"/>
              </a:rPr>
              <a:t>“</a:t>
            </a:r>
            <a:r>
              <a:rPr lang="en-US" sz="3200" b="1" dirty="0" err="1" smtClean="0">
                <a:solidFill>
                  <a:srgbClr val="339933"/>
                </a:solidFill>
                <a:latin typeface="Times New Roman" panose="02020603050405020304" pitchFamily="18" charset="0"/>
                <a:cs typeface="Times New Roman" panose="02020603050405020304" pitchFamily="18" charset="0"/>
              </a:rPr>
              <a:t>Vào</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chùa</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gặp</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lại</a:t>
            </a:r>
            <a:r>
              <a:rPr lang="en-US" sz="3200" b="1" dirty="0" smtClean="0">
                <a:solidFill>
                  <a:srgbClr val="339933"/>
                </a:solidFill>
                <a:latin typeface="Times New Roman" panose="02020603050405020304" pitchFamily="18" charset="0"/>
                <a:cs typeface="Times New Roman" panose="02020603050405020304" pitchFamily="18" charset="0"/>
              </a:rPr>
              <a:t>”</a:t>
            </a:r>
            <a:endParaRPr lang="en-US" sz="3200" dirty="0">
              <a:solidFill>
                <a:srgbClr val="339933"/>
              </a:solidFill>
              <a:latin typeface="Times New Roman" panose="02020603050405020304" pitchFamily="18" charset="0"/>
              <a:cs typeface="Times New Roman" panose="02020603050405020304" pitchFamily="18" charset="0"/>
            </a:endParaRPr>
          </a:p>
        </p:txBody>
      </p:sp>
      <p:sp>
        <p:nvSpPr>
          <p:cNvPr id="12" name="Hộp Văn bản 11"/>
          <p:cNvSpPr txBox="1"/>
          <p:nvPr/>
        </p:nvSpPr>
        <p:spPr>
          <a:xfrm>
            <a:off x="1219852" y="1526882"/>
            <a:ext cx="6190488" cy="652486"/>
          </a:xfrm>
          <a:prstGeom prst="rect">
            <a:avLst/>
          </a:prstGeom>
          <a:noFill/>
        </p:spPr>
        <p:txBody>
          <a:bodyPr wrap="square">
            <a:spAutoFit/>
          </a:bodyPr>
          <a:lstStyle/>
          <a:p>
            <a:pPr marR="91440">
              <a:lnSpc>
                <a:spcPct val="130000"/>
              </a:lnSpc>
            </a:pPr>
            <a:r>
              <a:rPr lang="en-US" sz="2800" b="1" dirty="0" smtClean="0">
                <a:solidFill>
                  <a:srgbClr val="00B050"/>
                </a:solidFill>
                <a:latin typeface="Times New Roman" panose="02020603050405020304" pitchFamily="18" charset="0"/>
                <a:ea typeface="Times New Roman" panose="02020603050405020304" pitchFamily="18" charset="0"/>
              </a:rPr>
              <a:t>2.5. </a:t>
            </a:r>
            <a:r>
              <a:rPr lang="en-US" sz="2800" b="1" dirty="0" err="1">
                <a:solidFill>
                  <a:srgbClr val="00B050"/>
                </a:solidFill>
                <a:latin typeface="Times New Roman" panose="02020603050405020304" pitchFamily="18" charset="0"/>
                <a:ea typeface="Times New Roman" panose="02020603050405020304" pitchFamily="18" charset="0"/>
              </a:rPr>
              <a:t>Một</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số</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yếu</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tố</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của</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truyện</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ngắn</a:t>
            </a:r>
            <a:r>
              <a:rPr lang="en-US" sz="2800" b="1" dirty="0">
                <a:solidFill>
                  <a:srgbClr val="00B050"/>
                </a:solidFill>
                <a:latin typeface="Times New Roman" panose="02020603050405020304" pitchFamily="18" charset="0"/>
                <a:ea typeface="Times New Roman" panose="02020603050405020304" pitchFamily="18" charset="0"/>
              </a:rPr>
              <a:t> </a:t>
            </a:r>
            <a:endParaRPr lang="en-US" sz="2800" dirty="0">
              <a:solidFill>
                <a:srgbClr val="00B050"/>
              </a:solidFill>
              <a:effectLst/>
              <a:latin typeface="Times New Roman" panose="02020603050405020304" pitchFamily="18" charset="0"/>
              <a:ea typeface="Calibri" panose="020F0502020204030204" pitchFamily="34" charset="0"/>
            </a:endParaRPr>
          </a:p>
        </p:txBody>
      </p:sp>
      <p:sp>
        <p:nvSpPr>
          <p:cNvPr id="4" name="Hộp Văn bản 3"/>
          <p:cNvSpPr txBox="1"/>
          <p:nvPr/>
        </p:nvSpPr>
        <p:spPr>
          <a:xfrm>
            <a:off x="1362186" y="2733703"/>
            <a:ext cx="9578738" cy="2009061"/>
          </a:xfrm>
          <a:prstGeom prst="roundRect">
            <a:avLst/>
          </a:prstGeom>
          <a:noFill/>
          <a:ln w="38100">
            <a:solidFill>
              <a:srgbClr val="00CC00"/>
            </a:solidFill>
          </a:ln>
        </p:spPr>
        <p:txBody>
          <a:bodyPr wrap="square">
            <a:spAutoFit/>
          </a:bodyPr>
          <a:lstStyle/>
          <a:p>
            <a:pPr algn="just"/>
            <a:r>
              <a:rPr lang="vi-VN" sz="2800" dirty="0">
                <a:solidFill>
                  <a:srgbClr val="333333"/>
                </a:solidFill>
                <a:latin typeface="+mj-lt"/>
                <a:ea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Phần</a:t>
            </a:r>
            <a:r>
              <a:rPr lang="en-US" sz="2800" b="1" dirty="0">
                <a:latin typeface="Times New Roman" panose="02020603050405020304" pitchFamily="18" charset="0"/>
                <a:cs typeface="Times New Roman" panose="02020603050405020304" pitchFamily="18" charset="0"/>
              </a:rPr>
              <a:t> 1</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p>
          <a:p>
            <a:pPr algn="just"/>
            <a:r>
              <a:rPr lang="en-US" sz="2800" dirty="0" smtClean="0">
                <a:solidFill>
                  <a:srgbClr val="262626"/>
                </a:solidFill>
                <a:latin typeface="+mj-lt"/>
                <a:ea typeface="Calibri" panose="020F0502020204030204" pitchFamily="34" charset="0"/>
              </a:rPr>
              <a:t>.</a:t>
            </a:r>
            <a:endParaRPr lang="en-US" sz="2800" dirty="0">
              <a:latin typeface="+mj-lt"/>
              <a:ea typeface="Calibri" panose="020F0502020204030204" pitchFamily="34" charset="0"/>
            </a:endParaRPr>
          </a:p>
        </p:txBody>
      </p:sp>
      <p:sp>
        <p:nvSpPr>
          <p:cNvPr id="13" name="Hộp Văn bản 12"/>
          <p:cNvSpPr txBox="1"/>
          <p:nvPr/>
        </p:nvSpPr>
        <p:spPr>
          <a:xfrm>
            <a:off x="1117599" y="1961654"/>
            <a:ext cx="8161893" cy="652486"/>
          </a:xfrm>
          <a:prstGeom prst="rect">
            <a:avLst/>
          </a:prstGeom>
          <a:noFill/>
        </p:spPr>
        <p:txBody>
          <a:bodyPr wrap="square">
            <a:spAutoFit/>
          </a:bodyPr>
          <a:lstStyle/>
          <a:p>
            <a:pPr marL="0" marR="91440" algn="just">
              <a:lnSpc>
                <a:spcPct val="130000"/>
              </a:lnSpc>
              <a:spcBef>
                <a:spcPts val="0"/>
              </a:spcBef>
              <a:spcAft>
                <a:spcPts val="0"/>
              </a:spcAft>
            </a:pPr>
            <a:r>
              <a:rPr lang="en-US" sz="2800" b="1" dirty="0">
                <a:solidFill>
                  <a:srgbClr val="262626"/>
                </a:solidFill>
                <a:effectLst/>
                <a:latin typeface="Times New Roman" panose="02020603050405020304" pitchFamily="18" charset="0"/>
                <a:ea typeface="Calibri" panose="020F0502020204030204" pitchFamily="34" charset="0"/>
              </a:rPr>
              <a:t>a.</a:t>
            </a:r>
            <a:r>
              <a:rPr lang="en-US" sz="2800"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Sự</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kiện</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chính</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tương</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ứng</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với</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mỗi</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phần</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trong</a:t>
            </a:r>
            <a:r>
              <a:rPr lang="en-US" sz="2800" b="1" dirty="0">
                <a:solidFill>
                  <a:srgbClr val="262626"/>
                </a:solidFill>
                <a:effectLst/>
                <a:latin typeface="Times New Roman" panose="02020603050405020304" pitchFamily="18" charset="0"/>
                <a:ea typeface="Calibri" panose="020F0502020204030204" pitchFamily="34" charset="0"/>
              </a:rPr>
              <a:t> VB:</a:t>
            </a:r>
            <a:endParaRPr lang="en-US" sz="2800" dirty="0">
              <a:effectLst/>
              <a:latin typeface="Times New Roman" panose="02020603050405020304" pitchFamily="18" charset="0"/>
              <a:ea typeface="Calibri" panose="020F0502020204030204" pitchFamily="34" charset="0"/>
            </a:endParaRPr>
          </a:p>
        </p:txBody>
      </p:sp>
      <p:sp>
        <p:nvSpPr>
          <p:cNvPr id="14" name="Hộp Văn bản 13"/>
          <p:cNvSpPr txBox="1"/>
          <p:nvPr/>
        </p:nvSpPr>
        <p:spPr>
          <a:xfrm>
            <a:off x="1362186" y="5136354"/>
            <a:ext cx="9578738" cy="1055608"/>
          </a:xfrm>
          <a:prstGeom prst="roundRect">
            <a:avLst/>
          </a:prstGeom>
          <a:noFill/>
          <a:ln w="38100">
            <a:solidFill>
              <a:srgbClr val="00CC00"/>
            </a:solidFill>
          </a:ln>
        </p:spPr>
        <p:txBody>
          <a:bodyPr wrap="square">
            <a:spAutoFit/>
          </a:bodyPr>
          <a:lstStyle/>
          <a:p>
            <a:r>
              <a:rPr lang="vi-VN" sz="2800" dirty="0">
                <a:solidFill>
                  <a:srgbClr val="333333"/>
                </a:solidFill>
                <a:latin typeface="+mj-lt"/>
                <a:ea typeface="Times New Roman" panose="02020603050405020304" pitchFamily="18" charset="0"/>
              </a:rPr>
              <a:t> </a:t>
            </a:r>
            <a:r>
              <a:rPr lang="en-US" sz="2800" dirty="0">
                <a:solidFill>
                  <a:srgbClr val="262626"/>
                </a:solidFill>
                <a:latin typeface="+mj-lt"/>
                <a:ea typeface="Calibri" panose="020F0502020204030204" pitchFamily="34" charset="0"/>
              </a:rPr>
              <a:t>- </a:t>
            </a:r>
            <a:r>
              <a:rPr lang="en-US" sz="2800" b="1"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800" b="1"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2</a:t>
            </a:r>
            <a:r>
              <a:rPr lang="en-US" sz="28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kể</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Phật</a:t>
            </a:r>
            <a:r>
              <a:rPr lang="en-US" sz="2800" dirty="0">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barn(inVertical)">
                                      <p:cBhvr>
                                        <p:cTn id="10" dur="500"/>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nimBg="1"/>
      <p:bldP spid="13" grpId="0"/>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8052" t="3804" r="4044"/>
          <a:stretch>
            <a:fillRect/>
          </a:stretch>
        </p:blipFill>
        <p:spPr bwMode="auto">
          <a:xfrm>
            <a:off x="-41868" y="-27345"/>
            <a:ext cx="12233868" cy="6885345"/>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Hộp Văn bản 9"/>
          <p:cNvSpPr txBox="1"/>
          <p:nvPr/>
        </p:nvSpPr>
        <p:spPr>
          <a:xfrm>
            <a:off x="1127252" y="558193"/>
            <a:ext cx="9017000" cy="1077218"/>
          </a:xfrm>
          <a:prstGeom prst="rect">
            <a:avLst/>
          </a:prstGeom>
          <a:noFill/>
        </p:spPr>
        <p:txBody>
          <a:bodyPr wrap="square">
            <a:spAutoFit/>
          </a:bodyPr>
          <a:lstStyle/>
          <a:p>
            <a:r>
              <a:rPr lang="en-US" sz="3200" b="1" dirty="0">
                <a:solidFill>
                  <a:srgbClr val="339933"/>
                </a:solidFill>
                <a:latin typeface="Times New Roman" panose="02020603050405020304" pitchFamily="18" charset="0"/>
                <a:cs typeface="Times New Roman" panose="02020603050405020304" pitchFamily="18" charset="0"/>
              </a:rPr>
              <a:t>I</a:t>
            </a:r>
            <a:r>
              <a:rPr lang="en-US" sz="3200" b="1" dirty="0" smtClean="0">
                <a:solidFill>
                  <a:srgbClr val="339933"/>
                </a:solidFill>
                <a:latin typeface="Times New Roman" panose="02020603050405020304" pitchFamily="18" charset="0"/>
                <a:cs typeface="Times New Roman" panose="02020603050405020304" pitchFamily="18" charset="0"/>
              </a:rPr>
              <a:t>. TÌM HIỂU CHUNG </a:t>
            </a:r>
          </a:p>
          <a:p>
            <a:r>
              <a:rPr lang="en-US" sz="3200" b="1" dirty="0" smtClean="0">
                <a:solidFill>
                  <a:srgbClr val="339933"/>
                </a:solidFill>
                <a:latin typeface="Times New Roman" panose="02020603050405020304" pitchFamily="18" charset="0"/>
                <a:cs typeface="Times New Roman" panose="02020603050405020304" pitchFamily="18" charset="0"/>
              </a:rPr>
              <a:t>2. </a:t>
            </a:r>
            <a:r>
              <a:rPr lang="en-US" sz="3200" b="1" dirty="0" err="1" smtClean="0">
                <a:solidFill>
                  <a:srgbClr val="339933"/>
                </a:solidFill>
                <a:latin typeface="Times New Roman" panose="02020603050405020304" pitchFamily="18" charset="0"/>
                <a:cs typeface="Times New Roman" panose="02020603050405020304" pitchFamily="18" charset="0"/>
              </a:rPr>
              <a:t>Văn</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a:solidFill>
                  <a:srgbClr val="339933"/>
                </a:solidFill>
                <a:latin typeface="Times New Roman" panose="02020603050405020304" pitchFamily="18" charset="0"/>
                <a:cs typeface="Times New Roman" panose="02020603050405020304" pitchFamily="18" charset="0"/>
              </a:rPr>
              <a:t>bản</a:t>
            </a:r>
            <a:r>
              <a:rPr lang="en-US" sz="3200" b="1" dirty="0">
                <a:solidFill>
                  <a:srgbClr val="339933"/>
                </a:solidFill>
                <a:latin typeface="Times New Roman" panose="02020603050405020304" pitchFamily="18" charset="0"/>
                <a:cs typeface="Times New Roman" panose="02020603050405020304" pitchFamily="18" charset="0"/>
              </a:rPr>
              <a:t> </a:t>
            </a:r>
            <a:r>
              <a:rPr lang="en-US" sz="3200" b="1" dirty="0" smtClean="0">
                <a:solidFill>
                  <a:srgbClr val="339933"/>
                </a:solidFill>
                <a:latin typeface="Times New Roman" panose="02020603050405020304" pitchFamily="18" charset="0"/>
                <a:cs typeface="Times New Roman" panose="02020603050405020304" pitchFamily="18" charset="0"/>
              </a:rPr>
              <a:t>“</a:t>
            </a:r>
            <a:r>
              <a:rPr lang="en-US" sz="3200" b="1" dirty="0" err="1" smtClean="0">
                <a:solidFill>
                  <a:srgbClr val="339933"/>
                </a:solidFill>
                <a:latin typeface="Times New Roman" panose="02020603050405020304" pitchFamily="18" charset="0"/>
                <a:cs typeface="Times New Roman" panose="02020603050405020304" pitchFamily="18" charset="0"/>
              </a:rPr>
              <a:t>Vào</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chùa</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gặp</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lại</a:t>
            </a:r>
            <a:r>
              <a:rPr lang="en-US" sz="3200" b="1" dirty="0" smtClean="0">
                <a:solidFill>
                  <a:srgbClr val="339933"/>
                </a:solidFill>
                <a:latin typeface="Times New Roman" panose="02020603050405020304" pitchFamily="18" charset="0"/>
                <a:cs typeface="Times New Roman" panose="02020603050405020304" pitchFamily="18" charset="0"/>
              </a:rPr>
              <a:t>”</a:t>
            </a:r>
            <a:endParaRPr lang="en-US" sz="3200" dirty="0">
              <a:solidFill>
                <a:srgbClr val="339933"/>
              </a:solidFill>
              <a:latin typeface="Times New Roman" panose="02020603050405020304" pitchFamily="18" charset="0"/>
              <a:cs typeface="Times New Roman" panose="02020603050405020304" pitchFamily="18" charset="0"/>
            </a:endParaRPr>
          </a:p>
        </p:txBody>
      </p:sp>
      <p:sp>
        <p:nvSpPr>
          <p:cNvPr id="12" name="Hộp Văn bản 11"/>
          <p:cNvSpPr txBox="1"/>
          <p:nvPr/>
        </p:nvSpPr>
        <p:spPr>
          <a:xfrm>
            <a:off x="1219852" y="1667574"/>
            <a:ext cx="6190488" cy="652486"/>
          </a:xfrm>
          <a:prstGeom prst="rect">
            <a:avLst/>
          </a:prstGeom>
          <a:noFill/>
        </p:spPr>
        <p:txBody>
          <a:bodyPr wrap="square">
            <a:spAutoFit/>
          </a:bodyPr>
          <a:lstStyle/>
          <a:p>
            <a:pPr marR="91440">
              <a:lnSpc>
                <a:spcPct val="130000"/>
              </a:lnSpc>
            </a:pPr>
            <a:r>
              <a:rPr lang="en-US" sz="2800" b="1" dirty="0" smtClean="0">
                <a:solidFill>
                  <a:srgbClr val="00B050"/>
                </a:solidFill>
                <a:latin typeface="Times New Roman" panose="02020603050405020304" pitchFamily="18" charset="0"/>
                <a:ea typeface="Times New Roman" panose="02020603050405020304" pitchFamily="18" charset="0"/>
              </a:rPr>
              <a:t>2.5. </a:t>
            </a:r>
            <a:r>
              <a:rPr lang="en-US" sz="2800" b="1" dirty="0" err="1">
                <a:solidFill>
                  <a:srgbClr val="00B050"/>
                </a:solidFill>
                <a:latin typeface="Times New Roman" panose="02020603050405020304" pitchFamily="18" charset="0"/>
                <a:ea typeface="Times New Roman" panose="02020603050405020304" pitchFamily="18" charset="0"/>
              </a:rPr>
              <a:t>Một</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số</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yếu</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tố</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của</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truyện</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ngắn</a:t>
            </a:r>
            <a:r>
              <a:rPr lang="en-US" sz="2800" b="1" dirty="0">
                <a:solidFill>
                  <a:srgbClr val="00B050"/>
                </a:solidFill>
                <a:latin typeface="Times New Roman" panose="02020603050405020304" pitchFamily="18" charset="0"/>
                <a:ea typeface="Times New Roman" panose="02020603050405020304" pitchFamily="18" charset="0"/>
              </a:rPr>
              <a:t> </a:t>
            </a:r>
            <a:endParaRPr lang="en-US" sz="2800" dirty="0">
              <a:solidFill>
                <a:srgbClr val="00B050"/>
              </a:solidFill>
              <a:effectLst/>
              <a:latin typeface="Times New Roman" panose="02020603050405020304" pitchFamily="18" charset="0"/>
              <a:ea typeface="Calibri" panose="020F0502020204030204" pitchFamily="34" charset="0"/>
            </a:endParaRPr>
          </a:p>
        </p:txBody>
      </p:sp>
      <p:sp>
        <p:nvSpPr>
          <p:cNvPr id="4" name="Hộp Văn bản 3"/>
          <p:cNvSpPr txBox="1"/>
          <p:nvPr/>
        </p:nvSpPr>
        <p:spPr>
          <a:xfrm>
            <a:off x="1421494" y="3587279"/>
            <a:ext cx="9578738" cy="2009061"/>
          </a:xfrm>
          <a:prstGeom prst="roundRect">
            <a:avLst/>
          </a:prstGeom>
          <a:noFill/>
          <a:ln w="38100">
            <a:solidFill>
              <a:srgbClr val="00CC00"/>
            </a:solidFill>
          </a:ln>
        </p:spPr>
        <p:txBody>
          <a:bodyPr wrap="square">
            <a:spAutoFit/>
          </a:bodyPr>
          <a:lstStyle/>
          <a:p>
            <a:r>
              <a:rPr lang="en-US" sz="2800" dirty="0">
                <a:solidFill>
                  <a:srgbClr val="262626"/>
                </a:solidFill>
                <a:latin typeface="Times New Roman" panose="02020603050405020304" pitchFamily="18" charset="0"/>
                <a:ea typeface="Calibri" panose="020F0502020204030204" pitchFamily="34" charset="0"/>
              </a:rPr>
              <a:t>- </a:t>
            </a:r>
            <a:r>
              <a:rPr lang="en-US" sz="2800" b="1" dirty="0" err="1">
                <a:solidFill>
                  <a:srgbClr val="262626"/>
                </a:solidFill>
                <a:latin typeface="Times New Roman" panose="02020603050405020304" pitchFamily="18" charset="0"/>
                <a:ea typeface="Calibri" panose="020F0502020204030204" pitchFamily="34" charset="0"/>
              </a:rPr>
              <a:t>Phần</a:t>
            </a:r>
            <a:r>
              <a:rPr lang="en-US" sz="2800" b="1" dirty="0">
                <a:solidFill>
                  <a:srgbClr val="262626"/>
                </a:solidFill>
                <a:latin typeface="Times New Roman" panose="02020603050405020304" pitchFamily="18" charset="0"/>
                <a:ea typeface="Calibri" panose="020F0502020204030204" pitchFamily="34" charset="0"/>
              </a:rPr>
              <a:t> 3</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t>
            </a:r>
            <a:r>
              <a:rPr lang="en-US" sz="2800" dirty="0" err="1" smtClean="0">
                <a:latin typeface="Times New Roman" panose="02020603050405020304" pitchFamily="18" charset="0"/>
                <a:cs typeface="Times New Roman" panose="02020603050405020304" pitchFamily="18" charset="0"/>
              </a:rPr>
              <a:t>au</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p>
        </p:txBody>
      </p:sp>
      <p:sp>
        <p:nvSpPr>
          <p:cNvPr id="9" name="Hộp Văn bản 8"/>
          <p:cNvSpPr txBox="1"/>
          <p:nvPr/>
        </p:nvSpPr>
        <p:spPr>
          <a:xfrm>
            <a:off x="1107948" y="9104526"/>
            <a:ext cx="9036304" cy="3693319"/>
          </a:xfrm>
          <a:prstGeom prst="rect">
            <a:avLst/>
          </a:prstGeom>
          <a:noFill/>
        </p:spPr>
        <p:txBody>
          <a:bodyPr wrap="square">
            <a:spAutoFit/>
          </a:bodyPr>
          <a:lstStyle/>
          <a:p>
            <a:pPr marL="0" marR="91440" algn="just">
              <a:spcBef>
                <a:spcPts val="0"/>
              </a:spcBef>
              <a:spcAft>
                <a:spcPts val="0"/>
              </a:spcAft>
            </a:pPr>
            <a:r>
              <a:rPr lang="en-US" sz="1800" dirty="0">
                <a:solidFill>
                  <a:srgbClr val="262626"/>
                </a:solidFill>
                <a:effectLst/>
                <a:latin typeface="Times New Roman" panose="02020603050405020304" pitchFamily="18" charset="0"/>
                <a:ea typeface="Calibri" panose="020F0502020204030204" pitchFamily="34" charset="0"/>
                <a:sym typeface="Wingdings" panose="05000000000000000000" pitchFamily="2" charset="2"/>
              </a:rPr>
              <a:t></a:t>
            </a:r>
            <a:r>
              <a:rPr lang="en-US" sz="1800" b="1" dirty="0" err="1">
                <a:solidFill>
                  <a:srgbClr val="262626"/>
                </a:solidFill>
                <a:effectLst/>
                <a:latin typeface="Times New Roman" panose="02020603050405020304" pitchFamily="18" charset="0"/>
                <a:ea typeface="Calibri" panose="020F0502020204030204" pitchFamily="34" charset="0"/>
              </a:rPr>
              <a:t>Nhận</a:t>
            </a:r>
            <a:r>
              <a:rPr lang="en-US" sz="1800" b="1" dirty="0">
                <a:solidFill>
                  <a:srgbClr val="262626"/>
                </a:solidFill>
                <a:effectLst/>
                <a:latin typeface="Times New Roman" panose="02020603050405020304" pitchFamily="18" charset="0"/>
                <a:ea typeface="Calibri" panose="020F0502020204030204" pitchFamily="34" charset="0"/>
              </a:rPr>
              <a:t> </a:t>
            </a:r>
            <a:r>
              <a:rPr lang="en-US" sz="1800" b="1" dirty="0" err="1">
                <a:solidFill>
                  <a:srgbClr val="262626"/>
                </a:solidFill>
                <a:effectLst/>
                <a:latin typeface="Times New Roman" panose="02020603050405020304" pitchFamily="18" charset="0"/>
                <a:ea typeface="Calibri" panose="020F0502020204030204" pitchFamily="34" charset="0"/>
              </a:rPr>
              <a:t>xét</a:t>
            </a:r>
            <a:r>
              <a:rPr lang="en-US" sz="1800" b="1" dirty="0">
                <a:solidFill>
                  <a:srgbClr val="262626"/>
                </a:solidFill>
                <a:effectLst/>
                <a:latin typeface="Times New Roman" panose="02020603050405020304" pitchFamily="18" charset="0"/>
                <a:ea typeface="Calibri" panose="020F0502020204030204" pitchFamily="34" charset="0"/>
              </a:rPr>
              <a:t> </a:t>
            </a:r>
            <a:r>
              <a:rPr lang="en-US" sz="1800" b="1" dirty="0" err="1">
                <a:solidFill>
                  <a:srgbClr val="262626"/>
                </a:solidFill>
                <a:effectLst/>
                <a:latin typeface="Times New Roman" panose="02020603050405020304" pitchFamily="18" charset="0"/>
                <a:ea typeface="Calibri" panose="020F0502020204030204" pitchFamily="34" charset="0"/>
              </a:rPr>
              <a:t>về</a:t>
            </a:r>
            <a:r>
              <a:rPr lang="en-US" sz="1800" b="1" dirty="0">
                <a:solidFill>
                  <a:srgbClr val="262626"/>
                </a:solidFill>
                <a:effectLst/>
                <a:latin typeface="Times New Roman" panose="02020603050405020304" pitchFamily="18" charset="0"/>
                <a:ea typeface="Calibri" panose="020F0502020204030204" pitchFamily="34" charset="0"/>
              </a:rPr>
              <a:t> </a:t>
            </a:r>
            <a:r>
              <a:rPr lang="en-US" sz="1800" b="1" dirty="0" err="1">
                <a:solidFill>
                  <a:srgbClr val="262626"/>
                </a:solidFill>
                <a:effectLst/>
                <a:latin typeface="Times New Roman" panose="02020603050405020304" pitchFamily="18" charset="0"/>
                <a:ea typeface="Calibri" panose="020F0502020204030204" pitchFamily="34" charset="0"/>
              </a:rPr>
              <a:t>cốt</a:t>
            </a:r>
            <a:r>
              <a:rPr lang="en-US" sz="1800" b="1" dirty="0">
                <a:solidFill>
                  <a:srgbClr val="262626"/>
                </a:solidFill>
                <a:effectLst/>
                <a:latin typeface="Times New Roman" panose="02020603050405020304" pitchFamily="18" charset="0"/>
                <a:ea typeface="Calibri" panose="020F0502020204030204" pitchFamily="34" charset="0"/>
              </a:rPr>
              <a:t> </a:t>
            </a:r>
            <a:r>
              <a:rPr lang="en-US" sz="1800" b="1" dirty="0" err="1">
                <a:solidFill>
                  <a:srgbClr val="262626"/>
                </a:solidFill>
                <a:effectLst/>
                <a:latin typeface="Times New Roman" panose="02020603050405020304" pitchFamily="18" charset="0"/>
                <a:ea typeface="Calibri" panose="020F0502020204030204" pitchFamily="34" charset="0"/>
              </a:rPr>
              <a:t>truyện</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Các</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sự</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kiện</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tạo</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thành</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cốt</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truyện</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chủ</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yếu</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được</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sắp</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xếp</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theo</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trật</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tự</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thời</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gian</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có</a:t>
            </a:r>
            <a:r>
              <a:rPr lang="en-US" sz="1800" dirty="0">
                <a:solidFill>
                  <a:srgbClr val="262626"/>
                </a:solidFill>
                <a:effectLst/>
                <a:latin typeface="Times New Roman" panose="02020603050405020304" pitchFamily="18" charset="0"/>
                <a:ea typeface="Calibri" panose="020F0502020204030204" pitchFamily="34" charset="0"/>
              </a:rPr>
              <a:t> xen </a:t>
            </a:r>
            <a:r>
              <a:rPr lang="en-US" sz="1800" dirty="0" err="1">
                <a:solidFill>
                  <a:srgbClr val="262626"/>
                </a:solidFill>
                <a:effectLst/>
                <a:latin typeface="Times New Roman" panose="02020603050405020304" pitchFamily="18" charset="0"/>
                <a:ea typeface="Calibri" panose="020F0502020204030204" pitchFamily="34" charset="0"/>
              </a:rPr>
              <a:t>kẽ</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một</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vài</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đoạn</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hồi</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tưởng</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vừa</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đủ</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để</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tạo</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sức</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gợi</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cung</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cấp</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những</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thông</a:t>
            </a:r>
            <a:r>
              <a:rPr lang="en-US" sz="1800" dirty="0">
                <a:solidFill>
                  <a:srgbClr val="262626"/>
                </a:solidFill>
                <a:effectLst/>
                <a:latin typeface="Times New Roman" panose="02020603050405020304" pitchFamily="18" charset="0"/>
                <a:ea typeface="Calibri" panose="020F0502020204030204" pitchFamily="34" charset="0"/>
              </a:rPr>
              <a:t> tin </a:t>
            </a:r>
            <a:r>
              <a:rPr lang="en-US" sz="1800" dirty="0" err="1">
                <a:solidFill>
                  <a:srgbClr val="262626"/>
                </a:solidFill>
                <a:effectLst/>
                <a:latin typeface="Times New Roman" panose="02020603050405020304" pitchFamily="18" charset="0"/>
                <a:ea typeface="Calibri" panose="020F0502020204030204" pitchFamily="34" charset="0"/>
              </a:rPr>
              <a:t>cần</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thiết</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về</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cuộc</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đời</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nhân</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vật</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Cốt</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truyện</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chặt</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chẽ</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giàu</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kịch</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tính</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các</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sự</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kiện</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chính</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được</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liên</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kết</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mạch</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lạc</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dễ</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theo</a:t>
            </a:r>
            <a:r>
              <a:rPr lang="en-US" sz="1800" dirty="0">
                <a:solidFill>
                  <a:srgbClr val="262626"/>
                </a:solidFill>
                <a:effectLst/>
                <a:latin typeface="Times New Roman" panose="02020603050405020304" pitchFamily="18" charset="0"/>
                <a:ea typeface="Calibri" panose="020F0502020204030204" pitchFamily="34" charset="0"/>
              </a:rPr>
              <a:t> </a:t>
            </a:r>
            <a:r>
              <a:rPr lang="en-US" sz="1800" dirty="0" err="1">
                <a:solidFill>
                  <a:srgbClr val="262626"/>
                </a:solidFill>
                <a:effectLst/>
                <a:latin typeface="Times New Roman" panose="02020603050405020304" pitchFamily="18" charset="0"/>
                <a:ea typeface="Calibri" panose="020F0502020204030204" pitchFamily="34" charset="0"/>
              </a:rPr>
              <a:t>dõi</a:t>
            </a:r>
            <a:r>
              <a:rPr lang="en-US" sz="1800" dirty="0">
                <a:solidFill>
                  <a:srgbClr val="262626"/>
                </a:solidFill>
                <a:effectLst/>
                <a:latin typeface="Times New Roman" panose="02020603050405020304" pitchFamily="18" charset="0"/>
                <a:ea typeface="Calibri" panose="020F0502020204030204" pitchFamily="34" charset="0"/>
              </a:rPr>
              <a:t>.</a:t>
            </a:r>
            <a:endParaRPr lang="en-US" sz="1800" dirty="0">
              <a:effectLst/>
              <a:latin typeface="Times New Roman" panose="02020603050405020304" pitchFamily="18" charset="0"/>
              <a:ea typeface="Calibri" panose="020F0502020204030204" pitchFamily="34" charset="0"/>
            </a:endParaRPr>
          </a:p>
          <a:p>
            <a:pPr marL="0" marR="91440" algn="just">
              <a:spcBef>
                <a:spcPts val="0"/>
              </a:spcBef>
              <a:spcAft>
                <a:spcPts val="0"/>
              </a:spcAft>
            </a:pPr>
            <a:r>
              <a:rPr lang="en-US" sz="1800" b="1" dirty="0" err="1">
                <a:effectLst/>
                <a:latin typeface="Times New Roman" panose="02020603050405020304" pitchFamily="18" charset="0"/>
                <a:ea typeface="Calibri" panose="020F0502020204030204" pitchFamily="34" charset="0"/>
              </a:rPr>
              <a:t>Tóm</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tắt</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truyện</a:t>
            </a:r>
            <a:r>
              <a:rPr lang="en-US" sz="1800" b="1"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chiến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nữ</a:t>
            </a:r>
            <a:r>
              <a:rPr lang="en-US" sz="1800" dirty="0">
                <a:effectLst/>
                <a:latin typeface="Times New Roman" panose="02020603050405020304" pitchFamily="18" charset="0"/>
                <a:ea typeface="Calibri" panose="020F0502020204030204" pitchFamily="34" charset="0"/>
              </a:rPr>
              <a:t> y </a:t>
            </a:r>
            <a:r>
              <a:rPr lang="en-US" sz="1800" dirty="0" err="1">
                <a:effectLst/>
                <a:latin typeface="Times New Roman" panose="02020603050405020304" pitchFamily="18" charset="0"/>
                <a:ea typeface="Calibri" panose="020F0502020204030204" pitchFamily="34" charset="0"/>
              </a:rPr>
              <a:t>tá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dũng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Hòa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lập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trở</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từ</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chiến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trường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thêm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tổn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cuộc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cũng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a:t>
            </a:r>
            <a:r>
              <a:rPr lang="en-US" sz="1800" dirty="0">
                <a:effectLst/>
                <a:latin typeface="Times New Roman" panose="02020603050405020304" pitchFamily="18" charset="0"/>
                <a:ea typeface="Calibri" panose="020F0502020204030204" pitchFamily="34" charset="0"/>
              </a:rPr>
              <a:t> San –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lấy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lặng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nỗi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đơn</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lều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cỏ</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phụ</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giúp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chèo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đò</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chở</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đám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cháu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y </a:t>
            </a:r>
            <a:r>
              <a:rPr lang="en-US" sz="1800" dirty="0" err="1">
                <a:effectLst/>
                <a:latin typeface="Times New Roman" panose="02020603050405020304" pitchFamily="18" charset="0"/>
                <a:ea typeface="Calibri" panose="020F0502020204030204" pitchFamily="34" charset="0"/>
              </a:rPr>
              <a:t>tá</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trạm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đẻ</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Thanh – </a:t>
            </a:r>
            <a:r>
              <a:rPr lang="en-US" sz="1800" dirty="0" err="1">
                <a:effectLst/>
                <a:latin typeface="Times New Roman" panose="02020603050405020304" pitchFamily="18" charset="0"/>
                <a:ea typeface="Calibri" panose="020F0502020204030204" pitchFamily="34" charset="0"/>
              </a:rPr>
              <a:t>vợ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a:t>
            </a:r>
            <a:r>
              <a:rPr lang="en-US" sz="1800" dirty="0">
                <a:effectLst/>
                <a:latin typeface="Times New Roman" panose="02020603050405020304" pitchFamily="18" charset="0"/>
                <a:ea typeface="Calibri" panose="020F0502020204030204" pitchFamily="34" charset="0"/>
              </a:rPr>
              <a:t> San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huống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nguy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kịch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cứu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mẹ</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Thím</a:t>
            </a:r>
            <a:r>
              <a:rPr lang="en-US" sz="1800" dirty="0">
                <a:effectLst/>
                <a:latin typeface="Times New Roman" panose="02020603050405020304" pitchFamily="18" charset="0"/>
                <a:ea typeface="Calibri" panose="020F0502020204030204" pitchFamily="34" charset="0"/>
              </a:rPr>
              <a:t> Ba </a:t>
            </a:r>
            <a:r>
              <a:rPr lang="en-US" sz="1800" dirty="0" err="1">
                <a:effectLst/>
                <a:latin typeface="Times New Roman" panose="02020603050405020304" pitchFamily="18" charset="0"/>
                <a:ea typeface="Calibri" panose="020F0502020204030204" pitchFamily="34" charset="0"/>
              </a:rPr>
              <a:t>chết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vướng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bom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bị</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nuôi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Cún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gặp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a:t>
            </a:r>
            <a:r>
              <a:rPr lang="en-US" sz="1800" dirty="0">
                <a:effectLst/>
                <a:latin typeface="Times New Roman" panose="02020603050405020304" pitchFamily="18" charset="0"/>
                <a:ea typeface="Calibri" panose="020F0502020204030204" pitchFamily="34" charset="0"/>
              </a:rPr>
              <a:t> Quang-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cứu</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chiến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trường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đành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ngậm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ngùi</a:t>
            </a:r>
            <a:r>
              <a:rPr lang="en-US" sz="1800" dirty="0">
                <a:effectLst/>
                <a:latin typeface="Times New Roman" panose="02020603050405020304" pitchFamily="18" charset="0"/>
                <a:ea typeface="Calibri" panose="020F0502020204030204" pitchFamily="34" charset="0"/>
              </a:rPr>
              <a:t> dang </a:t>
            </a:r>
            <a:r>
              <a:rPr lang="en-US" sz="1800" dirty="0" err="1">
                <a:effectLst/>
                <a:latin typeface="Times New Roman" panose="02020603050405020304" pitchFamily="18" charset="0"/>
                <a:ea typeface="Calibri" panose="020F0502020204030204" pitchFamily="34" charset="0"/>
              </a:rPr>
              <a:t>dở</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thúc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tiếng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xa</a:t>
            </a:r>
            <a:r>
              <a:rPr lang="en-US" sz="1800" dirty="0">
                <a:effectLst/>
                <a:latin typeface="Times New Roman" panose="02020603050405020304" pitchFamily="18" charset="0"/>
                <a:ea typeface="Calibri" panose="020F0502020204030204" pitchFamily="34" charset="0"/>
              </a:rPr>
              <a:t>, vang </a:t>
            </a:r>
            <a:r>
              <a:rPr lang="en-US" sz="1800" dirty="0" err="1">
                <a:effectLst/>
                <a:latin typeface="Times New Roman" panose="02020603050405020304" pitchFamily="18" charset="0"/>
                <a:ea typeface="Calibri" panose="020F0502020204030204" pitchFamily="34" charset="0"/>
              </a:rPr>
              <a:t>vọng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khắp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dòng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sông</a:t>
            </a:r>
            <a:r>
              <a:rPr lang="en-US" sz="1800" dirty="0">
                <a:effectLst/>
                <a:latin typeface="Times New Roman" panose="02020603050405020304" pitchFamily="18" charset="0"/>
                <a:ea typeface="Calibri" panose="020F0502020204030204" pitchFamily="34" charset="0"/>
              </a:rPr>
              <a:t>.</a:t>
            </a:r>
          </a:p>
        </p:txBody>
      </p:sp>
      <p:sp>
        <p:nvSpPr>
          <p:cNvPr id="13" name="Hộp Văn bản 12"/>
          <p:cNvSpPr txBox="1"/>
          <p:nvPr/>
        </p:nvSpPr>
        <p:spPr>
          <a:xfrm>
            <a:off x="1219852" y="2320060"/>
            <a:ext cx="8161893" cy="596574"/>
          </a:xfrm>
          <a:prstGeom prst="rect">
            <a:avLst/>
          </a:prstGeom>
          <a:noFill/>
        </p:spPr>
        <p:txBody>
          <a:bodyPr wrap="square">
            <a:spAutoFit/>
          </a:bodyPr>
          <a:lstStyle/>
          <a:p>
            <a:pPr marL="0" marR="91440" algn="just">
              <a:lnSpc>
                <a:spcPct val="130000"/>
              </a:lnSpc>
              <a:spcBef>
                <a:spcPts val="0"/>
              </a:spcBef>
              <a:spcAft>
                <a:spcPts val="0"/>
              </a:spcAft>
            </a:pPr>
            <a:r>
              <a:rPr lang="en-US" sz="2800" b="1" dirty="0">
                <a:solidFill>
                  <a:srgbClr val="262626"/>
                </a:solidFill>
                <a:effectLst/>
                <a:latin typeface="Times New Roman" panose="02020603050405020304" pitchFamily="18" charset="0"/>
                <a:ea typeface="Calibri" panose="020F0502020204030204" pitchFamily="34" charset="0"/>
              </a:rPr>
              <a:t>a. </a:t>
            </a:r>
            <a:r>
              <a:rPr lang="en-US" sz="2800" b="1" dirty="0" err="1">
                <a:solidFill>
                  <a:srgbClr val="262626"/>
                </a:solidFill>
                <a:effectLst/>
                <a:latin typeface="Times New Roman" panose="02020603050405020304" pitchFamily="18" charset="0"/>
                <a:ea typeface="Calibri" panose="020F0502020204030204" pitchFamily="34" charset="0"/>
              </a:rPr>
              <a:t>Sự</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kiện</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chính</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tương</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ứng</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với</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mỗi</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phần</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trong</a:t>
            </a:r>
            <a:r>
              <a:rPr lang="en-US" sz="2800" b="1" dirty="0">
                <a:solidFill>
                  <a:srgbClr val="262626"/>
                </a:solidFill>
                <a:effectLst/>
                <a:latin typeface="Times New Roman" panose="02020603050405020304" pitchFamily="18" charset="0"/>
                <a:ea typeface="Calibri" panose="020F0502020204030204" pitchFamily="34" charset="0"/>
              </a:rPr>
              <a:t> VB:</a:t>
            </a:r>
            <a:endParaRPr lang="en-US" sz="2800" b="1" dirty="0">
              <a:effectLst/>
              <a:latin typeface="Times New Roman" panose="02020603050405020304" pitchFamily="18" charset="0"/>
              <a:ea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8052" t="3804" r="4044"/>
          <a:stretch>
            <a:fillRect/>
          </a:stretch>
        </p:blipFill>
        <p:spPr bwMode="auto">
          <a:xfrm>
            <a:off x="-41868" y="0"/>
            <a:ext cx="12233868" cy="6885345"/>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Hộp Văn bản 9"/>
          <p:cNvSpPr txBox="1"/>
          <p:nvPr/>
        </p:nvSpPr>
        <p:spPr>
          <a:xfrm>
            <a:off x="1149675" y="414783"/>
            <a:ext cx="9017000" cy="1077218"/>
          </a:xfrm>
          <a:prstGeom prst="rect">
            <a:avLst/>
          </a:prstGeom>
          <a:noFill/>
        </p:spPr>
        <p:txBody>
          <a:bodyPr wrap="square">
            <a:spAutoFit/>
          </a:bodyPr>
          <a:lstStyle/>
          <a:p>
            <a:r>
              <a:rPr lang="en-US" sz="3200" b="1" dirty="0" smtClean="0">
                <a:solidFill>
                  <a:srgbClr val="339933"/>
                </a:solidFill>
                <a:latin typeface="Times New Roman" panose="02020603050405020304" pitchFamily="18" charset="0"/>
                <a:cs typeface="Times New Roman" panose="02020603050405020304" pitchFamily="18" charset="0"/>
              </a:rPr>
              <a:t>I. TÌM HIỂU CHUNG</a:t>
            </a:r>
          </a:p>
          <a:p>
            <a:r>
              <a:rPr lang="en-US" sz="3200" b="1" dirty="0" smtClean="0">
                <a:solidFill>
                  <a:srgbClr val="339933"/>
                </a:solidFill>
                <a:latin typeface="Times New Roman" panose="02020603050405020304" pitchFamily="18" charset="0"/>
                <a:cs typeface="Times New Roman" panose="02020603050405020304" pitchFamily="18" charset="0"/>
              </a:rPr>
              <a:t>2.Văn </a:t>
            </a:r>
            <a:r>
              <a:rPr lang="en-US" sz="3200" b="1" dirty="0" err="1">
                <a:solidFill>
                  <a:srgbClr val="339933"/>
                </a:solidFill>
                <a:latin typeface="Times New Roman" panose="02020603050405020304" pitchFamily="18" charset="0"/>
                <a:cs typeface="Times New Roman" panose="02020603050405020304" pitchFamily="18" charset="0"/>
              </a:rPr>
              <a:t>bản</a:t>
            </a:r>
            <a:r>
              <a:rPr lang="en-US" sz="3200" b="1" dirty="0">
                <a:solidFill>
                  <a:srgbClr val="339933"/>
                </a:solidFill>
                <a:latin typeface="Times New Roman" panose="02020603050405020304" pitchFamily="18" charset="0"/>
                <a:cs typeface="Times New Roman" panose="02020603050405020304" pitchFamily="18" charset="0"/>
              </a:rPr>
              <a:t> </a:t>
            </a:r>
            <a:r>
              <a:rPr lang="en-US" sz="3200" b="1" dirty="0" smtClean="0">
                <a:solidFill>
                  <a:srgbClr val="339933"/>
                </a:solidFill>
                <a:latin typeface="Times New Roman" panose="02020603050405020304" pitchFamily="18" charset="0"/>
                <a:cs typeface="Times New Roman" panose="02020603050405020304" pitchFamily="18" charset="0"/>
              </a:rPr>
              <a:t>“</a:t>
            </a:r>
            <a:r>
              <a:rPr lang="en-US" sz="3200" b="1" dirty="0" err="1" smtClean="0">
                <a:solidFill>
                  <a:srgbClr val="339933"/>
                </a:solidFill>
                <a:latin typeface="Times New Roman" panose="02020603050405020304" pitchFamily="18" charset="0"/>
                <a:cs typeface="Times New Roman" panose="02020603050405020304" pitchFamily="18" charset="0"/>
              </a:rPr>
              <a:t>Vào</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chùa</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gặp</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lại</a:t>
            </a:r>
            <a:r>
              <a:rPr lang="en-US" sz="3200" b="1" dirty="0" smtClean="0">
                <a:solidFill>
                  <a:srgbClr val="339933"/>
                </a:solidFill>
                <a:latin typeface="Times New Roman" panose="02020603050405020304" pitchFamily="18" charset="0"/>
                <a:cs typeface="Times New Roman" panose="02020603050405020304" pitchFamily="18" charset="0"/>
              </a:rPr>
              <a:t>”</a:t>
            </a:r>
            <a:endParaRPr lang="en-US" sz="3200" dirty="0">
              <a:solidFill>
                <a:srgbClr val="339933"/>
              </a:solidFill>
              <a:latin typeface="Times New Roman" panose="02020603050405020304" pitchFamily="18" charset="0"/>
              <a:cs typeface="Times New Roman" panose="02020603050405020304" pitchFamily="18" charset="0"/>
            </a:endParaRPr>
          </a:p>
        </p:txBody>
      </p:sp>
      <p:sp>
        <p:nvSpPr>
          <p:cNvPr id="12" name="Hộp Văn bản 11"/>
          <p:cNvSpPr txBox="1"/>
          <p:nvPr/>
        </p:nvSpPr>
        <p:spPr>
          <a:xfrm>
            <a:off x="1219852" y="1309168"/>
            <a:ext cx="6190488" cy="652486"/>
          </a:xfrm>
          <a:prstGeom prst="rect">
            <a:avLst/>
          </a:prstGeom>
          <a:noFill/>
        </p:spPr>
        <p:txBody>
          <a:bodyPr wrap="square">
            <a:spAutoFit/>
          </a:bodyPr>
          <a:lstStyle/>
          <a:p>
            <a:pPr marR="91440">
              <a:lnSpc>
                <a:spcPct val="130000"/>
              </a:lnSpc>
            </a:pPr>
            <a:r>
              <a:rPr lang="en-US" sz="2800" b="1" dirty="0" smtClean="0">
                <a:solidFill>
                  <a:srgbClr val="00B050"/>
                </a:solidFill>
                <a:latin typeface="Times New Roman" panose="02020603050405020304" pitchFamily="18" charset="0"/>
                <a:ea typeface="Times New Roman" panose="02020603050405020304" pitchFamily="18" charset="0"/>
              </a:rPr>
              <a:t>2.5. </a:t>
            </a:r>
            <a:r>
              <a:rPr lang="en-US" sz="2800" b="1" dirty="0" err="1">
                <a:solidFill>
                  <a:srgbClr val="00B050"/>
                </a:solidFill>
                <a:latin typeface="Times New Roman" panose="02020603050405020304" pitchFamily="18" charset="0"/>
                <a:ea typeface="Times New Roman" panose="02020603050405020304" pitchFamily="18" charset="0"/>
              </a:rPr>
              <a:t>Một</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số</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yếu</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tố</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của</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truyện</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ngắn</a:t>
            </a:r>
            <a:r>
              <a:rPr lang="en-US" sz="2800" b="1" dirty="0">
                <a:solidFill>
                  <a:srgbClr val="00B050"/>
                </a:solidFill>
                <a:latin typeface="Times New Roman" panose="02020603050405020304" pitchFamily="18" charset="0"/>
                <a:ea typeface="Times New Roman" panose="02020603050405020304" pitchFamily="18" charset="0"/>
              </a:rPr>
              <a:t> </a:t>
            </a:r>
            <a:endParaRPr lang="en-US" sz="2800" dirty="0">
              <a:solidFill>
                <a:srgbClr val="00B050"/>
              </a:solidFill>
              <a:effectLst/>
              <a:latin typeface="Times New Roman" panose="02020603050405020304" pitchFamily="18" charset="0"/>
              <a:ea typeface="Calibri" panose="020F0502020204030204" pitchFamily="34" charset="0"/>
            </a:endParaRPr>
          </a:p>
        </p:txBody>
      </p:sp>
      <p:sp>
        <p:nvSpPr>
          <p:cNvPr id="9" name="Hộp Văn bản 8"/>
          <p:cNvSpPr txBox="1"/>
          <p:nvPr/>
        </p:nvSpPr>
        <p:spPr>
          <a:xfrm>
            <a:off x="1107948" y="9104526"/>
            <a:ext cx="9036304" cy="2585323"/>
          </a:xfrm>
          <a:prstGeom prst="rect">
            <a:avLst/>
          </a:prstGeom>
          <a:noFill/>
        </p:spPr>
        <p:txBody>
          <a:bodyPr wrap="square">
            <a:spAutoFit/>
          </a:bodyPr>
          <a:lstStyle/>
          <a:p>
            <a:pPr marL="0" marR="91440" algn="just">
              <a:spcBef>
                <a:spcPts val="0"/>
              </a:spcBef>
              <a:spcAft>
                <a:spcPts val="0"/>
              </a:spcAft>
            </a:pPr>
            <a:r>
              <a:rPr lang="en-US" sz="1800" b="1" dirty="0" err="1">
                <a:effectLst/>
                <a:latin typeface="Times New Roman" panose="02020603050405020304" pitchFamily="18" charset="0"/>
                <a:ea typeface="Calibri" panose="020F0502020204030204" pitchFamily="34" charset="0"/>
              </a:rPr>
              <a:t>Tóm</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tắt</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truyện</a:t>
            </a:r>
            <a:r>
              <a:rPr lang="en-US" sz="1800" b="1"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chiến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nữ</a:t>
            </a:r>
            <a:r>
              <a:rPr lang="en-US" sz="1800" dirty="0">
                <a:effectLst/>
                <a:latin typeface="Times New Roman" panose="02020603050405020304" pitchFamily="18" charset="0"/>
                <a:ea typeface="Calibri" panose="020F0502020204030204" pitchFamily="34" charset="0"/>
              </a:rPr>
              <a:t> y </a:t>
            </a:r>
            <a:r>
              <a:rPr lang="en-US" sz="1800" dirty="0" err="1">
                <a:effectLst/>
                <a:latin typeface="Times New Roman" panose="02020603050405020304" pitchFamily="18" charset="0"/>
                <a:ea typeface="Calibri" panose="020F0502020204030204" pitchFamily="34" charset="0"/>
              </a:rPr>
              <a:t>tá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dũng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Hòa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lập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trở</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từ</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chiến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trường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thêm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tổn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cuộc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cũng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a:t>
            </a:r>
            <a:r>
              <a:rPr lang="en-US" sz="1800" dirty="0">
                <a:effectLst/>
                <a:latin typeface="Times New Roman" panose="02020603050405020304" pitchFamily="18" charset="0"/>
                <a:ea typeface="Calibri" panose="020F0502020204030204" pitchFamily="34" charset="0"/>
              </a:rPr>
              <a:t> San –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lấy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lặng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nỗi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đơn</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lều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cỏ</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phụ</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giúp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chèo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đò</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chở</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đám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cháu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y </a:t>
            </a:r>
            <a:r>
              <a:rPr lang="en-US" sz="1800" dirty="0" err="1">
                <a:effectLst/>
                <a:latin typeface="Times New Roman" panose="02020603050405020304" pitchFamily="18" charset="0"/>
                <a:ea typeface="Calibri" panose="020F0502020204030204" pitchFamily="34" charset="0"/>
              </a:rPr>
              <a:t>tá</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trạm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đẻ</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Thanh – </a:t>
            </a:r>
            <a:r>
              <a:rPr lang="en-US" sz="1800" dirty="0" err="1">
                <a:effectLst/>
                <a:latin typeface="Times New Roman" panose="02020603050405020304" pitchFamily="18" charset="0"/>
                <a:ea typeface="Calibri" panose="020F0502020204030204" pitchFamily="34" charset="0"/>
              </a:rPr>
              <a:t>vợ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a:t>
            </a:r>
            <a:r>
              <a:rPr lang="en-US" sz="1800" dirty="0">
                <a:effectLst/>
                <a:latin typeface="Times New Roman" panose="02020603050405020304" pitchFamily="18" charset="0"/>
                <a:ea typeface="Calibri" panose="020F0502020204030204" pitchFamily="34" charset="0"/>
              </a:rPr>
              <a:t> San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huống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nguy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kịch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cứu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mẹ</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Thím</a:t>
            </a:r>
            <a:r>
              <a:rPr lang="en-US" sz="1800" dirty="0">
                <a:effectLst/>
                <a:latin typeface="Times New Roman" panose="02020603050405020304" pitchFamily="18" charset="0"/>
                <a:ea typeface="Calibri" panose="020F0502020204030204" pitchFamily="34" charset="0"/>
              </a:rPr>
              <a:t> Ba </a:t>
            </a:r>
            <a:r>
              <a:rPr lang="en-US" sz="1800" dirty="0" err="1">
                <a:effectLst/>
                <a:latin typeface="Times New Roman" panose="02020603050405020304" pitchFamily="18" charset="0"/>
                <a:ea typeface="Calibri" panose="020F0502020204030204" pitchFamily="34" charset="0"/>
              </a:rPr>
              <a:t>chết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vướng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bom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bị</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nuôi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Cún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gặp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a:t>
            </a:r>
            <a:r>
              <a:rPr lang="en-US" sz="1800" dirty="0">
                <a:effectLst/>
                <a:latin typeface="Times New Roman" panose="02020603050405020304" pitchFamily="18" charset="0"/>
                <a:ea typeface="Calibri" panose="020F0502020204030204" pitchFamily="34" charset="0"/>
              </a:rPr>
              <a:t> Quang-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cứu</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chiến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trường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đành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ngậm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ngùi</a:t>
            </a:r>
            <a:r>
              <a:rPr lang="en-US" sz="1800" dirty="0">
                <a:effectLst/>
                <a:latin typeface="Times New Roman" panose="02020603050405020304" pitchFamily="18" charset="0"/>
                <a:ea typeface="Calibri" panose="020F0502020204030204" pitchFamily="34" charset="0"/>
              </a:rPr>
              <a:t> dang </a:t>
            </a:r>
            <a:r>
              <a:rPr lang="en-US" sz="1800" dirty="0" err="1">
                <a:effectLst/>
                <a:latin typeface="Times New Roman" panose="02020603050405020304" pitchFamily="18" charset="0"/>
                <a:ea typeface="Calibri" panose="020F0502020204030204" pitchFamily="34" charset="0"/>
              </a:rPr>
              <a:t>dở</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thúc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tiếng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xa</a:t>
            </a:r>
            <a:r>
              <a:rPr lang="en-US" sz="1800" dirty="0">
                <a:effectLst/>
                <a:latin typeface="Times New Roman" panose="02020603050405020304" pitchFamily="18" charset="0"/>
                <a:ea typeface="Calibri" panose="020F0502020204030204" pitchFamily="34" charset="0"/>
              </a:rPr>
              <a:t>, vang </a:t>
            </a:r>
            <a:r>
              <a:rPr lang="en-US" sz="1800" dirty="0" err="1">
                <a:effectLst/>
                <a:latin typeface="Times New Roman" panose="02020603050405020304" pitchFamily="18" charset="0"/>
                <a:ea typeface="Calibri" panose="020F0502020204030204" pitchFamily="34" charset="0"/>
              </a:rPr>
              <a:t>vọng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khắp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dòng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sông</a:t>
            </a:r>
            <a:r>
              <a:rPr lang="en-US" sz="1800" dirty="0">
                <a:effectLst/>
                <a:latin typeface="Times New Roman" panose="02020603050405020304" pitchFamily="18" charset="0"/>
                <a:ea typeface="Calibri" panose="020F0502020204030204" pitchFamily="34" charset="0"/>
              </a:rPr>
              <a:t>.</a:t>
            </a:r>
          </a:p>
        </p:txBody>
      </p:sp>
      <p:sp>
        <p:nvSpPr>
          <p:cNvPr id="13" name="Hộp Văn bản 12"/>
          <p:cNvSpPr txBox="1"/>
          <p:nvPr/>
        </p:nvSpPr>
        <p:spPr>
          <a:xfrm>
            <a:off x="1117600" y="1732600"/>
            <a:ext cx="8161893" cy="596574"/>
          </a:xfrm>
          <a:prstGeom prst="rect">
            <a:avLst/>
          </a:prstGeom>
          <a:noFill/>
        </p:spPr>
        <p:txBody>
          <a:bodyPr wrap="square">
            <a:spAutoFit/>
          </a:bodyPr>
          <a:lstStyle/>
          <a:p>
            <a:pPr marL="0" marR="91440" algn="just">
              <a:lnSpc>
                <a:spcPct val="130000"/>
              </a:lnSpc>
              <a:spcBef>
                <a:spcPts val="0"/>
              </a:spcBef>
              <a:spcAft>
                <a:spcPts val="0"/>
              </a:spcAft>
            </a:pPr>
            <a:r>
              <a:rPr lang="en-US" sz="2800" b="1" dirty="0">
                <a:solidFill>
                  <a:srgbClr val="262626"/>
                </a:solidFill>
                <a:effectLst/>
                <a:latin typeface="Times New Roman" panose="02020603050405020304" pitchFamily="18" charset="0"/>
                <a:ea typeface="Calibri" panose="020F0502020204030204" pitchFamily="34" charset="0"/>
              </a:rPr>
              <a:t>a. </a:t>
            </a:r>
            <a:r>
              <a:rPr lang="en-US" sz="2800" b="1" dirty="0" err="1">
                <a:solidFill>
                  <a:srgbClr val="262626"/>
                </a:solidFill>
                <a:effectLst/>
                <a:latin typeface="Times New Roman" panose="02020603050405020304" pitchFamily="18" charset="0"/>
                <a:ea typeface="Calibri" panose="020F0502020204030204" pitchFamily="34" charset="0"/>
              </a:rPr>
              <a:t>Sự</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kiện</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chính</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tương</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ứng</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với</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mỗi</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phần</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trong</a:t>
            </a:r>
            <a:r>
              <a:rPr lang="en-US" sz="2800" b="1" dirty="0">
                <a:solidFill>
                  <a:srgbClr val="262626"/>
                </a:solidFill>
                <a:effectLst/>
                <a:latin typeface="Times New Roman" panose="02020603050405020304" pitchFamily="18" charset="0"/>
                <a:ea typeface="Calibri" panose="020F0502020204030204" pitchFamily="34" charset="0"/>
              </a:rPr>
              <a:t> VB:</a:t>
            </a:r>
            <a:endParaRPr lang="en-US" sz="2800" b="1" dirty="0">
              <a:effectLst/>
              <a:latin typeface="Times New Roman" panose="02020603050405020304" pitchFamily="18" charset="0"/>
              <a:ea typeface="Calibri" panose="020F0502020204030204" pitchFamily="34" charset="0"/>
            </a:endParaRPr>
          </a:p>
        </p:txBody>
      </p:sp>
      <p:sp>
        <p:nvSpPr>
          <p:cNvPr id="14" name="Hộp Văn bản 13"/>
          <p:cNvSpPr txBox="1"/>
          <p:nvPr/>
        </p:nvSpPr>
        <p:spPr>
          <a:xfrm>
            <a:off x="1421494" y="2765925"/>
            <a:ext cx="9578738" cy="2677656"/>
          </a:xfrm>
          <a:prstGeom prst="rect">
            <a:avLst/>
          </a:prstGeom>
          <a:noFill/>
          <a:ln w="38100">
            <a:noFill/>
          </a:ln>
        </p:spPr>
        <p:txBody>
          <a:bodyPr wrap="square">
            <a:spAutoFit/>
          </a:bodyPr>
          <a:lstStyle/>
          <a:p>
            <a:r>
              <a:rPr lang="en-US" sz="2800" dirty="0">
                <a:latin typeface="Times New Roman" panose="02020603050405020304" pitchFamily="18" charset="0"/>
                <a:cs typeface="Times New Roman" panose="02020603050405020304" pitchFamily="18" charset="0"/>
                <a:sym typeface="Wingdings" panose="05000000000000000000"/>
              </a:rPr>
              <a:t></a:t>
            </a:r>
            <a:r>
              <a:rPr lang="en-US" sz="2800" b="1" dirty="0" err="1">
                <a:latin typeface="Times New Roman" panose="02020603050405020304" pitchFamily="18" charset="0"/>
                <a:cs typeface="Times New Roman" panose="02020603050405020304" pitchFamily="18" charset="0"/>
              </a:rPr>
              <a:t>Nhận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xét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cốt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cốt</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truyện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dõi</a:t>
            </a:r>
            <a:r>
              <a:rPr lang="en-US" sz="2800" dirty="0">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8052" t="3804" r="4044"/>
          <a:stretch>
            <a:fillRect/>
          </a:stretch>
        </p:blipFill>
        <p:spPr bwMode="auto">
          <a:xfrm>
            <a:off x="-20934" y="-27346"/>
            <a:ext cx="12401910" cy="6885345"/>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Hộp Văn bản 11"/>
          <p:cNvSpPr txBox="1"/>
          <p:nvPr/>
        </p:nvSpPr>
        <p:spPr>
          <a:xfrm>
            <a:off x="991252" y="168874"/>
            <a:ext cx="6190488" cy="652486"/>
          </a:xfrm>
          <a:prstGeom prst="rect">
            <a:avLst/>
          </a:prstGeom>
          <a:noFill/>
        </p:spPr>
        <p:txBody>
          <a:bodyPr wrap="square">
            <a:spAutoFit/>
          </a:bodyPr>
          <a:lstStyle/>
          <a:p>
            <a:pPr marR="91440">
              <a:lnSpc>
                <a:spcPct val="130000"/>
              </a:lnSpc>
            </a:pPr>
            <a:r>
              <a:rPr lang="en-US" sz="2800" b="1" dirty="0" smtClean="0">
                <a:solidFill>
                  <a:srgbClr val="00B050"/>
                </a:solidFill>
                <a:latin typeface="Times New Roman" panose="02020603050405020304" pitchFamily="18" charset="0"/>
                <a:ea typeface="Times New Roman" panose="02020603050405020304" pitchFamily="18" charset="0"/>
              </a:rPr>
              <a:t>2.5. </a:t>
            </a:r>
            <a:r>
              <a:rPr lang="en-US" sz="2800" b="1" dirty="0" err="1">
                <a:solidFill>
                  <a:srgbClr val="00B050"/>
                </a:solidFill>
                <a:latin typeface="Times New Roman" panose="02020603050405020304" pitchFamily="18" charset="0"/>
                <a:ea typeface="Times New Roman" panose="02020603050405020304" pitchFamily="18" charset="0"/>
              </a:rPr>
              <a:t>Một</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số</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yếu</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tố</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của</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truyện</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ngắn</a:t>
            </a:r>
            <a:r>
              <a:rPr lang="en-US" sz="2800" b="1" dirty="0">
                <a:solidFill>
                  <a:srgbClr val="00B050"/>
                </a:solidFill>
                <a:latin typeface="Times New Roman" panose="02020603050405020304" pitchFamily="18" charset="0"/>
                <a:ea typeface="Times New Roman" panose="02020603050405020304" pitchFamily="18" charset="0"/>
              </a:rPr>
              <a:t> </a:t>
            </a:r>
            <a:endParaRPr lang="en-US" sz="2800" dirty="0">
              <a:solidFill>
                <a:srgbClr val="00B050"/>
              </a:solidFill>
              <a:effectLst/>
              <a:latin typeface="Times New Roman" panose="02020603050405020304" pitchFamily="18" charset="0"/>
              <a:ea typeface="Calibri" panose="020F0502020204030204" pitchFamily="34" charset="0"/>
            </a:endParaRPr>
          </a:p>
        </p:txBody>
      </p:sp>
      <p:sp>
        <p:nvSpPr>
          <p:cNvPr id="13" name="Hộp Văn bản 12"/>
          <p:cNvSpPr txBox="1"/>
          <p:nvPr/>
        </p:nvSpPr>
        <p:spPr>
          <a:xfrm>
            <a:off x="991252" y="663380"/>
            <a:ext cx="8161893" cy="596574"/>
          </a:xfrm>
          <a:prstGeom prst="rect">
            <a:avLst/>
          </a:prstGeom>
          <a:noFill/>
        </p:spPr>
        <p:txBody>
          <a:bodyPr wrap="square">
            <a:spAutoFit/>
          </a:bodyPr>
          <a:lstStyle/>
          <a:p>
            <a:pPr marL="0" marR="91440" algn="just">
              <a:lnSpc>
                <a:spcPct val="130000"/>
              </a:lnSpc>
              <a:spcBef>
                <a:spcPts val="0"/>
              </a:spcBef>
              <a:spcAft>
                <a:spcPts val="0"/>
              </a:spcAft>
            </a:pPr>
            <a:r>
              <a:rPr lang="en-US" sz="2800" b="1" dirty="0">
                <a:solidFill>
                  <a:srgbClr val="262626"/>
                </a:solidFill>
                <a:effectLst/>
                <a:latin typeface="Times New Roman" panose="02020603050405020304" pitchFamily="18" charset="0"/>
                <a:ea typeface="Calibri" panose="020F0502020204030204" pitchFamily="34" charset="0"/>
              </a:rPr>
              <a:t>a. </a:t>
            </a:r>
            <a:r>
              <a:rPr lang="en-US" sz="2800" b="1" dirty="0" err="1">
                <a:solidFill>
                  <a:srgbClr val="262626"/>
                </a:solidFill>
                <a:effectLst/>
                <a:latin typeface="Times New Roman" panose="02020603050405020304" pitchFamily="18" charset="0"/>
                <a:ea typeface="Calibri" panose="020F0502020204030204" pitchFamily="34" charset="0"/>
              </a:rPr>
              <a:t>Sự</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kiện</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chính</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tương</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ứng</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với</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mỗi</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phần</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trong</a:t>
            </a:r>
            <a:r>
              <a:rPr lang="en-US" sz="2800" b="1" dirty="0">
                <a:solidFill>
                  <a:srgbClr val="262626"/>
                </a:solidFill>
                <a:effectLst/>
                <a:latin typeface="Times New Roman" panose="02020603050405020304" pitchFamily="18" charset="0"/>
                <a:ea typeface="Calibri" panose="020F0502020204030204" pitchFamily="34" charset="0"/>
              </a:rPr>
              <a:t> VB:</a:t>
            </a:r>
            <a:endParaRPr lang="en-US" sz="2800" b="1" dirty="0">
              <a:effectLst/>
              <a:latin typeface="Times New Roman" panose="02020603050405020304" pitchFamily="18" charset="0"/>
              <a:ea typeface="Calibri" panose="020F0502020204030204" pitchFamily="34" charset="0"/>
            </a:endParaRPr>
          </a:p>
        </p:txBody>
      </p:sp>
      <p:sp>
        <p:nvSpPr>
          <p:cNvPr id="14" name="Hộp Văn bản 13"/>
          <p:cNvSpPr txBox="1"/>
          <p:nvPr/>
        </p:nvSpPr>
        <p:spPr>
          <a:xfrm>
            <a:off x="1128886" y="1434126"/>
            <a:ext cx="10465706" cy="4893647"/>
          </a:xfrm>
          <a:prstGeom prst="rect">
            <a:avLst/>
          </a:prstGeom>
          <a:noFill/>
          <a:ln w="38100">
            <a:noFill/>
          </a:ln>
        </p:spPr>
        <p:txBody>
          <a:bodyPr wrap="square">
            <a:spAutoFit/>
          </a:bodyPr>
          <a:lstStyle/>
          <a:p>
            <a:r>
              <a:rPr lang="en-US" sz="2600" b="1" dirty="0" err="1">
                <a:latin typeface="Times New Roman" panose="02020603050405020304" pitchFamily="18" charset="0"/>
                <a:cs typeface="Times New Roman" panose="02020603050405020304" pitchFamily="18" charset="0"/>
              </a:rPr>
              <a:t>Tóm</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tắt</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truyện</a:t>
            </a:r>
            <a:r>
              <a:rPr lang="en-US" sz="2600" b="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Tác</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phẩm</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kể</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về</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cuộc</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gặp</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gỡ</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giữa</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tác</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giả</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với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sư</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Đàm</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Thân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Lương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Thị</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Thân</a:t>
            </a:r>
            <a:r>
              <a:rPr lang="en-US" sz="2600" i="1" dirty="0">
                <a:latin typeface="Times New Roman" panose="02020603050405020304" pitchFamily="18" charset="0"/>
                <a:cs typeface="Times New Roman" panose="02020603050405020304" pitchFamily="18" charset="0"/>
              </a:rPr>
              <a:t> - </a:t>
            </a:r>
            <a:r>
              <a:rPr lang="en-US" sz="2600" i="1" dirty="0" err="1">
                <a:latin typeface="Times New Roman" panose="02020603050405020304" pitchFamily="18" charset="0"/>
                <a:cs typeface="Times New Roman" panose="02020603050405020304" pitchFamily="18" charset="0"/>
              </a:rPr>
              <a:t>một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cô</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gái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xinh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đẹp</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quê</a:t>
            </a:r>
            <a:r>
              <a:rPr lang="en-US" sz="2600" i="1" dirty="0">
                <a:latin typeface="Times New Roman" panose="02020603050405020304" pitchFamily="18" charset="0"/>
                <a:cs typeface="Times New Roman" panose="02020603050405020304" pitchFamily="18" charset="0"/>
              </a:rPr>
              <a:t> ở </a:t>
            </a:r>
            <a:r>
              <a:rPr lang="en-US" sz="2600" i="1" dirty="0" err="1">
                <a:latin typeface="Times New Roman" panose="02020603050405020304" pitchFamily="18" charset="0"/>
                <a:cs typeface="Times New Roman" panose="02020603050405020304" pitchFamily="18" charset="0"/>
              </a:rPr>
              <a:t>Thái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Bình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từng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là</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sĩ</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quan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công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tác</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trong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trạm</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quân</a:t>
            </a:r>
            <a:r>
              <a:rPr lang="en-US" sz="2600" i="1" dirty="0">
                <a:latin typeface="Times New Roman" panose="02020603050405020304" pitchFamily="18" charset="0"/>
                <a:cs typeface="Times New Roman" panose="02020603050405020304" pitchFamily="18" charset="0"/>
              </a:rPr>
              <a:t> y, </a:t>
            </a:r>
            <a:r>
              <a:rPr lang="en-US" sz="2600" i="1" dirty="0" err="1">
                <a:latin typeface="Times New Roman" panose="02020603050405020304" pitchFamily="18" charset="0"/>
                <a:cs typeface="Times New Roman" panose="02020603050405020304" pitchFamily="18" charset="0"/>
              </a:rPr>
              <a:t>sau</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đó</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được</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điều</a:t>
            </a:r>
            <a:r>
              <a:rPr lang="en-US" sz="2600" i="1" dirty="0">
                <a:latin typeface="Times New Roman" panose="02020603050405020304" pitchFamily="18" charset="0"/>
                <a:cs typeface="Times New Roman" panose="02020603050405020304" pitchFamily="18" charset="0"/>
              </a:rPr>
              <a:t> sang </a:t>
            </a:r>
            <a:r>
              <a:rPr lang="en-US" sz="2600" i="1" dirty="0" err="1">
                <a:latin typeface="Times New Roman" panose="02020603050405020304" pitchFamily="18" charset="0"/>
                <a:cs typeface="Times New Roman" panose="02020603050405020304" pitchFamily="18" charset="0"/>
              </a:rPr>
              <a:t>phục</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trách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trạm</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xá</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Lúc</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còn</a:t>
            </a:r>
            <a:r>
              <a:rPr lang="en-US" sz="2600" i="1" dirty="0">
                <a:latin typeface="Times New Roman" panose="02020603050405020304" pitchFamily="18" charset="0"/>
                <a:cs typeface="Times New Roman" panose="02020603050405020304" pitchFamily="18" charset="0"/>
              </a:rPr>
              <a:t> ở </a:t>
            </a:r>
            <a:r>
              <a:rPr lang="en-US" sz="2600" i="1" dirty="0" err="1">
                <a:latin typeface="Times New Roman" panose="02020603050405020304" pitchFamily="18" charset="0"/>
                <a:cs typeface="Times New Roman" panose="02020603050405020304" pitchFamily="18" charset="0"/>
              </a:rPr>
              <a:t>chiến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trường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nhiều</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lần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Thân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cận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kề</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cái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chết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Sau</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khi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phục</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viên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Lương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Thị</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Thân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đã</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trở</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về</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quê</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nhà</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mang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theo</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vết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thương</a:t>
            </a:r>
            <a:r>
              <a:rPr lang="en-US" sz="2600" i="1" dirty="0">
                <a:latin typeface="Times New Roman" panose="02020603050405020304" pitchFamily="18" charset="0"/>
                <a:cs typeface="Times New Roman" panose="02020603050405020304" pitchFamily="18" charset="0"/>
              </a:rPr>
              <a:t> do </a:t>
            </a:r>
            <a:r>
              <a:rPr lang="en-US" sz="2600" i="1" dirty="0" err="1">
                <a:latin typeface="Times New Roman" panose="02020603050405020304" pitchFamily="18" charset="0"/>
                <a:cs typeface="Times New Roman" panose="02020603050405020304" pitchFamily="18" charset="0"/>
              </a:rPr>
              <a:t>chiến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tranh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để</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lại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và</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nỗi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đau</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mất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Quân</a:t>
            </a:r>
            <a:r>
              <a:rPr lang="en-US" sz="2600" i="1" dirty="0">
                <a:latin typeface="Times New Roman" panose="02020603050405020304" pitchFamily="18" charset="0"/>
                <a:cs typeface="Times New Roman" panose="02020603050405020304" pitchFamily="18" charset="0"/>
              </a:rPr>
              <a:t> – </a:t>
            </a:r>
            <a:r>
              <a:rPr lang="en-US" sz="2600" i="1" dirty="0" err="1">
                <a:latin typeface="Times New Roman" panose="02020603050405020304" pitchFamily="18" charset="0"/>
                <a:cs typeface="Times New Roman" panose="02020603050405020304" pitchFamily="18" charset="0"/>
              </a:rPr>
              <a:t>một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nửa</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sự</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sống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của</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cô</a:t>
            </a:r>
            <a:r>
              <a:rPr lang="en-US" sz="2600" i="1" dirty="0">
                <a:latin typeface="Times New Roman" panose="02020603050405020304" pitchFamily="18" charset="0"/>
                <a:cs typeface="Times New Roman" panose="02020603050405020304" pitchFamily="18" charset="0"/>
              </a:rPr>
              <a:t> - </a:t>
            </a:r>
            <a:r>
              <a:rPr lang="en-US" sz="2600" i="1" dirty="0" err="1">
                <a:latin typeface="Times New Roman" panose="02020603050405020304" pitchFamily="18" charset="0"/>
                <a:cs typeface="Times New Roman" panose="02020603050405020304" pitchFamily="18" charset="0"/>
              </a:rPr>
              <a:t>tìm</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tới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của</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Phật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quyết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định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xuống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tóc</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tu</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làm</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những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việc</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tốt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đời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đẹp</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đạo</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Nhưng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bất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ngờ</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thay</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Quân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không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chết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mà</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đã</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tìm</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tới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tận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chùa</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để</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xin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cưới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hỏi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và</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khuyên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bảo</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cô</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trở</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về</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Nhưng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dù</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Quân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có</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năn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nỉ</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như</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thế</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nào</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thì</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cô</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cũng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nhất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quyết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không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đồng</a:t>
            </a:r>
            <a:r>
              <a:rPr lang="en-US" sz="2600" i="1" dirty="0">
                <a:latin typeface="Times New Roman" panose="02020603050405020304" pitchFamily="18" charset="0"/>
                <a:cs typeface="Times New Roman" panose="02020603050405020304" pitchFamily="18" charset="0"/>
              </a:rPr>
              <a:t> ý </a:t>
            </a:r>
            <a:r>
              <a:rPr lang="en-US" sz="2600" i="1" dirty="0" err="1">
                <a:latin typeface="Times New Roman" panose="02020603050405020304" pitchFamily="18" charset="0"/>
                <a:cs typeface="Times New Roman" panose="02020603050405020304" pitchFamily="18" charset="0"/>
              </a:rPr>
              <a:t>bởi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cô</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biết</a:t>
            </a:r>
            <a:r>
              <a:rPr lang="en-US" sz="2600" i="1" dirty="0">
                <a:latin typeface="Times New Roman" panose="02020603050405020304" pitchFamily="18" charset="0"/>
                <a:cs typeface="Times New Roman" panose="02020603050405020304" pitchFamily="18" charset="0"/>
              </a:rPr>
              <a:t> di </a:t>
            </a:r>
            <a:r>
              <a:rPr lang="en-US" sz="2600" i="1" dirty="0" err="1">
                <a:latin typeface="Times New Roman" panose="02020603050405020304" pitchFamily="18" charset="0"/>
                <a:cs typeface="Times New Roman" panose="02020603050405020304" pitchFamily="18" charset="0"/>
              </a:rPr>
              <a:t>chứng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chất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độc</a:t>
            </a:r>
            <a:r>
              <a:rPr lang="en-US" sz="2600" i="1" dirty="0">
                <a:latin typeface="Times New Roman" panose="02020603050405020304" pitchFamily="18" charset="0"/>
                <a:cs typeface="Times New Roman" panose="02020603050405020304" pitchFamily="18" charset="0"/>
              </a:rPr>
              <a:t> da cam </a:t>
            </a:r>
            <a:r>
              <a:rPr lang="en-US" sz="2600" i="1" dirty="0" err="1">
                <a:latin typeface="Times New Roman" panose="02020603050405020304" pitchFamily="18" charset="0"/>
                <a:cs typeface="Times New Roman" panose="02020603050405020304" pitchFamily="18" charset="0"/>
              </a:rPr>
              <a:t>và</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vết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thương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cột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sống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sẽ</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khiến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Thân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không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thể</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đem</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lại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tương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lai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và</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hạnh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phúc</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cho</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Quân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được</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Và</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Quân</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cũng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vì</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bị</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nhiễm</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chất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độc</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màu</a:t>
            </a:r>
            <a:r>
              <a:rPr lang="en-US" sz="2600" i="1" dirty="0">
                <a:latin typeface="Times New Roman" panose="02020603050405020304" pitchFamily="18" charset="0"/>
                <a:cs typeface="Times New Roman" panose="02020603050405020304" pitchFamily="18" charset="0"/>
              </a:rPr>
              <a:t> da cam </a:t>
            </a:r>
            <a:r>
              <a:rPr lang="en-US" sz="2600" i="1" dirty="0" err="1">
                <a:latin typeface="Times New Roman" panose="02020603050405020304" pitchFamily="18" charset="0"/>
                <a:cs typeface="Times New Roman" panose="02020603050405020304" pitchFamily="18" charset="0"/>
              </a:rPr>
              <a:t>mà</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quyết</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định</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đi</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tu</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không</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lập</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gia</a:t>
            </a:r>
            <a:r>
              <a:rPr lang="en-US" sz="2600" i="1" dirty="0">
                <a:latin typeface="Times New Roman" panose="02020603050405020304" pitchFamily="18" charset="0"/>
                <a:cs typeface="Times New Roman" panose="02020603050405020304" pitchFamily="18" charset="0"/>
              </a:rPr>
              <a:t> </a:t>
            </a:r>
            <a:r>
              <a:rPr lang="en-US" sz="2600" i="1" dirty="0" err="1">
                <a:latin typeface="Times New Roman" panose="02020603050405020304" pitchFamily="18" charset="0"/>
                <a:cs typeface="Times New Roman" panose="02020603050405020304" pitchFamily="18" charset="0"/>
              </a:rPr>
              <a:t>đình</a:t>
            </a:r>
            <a:r>
              <a:rPr lang="en-US" sz="2600" i="1" dirty="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8052" t="3804" r="4044"/>
          <a:stretch>
            <a:fillRect/>
          </a:stretch>
        </p:blipFill>
        <p:spPr bwMode="auto">
          <a:xfrm>
            <a:off x="-20934" y="0"/>
            <a:ext cx="12233868" cy="6885345"/>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Hộp Văn bản 9"/>
          <p:cNvSpPr txBox="1"/>
          <p:nvPr/>
        </p:nvSpPr>
        <p:spPr>
          <a:xfrm>
            <a:off x="1219852" y="403430"/>
            <a:ext cx="9017000" cy="1077218"/>
          </a:xfrm>
          <a:prstGeom prst="rect">
            <a:avLst/>
          </a:prstGeom>
          <a:noFill/>
        </p:spPr>
        <p:txBody>
          <a:bodyPr wrap="square">
            <a:spAutoFit/>
          </a:bodyPr>
          <a:lstStyle/>
          <a:p>
            <a:r>
              <a:rPr lang="en-US" sz="3200" b="1" dirty="0">
                <a:solidFill>
                  <a:srgbClr val="339933"/>
                </a:solidFill>
                <a:latin typeface="Times New Roman" panose="02020603050405020304" pitchFamily="18" charset="0"/>
                <a:cs typeface="Times New Roman" panose="02020603050405020304" pitchFamily="18" charset="0"/>
              </a:rPr>
              <a:t>I</a:t>
            </a:r>
            <a:r>
              <a:rPr lang="en-US" sz="3200" b="1" dirty="0" smtClean="0">
                <a:solidFill>
                  <a:srgbClr val="339933"/>
                </a:solidFill>
                <a:latin typeface="Times New Roman" panose="02020603050405020304" pitchFamily="18" charset="0"/>
                <a:cs typeface="Times New Roman" panose="02020603050405020304" pitchFamily="18" charset="0"/>
              </a:rPr>
              <a:t>. TÌM HIỂU CHUNG </a:t>
            </a:r>
          </a:p>
          <a:p>
            <a:r>
              <a:rPr lang="en-US" sz="3200" b="1" dirty="0" smtClean="0">
                <a:solidFill>
                  <a:srgbClr val="339933"/>
                </a:solidFill>
                <a:latin typeface="Times New Roman" panose="02020603050405020304" pitchFamily="18" charset="0"/>
                <a:cs typeface="Times New Roman" panose="02020603050405020304" pitchFamily="18" charset="0"/>
              </a:rPr>
              <a:t>2. </a:t>
            </a:r>
            <a:r>
              <a:rPr lang="en-US" sz="3200" b="1" dirty="0" err="1" smtClean="0">
                <a:solidFill>
                  <a:srgbClr val="339933"/>
                </a:solidFill>
                <a:latin typeface="Times New Roman" panose="02020603050405020304" pitchFamily="18" charset="0"/>
                <a:cs typeface="Times New Roman" panose="02020603050405020304" pitchFamily="18" charset="0"/>
              </a:rPr>
              <a:t>Văn</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a:solidFill>
                  <a:srgbClr val="339933"/>
                </a:solidFill>
                <a:latin typeface="Times New Roman" panose="02020603050405020304" pitchFamily="18" charset="0"/>
                <a:cs typeface="Times New Roman" panose="02020603050405020304" pitchFamily="18" charset="0"/>
              </a:rPr>
              <a:t>bản</a:t>
            </a:r>
            <a:r>
              <a:rPr lang="en-US" sz="3200" b="1" dirty="0">
                <a:solidFill>
                  <a:srgbClr val="339933"/>
                </a:solidFill>
                <a:latin typeface="Times New Roman" panose="02020603050405020304" pitchFamily="18" charset="0"/>
                <a:cs typeface="Times New Roman" panose="02020603050405020304" pitchFamily="18" charset="0"/>
              </a:rPr>
              <a:t> </a:t>
            </a:r>
            <a:r>
              <a:rPr lang="en-US" sz="3200" b="1" dirty="0" smtClean="0">
                <a:solidFill>
                  <a:srgbClr val="339933"/>
                </a:solidFill>
                <a:latin typeface="Times New Roman" panose="02020603050405020304" pitchFamily="18" charset="0"/>
                <a:cs typeface="Times New Roman" panose="02020603050405020304" pitchFamily="18" charset="0"/>
              </a:rPr>
              <a:t>“</a:t>
            </a:r>
            <a:r>
              <a:rPr lang="en-US" sz="3200" b="1" dirty="0" err="1" smtClean="0">
                <a:solidFill>
                  <a:srgbClr val="339933"/>
                </a:solidFill>
                <a:latin typeface="Times New Roman" panose="02020603050405020304" pitchFamily="18" charset="0"/>
                <a:cs typeface="Times New Roman" panose="02020603050405020304" pitchFamily="18" charset="0"/>
              </a:rPr>
              <a:t>Vào</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chùa</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gặp</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lại</a:t>
            </a:r>
            <a:r>
              <a:rPr lang="en-US" sz="3200" b="1" dirty="0" smtClean="0">
                <a:solidFill>
                  <a:srgbClr val="339933"/>
                </a:solidFill>
                <a:latin typeface="Times New Roman" panose="02020603050405020304" pitchFamily="18" charset="0"/>
                <a:cs typeface="Times New Roman" panose="02020603050405020304" pitchFamily="18" charset="0"/>
              </a:rPr>
              <a:t>”</a:t>
            </a:r>
            <a:endParaRPr lang="en-US" sz="3200" dirty="0">
              <a:solidFill>
                <a:srgbClr val="339933"/>
              </a:solidFill>
              <a:latin typeface="Times New Roman" panose="02020603050405020304" pitchFamily="18" charset="0"/>
              <a:cs typeface="Times New Roman" panose="02020603050405020304" pitchFamily="18" charset="0"/>
            </a:endParaRPr>
          </a:p>
        </p:txBody>
      </p:sp>
      <p:sp>
        <p:nvSpPr>
          <p:cNvPr id="12" name="Hộp Văn bản 11"/>
          <p:cNvSpPr txBox="1"/>
          <p:nvPr/>
        </p:nvSpPr>
        <p:spPr>
          <a:xfrm>
            <a:off x="1219852" y="1309168"/>
            <a:ext cx="6190488" cy="652486"/>
          </a:xfrm>
          <a:prstGeom prst="rect">
            <a:avLst/>
          </a:prstGeom>
          <a:noFill/>
        </p:spPr>
        <p:txBody>
          <a:bodyPr wrap="square">
            <a:spAutoFit/>
          </a:bodyPr>
          <a:lstStyle/>
          <a:p>
            <a:pPr marR="91440">
              <a:lnSpc>
                <a:spcPct val="130000"/>
              </a:lnSpc>
            </a:pPr>
            <a:r>
              <a:rPr lang="en-US" sz="2800" b="1" dirty="0" smtClean="0">
                <a:solidFill>
                  <a:srgbClr val="00B050"/>
                </a:solidFill>
                <a:latin typeface="Times New Roman" panose="02020603050405020304" pitchFamily="18" charset="0"/>
                <a:ea typeface="Times New Roman" panose="02020603050405020304" pitchFamily="18" charset="0"/>
              </a:rPr>
              <a:t>2.5. </a:t>
            </a:r>
            <a:r>
              <a:rPr lang="en-US" sz="2800" b="1" dirty="0" err="1">
                <a:solidFill>
                  <a:srgbClr val="00B050"/>
                </a:solidFill>
                <a:latin typeface="Times New Roman" panose="02020603050405020304" pitchFamily="18" charset="0"/>
                <a:ea typeface="Times New Roman" panose="02020603050405020304" pitchFamily="18" charset="0"/>
              </a:rPr>
              <a:t>Một</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số</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yếu</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tố</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của</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truyện</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ngắn</a:t>
            </a:r>
            <a:r>
              <a:rPr lang="en-US" sz="2800" b="1" dirty="0">
                <a:solidFill>
                  <a:srgbClr val="00B050"/>
                </a:solidFill>
                <a:latin typeface="Times New Roman" panose="02020603050405020304" pitchFamily="18" charset="0"/>
                <a:ea typeface="Times New Roman" panose="02020603050405020304" pitchFamily="18" charset="0"/>
              </a:rPr>
              <a:t> </a:t>
            </a:r>
            <a:endParaRPr lang="en-US" sz="2800" dirty="0">
              <a:solidFill>
                <a:srgbClr val="00B050"/>
              </a:solidFill>
              <a:effectLst/>
              <a:latin typeface="Times New Roman" panose="02020603050405020304" pitchFamily="18" charset="0"/>
              <a:ea typeface="Calibri" panose="020F0502020204030204" pitchFamily="34" charset="0"/>
            </a:endParaRPr>
          </a:p>
        </p:txBody>
      </p:sp>
      <p:sp>
        <p:nvSpPr>
          <p:cNvPr id="13" name="Hộp Văn bản 12"/>
          <p:cNvSpPr txBox="1"/>
          <p:nvPr/>
        </p:nvSpPr>
        <p:spPr>
          <a:xfrm>
            <a:off x="1394692" y="1777146"/>
            <a:ext cx="8161893" cy="596574"/>
          </a:xfrm>
          <a:prstGeom prst="rect">
            <a:avLst/>
          </a:prstGeom>
          <a:noFill/>
        </p:spPr>
        <p:txBody>
          <a:bodyPr wrap="square">
            <a:spAutoFit/>
          </a:bodyPr>
          <a:lstStyle/>
          <a:p>
            <a:pPr marL="0" marR="91440" algn="just">
              <a:lnSpc>
                <a:spcPct val="130000"/>
              </a:lnSpc>
              <a:spcBef>
                <a:spcPts val="0"/>
              </a:spcBef>
              <a:spcAft>
                <a:spcPts val="0"/>
              </a:spcAft>
            </a:pPr>
            <a:r>
              <a:rPr lang="en-US" sz="2800" b="1" dirty="0">
                <a:solidFill>
                  <a:srgbClr val="262626"/>
                </a:solidFill>
                <a:effectLst/>
                <a:latin typeface="Times New Roman" panose="02020603050405020304" pitchFamily="18" charset="0"/>
                <a:ea typeface="Calibri" panose="020F0502020204030204" pitchFamily="34" charset="0"/>
              </a:rPr>
              <a:t>b. </a:t>
            </a:r>
            <a:r>
              <a:rPr lang="en-US" sz="2800" b="1" dirty="0" err="1">
                <a:solidFill>
                  <a:srgbClr val="262626"/>
                </a:solidFill>
                <a:effectLst/>
                <a:latin typeface="Times New Roman" panose="02020603050405020304" pitchFamily="18" charset="0"/>
                <a:ea typeface="Calibri" panose="020F0502020204030204" pitchFamily="34" charset="0"/>
              </a:rPr>
              <a:t>Nhân</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vật</a:t>
            </a:r>
            <a:endParaRPr lang="en-US" sz="2800" b="1" dirty="0">
              <a:effectLst/>
              <a:latin typeface="Times New Roman" panose="02020603050405020304" pitchFamily="18" charset="0"/>
              <a:ea typeface="Calibri" panose="020F0502020204030204" pitchFamily="34" charset="0"/>
            </a:endParaRPr>
          </a:p>
        </p:txBody>
      </p:sp>
      <p:sp>
        <p:nvSpPr>
          <p:cNvPr id="4" name="Hộp Văn bản 3"/>
          <p:cNvSpPr txBox="1"/>
          <p:nvPr/>
        </p:nvSpPr>
        <p:spPr>
          <a:xfrm>
            <a:off x="1394692" y="2440608"/>
            <a:ext cx="9578738" cy="3439239"/>
          </a:xfrm>
          <a:prstGeom prst="roundRect">
            <a:avLst/>
          </a:prstGeom>
          <a:noFill/>
          <a:ln w="38100">
            <a:solidFill>
              <a:srgbClr val="00CC00"/>
            </a:solidFill>
          </a:ln>
        </p:spPr>
        <p:txBody>
          <a:bodyPr wrap="square">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y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dây</a:t>
            </a:r>
            <a:r>
              <a:rPr lang="en-US" sz="2800" dirty="0">
                <a:latin typeface="Times New Roman" panose="02020603050405020304" pitchFamily="18" charset="0"/>
                <a:cs typeface="Times New Roman" panose="02020603050405020304" pitchFamily="18" charset="0"/>
              </a:rPr>
              <a:t> 559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nhiễm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da cam.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đình</a:t>
            </a:r>
            <a:r>
              <a:rPr lang="en-US" sz="2800" dirty="0">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8052" t="3804" r="4044"/>
          <a:stretch>
            <a:fillRect/>
          </a:stretch>
        </p:blipFill>
        <p:spPr bwMode="auto">
          <a:xfrm>
            <a:off x="-20934" y="0"/>
            <a:ext cx="12233868" cy="6885345"/>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Hộp Văn bản 9"/>
          <p:cNvSpPr txBox="1"/>
          <p:nvPr/>
        </p:nvSpPr>
        <p:spPr>
          <a:xfrm>
            <a:off x="1219852" y="403430"/>
            <a:ext cx="9017000" cy="1077218"/>
          </a:xfrm>
          <a:prstGeom prst="rect">
            <a:avLst/>
          </a:prstGeom>
          <a:noFill/>
        </p:spPr>
        <p:txBody>
          <a:bodyPr wrap="square">
            <a:spAutoFit/>
          </a:bodyPr>
          <a:lstStyle/>
          <a:p>
            <a:r>
              <a:rPr lang="en-US" sz="3200" b="1" dirty="0">
                <a:solidFill>
                  <a:srgbClr val="339933"/>
                </a:solidFill>
                <a:latin typeface="Times New Roman" panose="02020603050405020304" pitchFamily="18" charset="0"/>
                <a:cs typeface="Times New Roman" panose="02020603050405020304" pitchFamily="18" charset="0"/>
              </a:rPr>
              <a:t>I</a:t>
            </a:r>
            <a:r>
              <a:rPr lang="en-US" sz="3200" b="1" dirty="0" smtClean="0">
                <a:solidFill>
                  <a:srgbClr val="339933"/>
                </a:solidFill>
                <a:latin typeface="Times New Roman" panose="02020603050405020304" pitchFamily="18" charset="0"/>
                <a:cs typeface="Times New Roman" panose="02020603050405020304" pitchFamily="18" charset="0"/>
              </a:rPr>
              <a:t>. TÌM HIỂU CHUNG </a:t>
            </a:r>
          </a:p>
          <a:p>
            <a:r>
              <a:rPr lang="en-US" sz="3200" b="1" dirty="0" smtClean="0">
                <a:solidFill>
                  <a:srgbClr val="339933"/>
                </a:solidFill>
                <a:latin typeface="Times New Roman" panose="02020603050405020304" pitchFamily="18" charset="0"/>
                <a:cs typeface="Times New Roman" panose="02020603050405020304" pitchFamily="18" charset="0"/>
              </a:rPr>
              <a:t>2. </a:t>
            </a:r>
            <a:r>
              <a:rPr lang="en-US" sz="3200" b="1" dirty="0" err="1" smtClean="0">
                <a:solidFill>
                  <a:srgbClr val="339933"/>
                </a:solidFill>
                <a:latin typeface="Times New Roman" panose="02020603050405020304" pitchFamily="18" charset="0"/>
                <a:cs typeface="Times New Roman" panose="02020603050405020304" pitchFamily="18" charset="0"/>
              </a:rPr>
              <a:t>Văn</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a:solidFill>
                  <a:srgbClr val="339933"/>
                </a:solidFill>
                <a:latin typeface="Times New Roman" panose="02020603050405020304" pitchFamily="18" charset="0"/>
                <a:cs typeface="Times New Roman" panose="02020603050405020304" pitchFamily="18" charset="0"/>
              </a:rPr>
              <a:t>bản</a:t>
            </a:r>
            <a:r>
              <a:rPr lang="en-US" sz="3200" b="1" dirty="0">
                <a:solidFill>
                  <a:srgbClr val="339933"/>
                </a:solidFill>
                <a:latin typeface="Times New Roman" panose="02020603050405020304" pitchFamily="18" charset="0"/>
                <a:cs typeface="Times New Roman" panose="02020603050405020304" pitchFamily="18" charset="0"/>
              </a:rPr>
              <a:t> </a:t>
            </a:r>
            <a:r>
              <a:rPr lang="en-US" sz="3200" b="1" dirty="0" smtClean="0">
                <a:solidFill>
                  <a:srgbClr val="339933"/>
                </a:solidFill>
                <a:latin typeface="Times New Roman" panose="02020603050405020304" pitchFamily="18" charset="0"/>
                <a:cs typeface="Times New Roman" panose="02020603050405020304" pitchFamily="18" charset="0"/>
              </a:rPr>
              <a:t>“</a:t>
            </a:r>
            <a:r>
              <a:rPr lang="en-US" sz="3200" b="1" dirty="0" err="1" smtClean="0">
                <a:solidFill>
                  <a:srgbClr val="339933"/>
                </a:solidFill>
                <a:latin typeface="Times New Roman" panose="02020603050405020304" pitchFamily="18" charset="0"/>
                <a:cs typeface="Times New Roman" panose="02020603050405020304" pitchFamily="18" charset="0"/>
              </a:rPr>
              <a:t>Vào</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chùa</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gặp</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lại</a:t>
            </a:r>
            <a:r>
              <a:rPr lang="en-US" sz="3200" b="1" dirty="0" smtClean="0">
                <a:solidFill>
                  <a:srgbClr val="339933"/>
                </a:solidFill>
                <a:latin typeface="Times New Roman" panose="02020603050405020304" pitchFamily="18" charset="0"/>
                <a:cs typeface="Times New Roman" panose="02020603050405020304" pitchFamily="18" charset="0"/>
              </a:rPr>
              <a:t>”</a:t>
            </a:r>
            <a:endParaRPr lang="en-US" sz="3200" dirty="0">
              <a:solidFill>
                <a:srgbClr val="339933"/>
              </a:solidFill>
              <a:latin typeface="Times New Roman" panose="02020603050405020304" pitchFamily="18" charset="0"/>
              <a:cs typeface="Times New Roman" panose="02020603050405020304" pitchFamily="18" charset="0"/>
            </a:endParaRPr>
          </a:p>
        </p:txBody>
      </p:sp>
      <p:sp>
        <p:nvSpPr>
          <p:cNvPr id="12" name="Hộp Văn bản 11"/>
          <p:cNvSpPr txBox="1"/>
          <p:nvPr/>
        </p:nvSpPr>
        <p:spPr>
          <a:xfrm>
            <a:off x="1219852" y="1309168"/>
            <a:ext cx="6190488" cy="652486"/>
          </a:xfrm>
          <a:prstGeom prst="rect">
            <a:avLst/>
          </a:prstGeom>
          <a:noFill/>
        </p:spPr>
        <p:txBody>
          <a:bodyPr wrap="square">
            <a:spAutoFit/>
          </a:bodyPr>
          <a:lstStyle/>
          <a:p>
            <a:pPr marR="91440">
              <a:lnSpc>
                <a:spcPct val="130000"/>
              </a:lnSpc>
            </a:pPr>
            <a:r>
              <a:rPr lang="en-US" sz="2800" b="1" dirty="0" smtClean="0">
                <a:solidFill>
                  <a:srgbClr val="00B050"/>
                </a:solidFill>
                <a:latin typeface="Times New Roman" panose="02020603050405020304" pitchFamily="18" charset="0"/>
                <a:ea typeface="Times New Roman" panose="02020603050405020304" pitchFamily="18" charset="0"/>
              </a:rPr>
              <a:t>2.5. </a:t>
            </a:r>
            <a:r>
              <a:rPr lang="en-US" sz="2800" b="1" dirty="0" err="1">
                <a:solidFill>
                  <a:srgbClr val="00B050"/>
                </a:solidFill>
                <a:latin typeface="Times New Roman" panose="02020603050405020304" pitchFamily="18" charset="0"/>
                <a:ea typeface="Times New Roman" panose="02020603050405020304" pitchFamily="18" charset="0"/>
              </a:rPr>
              <a:t>Một</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số</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yếu</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tố</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của</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truyện</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ngắn</a:t>
            </a:r>
            <a:r>
              <a:rPr lang="en-US" sz="2800" b="1" dirty="0">
                <a:solidFill>
                  <a:srgbClr val="00B050"/>
                </a:solidFill>
                <a:latin typeface="Times New Roman" panose="02020603050405020304" pitchFamily="18" charset="0"/>
                <a:ea typeface="Times New Roman" panose="02020603050405020304" pitchFamily="18" charset="0"/>
              </a:rPr>
              <a:t> </a:t>
            </a:r>
            <a:endParaRPr lang="en-US" sz="2800" dirty="0">
              <a:solidFill>
                <a:srgbClr val="00B050"/>
              </a:solidFill>
              <a:effectLst/>
              <a:latin typeface="Times New Roman" panose="02020603050405020304" pitchFamily="18" charset="0"/>
              <a:ea typeface="Calibri" panose="020F0502020204030204" pitchFamily="34" charset="0"/>
            </a:endParaRPr>
          </a:p>
        </p:txBody>
      </p:sp>
      <p:sp>
        <p:nvSpPr>
          <p:cNvPr id="13" name="Hộp Văn bản 12"/>
          <p:cNvSpPr txBox="1"/>
          <p:nvPr/>
        </p:nvSpPr>
        <p:spPr>
          <a:xfrm>
            <a:off x="1394692" y="1777146"/>
            <a:ext cx="8161893" cy="596574"/>
          </a:xfrm>
          <a:prstGeom prst="rect">
            <a:avLst/>
          </a:prstGeom>
          <a:noFill/>
        </p:spPr>
        <p:txBody>
          <a:bodyPr wrap="square">
            <a:spAutoFit/>
          </a:bodyPr>
          <a:lstStyle/>
          <a:p>
            <a:pPr marL="0" marR="91440" algn="just">
              <a:lnSpc>
                <a:spcPct val="130000"/>
              </a:lnSpc>
              <a:spcBef>
                <a:spcPts val="0"/>
              </a:spcBef>
              <a:spcAft>
                <a:spcPts val="0"/>
              </a:spcAft>
            </a:pPr>
            <a:r>
              <a:rPr lang="en-US" sz="2800" b="1" dirty="0">
                <a:solidFill>
                  <a:srgbClr val="262626"/>
                </a:solidFill>
                <a:effectLst/>
                <a:latin typeface="Times New Roman" panose="02020603050405020304" pitchFamily="18" charset="0"/>
                <a:ea typeface="Calibri" panose="020F0502020204030204" pitchFamily="34" charset="0"/>
              </a:rPr>
              <a:t>b. </a:t>
            </a:r>
            <a:r>
              <a:rPr lang="en-US" sz="2800" b="1" dirty="0" err="1">
                <a:solidFill>
                  <a:srgbClr val="262626"/>
                </a:solidFill>
                <a:effectLst/>
                <a:latin typeface="Times New Roman" panose="02020603050405020304" pitchFamily="18" charset="0"/>
                <a:ea typeface="Calibri" panose="020F0502020204030204" pitchFamily="34" charset="0"/>
              </a:rPr>
              <a:t>Nhân</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vật</a:t>
            </a:r>
            <a:endParaRPr lang="en-US" sz="2800" b="1" dirty="0">
              <a:effectLst/>
              <a:latin typeface="Times New Roman" panose="02020603050405020304" pitchFamily="18" charset="0"/>
              <a:ea typeface="Calibri" panose="020F0502020204030204" pitchFamily="34" charset="0"/>
            </a:endParaRPr>
          </a:p>
        </p:txBody>
      </p:sp>
      <p:sp>
        <p:nvSpPr>
          <p:cNvPr id="4" name="Hộp Văn bản 3"/>
          <p:cNvSpPr txBox="1"/>
          <p:nvPr/>
        </p:nvSpPr>
        <p:spPr>
          <a:xfrm>
            <a:off x="1306631" y="2669532"/>
            <a:ext cx="9578738" cy="2485787"/>
          </a:xfrm>
          <a:prstGeom prst="roundRect">
            <a:avLst/>
          </a:prstGeom>
          <a:noFill/>
          <a:ln w="38100">
            <a:solidFill>
              <a:srgbClr val="00CC00"/>
            </a:solidFill>
          </a:ln>
        </p:spPr>
        <p:txBody>
          <a:bodyPr wrap="square">
            <a:spAutoFit/>
          </a:bodyPr>
          <a:lstStyle/>
          <a:p>
            <a:r>
              <a:rPr lang="en-US" sz="2800" dirty="0" smtClean="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 Mối quan hệ của nhân vật trung tâm với các nhân vật khác thể hiện chủ yếu qua </a:t>
            </a:r>
            <a:r>
              <a:rPr lang="vi-VN" sz="2800" dirty="0" smtClean="0">
                <a:latin typeface="Times New Roman" panose="02020603050405020304" pitchFamily="18" charset="0"/>
                <a:cs typeface="Times New Roman" panose="02020603050405020304" pitchFamily="18" charset="0"/>
              </a:rPr>
              <a:t>việc </a:t>
            </a:r>
            <a:r>
              <a:rPr lang="vi-VN" sz="2800" dirty="0">
                <a:latin typeface="Times New Roman" panose="02020603050405020304" pitchFamily="18" charset="0"/>
                <a:cs typeface="Times New Roman" panose="02020603050405020304" pitchFamily="18" charset="0"/>
              </a:rPr>
              <a:t>trò chuyện giữa nhà sư với Vũ Thị Bích (Chủ tịch Hội phụ nữ), nhân vật “tôi” (là nhà văn, người chứng kiến và ghi chép lại câu chuyện), Nguyễn Hồng Quân (người yêu của Lương Thị Thân trước đây). </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40313" y="2463566"/>
            <a:ext cx="6237515" cy="1200329"/>
          </a:xfrm>
          <a:prstGeom prst="rect">
            <a:avLst/>
          </a:prstGeom>
          <a:noFill/>
        </p:spPr>
        <p:txBody>
          <a:bodyPr wrap="square" rtlCol="0">
            <a:spAutoFit/>
          </a:bodyPr>
          <a:lstStyle/>
          <a:p>
            <a:r>
              <a:rPr lang="en-US" sz="7200" b="1" dirty="0">
                <a:solidFill>
                  <a:srgbClr val="C00000"/>
                </a:solidFill>
                <a:latin typeface="Times New Roman" panose="02020603050405020304" pitchFamily="18" charset="0"/>
                <a:cs typeface="Times New Roman" panose="02020603050405020304" pitchFamily="18" charset="0"/>
              </a:rPr>
              <a:t>KHỞI ĐỘNG</a:t>
            </a: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8052" t="3804" r="4044"/>
          <a:stretch>
            <a:fillRect/>
          </a:stretch>
        </p:blipFill>
        <p:spPr bwMode="auto">
          <a:xfrm>
            <a:off x="-20934" y="-27345"/>
            <a:ext cx="12233868" cy="6885345"/>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Hộp Văn bản 12"/>
          <p:cNvSpPr txBox="1"/>
          <p:nvPr/>
        </p:nvSpPr>
        <p:spPr>
          <a:xfrm>
            <a:off x="1394691" y="447490"/>
            <a:ext cx="8161893" cy="596574"/>
          </a:xfrm>
          <a:prstGeom prst="rect">
            <a:avLst/>
          </a:prstGeom>
          <a:noFill/>
        </p:spPr>
        <p:txBody>
          <a:bodyPr wrap="square">
            <a:spAutoFit/>
          </a:bodyPr>
          <a:lstStyle/>
          <a:p>
            <a:pPr marL="0" marR="91440" algn="just">
              <a:lnSpc>
                <a:spcPct val="130000"/>
              </a:lnSpc>
              <a:spcBef>
                <a:spcPts val="0"/>
              </a:spcBef>
              <a:spcAft>
                <a:spcPts val="0"/>
              </a:spcAft>
            </a:pPr>
            <a:r>
              <a:rPr lang="en-US" sz="2800" b="1" dirty="0">
                <a:solidFill>
                  <a:srgbClr val="262626"/>
                </a:solidFill>
                <a:effectLst/>
                <a:latin typeface="Times New Roman" panose="02020603050405020304" pitchFamily="18" charset="0"/>
                <a:ea typeface="Calibri" panose="020F0502020204030204" pitchFamily="34" charset="0"/>
              </a:rPr>
              <a:t>b. </a:t>
            </a:r>
            <a:r>
              <a:rPr lang="en-US" sz="2800" b="1" dirty="0" err="1">
                <a:solidFill>
                  <a:srgbClr val="262626"/>
                </a:solidFill>
                <a:effectLst/>
                <a:latin typeface="Times New Roman" panose="02020603050405020304" pitchFamily="18" charset="0"/>
                <a:ea typeface="Calibri" panose="020F0502020204030204" pitchFamily="34" charset="0"/>
              </a:rPr>
              <a:t>Nhân</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262626"/>
                </a:solidFill>
                <a:effectLst/>
                <a:latin typeface="Times New Roman" panose="02020603050405020304" pitchFamily="18" charset="0"/>
                <a:ea typeface="Calibri" panose="020F0502020204030204" pitchFamily="34" charset="0"/>
              </a:rPr>
              <a:t>vật</a:t>
            </a:r>
            <a:endParaRPr lang="en-US" sz="2800" b="1" dirty="0">
              <a:effectLst/>
              <a:latin typeface="Times New Roman" panose="02020603050405020304" pitchFamily="18" charset="0"/>
              <a:ea typeface="Calibri" panose="020F0502020204030204" pitchFamily="34" charset="0"/>
            </a:endParaRPr>
          </a:p>
        </p:txBody>
      </p:sp>
      <p:sp>
        <p:nvSpPr>
          <p:cNvPr id="8" name="Hộp Văn bản 12"/>
          <p:cNvSpPr txBox="1"/>
          <p:nvPr/>
        </p:nvSpPr>
        <p:spPr>
          <a:xfrm>
            <a:off x="2211121" y="1044064"/>
            <a:ext cx="8161893" cy="596574"/>
          </a:xfrm>
          <a:prstGeom prst="rect">
            <a:avLst/>
          </a:prstGeom>
          <a:noFill/>
        </p:spPr>
        <p:txBody>
          <a:bodyPr wrap="square">
            <a:spAutoFit/>
          </a:bodyPr>
          <a:lstStyle/>
          <a:p>
            <a:pPr marL="0" marR="91440" algn="ctr">
              <a:lnSpc>
                <a:spcPct val="130000"/>
              </a:lnSpc>
              <a:spcBef>
                <a:spcPts val="0"/>
              </a:spcBef>
              <a:spcAft>
                <a:spcPts val="0"/>
              </a:spcAft>
            </a:pPr>
            <a:r>
              <a:rPr lang="en-US" sz="2800" b="1" dirty="0" err="1" smtClean="0">
                <a:solidFill>
                  <a:srgbClr val="262626"/>
                </a:solidFill>
                <a:effectLst/>
                <a:latin typeface="Times New Roman" panose="02020603050405020304" pitchFamily="18" charset="0"/>
                <a:ea typeface="Calibri" panose="020F0502020204030204" pitchFamily="34" charset="0"/>
              </a:rPr>
              <a:t>Sơ</a:t>
            </a:r>
            <a:r>
              <a:rPr lang="en-US" sz="2800" b="1" dirty="0" smtClean="0">
                <a:solidFill>
                  <a:srgbClr val="262626"/>
                </a:solidFill>
                <a:effectLst/>
                <a:latin typeface="Times New Roman" panose="02020603050405020304" pitchFamily="18" charset="0"/>
                <a:ea typeface="Calibri" panose="020F0502020204030204" pitchFamily="34" charset="0"/>
              </a:rPr>
              <a:t> </a:t>
            </a:r>
            <a:r>
              <a:rPr lang="en-US" sz="2800" b="1" dirty="0" err="1" smtClean="0">
                <a:solidFill>
                  <a:srgbClr val="262626"/>
                </a:solidFill>
                <a:effectLst/>
                <a:latin typeface="Times New Roman" panose="02020603050405020304" pitchFamily="18" charset="0"/>
                <a:ea typeface="Calibri" panose="020F0502020204030204" pitchFamily="34" charset="0"/>
              </a:rPr>
              <a:t>đồ</a:t>
            </a:r>
            <a:r>
              <a:rPr lang="en-US" sz="2800" b="1" dirty="0" smtClean="0">
                <a:solidFill>
                  <a:srgbClr val="262626"/>
                </a:solidFill>
                <a:effectLst/>
                <a:latin typeface="Times New Roman" panose="02020603050405020304" pitchFamily="18" charset="0"/>
                <a:ea typeface="Calibri" panose="020F0502020204030204" pitchFamily="34" charset="0"/>
              </a:rPr>
              <a:t> </a:t>
            </a:r>
            <a:r>
              <a:rPr lang="en-US" sz="2800" b="1" dirty="0" err="1" smtClean="0">
                <a:solidFill>
                  <a:srgbClr val="262626"/>
                </a:solidFill>
                <a:effectLst/>
                <a:latin typeface="Times New Roman" panose="02020603050405020304" pitchFamily="18" charset="0"/>
                <a:ea typeface="Calibri" panose="020F0502020204030204" pitchFamily="34" charset="0"/>
              </a:rPr>
              <a:t>thể</a:t>
            </a:r>
            <a:r>
              <a:rPr lang="en-US" sz="2800" b="1" dirty="0" smtClean="0">
                <a:solidFill>
                  <a:srgbClr val="262626"/>
                </a:solidFill>
                <a:effectLst/>
                <a:latin typeface="Times New Roman" panose="02020603050405020304" pitchFamily="18" charset="0"/>
                <a:ea typeface="Calibri" panose="020F0502020204030204" pitchFamily="34" charset="0"/>
              </a:rPr>
              <a:t> </a:t>
            </a:r>
            <a:r>
              <a:rPr lang="en-US" sz="2800" b="1" dirty="0" err="1" smtClean="0">
                <a:solidFill>
                  <a:srgbClr val="262626"/>
                </a:solidFill>
                <a:effectLst/>
                <a:latin typeface="Times New Roman" panose="02020603050405020304" pitchFamily="18" charset="0"/>
                <a:ea typeface="Calibri" panose="020F0502020204030204" pitchFamily="34" charset="0"/>
              </a:rPr>
              <a:t>hiện</a:t>
            </a:r>
            <a:r>
              <a:rPr lang="en-US" sz="2800" b="1" dirty="0" smtClean="0">
                <a:solidFill>
                  <a:srgbClr val="262626"/>
                </a:solidFill>
                <a:effectLst/>
                <a:latin typeface="Times New Roman" panose="02020603050405020304" pitchFamily="18" charset="0"/>
                <a:ea typeface="Calibri" panose="020F0502020204030204" pitchFamily="34" charset="0"/>
              </a:rPr>
              <a:t> </a:t>
            </a:r>
            <a:r>
              <a:rPr lang="en-US" sz="2800" b="1" dirty="0" err="1" smtClean="0">
                <a:solidFill>
                  <a:srgbClr val="262626"/>
                </a:solidFill>
                <a:effectLst/>
                <a:latin typeface="Times New Roman" panose="02020603050405020304" pitchFamily="18" charset="0"/>
                <a:ea typeface="Calibri" panose="020F0502020204030204" pitchFamily="34" charset="0"/>
              </a:rPr>
              <a:t>mối</a:t>
            </a:r>
            <a:r>
              <a:rPr lang="en-US" sz="2800" b="1" dirty="0" smtClean="0">
                <a:solidFill>
                  <a:srgbClr val="262626"/>
                </a:solidFill>
                <a:effectLst/>
                <a:latin typeface="Times New Roman" panose="02020603050405020304" pitchFamily="18" charset="0"/>
                <a:ea typeface="Calibri" panose="020F0502020204030204" pitchFamily="34" charset="0"/>
              </a:rPr>
              <a:t> </a:t>
            </a:r>
            <a:r>
              <a:rPr lang="en-US" sz="2800" b="1" dirty="0" err="1" smtClean="0">
                <a:solidFill>
                  <a:srgbClr val="262626"/>
                </a:solidFill>
                <a:effectLst/>
                <a:latin typeface="Times New Roman" panose="02020603050405020304" pitchFamily="18" charset="0"/>
                <a:ea typeface="Calibri" panose="020F0502020204030204" pitchFamily="34" charset="0"/>
              </a:rPr>
              <a:t>quan</a:t>
            </a:r>
            <a:r>
              <a:rPr lang="en-US" sz="2800" b="1" dirty="0" smtClean="0">
                <a:solidFill>
                  <a:srgbClr val="262626"/>
                </a:solidFill>
                <a:effectLst/>
                <a:latin typeface="Times New Roman" panose="02020603050405020304" pitchFamily="18" charset="0"/>
                <a:ea typeface="Calibri" panose="020F0502020204030204" pitchFamily="34" charset="0"/>
              </a:rPr>
              <a:t> </a:t>
            </a:r>
            <a:r>
              <a:rPr lang="en-US" sz="2800" b="1" dirty="0" err="1" smtClean="0">
                <a:solidFill>
                  <a:srgbClr val="262626"/>
                </a:solidFill>
                <a:effectLst/>
                <a:latin typeface="Times New Roman" panose="02020603050405020304" pitchFamily="18" charset="0"/>
                <a:ea typeface="Calibri" panose="020F0502020204030204" pitchFamily="34" charset="0"/>
              </a:rPr>
              <a:t>hệ</a:t>
            </a:r>
            <a:r>
              <a:rPr lang="en-US" sz="2800" b="1" dirty="0" smtClean="0">
                <a:solidFill>
                  <a:srgbClr val="262626"/>
                </a:solidFill>
                <a:effectLst/>
                <a:latin typeface="Times New Roman" panose="02020603050405020304" pitchFamily="18" charset="0"/>
                <a:ea typeface="Calibri" panose="020F0502020204030204" pitchFamily="34" charset="0"/>
              </a:rPr>
              <a:t> </a:t>
            </a:r>
            <a:r>
              <a:rPr lang="en-US" sz="2800" b="1" dirty="0" err="1" smtClean="0">
                <a:solidFill>
                  <a:srgbClr val="262626"/>
                </a:solidFill>
                <a:effectLst/>
                <a:latin typeface="Times New Roman" panose="02020603050405020304" pitchFamily="18" charset="0"/>
                <a:ea typeface="Calibri" panose="020F0502020204030204" pitchFamily="34" charset="0"/>
              </a:rPr>
              <a:t>giữa</a:t>
            </a:r>
            <a:r>
              <a:rPr lang="en-US" sz="2800" b="1" dirty="0" smtClean="0">
                <a:solidFill>
                  <a:srgbClr val="262626"/>
                </a:solidFill>
                <a:effectLst/>
                <a:latin typeface="Times New Roman" panose="02020603050405020304" pitchFamily="18" charset="0"/>
                <a:ea typeface="Calibri" panose="020F0502020204030204" pitchFamily="34" charset="0"/>
              </a:rPr>
              <a:t> </a:t>
            </a:r>
            <a:r>
              <a:rPr lang="en-US" sz="2800" b="1" dirty="0" err="1" smtClean="0">
                <a:solidFill>
                  <a:srgbClr val="262626"/>
                </a:solidFill>
                <a:effectLst/>
                <a:latin typeface="Times New Roman" panose="02020603050405020304" pitchFamily="18" charset="0"/>
                <a:ea typeface="Calibri" panose="020F0502020204030204" pitchFamily="34" charset="0"/>
              </a:rPr>
              <a:t>các</a:t>
            </a:r>
            <a:r>
              <a:rPr lang="en-US" sz="2800" b="1" dirty="0" smtClean="0">
                <a:solidFill>
                  <a:srgbClr val="262626"/>
                </a:solidFill>
                <a:effectLst/>
                <a:latin typeface="Times New Roman" panose="02020603050405020304" pitchFamily="18" charset="0"/>
                <a:ea typeface="Calibri" panose="020F0502020204030204" pitchFamily="34" charset="0"/>
              </a:rPr>
              <a:t> </a:t>
            </a:r>
            <a:r>
              <a:rPr lang="en-US" sz="2800" b="1" dirty="0" err="1" smtClean="0">
                <a:solidFill>
                  <a:srgbClr val="262626"/>
                </a:solidFill>
                <a:effectLst/>
                <a:latin typeface="Times New Roman" panose="02020603050405020304" pitchFamily="18" charset="0"/>
                <a:ea typeface="Calibri" panose="020F0502020204030204" pitchFamily="34" charset="0"/>
              </a:rPr>
              <a:t>nhân</a:t>
            </a:r>
            <a:r>
              <a:rPr lang="en-US" sz="2800" b="1" dirty="0" smtClean="0">
                <a:solidFill>
                  <a:srgbClr val="262626"/>
                </a:solidFill>
                <a:effectLst/>
                <a:latin typeface="Times New Roman" panose="02020603050405020304" pitchFamily="18" charset="0"/>
                <a:ea typeface="Calibri" panose="020F0502020204030204" pitchFamily="34" charset="0"/>
              </a:rPr>
              <a:t> </a:t>
            </a:r>
            <a:r>
              <a:rPr lang="en-US" sz="2800" b="1" dirty="0" err="1" smtClean="0">
                <a:solidFill>
                  <a:srgbClr val="262626"/>
                </a:solidFill>
                <a:effectLst/>
                <a:latin typeface="Times New Roman" panose="02020603050405020304" pitchFamily="18" charset="0"/>
                <a:ea typeface="Calibri" panose="020F0502020204030204" pitchFamily="34" charset="0"/>
              </a:rPr>
              <a:t>vật</a:t>
            </a:r>
            <a:endParaRPr lang="en-US" sz="2800" b="1" dirty="0">
              <a:effectLst/>
              <a:latin typeface="Times New Roman" panose="02020603050405020304" pitchFamily="18" charset="0"/>
              <a:ea typeface="Calibri" panose="020F0502020204030204" pitchFamily="34" charset="0"/>
            </a:endParaRPr>
          </a:p>
        </p:txBody>
      </p:sp>
      <p:graphicFrame>
        <p:nvGraphicFramePr>
          <p:cNvPr id="9" name="Diagram 8"/>
          <p:cNvGraphicFramePr/>
          <p:nvPr/>
        </p:nvGraphicFramePr>
        <p:xfrm>
          <a:off x="2787297" y="1850572"/>
          <a:ext cx="6933646" cy="46917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9"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8052" t="3804" r="4044"/>
          <a:stretch>
            <a:fillRect/>
          </a:stretch>
        </p:blipFill>
        <p:spPr bwMode="auto">
          <a:xfrm>
            <a:off x="-20934" y="0"/>
            <a:ext cx="12233868" cy="6885345"/>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Hộp Văn bản 9"/>
          <p:cNvSpPr txBox="1"/>
          <p:nvPr/>
        </p:nvSpPr>
        <p:spPr>
          <a:xfrm>
            <a:off x="1117600" y="509592"/>
            <a:ext cx="9017000" cy="1077218"/>
          </a:xfrm>
          <a:prstGeom prst="rect">
            <a:avLst/>
          </a:prstGeom>
          <a:noFill/>
        </p:spPr>
        <p:txBody>
          <a:bodyPr wrap="square">
            <a:spAutoFit/>
          </a:bodyPr>
          <a:lstStyle/>
          <a:p>
            <a:r>
              <a:rPr lang="en-US" sz="3200" b="1" dirty="0" smtClean="0">
                <a:solidFill>
                  <a:srgbClr val="339933"/>
                </a:solidFill>
                <a:latin typeface="Times New Roman" panose="02020603050405020304" pitchFamily="18" charset="0"/>
                <a:cs typeface="Times New Roman" panose="02020603050405020304" pitchFamily="18" charset="0"/>
              </a:rPr>
              <a:t>I. TÌM HIỂU CHUNG</a:t>
            </a:r>
          </a:p>
          <a:p>
            <a:r>
              <a:rPr lang="en-US" sz="3200" b="1" dirty="0" smtClean="0">
                <a:solidFill>
                  <a:srgbClr val="339933"/>
                </a:solidFill>
                <a:latin typeface="Times New Roman" panose="02020603050405020304" pitchFamily="18" charset="0"/>
                <a:cs typeface="Times New Roman" panose="02020603050405020304" pitchFamily="18" charset="0"/>
              </a:rPr>
              <a:t>2. </a:t>
            </a:r>
            <a:r>
              <a:rPr lang="en-US" sz="3200" b="1" dirty="0" err="1" smtClean="0">
                <a:solidFill>
                  <a:srgbClr val="339933"/>
                </a:solidFill>
                <a:latin typeface="Times New Roman" panose="02020603050405020304" pitchFamily="18" charset="0"/>
                <a:cs typeface="Times New Roman" panose="02020603050405020304" pitchFamily="18" charset="0"/>
              </a:rPr>
              <a:t>Văn</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a:solidFill>
                  <a:srgbClr val="339933"/>
                </a:solidFill>
                <a:latin typeface="Times New Roman" panose="02020603050405020304" pitchFamily="18" charset="0"/>
                <a:cs typeface="Times New Roman" panose="02020603050405020304" pitchFamily="18" charset="0"/>
              </a:rPr>
              <a:t>bản</a:t>
            </a:r>
            <a:r>
              <a:rPr lang="en-US" sz="3200" b="1" dirty="0">
                <a:solidFill>
                  <a:srgbClr val="339933"/>
                </a:solidFill>
                <a:latin typeface="Times New Roman" panose="02020603050405020304" pitchFamily="18" charset="0"/>
                <a:cs typeface="Times New Roman" panose="02020603050405020304" pitchFamily="18" charset="0"/>
              </a:rPr>
              <a:t> </a:t>
            </a:r>
            <a:r>
              <a:rPr lang="en-US" sz="3200" b="1" dirty="0" smtClean="0">
                <a:solidFill>
                  <a:srgbClr val="339933"/>
                </a:solidFill>
                <a:latin typeface="Times New Roman" panose="02020603050405020304" pitchFamily="18" charset="0"/>
                <a:cs typeface="Times New Roman" panose="02020603050405020304" pitchFamily="18" charset="0"/>
              </a:rPr>
              <a:t>“</a:t>
            </a:r>
            <a:r>
              <a:rPr lang="en-US" sz="3200" b="1" dirty="0" err="1" smtClean="0">
                <a:solidFill>
                  <a:srgbClr val="339933"/>
                </a:solidFill>
                <a:latin typeface="Times New Roman" panose="02020603050405020304" pitchFamily="18" charset="0"/>
                <a:cs typeface="Times New Roman" panose="02020603050405020304" pitchFamily="18" charset="0"/>
              </a:rPr>
              <a:t>Vào</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chùa</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gặp</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smtClean="0">
                <a:solidFill>
                  <a:srgbClr val="339933"/>
                </a:solidFill>
                <a:latin typeface="Times New Roman" panose="02020603050405020304" pitchFamily="18" charset="0"/>
                <a:cs typeface="Times New Roman" panose="02020603050405020304" pitchFamily="18" charset="0"/>
              </a:rPr>
              <a:t>lại</a:t>
            </a:r>
            <a:r>
              <a:rPr lang="en-US" sz="3200" b="1" dirty="0" smtClean="0">
                <a:solidFill>
                  <a:srgbClr val="339933"/>
                </a:solidFill>
                <a:latin typeface="Times New Roman" panose="02020603050405020304" pitchFamily="18" charset="0"/>
                <a:cs typeface="Times New Roman" panose="02020603050405020304" pitchFamily="18" charset="0"/>
              </a:rPr>
              <a:t>”</a:t>
            </a:r>
            <a:endParaRPr lang="en-US" sz="3200" dirty="0">
              <a:solidFill>
                <a:srgbClr val="339933"/>
              </a:solidFill>
              <a:latin typeface="Times New Roman" panose="02020603050405020304" pitchFamily="18" charset="0"/>
              <a:cs typeface="Times New Roman" panose="02020603050405020304" pitchFamily="18" charset="0"/>
            </a:endParaRPr>
          </a:p>
        </p:txBody>
      </p:sp>
      <p:sp>
        <p:nvSpPr>
          <p:cNvPr id="12" name="Hộp Văn bản 11"/>
          <p:cNvSpPr txBox="1"/>
          <p:nvPr/>
        </p:nvSpPr>
        <p:spPr>
          <a:xfrm>
            <a:off x="1219852" y="1309168"/>
            <a:ext cx="6190488" cy="652486"/>
          </a:xfrm>
          <a:prstGeom prst="rect">
            <a:avLst/>
          </a:prstGeom>
          <a:noFill/>
        </p:spPr>
        <p:txBody>
          <a:bodyPr wrap="square">
            <a:spAutoFit/>
          </a:bodyPr>
          <a:lstStyle/>
          <a:p>
            <a:pPr marR="91440">
              <a:lnSpc>
                <a:spcPct val="130000"/>
              </a:lnSpc>
            </a:pPr>
            <a:r>
              <a:rPr lang="en-US" sz="2800" b="1" dirty="0" smtClean="0">
                <a:solidFill>
                  <a:srgbClr val="00B050"/>
                </a:solidFill>
                <a:latin typeface="Times New Roman" panose="02020603050405020304" pitchFamily="18" charset="0"/>
                <a:ea typeface="Times New Roman" panose="02020603050405020304" pitchFamily="18" charset="0"/>
              </a:rPr>
              <a:t>2.5. </a:t>
            </a:r>
            <a:r>
              <a:rPr lang="en-US" sz="2800" b="1" dirty="0" err="1">
                <a:solidFill>
                  <a:srgbClr val="00B050"/>
                </a:solidFill>
                <a:latin typeface="Times New Roman" panose="02020603050405020304" pitchFamily="18" charset="0"/>
                <a:ea typeface="Times New Roman" panose="02020603050405020304" pitchFamily="18" charset="0"/>
              </a:rPr>
              <a:t>Một</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số</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yếu</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tố</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của</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truyện</a:t>
            </a:r>
            <a:r>
              <a:rPr lang="en-US" sz="2800" b="1" dirty="0">
                <a:solidFill>
                  <a:srgbClr val="00B050"/>
                </a:solidFill>
                <a:latin typeface="Times New Roman" panose="02020603050405020304" pitchFamily="18" charset="0"/>
                <a:ea typeface="Times New Roman" panose="02020603050405020304" pitchFamily="18" charset="0"/>
              </a:rPr>
              <a:t> </a:t>
            </a:r>
            <a:r>
              <a:rPr lang="en-US" sz="2800" b="1" dirty="0" err="1">
                <a:solidFill>
                  <a:srgbClr val="00B050"/>
                </a:solidFill>
                <a:latin typeface="Times New Roman" panose="02020603050405020304" pitchFamily="18" charset="0"/>
                <a:ea typeface="Times New Roman" panose="02020603050405020304" pitchFamily="18" charset="0"/>
              </a:rPr>
              <a:t>ngắn</a:t>
            </a:r>
            <a:r>
              <a:rPr lang="en-US" sz="2800" b="1" dirty="0">
                <a:solidFill>
                  <a:srgbClr val="00B050"/>
                </a:solidFill>
                <a:latin typeface="Times New Roman" panose="02020603050405020304" pitchFamily="18" charset="0"/>
                <a:ea typeface="Times New Roman" panose="02020603050405020304" pitchFamily="18" charset="0"/>
              </a:rPr>
              <a:t> </a:t>
            </a:r>
            <a:endParaRPr lang="en-US" sz="2800" dirty="0">
              <a:solidFill>
                <a:srgbClr val="00B050"/>
              </a:solidFill>
              <a:effectLst/>
              <a:latin typeface="Times New Roman" panose="02020603050405020304" pitchFamily="18" charset="0"/>
              <a:ea typeface="Calibri" panose="020F0502020204030204" pitchFamily="34" charset="0"/>
            </a:endParaRPr>
          </a:p>
        </p:txBody>
      </p:sp>
      <p:sp>
        <p:nvSpPr>
          <p:cNvPr id="13" name="Hộp Văn bản 12"/>
          <p:cNvSpPr txBox="1"/>
          <p:nvPr/>
        </p:nvSpPr>
        <p:spPr>
          <a:xfrm>
            <a:off x="1394692" y="1777146"/>
            <a:ext cx="8161893" cy="596574"/>
          </a:xfrm>
          <a:prstGeom prst="rect">
            <a:avLst/>
          </a:prstGeom>
          <a:noFill/>
        </p:spPr>
        <p:txBody>
          <a:bodyPr wrap="square">
            <a:spAutoFit/>
          </a:bodyPr>
          <a:lstStyle/>
          <a:p>
            <a:pPr marR="91440" algn="just">
              <a:lnSpc>
                <a:spcPct val="130000"/>
              </a:lnSpc>
            </a:pPr>
            <a:r>
              <a:rPr lang="en-US" sz="2800" b="1" dirty="0">
                <a:solidFill>
                  <a:srgbClr val="262626"/>
                </a:solidFill>
                <a:latin typeface="Times New Roman" panose="02020603050405020304" pitchFamily="18" charset="0"/>
                <a:ea typeface="Calibri" panose="020F0502020204030204" pitchFamily="34" charset="0"/>
              </a:rPr>
              <a:t>c</a:t>
            </a:r>
            <a:r>
              <a:rPr lang="en-US" sz="2800" b="1" dirty="0">
                <a:solidFill>
                  <a:srgbClr val="262626"/>
                </a:solidFill>
                <a:effectLst/>
                <a:latin typeface="Times New Roman" panose="02020603050405020304" pitchFamily="18" charset="0"/>
                <a:ea typeface="Calibri" panose="020F0502020204030204" pitchFamily="34" charset="0"/>
              </a:rPr>
              <a:t>. </a:t>
            </a:r>
            <a:r>
              <a:rPr lang="en-US" sz="2800" b="1" dirty="0" err="1">
                <a:solidFill>
                  <a:srgbClr val="0D0D0D"/>
                </a:solidFill>
                <a:latin typeface="Times New Roman" panose="02020603050405020304" pitchFamily="18" charset="0"/>
                <a:ea typeface="Calibri" panose="020F0502020204030204" pitchFamily="34" charset="0"/>
              </a:rPr>
              <a:t>Điểm</a:t>
            </a:r>
            <a:r>
              <a:rPr lang="en-US" sz="2800" b="1" dirty="0">
                <a:solidFill>
                  <a:srgbClr val="0D0D0D"/>
                </a:solidFill>
                <a:latin typeface="Times New Roman" panose="02020603050405020304" pitchFamily="18" charset="0"/>
                <a:ea typeface="Calibri" panose="020F0502020204030204" pitchFamily="34" charset="0"/>
              </a:rPr>
              <a:t> </a:t>
            </a:r>
            <a:r>
              <a:rPr lang="en-US" sz="2800" b="1" dirty="0" err="1">
                <a:solidFill>
                  <a:srgbClr val="0D0D0D"/>
                </a:solidFill>
                <a:latin typeface="Times New Roman" panose="02020603050405020304" pitchFamily="18" charset="0"/>
                <a:ea typeface="Calibri" panose="020F0502020204030204" pitchFamily="34" charset="0"/>
              </a:rPr>
              <a:t>nhìn</a:t>
            </a:r>
            <a:r>
              <a:rPr lang="en-US" sz="2800" b="1" dirty="0">
                <a:solidFill>
                  <a:srgbClr val="0D0D0D"/>
                </a:solidFill>
                <a:latin typeface="Times New Roman" panose="02020603050405020304" pitchFamily="18" charset="0"/>
                <a:ea typeface="Calibri" panose="020F0502020204030204" pitchFamily="34" charset="0"/>
              </a:rPr>
              <a:t> </a:t>
            </a:r>
            <a:r>
              <a:rPr lang="en-US" sz="2800" b="1" dirty="0" err="1">
                <a:solidFill>
                  <a:srgbClr val="0D0D0D"/>
                </a:solidFill>
                <a:latin typeface="Times New Roman" panose="02020603050405020304" pitchFamily="18" charset="0"/>
                <a:ea typeface="Calibri" panose="020F0502020204030204" pitchFamily="34" charset="0"/>
              </a:rPr>
              <a:t>nghệ</a:t>
            </a:r>
            <a:r>
              <a:rPr lang="en-US" sz="2800" b="1" dirty="0">
                <a:solidFill>
                  <a:srgbClr val="0D0D0D"/>
                </a:solidFill>
                <a:latin typeface="Times New Roman" panose="02020603050405020304" pitchFamily="18" charset="0"/>
                <a:ea typeface="Calibri" panose="020F0502020204030204" pitchFamily="34" charset="0"/>
              </a:rPr>
              <a:t> </a:t>
            </a:r>
            <a:r>
              <a:rPr lang="en-US" sz="2800" b="1" dirty="0" err="1">
                <a:solidFill>
                  <a:srgbClr val="0D0D0D"/>
                </a:solidFill>
                <a:latin typeface="Times New Roman" panose="02020603050405020304" pitchFamily="18" charset="0"/>
                <a:ea typeface="Calibri" panose="020F0502020204030204" pitchFamily="34" charset="0"/>
              </a:rPr>
              <a:t>thuật</a:t>
            </a:r>
            <a:r>
              <a:rPr lang="en-US" sz="2800" b="1" dirty="0">
                <a:solidFill>
                  <a:srgbClr val="0D0D0D"/>
                </a:solidFill>
                <a:latin typeface="Times New Roman" panose="02020603050405020304" pitchFamily="18" charset="0"/>
                <a:ea typeface="Calibri" panose="020F0502020204030204" pitchFamily="34" charset="0"/>
              </a:rPr>
              <a:t> </a:t>
            </a:r>
            <a:r>
              <a:rPr lang="en-US" sz="2800" b="1" dirty="0" err="1">
                <a:solidFill>
                  <a:srgbClr val="0D0D0D"/>
                </a:solidFill>
                <a:latin typeface="Times New Roman" panose="02020603050405020304" pitchFamily="18" charset="0"/>
                <a:ea typeface="Calibri" panose="020F0502020204030204" pitchFamily="34" charset="0"/>
              </a:rPr>
              <a:t>và</a:t>
            </a:r>
            <a:r>
              <a:rPr lang="en-US" sz="2800" b="1" dirty="0">
                <a:solidFill>
                  <a:srgbClr val="0D0D0D"/>
                </a:solidFill>
                <a:latin typeface="Times New Roman" panose="02020603050405020304" pitchFamily="18" charset="0"/>
                <a:ea typeface="Calibri" panose="020F0502020204030204" pitchFamily="34" charset="0"/>
              </a:rPr>
              <a:t> </a:t>
            </a:r>
            <a:r>
              <a:rPr lang="en-US" sz="2800" b="1" dirty="0" err="1">
                <a:solidFill>
                  <a:srgbClr val="0D0D0D"/>
                </a:solidFill>
                <a:latin typeface="Times New Roman" panose="02020603050405020304" pitchFamily="18" charset="0"/>
                <a:ea typeface="Calibri" panose="020F0502020204030204" pitchFamily="34" charset="0"/>
              </a:rPr>
              <a:t>người</a:t>
            </a:r>
            <a:r>
              <a:rPr lang="en-US" sz="2800" b="1" dirty="0">
                <a:solidFill>
                  <a:srgbClr val="0D0D0D"/>
                </a:solidFill>
                <a:latin typeface="Times New Roman" panose="02020603050405020304" pitchFamily="18" charset="0"/>
                <a:ea typeface="Calibri" panose="020F0502020204030204" pitchFamily="34" charset="0"/>
              </a:rPr>
              <a:t> </a:t>
            </a:r>
            <a:r>
              <a:rPr lang="en-US" sz="2800" b="1" dirty="0" err="1">
                <a:solidFill>
                  <a:srgbClr val="0D0D0D"/>
                </a:solidFill>
                <a:latin typeface="Times New Roman" panose="02020603050405020304" pitchFamily="18" charset="0"/>
                <a:ea typeface="Calibri" panose="020F0502020204030204" pitchFamily="34" charset="0"/>
              </a:rPr>
              <a:t>kể</a:t>
            </a:r>
            <a:r>
              <a:rPr lang="en-US" sz="2800" b="1" dirty="0">
                <a:solidFill>
                  <a:srgbClr val="0D0D0D"/>
                </a:solidFill>
                <a:latin typeface="Times New Roman" panose="02020603050405020304" pitchFamily="18" charset="0"/>
                <a:ea typeface="Calibri" panose="020F0502020204030204" pitchFamily="34" charset="0"/>
              </a:rPr>
              <a:t> </a:t>
            </a:r>
            <a:r>
              <a:rPr lang="en-US" sz="2800" b="1" dirty="0" err="1">
                <a:solidFill>
                  <a:srgbClr val="0D0D0D"/>
                </a:solidFill>
                <a:latin typeface="Times New Roman" panose="02020603050405020304" pitchFamily="18" charset="0"/>
                <a:ea typeface="Calibri" panose="020F0502020204030204" pitchFamily="34" charset="0"/>
              </a:rPr>
              <a:t>chuyện</a:t>
            </a:r>
            <a:endParaRPr lang="en-US" sz="2800" dirty="0">
              <a:latin typeface="Times New Roman" panose="02020603050405020304" pitchFamily="18" charset="0"/>
              <a:ea typeface="Calibri" panose="020F0502020204030204" pitchFamily="34" charset="0"/>
            </a:endParaRPr>
          </a:p>
        </p:txBody>
      </p:sp>
      <p:sp>
        <p:nvSpPr>
          <p:cNvPr id="7" name="Hộp Văn bản 6"/>
          <p:cNvSpPr txBox="1"/>
          <p:nvPr/>
        </p:nvSpPr>
        <p:spPr>
          <a:xfrm>
            <a:off x="1435218" y="2423176"/>
            <a:ext cx="9766182" cy="578882"/>
          </a:xfrm>
          <a:prstGeom prst="roundRect">
            <a:avLst/>
          </a:prstGeom>
          <a:noFill/>
          <a:ln w="38100">
            <a:solidFill>
              <a:srgbClr val="00CC00"/>
            </a:solidFill>
          </a:ln>
        </p:spPr>
        <p:txBody>
          <a:bodyPr wrap="square">
            <a:spAutoFit/>
          </a:bodyPr>
          <a:lstStyle/>
          <a:p>
            <a:pPr marR="91440" algn="just"/>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Người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chuyện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ngôi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thứ</a:t>
            </a:r>
            <a:r>
              <a:rPr lang="en-US" sz="2800" dirty="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nhất</a:t>
            </a:r>
            <a:r>
              <a:rPr lang="en-US" sz="2800" dirty="0" smtClean="0">
                <a:latin typeface="Times New Roman" panose="02020603050405020304" pitchFamily="18" charset="0"/>
                <a:ea typeface="Calibri" panose="020F0502020204030204" pitchFamily="34" charset="0"/>
              </a:rPr>
              <a:t> </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người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kể</a:t>
            </a:r>
            <a:r>
              <a:rPr lang="en-US" sz="2800" dirty="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chuyện</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xưng</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Tôi</a:t>
            </a:r>
            <a:r>
              <a:rPr lang="en-US" sz="2800" dirty="0" smtClean="0">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ea typeface="Calibri" panose="020F0502020204030204" pitchFamily="34" charset="0"/>
            </a:endParaRPr>
          </a:p>
        </p:txBody>
      </p:sp>
      <p:sp>
        <p:nvSpPr>
          <p:cNvPr id="8" name="Hộp Văn bản 7"/>
          <p:cNvSpPr txBox="1"/>
          <p:nvPr/>
        </p:nvSpPr>
        <p:spPr>
          <a:xfrm>
            <a:off x="1435217" y="3153231"/>
            <a:ext cx="9853672" cy="3439239"/>
          </a:xfrm>
          <a:prstGeom prst="roundRect">
            <a:avLst/>
          </a:prstGeom>
          <a:noFill/>
          <a:ln w="38100">
            <a:solidFill>
              <a:srgbClr val="00CC00"/>
            </a:solidFill>
          </a:ln>
        </p:spPr>
        <p:txBody>
          <a:bodyPr wrap="square">
            <a:spAutoFit/>
          </a:bodyPr>
          <a:lstStyle/>
          <a:p>
            <a:pPr marR="91440" algn="just"/>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nhìn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thuật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di </a:t>
            </a:r>
            <a:r>
              <a:rPr lang="en-US" sz="2800" dirty="0" err="1">
                <a:latin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sang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p:cNvSpPr txBox="1"/>
          <p:nvPr/>
        </p:nvSpPr>
        <p:spPr>
          <a:xfrm>
            <a:off x="3671494" y="375139"/>
            <a:ext cx="6096000" cy="646331"/>
          </a:xfrm>
          <a:prstGeom prst="rect">
            <a:avLst/>
          </a:prstGeom>
          <a:noFill/>
        </p:spPr>
        <p:txBody>
          <a:bodyPr wrap="square">
            <a:spAutoFit/>
          </a:bodyPr>
          <a:lstStyle/>
          <a:p>
            <a:pPr marL="0" marR="0">
              <a:spcBef>
                <a:spcPts val="0"/>
              </a:spcBef>
              <a:spcAft>
                <a:spcPts val="0"/>
              </a:spcAft>
            </a:pPr>
            <a:r>
              <a:rPr lang="en-US" sz="3600" b="1" dirty="0" err="1">
                <a:solidFill>
                  <a:srgbClr val="009900"/>
                </a:solidFill>
                <a:latin typeface="Times New Roman" panose="02020603050405020304" pitchFamily="18" charset="0"/>
                <a:ea typeface="Calibri" panose="020F0502020204030204" pitchFamily="34" charset="0"/>
              </a:rPr>
              <a:t>B</a:t>
            </a:r>
            <a:r>
              <a:rPr lang="en-US" sz="3600" b="1" dirty="0" err="1">
                <a:solidFill>
                  <a:srgbClr val="009900"/>
                </a:solidFill>
                <a:effectLst/>
                <a:latin typeface="Times New Roman" panose="02020603050405020304" pitchFamily="18" charset="0"/>
                <a:ea typeface="Calibri" panose="020F0502020204030204" pitchFamily="34" charset="0"/>
              </a:rPr>
              <a:t>ảng</a:t>
            </a:r>
            <a:r>
              <a:rPr lang="en-US" sz="3600" b="1" dirty="0">
                <a:solidFill>
                  <a:srgbClr val="009900"/>
                </a:solidFill>
                <a:effectLst/>
                <a:latin typeface="Times New Roman" panose="02020603050405020304" pitchFamily="18" charset="0"/>
                <a:ea typeface="Calibri" panose="020F0502020204030204" pitchFamily="34" charset="0"/>
              </a:rPr>
              <a:t> Rubric </a:t>
            </a:r>
            <a:r>
              <a:rPr lang="en-US" sz="3600" b="1" dirty="0" err="1">
                <a:solidFill>
                  <a:srgbClr val="009900"/>
                </a:solidFill>
                <a:effectLst/>
                <a:latin typeface="Times New Roman" panose="02020603050405020304" pitchFamily="18" charset="0"/>
                <a:ea typeface="Calibri" panose="020F0502020204030204" pitchFamily="34" charset="0"/>
              </a:rPr>
              <a:t>đánh</a:t>
            </a:r>
            <a:r>
              <a:rPr lang="en-US" sz="3600" b="1" dirty="0">
                <a:solidFill>
                  <a:srgbClr val="009900"/>
                </a:solidFill>
                <a:effectLst/>
                <a:latin typeface="Times New Roman" panose="02020603050405020304" pitchFamily="18" charset="0"/>
                <a:ea typeface="Calibri" panose="020F0502020204030204" pitchFamily="34" charset="0"/>
              </a:rPr>
              <a:t> </a:t>
            </a:r>
            <a:r>
              <a:rPr lang="en-US" sz="3600" b="1" dirty="0" err="1">
                <a:solidFill>
                  <a:srgbClr val="009900"/>
                </a:solidFill>
                <a:effectLst/>
                <a:latin typeface="Times New Roman" panose="02020603050405020304" pitchFamily="18" charset="0"/>
                <a:ea typeface="Calibri" panose="020F0502020204030204" pitchFamily="34" charset="0"/>
              </a:rPr>
              <a:t>giá</a:t>
            </a:r>
            <a:endParaRPr lang="en-US" sz="3600" b="1" dirty="0">
              <a:solidFill>
                <a:srgbClr val="009900"/>
              </a:solidFill>
              <a:effectLst/>
              <a:latin typeface="Times New Roman" panose="02020603050405020304" pitchFamily="18" charset="0"/>
              <a:ea typeface="Calibri" panose="020F0502020204030204" pitchFamily="34" charset="0"/>
            </a:endParaRPr>
          </a:p>
        </p:txBody>
      </p:sp>
      <p:graphicFrame>
        <p:nvGraphicFramePr>
          <p:cNvPr id="8" name="Bảng 7"/>
          <p:cNvGraphicFramePr>
            <a:graphicFrameLocks noGrp="1"/>
          </p:cNvGraphicFramePr>
          <p:nvPr/>
        </p:nvGraphicFramePr>
        <p:xfrm>
          <a:off x="313066" y="1714939"/>
          <a:ext cx="11565868" cy="3428122"/>
        </p:xfrm>
        <a:graphic>
          <a:graphicData uri="http://schemas.openxmlformats.org/drawingml/2006/table">
            <a:tbl>
              <a:tblPr firstRow="1" firstCol="1" bandRow="1">
                <a:tableStyleId>{5C22544A-7EE6-4342-B048-85BDC9FD1C3A}</a:tableStyleId>
              </a:tblPr>
              <a:tblGrid>
                <a:gridCol w="1774154"/>
                <a:gridCol w="2766134"/>
                <a:gridCol w="3094892"/>
                <a:gridCol w="3930688"/>
              </a:tblGrid>
              <a:tr h="161149">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TIÊU CHÍ</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669" marR="18669" marT="71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CẦN CỐ GẮNG</a:t>
                      </a:r>
                    </a:p>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(0 – 4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669" marR="18669" marT="71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ĐÃ LÀM TỐT</a:t>
                      </a:r>
                    </a:p>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(5 – 7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669" marR="18669" marT="71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RẤT XUẤT SẮC</a:t>
                      </a:r>
                    </a:p>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(8 – 10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669" marR="18669" marT="71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582314">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Nội dung báo cáo</a:t>
                      </a:r>
                    </a:p>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(6 điểm)</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18669" marR="18669" marT="71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1 - 3 </a:t>
                      </a:r>
                      <a:r>
                        <a:rPr lang="en-US" sz="2800" dirty="0" err="1">
                          <a:effectLst/>
                          <a:latin typeface="Times New Roman" panose="02020603050405020304" pitchFamily="18" charset="0"/>
                          <a:cs typeface="Times New Roman" panose="02020603050405020304" pitchFamily="18" charset="0"/>
                        </a:rPr>
                        <a:t>điểm</a:t>
                      </a:r>
                      <a:endParaRPr lang="en-US" sz="2800" dirty="0">
                        <a:effectLst/>
                        <a:latin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tìm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dừng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lại</a:t>
                      </a:r>
                      <a:r>
                        <a:rPr lang="en-US" sz="2800" dirty="0">
                          <a:effectLst/>
                          <a:latin typeface="Times New Roman" panose="02020603050405020304" pitchFamily="18" charset="0"/>
                          <a:cs typeface="Times New Roman" panose="02020603050405020304" pitchFamily="18" charset="0"/>
                        </a:rPr>
                        <a:t> ở </a:t>
                      </a:r>
                      <a:r>
                        <a:rPr lang="en-US" sz="2800" dirty="0" err="1">
                          <a:effectLst/>
                          <a:latin typeface="Times New Roman" panose="02020603050405020304" pitchFamily="18" charset="0"/>
                          <a:cs typeface="Times New Roman" panose="02020603050405020304" pitchFamily="18" charset="0"/>
                        </a:rPr>
                        <a:t>mức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diện</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669" marR="18669" marT="71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4 – 5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 </a:t>
                      </a:r>
                    </a:p>
                    <a:p>
                      <a:pPr marL="0" marR="0">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tìm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sâu</a:t>
                      </a:r>
                      <a:r>
                        <a:rPr lang="en-US" sz="2800" dirty="0">
                          <a:effectLst/>
                          <a:latin typeface="Times New Roman" panose="02020603050405020304" pitchFamily="18" charset="0"/>
                          <a:cs typeface="Times New Roman" panose="02020603050405020304" pitchFamily="18" charset="0"/>
                        </a:rPr>
                        <a:t>.</a:t>
                      </a:r>
                    </a:p>
                    <a:p>
                      <a:pPr marL="0" marR="0">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nhất</a:t>
                      </a:r>
                      <a:r>
                        <a:rPr lang="en-US" sz="2800" dirty="0">
                          <a:effectLst/>
                          <a:latin typeface="Times New Roman" panose="02020603050405020304" pitchFamily="18" charset="0"/>
                          <a:cs typeface="Times New Roman" panose="02020603050405020304" pitchFamily="18" charset="0"/>
                        </a:rPr>
                        <a:t> 1 – 2 ý </a:t>
                      </a:r>
                      <a:r>
                        <a:rPr lang="en-US" sz="2800" dirty="0" err="1">
                          <a:effectLst/>
                          <a:latin typeface="Times New Roman" panose="02020603050405020304" pitchFamily="18" charset="0"/>
                          <a:cs typeface="Times New Roman" panose="02020603050405020304" pitchFamily="18" charset="0"/>
                        </a:rPr>
                        <a:t>mở</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nâng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cao</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669" marR="18669" marT="71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6 </a:t>
                      </a:r>
                      <a:r>
                        <a:rPr lang="en-US" sz="2800" dirty="0" err="1">
                          <a:effectLst/>
                          <a:latin typeface="Times New Roman" panose="02020603050405020304" pitchFamily="18" charset="0"/>
                          <a:cs typeface="Times New Roman" panose="02020603050405020304" pitchFamily="18" charset="0"/>
                        </a:rPr>
                        <a:t>điểm</a:t>
                      </a:r>
                      <a:endParaRPr lang="en-US" sz="2800" dirty="0">
                        <a:effectLst/>
                        <a:latin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tìm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phú</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sắc</a:t>
                      </a:r>
                      <a:r>
                        <a:rPr lang="en-US" sz="2800" dirty="0">
                          <a:effectLst/>
                          <a:latin typeface="Times New Roman" panose="02020603050405020304" pitchFamily="18" charset="0"/>
                          <a:cs typeface="Times New Roman" panose="02020603050405020304" pitchFamily="18" charset="0"/>
                        </a:rPr>
                        <a:t>.</a:t>
                      </a:r>
                    </a:p>
                    <a:p>
                      <a:pPr marL="0" marR="0">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nhiều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hơn</a:t>
                      </a:r>
                      <a:r>
                        <a:rPr lang="en-US" sz="2800" dirty="0">
                          <a:effectLst/>
                          <a:latin typeface="Times New Roman" panose="02020603050405020304" pitchFamily="18" charset="0"/>
                          <a:cs typeface="Times New Roman" panose="02020603050405020304" pitchFamily="18" charset="0"/>
                        </a:rPr>
                        <a:t> 2 ý </a:t>
                      </a:r>
                      <a:r>
                        <a:rPr lang="en-US" sz="2800" dirty="0" err="1">
                          <a:effectLst/>
                          <a:latin typeface="Times New Roman" panose="02020603050405020304" pitchFamily="18" charset="0"/>
                          <a:cs typeface="Times New Roman" panose="02020603050405020304" pitchFamily="18" charset="0"/>
                        </a:rPr>
                        <a:t>mở</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nâng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cao</a:t>
                      </a:r>
                      <a:r>
                        <a:rPr lang="en-US" sz="2800" dirty="0">
                          <a:effectLst/>
                          <a:latin typeface="Times New Roman" panose="02020603050405020304" pitchFamily="18" charset="0"/>
                          <a:cs typeface="Times New Roman" panose="02020603050405020304" pitchFamily="18" charset="0"/>
                        </a:rPr>
                        <a:t>;</a:t>
                      </a:r>
                    </a:p>
                    <a:p>
                      <a:pPr marL="0" marR="0">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tạo</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669" marR="18669" marT="71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10" name="Hình ảnh 9"/>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flipH="1">
            <a:off x="0" y="281355"/>
            <a:ext cx="3671494" cy="1893774"/>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p:cNvSpPr txBox="1"/>
          <p:nvPr/>
        </p:nvSpPr>
        <p:spPr>
          <a:xfrm>
            <a:off x="3648048" y="77958"/>
            <a:ext cx="6096000" cy="646331"/>
          </a:xfrm>
          <a:prstGeom prst="rect">
            <a:avLst/>
          </a:prstGeom>
          <a:noFill/>
        </p:spPr>
        <p:txBody>
          <a:bodyPr wrap="square">
            <a:spAutoFit/>
          </a:bodyPr>
          <a:lstStyle/>
          <a:p>
            <a:pPr marL="0" marR="0">
              <a:spcBef>
                <a:spcPts val="0"/>
              </a:spcBef>
              <a:spcAft>
                <a:spcPts val="0"/>
              </a:spcAft>
            </a:pPr>
            <a:r>
              <a:rPr lang="en-US" sz="3600" b="1" dirty="0" err="1">
                <a:solidFill>
                  <a:srgbClr val="009900"/>
                </a:solidFill>
                <a:latin typeface="Times New Roman" panose="02020603050405020304" pitchFamily="18" charset="0"/>
                <a:ea typeface="Calibri" panose="020F0502020204030204" pitchFamily="34" charset="0"/>
              </a:rPr>
              <a:t>B</a:t>
            </a:r>
            <a:r>
              <a:rPr lang="en-US" sz="3600" b="1" dirty="0" err="1">
                <a:solidFill>
                  <a:srgbClr val="009900"/>
                </a:solidFill>
                <a:effectLst/>
                <a:latin typeface="Times New Roman" panose="02020603050405020304" pitchFamily="18" charset="0"/>
                <a:ea typeface="Calibri" panose="020F0502020204030204" pitchFamily="34" charset="0"/>
              </a:rPr>
              <a:t>ảng</a:t>
            </a:r>
            <a:r>
              <a:rPr lang="en-US" sz="3600" b="1" dirty="0">
                <a:solidFill>
                  <a:srgbClr val="009900"/>
                </a:solidFill>
                <a:effectLst/>
                <a:latin typeface="Times New Roman" panose="02020603050405020304" pitchFamily="18" charset="0"/>
                <a:ea typeface="Calibri" panose="020F0502020204030204" pitchFamily="34" charset="0"/>
              </a:rPr>
              <a:t> Rubric </a:t>
            </a:r>
            <a:r>
              <a:rPr lang="en-US" sz="3600" b="1" dirty="0" err="1">
                <a:solidFill>
                  <a:srgbClr val="009900"/>
                </a:solidFill>
                <a:effectLst/>
                <a:latin typeface="Times New Roman" panose="02020603050405020304" pitchFamily="18" charset="0"/>
                <a:ea typeface="Calibri" panose="020F0502020204030204" pitchFamily="34" charset="0"/>
              </a:rPr>
              <a:t>đánh</a:t>
            </a:r>
            <a:r>
              <a:rPr lang="en-US" sz="3600" b="1" dirty="0">
                <a:solidFill>
                  <a:srgbClr val="009900"/>
                </a:solidFill>
                <a:effectLst/>
                <a:latin typeface="Times New Roman" panose="02020603050405020304" pitchFamily="18" charset="0"/>
                <a:ea typeface="Calibri" panose="020F0502020204030204" pitchFamily="34" charset="0"/>
              </a:rPr>
              <a:t> </a:t>
            </a:r>
            <a:r>
              <a:rPr lang="en-US" sz="3600" b="1" dirty="0" err="1">
                <a:solidFill>
                  <a:srgbClr val="009900"/>
                </a:solidFill>
                <a:effectLst/>
                <a:latin typeface="Times New Roman" panose="02020603050405020304" pitchFamily="18" charset="0"/>
                <a:ea typeface="Calibri" panose="020F0502020204030204" pitchFamily="34" charset="0"/>
              </a:rPr>
              <a:t>giá</a:t>
            </a:r>
            <a:endParaRPr lang="en-US" sz="3600" b="1" dirty="0">
              <a:solidFill>
                <a:srgbClr val="009900"/>
              </a:solidFill>
              <a:effectLst/>
              <a:latin typeface="Times New Roman" panose="02020603050405020304" pitchFamily="18" charset="0"/>
              <a:ea typeface="Calibri" panose="020F0502020204030204" pitchFamily="34" charset="0"/>
            </a:endParaRPr>
          </a:p>
        </p:txBody>
      </p:sp>
      <p:graphicFrame>
        <p:nvGraphicFramePr>
          <p:cNvPr id="8" name="Bảng 7"/>
          <p:cNvGraphicFramePr>
            <a:graphicFrameLocks noGrp="1"/>
          </p:cNvGraphicFramePr>
          <p:nvPr/>
        </p:nvGraphicFramePr>
        <p:xfrm>
          <a:off x="444191" y="1162143"/>
          <a:ext cx="11565868" cy="5576084"/>
        </p:xfrm>
        <a:graphic>
          <a:graphicData uri="http://schemas.openxmlformats.org/drawingml/2006/table">
            <a:tbl>
              <a:tblPr firstRow="1" firstCol="1" bandRow="1">
                <a:tableStyleId>{5C22544A-7EE6-4342-B048-85BDC9FD1C3A}</a:tableStyleId>
              </a:tblPr>
              <a:tblGrid>
                <a:gridCol w="1774154"/>
                <a:gridCol w="2617191"/>
                <a:gridCol w="3212123"/>
                <a:gridCol w="3962400"/>
              </a:tblGrid>
              <a:tr h="749570">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TIÊU CHÍ</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18669" marR="18669" marT="71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CẦN CỐ GẮNG</a:t>
                      </a:r>
                    </a:p>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(0 – 4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669" marR="18669" marT="71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ĐÃ LÀM TỐT</a:t>
                      </a:r>
                    </a:p>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(5 – 7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669" marR="18669" marT="71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RẤT XUẤT SẮC</a:t>
                      </a:r>
                    </a:p>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(8 – 10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669" marR="18669" marT="71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3492196">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Thuyết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trình</a:t>
                      </a:r>
                      <a:endParaRPr lang="en-US" sz="2800" dirty="0">
                        <a:effectLst/>
                        <a:latin typeface="Times New Roman" panose="02020603050405020304" pitchFamily="18" charset="0"/>
                        <a:cs typeface="Times New Roman" panose="02020603050405020304" pitchFamily="18" charset="0"/>
                      </a:endParaRPr>
                    </a:p>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(4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669" marR="18669" marT="71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           0 - 1 điểm </a:t>
                      </a:r>
                    </a:p>
                    <a:p>
                      <a:pPr marL="0" marR="0">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Hình thức báo cáo chưa sáng tạo;</a:t>
                      </a:r>
                    </a:p>
                    <a:p>
                      <a:pPr marL="0" marR="0">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Lời nói còn ấp úng, chưa đủ âm lượng nghe, chưa tự tin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18669" marR="18669" marT="71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2 - 3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 </a:t>
                      </a:r>
                    </a:p>
                    <a:p>
                      <a:pPr marL="0" marR="0">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hút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nghe</a:t>
                      </a:r>
                      <a:r>
                        <a:rPr lang="en-US" sz="2800" dirty="0">
                          <a:effectLst/>
                          <a:latin typeface="Times New Roman" panose="02020603050405020304" pitchFamily="18" charset="0"/>
                          <a:cs typeface="Times New Roman" panose="02020603050405020304" pitchFamily="18" charset="0"/>
                        </a:rPr>
                        <a:t>;</a:t>
                      </a:r>
                    </a:p>
                    <a:p>
                      <a:pPr marL="0" marR="0">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Lời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nói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rõ</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ràng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âm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đủ</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nghe</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nhưng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tự</a:t>
                      </a:r>
                      <a:r>
                        <a:rPr lang="en-US" sz="2800" dirty="0">
                          <a:effectLst/>
                          <a:latin typeface="Times New Roman" panose="02020603050405020304" pitchFamily="18" charset="0"/>
                          <a:cs typeface="Times New Roman" panose="02020603050405020304" pitchFamily="18" charset="0"/>
                        </a:rPr>
                        <a:t> tin.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669" marR="18669" marT="71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4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 </a:t>
                      </a:r>
                    </a:p>
                    <a:p>
                      <a:pPr marL="0" marR="0">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giữa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nói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nghe</a:t>
                      </a:r>
                      <a:r>
                        <a:rPr lang="en-US" sz="2800" dirty="0">
                          <a:effectLst/>
                          <a:latin typeface="Times New Roman" panose="02020603050405020304" pitchFamily="18" charset="0"/>
                          <a:cs typeface="Times New Roman" panose="02020603050405020304" pitchFamily="18" charset="0"/>
                        </a:rPr>
                        <a:t>; </a:t>
                      </a:r>
                    </a:p>
                    <a:p>
                      <a:pPr marL="0" marR="0">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Lời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nói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rõ</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ràng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âm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đủ</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nghe</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tự</a:t>
                      </a:r>
                      <a:r>
                        <a:rPr lang="en-US" sz="2800" dirty="0">
                          <a:effectLst/>
                          <a:latin typeface="Times New Roman" panose="02020603050405020304" pitchFamily="18" charset="0"/>
                          <a:cs typeface="Times New Roman" panose="02020603050405020304" pitchFamily="18" charset="0"/>
                        </a:rPr>
                        <a:t> tin,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nghe</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669" marR="18669" marT="71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57767">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Điểm</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18669" marR="18669" marT="71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18669" marR="18669" marT="71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18669" marR="18669" marT="71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669" marR="18669" marT="71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57767">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TỔNG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669" marR="18669" marT="71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gridSpan="3">
                  <a:txBody>
                    <a:bodyPr/>
                    <a:lstStyle/>
                    <a:p>
                      <a:pPr marL="0" marR="0">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669" marR="18669" marT="718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vi-VN"/>
                    </a:p>
                  </a:txBody>
                  <a:tcPr/>
                </a:tc>
                <a:tc hMerge="1">
                  <a:txBody>
                    <a:bodyPr/>
                    <a:lstStyle/>
                    <a:p>
                      <a:endParaRPr lang="vi-VN"/>
                    </a:p>
                  </a:txBody>
                  <a:tcPr/>
                </a:tc>
              </a:tr>
            </a:tbl>
          </a:graphicData>
        </a:graphic>
      </p:graphicFrame>
      <p:pic>
        <p:nvPicPr>
          <p:cNvPr id="2" name="Hình ảnh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flipH="1">
            <a:off x="0" y="-29112"/>
            <a:ext cx="3090972" cy="1594338"/>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8052" t="3804" r="4044"/>
          <a:stretch>
            <a:fillRect/>
          </a:stretch>
        </p:blipFill>
        <p:spPr bwMode="auto">
          <a:xfrm>
            <a:off x="-20934" y="-27345"/>
            <a:ext cx="12233868" cy="6885345"/>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Hộp Văn bản 14"/>
          <p:cNvSpPr txBox="1"/>
          <p:nvPr/>
        </p:nvSpPr>
        <p:spPr>
          <a:xfrm>
            <a:off x="1205533" y="3405576"/>
            <a:ext cx="3700099" cy="1055608"/>
          </a:xfrm>
          <a:prstGeom prst="wedgeRoundRectCallout">
            <a:avLst>
              <a:gd name="adj1" fmla="val -30633"/>
              <a:gd name="adj2" fmla="val 74206"/>
              <a:gd name="adj3" fmla="val 16667"/>
            </a:avLst>
          </a:prstGeom>
          <a:noFill/>
          <a:ln w="38100">
            <a:solidFill>
              <a:srgbClr val="00CC00"/>
            </a:solidFill>
          </a:ln>
        </p:spPr>
        <p:txBody>
          <a:bodyPr wrap="square">
            <a:spAutoFit/>
          </a:bodyPr>
          <a:lstStyle/>
          <a:p>
            <a:pPr algn="ctr"/>
            <a:r>
              <a:rPr lang="en-US" sz="2800" b="1" dirty="0" err="1">
                <a:solidFill>
                  <a:srgbClr val="00B050"/>
                </a:solidFill>
                <a:latin typeface="Times New Roman" panose="02020603050405020304" pitchFamily="18" charset="0"/>
                <a:cs typeface="Times New Roman" panose="02020603050405020304" pitchFamily="18" charset="0"/>
              </a:rPr>
              <a:t>Yêu</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cầu</a:t>
            </a:r>
            <a:r>
              <a:rPr lang="en-US" sz="2800" b="1" dirty="0">
                <a:solidFill>
                  <a:srgbClr val="00B050"/>
                </a:solidFill>
                <a:latin typeface="Times New Roman" panose="02020603050405020304" pitchFamily="18" charset="0"/>
                <a:cs typeface="Times New Roman" panose="02020603050405020304" pitchFamily="18" charset="0"/>
              </a:rPr>
              <a:t>: </a:t>
            </a:r>
          </a:p>
          <a:p>
            <a:pPr algn="ctr"/>
            <a:r>
              <a:rPr lang="en-US" sz="2800" b="1" dirty="0">
                <a:latin typeface="Times New Roman" panose="02020603050405020304" pitchFamily="18" charset="0"/>
                <a:cs typeface="Times New Roman" panose="02020603050405020304" pitchFamily="18" charset="0"/>
              </a:rPr>
              <a:t>THẢO LUẬN NHÓM</a:t>
            </a:r>
            <a:endParaRPr lang="en-US" sz="2800" b="1" i="1" dirty="0">
              <a:latin typeface="Times New Roman" panose="02020603050405020304" pitchFamily="18" charset="0"/>
              <a:cs typeface="Times New Roman" panose="02020603050405020304" pitchFamily="18" charset="0"/>
            </a:endParaRPr>
          </a:p>
        </p:txBody>
      </p:sp>
      <p:pic>
        <p:nvPicPr>
          <p:cNvPr id="11" name="Hình ảnh 10"/>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flipH="1">
            <a:off x="778845" y="4499479"/>
            <a:ext cx="2611129" cy="2611129"/>
          </a:xfrm>
          <a:prstGeom prst="rect">
            <a:avLst/>
          </a:prstGeom>
        </p:spPr>
      </p:pic>
      <p:pic>
        <p:nvPicPr>
          <p:cNvPr id="3" name="Hình ảnh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389435" y="105882"/>
            <a:ext cx="2200721" cy="1262326"/>
          </a:xfrm>
          <a:prstGeom prst="rect">
            <a:avLst/>
          </a:prstGeom>
        </p:spPr>
      </p:pic>
      <p:sp>
        <p:nvSpPr>
          <p:cNvPr id="8" name="Hộp Văn bản 7"/>
          <p:cNvSpPr txBox="1"/>
          <p:nvPr/>
        </p:nvSpPr>
        <p:spPr>
          <a:xfrm>
            <a:off x="3303022" y="1839173"/>
            <a:ext cx="1503936" cy="1055608"/>
          </a:xfrm>
          <a:prstGeom prst="roundRect">
            <a:avLst/>
          </a:prstGeom>
          <a:gradFill flip="none" rotWithShape="1">
            <a:gsLst>
              <a:gs pos="36000">
                <a:srgbClr val="00CC00"/>
              </a:gs>
              <a:gs pos="79000">
                <a:srgbClr val="009900"/>
              </a:gs>
            </a:gsLst>
            <a:path path="circle">
              <a:fillToRect l="100000" t="100000"/>
            </a:path>
            <a:tileRect r="-100000" b="-100000"/>
          </a:gradFill>
          <a:ln w="38100">
            <a:solidFill>
              <a:srgbClr val="00B050"/>
            </a:solidFill>
          </a:ln>
        </p:spPr>
        <p:txBody>
          <a:bodyPr wrap="square">
            <a:spAutoFit/>
          </a:bodyPr>
          <a:lstStyle/>
          <a:p>
            <a:pPr algn="ctr">
              <a:tabLst>
                <a:tab pos="923925" algn="l"/>
              </a:tabLst>
            </a:pPr>
            <a:r>
              <a:rPr 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Nhóm</a:t>
            </a:r>
            <a:r>
              <a:rPr 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1,2</a:t>
            </a:r>
            <a:endParaRPr lang="en-US" sz="280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9" name="Mũi tên: Phải 8"/>
          <p:cNvSpPr/>
          <p:nvPr/>
        </p:nvSpPr>
        <p:spPr>
          <a:xfrm>
            <a:off x="4806958" y="2155594"/>
            <a:ext cx="522515" cy="330554"/>
          </a:xfrm>
          <a:prstGeom prst="rightArrow">
            <a:avLst/>
          </a:prstGeom>
          <a:gradFill>
            <a:gsLst>
              <a:gs pos="36000">
                <a:srgbClr val="00CC00"/>
              </a:gs>
              <a:gs pos="79000">
                <a:srgbClr val="009900"/>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 Văn bản 11"/>
          <p:cNvSpPr txBox="1"/>
          <p:nvPr/>
        </p:nvSpPr>
        <p:spPr>
          <a:xfrm>
            <a:off x="5329473" y="1628373"/>
            <a:ext cx="5826269" cy="1384995"/>
          </a:xfrm>
          <a:prstGeom prst="rect">
            <a:avLst/>
          </a:prstGeom>
          <a:noFill/>
          <a:ln w="38100">
            <a:solidFill>
              <a:srgbClr val="00B050"/>
            </a:solidFill>
          </a:ln>
        </p:spPr>
        <p:txBody>
          <a:bodyPr wrap="square">
            <a:spAutoFit/>
          </a:bodyPr>
          <a:lstStyle/>
          <a:p>
            <a:r>
              <a:rPr lang="vi-VN" sz="2800" i="1" dirty="0">
                <a:latin typeface="Times New Roman" panose="02020603050405020304" pitchFamily="18" charset="0"/>
                <a:cs typeface="Times New Roman" panose="02020603050405020304" pitchFamily="18" charset="0"/>
              </a:rPr>
              <a:t>Nhân vật "tôi” gǎp lại người nữ quân y trong tình huống nào? </a:t>
            </a:r>
            <a:r>
              <a:rPr lang="en-GB" sz="2800" i="1" dirty="0">
                <a:latin typeface="Times New Roman" panose="02020603050405020304" pitchFamily="18" charset="0"/>
                <a:cs typeface="Times New Roman" panose="02020603050405020304" pitchFamily="18" charset="0"/>
              </a:rPr>
              <a:t>Ý</a:t>
            </a:r>
            <a:r>
              <a:rPr lang="vi-VN" sz="2800" i="1" dirty="0">
                <a:latin typeface="Times New Roman" panose="02020603050405020304" pitchFamily="18" charset="0"/>
                <a:cs typeface="Times New Roman" panose="02020603050405020304" pitchFamily="18" charset="0"/>
              </a:rPr>
              <a:t> nghīa của tình huống ấy là gì?</a:t>
            </a:r>
            <a:endParaRPr lang="en-US" sz="2800" dirty="0">
              <a:latin typeface="Times New Roman" panose="02020603050405020304" pitchFamily="18" charset="0"/>
              <a:cs typeface="Times New Roman" panose="02020603050405020304" pitchFamily="18" charset="0"/>
            </a:endParaRPr>
          </a:p>
        </p:txBody>
      </p:sp>
      <p:sp>
        <p:nvSpPr>
          <p:cNvPr id="13" name="Hộp Văn bản 12"/>
          <p:cNvSpPr txBox="1"/>
          <p:nvPr/>
        </p:nvSpPr>
        <p:spPr>
          <a:xfrm>
            <a:off x="3389974" y="5003941"/>
            <a:ext cx="1503936" cy="1055608"/>
          </a:xfrm>
          <a:prstGeom prst="roundRect">
            <a:avLst/>
          </a:prstGeom>
          <a:gradFill flip="none" rotWithShape="1">
            <a:gsLst>
              <a:gs pos="36000">
                <a:srgbClr val="00CC00"/>
              </a:gs>
              <a:gs pos="79000">
                <a:srgbClr val="009900"/>
              </a:gs>
            </a:gsLst>
            <a:path path="circle">
              <a:fillToRect l="100000" t="100000"/>
            </a:path>
            <a:tileRect r="-100000" b="-100000"/>
          </a:gradFill>
          <a:ln w="38100">
            <a:solidFill>
              <a:srgbClr val="00B050"/>
            </a:solidFill>
          </a:ln>
        </p:spPr>
        <p:txBody>
          <a:bodyPr wrap="square">
            <a:spAutoFit/>
          </a:bodyPr>
          <a:lstStyle/>
          <a:p>
            <a:pPr algn="ctr">
              <a:tabLst>
                <a:tab pos="923925" algn="l"/>
              </a:tabLst>
            </a:pPr>
            <a:r>
              <a:rPr lang="en-US" sz="2800" b="1"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Nhóm</a:t>
            </a:r>
            <a:r>
              <a:rPr lang="en-US" sz="28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3,4</a:t>
            </a:r>
            <a:endParaRPr lang="en-US" sz="2800" dirty="0">
              <a:solidFill>
                <a:schemeClr val="bg1"/>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Mũi tên: Phải 13"/>
          <p:cNvSpPr/>
          <p:nvPr/>
        </p:nvSpPr>
        <p:spPr>
          <a:xfrm>
            <a:off x="4908789" y="5459953"/>
            <a:ext cx="522515" cy="330554"/>
          </a:xfrm>
          <a:prstGeom prst="rightArrow">
            <a:avLst/>
          </a:prstGeom>
          <a:gradFill>
            <a:gsLst>
              <a:gs pos="36000">
                <a:srgbClr val="00CC00"/>
              </a:gs>
              <a:gs pos="79000">
                <a:srgbClr val="009900"/>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ộp Văn bản 15"/>
          <p:cNvSpPr txBox="1"/>
          <p:nvPr/>
        </p:nvSpPr>
        <p:spPr>
          <a:xfrm>
            <a:off x="5431304" y="5105442"/>
            <a:ext cx="5826270" cy="954107"/>
          </a:xfrm>
          <a:prstGeom prst="rect">
            <a:avLst/>
          </a:prstGeom>
          <a:noFill/>
          <a:ln w="38100">
            <a:solidFill>
              <a:srgbClr val="00B050"/>
            </a:solidFill>
          </a:ln>
        </p:spPr>
        <p:txBody>
          <a:bodyPr wrap="square">
            <a:spAutoFit/>
          </a:bodyPr>
          <a:lstStyle/>
          <a:p>
            <a:pPr algn="just">
              <a:spcBef>
                <a:spcPts val="600"/>
              </a:spcBef>
            </a:pPr>
            <a:r>
              <a:rPr lang="de-DE" sz="2800" i="1" dirty="0">
                <a:latin typeface="Times New Roman" panose="02020603050405020304" pitchFamily="18" charset="0"/>
                <a:cs typeface="Times New Roman" panose="02020603050405020304" pitchFamily="18" charset="0"/>
              </a:rPr>
              <a:t>Câu chuyện diễn ra trong những không gian và thời gian nào?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Hộp Văn bản 9"/>
          <p:cNvSpPr txBox="1"/>
          <p:nvPr/>
        </p:nvSpPr>
        <p:spPr>
          <a:xfrm>
            <a:off x="1117600" y="509592"/>
            <a:ext cx="9017000" cy="584775"/>
          </a:xfrm>
          <a:prstGeom prst="rect">
            <a:avLst/>
          </a:prstGeom>
          <a:noFill/>
        </p:spPr>
        <p:txBody>
          <a:bodyPr wrap="square">
            <a:spAutoFit/>
          </a:bodyPr>
          <a:lstStyle/>
          <a:p>
            <a:r>
              <a:rPr lang="en-US" sz="3200" b="1" dirty="0" smtClean="0">
                <a:solidFill>
                  <a:srgbClr val="339933"/>
                </a:solidFill>
                <a:latin typeface="Times New Roman" panose="02020603050405020304" pitchFamily="18" charset="0"/>
                <a:cs typeface="Times New Roman" panose="02020603050405020304" pitchFamily="18" charset="0"/>
              </a:rPr>
              <a:t>II. KHÁM PHÁ VĂN BẢN</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par>
                                <p:cTn id="15" presetID="16" presetClass="entr" presetSubtype="21"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in)">
                                      <p:cBhvr>
                                        <p:cTn id="25" dur="2000"/>
                                        <p:tgtEl>
                                          <p:spTgt spid="8"/>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ircle(in)">
                                      <p:cBhvr>
                                        <p:cTn id="28" dur="20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circle(in)">
                                      <p:cBhvr>
                                        <p:cTn id="33" dur="2000"/>
                                        <p:tgtEl>
                                          <p:spTgt spid="12"/>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circle(in)">
                                      <p:cBhvr>
                                        <p:cTn id="36" dur="2000"/>
                                        <p:tgtEl>
                                          <p:spTgt spid="14"/>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circle(in)">
                                      <p:cBhvr>
                                        <p:cTn id="39" dur="2000"/>
                                        <p:tgtEl>
                                          <p:spTgt spid="16"/>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circle(in)">
                                      <p:cBhvr>
                                        <p:cTn id="4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animBg="1"/>
      <p:bldP spid="9" grpId="0" animBg="1"/>
      <p:bldP spid="12" grpId="0" animBg="1"/>
      <p:bldP spid="13" grpId="0" animBg="1"/>
      <p:bldP spid="14" grpId="0" animBg="1"/>
      <p:bldP spid="16" grpId="0" animBg="1"/>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8052" t="3804" r="4044"/>
          <a:stretch>
            <a:fillRect/>
          </a:stretch>
        </p:blipFill>
        <p:spPr bwMode="auto">
          <a:xfrm>
            <a:off x="-20934" y="-27345"/>
            <a:ext cx="12233868" cy="6885345"/>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Hộp Văn bản 9"/>
          <p:cNvSpPr txBox="1"/>
          <p:nvPr/>
        </p:nvSpPr>
        <p:spPr>
          <a:xfrm>
            <a:off x="1117600" y="839326"/>
            <a:ext cx="9017000" cy="584775"/>
          </a:xfrm>
          <a:prstGeom prst="rect">
            <a:avLst/>
          </a:prstGeom>
          <a:noFill/>
        </p:spPr>
        <p:txBody>
          <a:bodyPr wrap="square">
            <a:spAutoFit/>
          </a:bodyPr>
          <a:lstStyle/>
          <a:p>
            <a:pPr algn="just"/>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1.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Tình</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huống</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truyện</a:t>
            </a:r>
            <a:endParaRPr lang="en-US" sz="3200" dirty="0">
              <a:solidFill>
                <a:srgbClr val="339933"/>
              </a:solidFill>
              <a:latin typeface="Times New Roman" panose="02020603050405020304" pitchFamily="18" charset="0"/>
              <a:cs typeface="Times New Roman" panose="02020603050405020304" pitchFamily="18" charset="0"/>
            </a:endParaRPr>
          </a:p>
        </p:txBody>
      </p:sp>
      <p:sp>
        <p:nvSpPr>
          <p:cNvPr id="17" name="Hộp Văn bản 16"/>
          <p:cNvSpPr txBox="1"/>
          <p:nvPr/>
        </p:nvSpPr>
        <p:spPr>
          <a:xfrm>
            <a:off x="1324007" y="1866575"/>
            <a:ext cx="10019496" cy="1532334"/>
          </a:xfrm>
          <a:prstGeom prst="roundRect">
            <a:avLst/>
          </a:prstGeom>
          <a:noFill/>
          <a:ln w="38100">
            <a:solidFill>
              <a:srgbClr val="00CC00"/>
            </a:solidFill>
          </a:ln>
        </p:spPr>
        <p:txBody>
          <a:bodyPr wrap="square">
            <a:spAutoFit/>
          </a:bodyPr>
          <a:lstStyle/>
          <a:p>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 Nhà văn đã tạo dựng được tình huống truyện đặc sắc, đó là</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Nhân vật “tôi” gặp lại người nữ quân y trong </a:t>
            </a:r>
            <a:r>
              <a:rPr lang="en-GB" sz="2800" dirty="0" err="1">
                <a:latin typeface="Times New Roman" panose="02020603050405020304" pitchFamily="18" charset="0"/>
                <a:cs typeface="Times New Roman" panose="02020603050405020304" pitchFamily="18" charset="0"/>
              </a:rPr>
              <a:t>tình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huống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bất</a:t>
            </a:r>
            <a:r>
              <a:rPr lang="vi-VN" sz="2800" dirty="0">
                <a:latin typeface="Times New Roman" panose="02020603050405020304" pitchFamily="18" charset="0"/>
                <a:cs typeface="Times New Roman" panose="02020603050405020304" pitchFamily="18" charset="0"/>
              </a:rPr>
              <a:t> ngờ: tại chùa Đông Am, xã </a:t>
            </a:r>
            <a:r>
              <a:rPr lang="en-GB" sz="2800" dirty="0" err="1">
                <a:latin typeface="Times New Roman" panose="02020603050405020304" pitchFamily="18" charset="0"/>
                <a:cs typeface="Times New Roman" panose="02020603050405020304" pitchFamily="18" charset="0"/>
              </a:rPr>
              <a:t>Quả</a:t>
            </a:r>
            <a:r>
              <a:rPr lang="vi-VN" sz="2800" dirty="0">
                <a:latin typeface="Times New Roman" panose="02020603050405020304" pitchFamily="18" charset="0"/>
                <a:cs typeface="Times New Roman" panose="02020603050405020304" pitchFamily="18" charset="0"/>
              </a:rPr>
              <a:t>ng Bình, huyện </a:t>
            </a:r>
            <a:r>
              <a:rPr lang="en-GB" sz="2800" dirty="0" err="1">
                <a:latin typeface="Times New Roman" panose="02020603050405020304" pitchFamily="18" charset="0"/>
                <a:cs typeface="Times New Roman" panose="02020603050405020304" pitchFamily="18" charset="0"/>
              </a:rPr>
              <a:t>Kiến</a:t>
            </a:r>
            <a:r>
              <a:rPr lang="en-GB"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Xương (tỉnh Thái Bình). </a:t>
            </a:r>
            <a:endParaRPr lang="en-US" sz="2800" dirty="0">
              <a:latin typeface="Times New Roman" panose="02020603050405020304" pitchFamily="18" charset="0"/>
              <a:cs typeface="Times New Roman" panose="02020603050405020304" pitchFamily="18" charset="0"/>
            </a:endParaRPr>
          </a:p>
        </p:txBody>
      </p:sp>
      <p:sp>
        <p:nvSpPr>
          <p:cNvPr id="7" name="Hộp Văn bản 9"/>
          <p:cNvSpPr txBox="1"/>
          <p:nvPr/>
        </p:nvSpPr>
        <p:spPr>
          <a:xfrm>
            <a:off x="1117600" y="509592"/>
            <a:ext cx="9017000" cy="584775"/>
          </a:xfrm>
          <a:prstGeom prst="rect">
            <a:avLst/>
          </a:prstGeom>
          <a:noFill/>
        </p:spPr>
        <p:txBody>
          <a:bodyPr wrap="square">
            <a:spAutoFit/>
          </a:bodyPr>
          <a:lstStyle/>
          <a:p>
            <a:r>
              <a:rPr lang="en-US" sz="3200" b="1" dirty="0" smtClean="0">
                <a:solidFill>
                  <a:srgbClr val="339933"/>
                </a:solidFill>
                <a:latin typeface="Times New Roman" panose="02020603050405020304" pitchFamily="18" charset="0"/>
                <a:cs typeface="Times New Roman" panose="02020603050405020304" pitchFamily="18" charset="0"/>
              </a:rPr>
              <a:t>II. KHÁM PHÁ VĂN BẢN</a:t>
            </a:r>
          </a:p>
        </p:txBody>
      </p:sp>
      <p:sp>
        <p:nvSpPr>
          <p:cNvPr id="8" name="Hộp Văn bản 16"/>
          <p:cNvSpPr txBox="1"/>
          <p:nvPr/>
        </p:nvSpPr>
        <p:spPr>
          <a:xfrm>
            <a:off x="1226035" y="3804232"/>
            <a:ext cx="10019496" cy="2009061"/>
          </a:xfrm>
          <a:prstGeom prst="roundRect">
            <a:avLst/>
          </a:prstGeom>
          <a:noFill/>
          <a:ln w="38100">
            <a:solidFill>
              <a:srgbClr val="00CC00"/>
            </a:solidFill>
          </a:ln>
        </p:spPr>
        <p:txBody>
          <a:bodyPr wrap="square">
            <a:spAutoFit/>
          </a:bodyPr>
          <a:lstStyle/>
          <a:p>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a:t>
            </a:r>
            <a:r>
              <a:rPr lang="en-GB" sz="2800" dirty="0">
                <a:latin typeface="Times New Roman" panose="02020603050405020304" pitchFamily="18" charset="0"/>
                <a:cs typeface="Times New Roman" panose="02020603050405020304" pitchFamily="18" charset="0"/>
              </a:rPr>
              <a:t> Ý </a:t>
            </a:r>
            <a:r>
              <a:rPr lang="en-GB" sz="2800" dirty="0" err="1">
                <a:latin typeface="Times New Roman" panose="02020603050405020304" pitchFamily="18" charset="0"/>
                <a:cs typeface="Times New Roman" panose="02020603050405020304" pitchFamily="18" charset="0"/>
              </a:rPr>
              <a:t>nghĩa</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của</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tình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huống</a:t>
            </a:r>
            <a:r>
              <a:rPr lang="vi-VN"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khiến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người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đọc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ngạc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nhiên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bất</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ngờ</a:t>
            </a:r>
            <a:r>
              <a:rPr lang="en-GB"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và chú ý dōi theo câu chuyện.Từ đó, tác giả đã bày tỏ thái độ, tình cảm yêu mến, trân trọng và cảm phục đối với nhân vật chính.</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animBg="1"/>
      <p:bldP spid="7" grpId="0"/>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8052" t="3804" r="4044"/>
          <a:stretch>
            <a:fillRect/>
          </a:stretch>
        </p:blipFill>
        <p:spPr bwMode="auto">
          <a:xfrm>
            <a:off x="-20934" y="-27345"/>
            <a:ext cx="12233868" cy="6885345"/>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Hộp Văn bản 9"/>
          <p:cNvSpPr txBox="1"/>
          <p:nvPr/>
        </p:nvSpPr>
        <p:spPr>
          <a:xfrm>
            <a:off x="1117600" y="839326"/>
            <a:ext cx="9017000" cy="584775"/>
          </a:xfrm>
          <a:prstGeom prst="rect">
            <a:avLst/>
          </a:prstGeom>
          <a:noFill/>
        </p:spPr>
        <p:txBody>
          <a:bodyPr wrap="square">
            <a:spAutoFit/>
          </a:bodyPr>
          <a:lstStyle/>
          <a:p>
            <a:pPr algn="just"/>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1.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Tình</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huống</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truyện</a:t>
            </a:r>
            <a:endParaRPr lang="en-US" sz="3200" dirty="0">
              <a:solidFill>
                <a:srgbClr val="339933"/>
              </a:solidFill>
              <a:latin typeface="Times New Roman" panose="02020603050405020304" pitchFamily="18" charset="0"/>
              <a:cs typeface="Times New Roman" panose="02020603050405020304" pitchFamily="18" charset="0"/>
            </a:endParaRPr>
          </a:p>
        </p:txBody>
      </p:sp>
      <p:sp>
        <p:nvSpPr>
          <p:cNvPr id="18" name="Hộp Văn bản 17"/>
          <p:cNvSpPr txBox="1"/>
          <p:nvPr/>
        </p:nvSpPr>
        <p:spPr>
          <a:xfrm>
            <a:off x="1237510" y="1679291"/>
            <a:ext cx="10167776" cy="3439239"/>
          </a:xfrm>
          <a:prstGeom prst="roundRect">
            <a:avLst/>
          </a:prstGeom>
          <a:noFill/>
          <a:ln w="38100">
            <a:solidFill>
              <a:srgbClr val="00CC00"/>
            </a:solidFill>
          </a:ln>
        </p:spPr>
        <p:txBody>
          <a:bodyPr wrap="square">
            <a:spAutoFit/>
          </a:bodyPr>
          <a:lstStyle/>
          <a:p>
            <a:r>
              <a:rPr lang="en-US" sz="2800" b="1" dirty="0" err="1">
                <a:latin typeface="Times New Roman" panose="02020603050405020304" pitchFamily="18" charset="0"/>
                <a:cs typeface="Times New Roman" panose="02020603050405020304" pitchFamily="18" charset="0"/>
              </a:rPr>
              <a:t>Nhận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xét</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ái</a:t>
            </a:r>
            <a:r>
              <a:rPr lang="en-US" sz="2800" dirty="0">
                <a:latin typeface="Times New Roman" panose="02020603050405020304" pitchFamily="18" charset="0"/>
                <a:cs typeface="Times New Roman" panose="02020603050405020304" pitchFamily="18" charset="0"/>
              </a:rPr>
              <a:t>, Minh </a:t>
            </a:r>
            <a:r>
              <a:rPr lang="en-US" sz="2800" dirty="0" err="1">
                <a:latin typeface="Times New Roman" panose="02020603050405020304" pitchFamily="18" charset="0"/>
                <a:cs typeface="Times New Roman" panose="02020603050405020304" pitchFamily="18" charset="0"/>
              </a:rPr>
              <a:t>Chuyên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chung</a:t>
            </a:r>
            <a:r>
              <a:rPr lang="en-US" sz="2800" dirty="0">
                <a:latin typeface="Times New Roman" panose="02020603050405020304" pitchFamily="18" charset="0"/>
                <a:cs typeface="Times New Roman" panose="02020603050405020304" pitchFamily="18" charset="0"/>
              </a:rPr>
              <a:t>.</a:t>
            </a:r>
          </a:p>
        </p:txBody>
      </p:sp>
      <p:sp>
        <p:nvSpPr>
          <p:cNvPr id="7" name="Hộp Văn bản 9"/>
          <p:cNvSpPr txBox="1"/>
          <p:nvPr/>
        </p:nvSpPr>
        <p:spPr>
          <a:xfrm>
            <a:off x="1117600" y="509592"/>
            <a:ext cx="9017000" cy="584775"/>
          </a:xfrm>
          <a:prstGeom prst="rect">
            <a:avLst/>
          </a:prstGeom>
          <a:noFill/>
        </p:spPr>
        <p:txBody>
          <a:bodyPr wrap="square">
            <a:spAutoFit/>
          </a:bodyPr>
          <a:lstStyle/>
          <a:p>
            <a:r>
              <a:rPr lang="en-US" sz="3200" b="1" dirty="0" smtClean="0">
                <a:solidFill>
                  <a:srgbClr val="339933"/>
                </a:solidFill>
                <a:latin typeface="Times New Roman" panose="02020603050405020304" pitchFamily="18" charset="0"/>
                <a:cs typeface="Times New Roman" panose="02020603050405020304" pitchFamily="18" charset="0"/>
              </a:rPr>
              <a:t>II. KHÁM PHÁ VĂN BẢN</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8052" t="3804" r="4044"/>
          <a:stretch>
            <a:fillRect/>
          </a:stretch>
        </p:blipFill>
        <p:spPr bwMode="auto">
          <a:xfrm>
            <a:off x="0" y="0"/>
            <a:ext cx="12233868" cy="6885345"/>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Hộp Văn bản 9"/>
          <p:cNvSpPr txBox="1"/>
          <p:nvPr/>
        </p:nvSpPr>
        <p:spPr>
          <a:xfrm>
            <a:off x="1117600" y="839326"/>
            <a:ext cx="9017000" cy="584775"/>
          </a:xfrm>
          <a:prstGeom prst="rect">
            <a:avLst/>
          </a:prstGeom>
          <a:noFill/>
        </p:spPr>
        <p:txBody>
          <a:bodyPr wrap="square">
            <a:spAutoFit/>
          </a:bodyPr>
          <a:lstStyle/>
          <a:p>
            <a:pPr algn="just"/>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Không</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gian</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thời</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gian</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truyện</a:t>
            </a:r>
            <a:endParaRPr lang="en-US" sz="3200" dirty="0">
              <a:solidFill>
                <a:srgbClr val="339933"/>
              </a:solidFill>
              <a:latin typeface="Times New Roman" panose="02020603050405020304" pitchFamily="18" charset="0"/>
              <a:cs typeface="Times New Roman" panose="02020603050405020304" pitchFamily="18" charset="0"/>
            </a:endParaRPr>
          </a:p>
        </p:txBody>
      </p:sp>
      <p:sp>
        <p:nvSpPr>
          <p:cNvPr id="17" name="Hộp Văn bản 16"/>
          <p:cNvSpPr txBox="1"/>
          <p:nvPr/>
        </p:nvSpPr>
        <p:spPr>
          <a:xfrm>
            <a:off x="1311650" y="1519369"/>
            <a:ext cx="10019496" cy="2485787"/>
          </a:xfrm>
          <a:prstGeom prst="roundRect">
            <a:avLst/>
          </a:prstGeom>
          <a:noFill/>
          <a:ln w="38100">
            <a:solidFill>
              <a:srgbClr val="00CC00"/>
            </a:solidFill>
          </a:ln>
        </p:spPr>
        <p:txBody>
          <a:bodyPr wrap="square">
            <a:spAutoFit/>
          </a:bodyPr>
          <a:lstStyle/>
          <a:p>
            <a:r>
              <a:rPr lang="en-US" sz="2800" b="1"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Am, </a:t>
            </a:r>
            <a:r>
              <a:rPr lang="en-US" sz="2800" dirty="0" err="1">
                <a:latin typeface="Times New Roman" panose="02020603050405020304" pitchFamily="18" charset="0"/>
                <a:cs typeface="Times New Roman" panose="02020603050405020304" pitchFamily="18" charset="0"/>
              </a:rPr>
              <a:t>Quảng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nhắc</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a:t>
            </a:r>
          </a:p>
        </p:txBody>
      </p:sp>
      <p:sp>
        <p:nvSpPr>
          <p:cNvPr id="4" name="Hộp Văn bản 3"/>
          <p:cNvSpPr txBox="1"/>
          <p:nvPr/>
        </p:nvSpPr>
        <p:spPr>
          <a:xfrm>
            <a:off x="3058637" y="6915705"/>
            <a:ext cx="6116594" cy="2585323"/>
          </a:xfrm>
          <a:prstGeom prst="rect">
            <a:avLst/>
          </a:prstGeom>
          <a:noFill/>
        </p:spPr>
        <p:txBody>
          <a:bodyPr wrap="square">
            <a:spAutoFit/>
          </a:bodyPr>
          <a:lstStyle/>
          <a:p>
            <a:pPr marL="0" marR="91440">
              <a:spcBef>
                <a:spcPts val="0"/>
              </a:spcBef>
              <a:spcAft>
                <a:spcPts val="0"/>
              </a:spcAft>
            </a:pPr>
            <a:r>
              <a:rPr lang="en-US" sz="1800" b="1" dirty="0">
                <a:solidFill>
                  <a:srgbClr val="0070C0"/>
                </a:solidFill>
                <a:effectLst/>
                <a:latin typeface="Times New Roman" panose="02020603050405020304" pitchFamily="18" charset="0"/>
                <a:ea typeface="Calibri" panose="020F0502020204030204" pitchFamily="34" charset="0"/>
              </a:rPr>
              <a:t>2. </a:t>
            </a:r>
            <a:r>
              <a:rPr lang="en-US" sz="1800" b="1" dirty="0" err="1">
                <a:solidFill>
                  <a:srgbClr val="0070C0"/>
                </a:solidFill>
                <a:effectLst/>
                <a:latin typeface="Times New Roman" panose="02020603050405020304" pitchFamily="18" charset="0"/>
                <a:ea typeface="Calibri" panose="020F0502020204030204" pitchFamily="34" charset="0"/>
              </a:rPr>
              <a:t>Không</a:t>
            </a:r>
            <a:r>
              <a:rPr lang="en-US" sz="1800" b="1" dirty="0">
                <a:solidFill>
                  <a:srgbClr val="0070C0"/>
                </a:solidFill>
                <a:effectLst/>
                <a:latin typeface="Times New Roman" panose="02020603050405020304" pitchFamily="18" charset="0"/>
                <a:ea typeface="Calibri" panose="020F0502020204030204" pitchFamily="34" charset="0"/>
              </a:rPr>
              <a:t> </a:t>
            </a:r>
            <a:r>
              <a:rPr lang="en-US" sz="1800" b="1" dirty="0" err="1">
                <a:solidFill>
                  <a:srgbClr val="0070C0"/>
                </a:solidFill>
                <a:effectLst/>
                <a:latin typeface="Times New Roman" panose="02020603050405020304" pitchFamily="18" charset="0"/>
                <a:ea typeface="Calibri" panose="020F0502020204030204" pitchFamily="34" charset="0"/>
              </a:rPr>
              <a:t>gian</a:t>
            </a:r>
            <a:r>
              <a:rPr lang="en-US" sz="1800" b="1" dirty="0">
                <a:solidFill>
                  <a:srgbClr val="0070C0"/>
                </a:solidFill>
                <a:effectLst/>
                <a:latin typeface="Times New Roman" panose="02020603050405020304" pitchFamily="18" charset="0"/>
                <a:ea typeface="Calibri" panose="020F0502020204030204" pitchFamily="34" charset="0"/>
              </a:rPr>
              <a:t>, </a:t>
            </a:r>
            <a:r>
              <a:rPr lang="en-US" sz="1800" b="1" dirty="0" err="1">
                <a:solidFill>
                  <a:srgbClr val="0070C0"/>
                </a:solidFill>
                <a:effectLst/>
                <a:latin typeface="Times New Roman" panose="02020603050405020304" pitchFamily="18" charset="0"/>
                <a:ea typeface="Calibri" panose="020F0502020204030204" pitchFamily="34" charset="0"/>
              </a:rPr>
              <a:t>thời</a:t>
            </a:r>
            <a:r>
              <a:rPr lang="en-US" sz="1800" b="1" dirty="0">
                <a:solidFill>
                  <a:srgbClr val="0070C0"/>
                </a:solidFill>
                <a:effectLst/>
                <a:latin typeface="Times New Roman" panose="02020603050405020304" pitchFamily="18" charset="0"/>
                <a:ea typeface="Calibri" panose="020F0502020204030204" pitchFamily="34" charset="0"/>
              </a:rPr>
              <a:t> </a:t>
            </a:r>
            <a:r>
              <a:rPr lang="en-US" sz="1800" b="1" dirty="0" err="1">
                <a:solidFill>
                  <a:srgbClr val="0070C0"/>
                </a:solidFill>
                <a:effectLst/>
                <a:latin typeface="Times New Roman" panose="02020603050405020304" pitchFamily="18" charset="0"/>
                <a:ea typeface="Calibri" panose="020F0502020204030204" pitchFamily="34" charset="0"/>
              </a:rPr>
              <a:t>gian</a:t>
            </a:r>
            <a:r>
              <a:rPr lang="en-US" sz="1800" b="1" dirty="0">
                <a:solidFill>
                  <a:srgbClr val="0070C0"/>
                </a:solidFill>
                <a:effectLst/>
                <a:latin typeface="Times New Roman" panose="02020603050405020304" pitchFamily="18" charset="0"/>
                <a:ea typeface="Calibri" panose="020F0502020204030204" pitchFamily="34" charset="0"/>
              </a:rPr>
              <a:t> </a:t>
            </a:r>
            <a:r>
              <a:rPr lang="en-US" sz="1800" b="1" dirty="0" err="1">
                <a:solidFill>
                  <a:srgbClr val="0070C0"/>
                </a:solidFill>
                <a:effectLst/>
                <a:latin typeface="Times New Roman" panose="02020603050405020304" pitchFamily="18" charset="0"/>
                <a:ea typeface="Calibri" panose="020F0502020204030204" pitchFamily="34" charset="0"/>
              </a:rPr>
              <a:t>trong</a:t>
            </a:r>
            <a:r>
              <a:rPr lang="en-US" sz="1800" b="1" dirty="0">
                <a:solidFill>
                  <a:srgbClr val="0070C0"/>
                </a:solidFill>
                <a:effectLst/>
                <a:latin typeface="Times New Roman" panose="02020603050405020304" pitchFamily="18" charset="0"/>
                <a:ea typeface="Calibri" panose="020F0502020204030204" pitchFamily="34" charset="0"/>
              </a:rPr>
              <a:t> </a:t>
            </a:r>
            <a:r>
              <a:rPr lang="en-US" sz="1800" b="1" dirty="0" err="1">
                <a:solidFill>
                  <a:srgbClr val="0070C0"/>
                </a:solidFill>
                <a:effectLst/>
                <a:latin typeface="Times New Roman" panose="02020603050405020304" pitchFamily="18" charset="0"/>
                <a:ea typeface="Calibri" panose="020F0502020204030204" pitchFamily="34" charset="0"/>
              </a:rPr>
              <a:t>truyện</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a:t>
            </a: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a:t>
            </a:r>
            <a:r>
              <a:rPr lang="en-US" sz="1800" b="1" dirty="0" err="1">
                <a:effectLst/>
                <a:latin typeface="Times New Roman" panose="02020603050405020304" pitchFamily="18" charset="0"/>
                <a:ea typeface="Calibri" panose="020F0502020204030204" pitchFamily="34" charset="0"/>
              </a:rPr>
              <a:t>Thời</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gian</a:t>
            </a:r>
            <a:r>
              <a:rPr lang="en-US" sz="1800" b="1" dirty="0">
                <a:effectLst/>
                <a:latin typeface="Times New Roman" panose="02020603050405020304" pitchFamily="18" charset="0"/>
                <a:ea typeface="Calibri" panose="020F0502020204030204" pitchFamily="34" charset="0"/>
              </a:rPr>
              <a: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đầu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trở</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sau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chiến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bến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chèo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đò</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chở</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sinh</a:t>
            </a:r>
            <a:r>
              <a:rPr lang="en-US" sz="1800" dirty="0">
                <a:effectLst/>
                <a:latin typeface="Times New Roman" panose="02020603050405020304" pitchFamily="18" charset="0"/>
                <a:ea typeface="Calibri" panose="020F0502020204030204" pitchFamily="34" charset="0"/>
              </a:rPr>
              <a:t> qua </a:t>
            </a:r>
            <a:r>
              <a:rPr lang="en-US" sz="1800" dirty="0" err="1">
                <a:effectLst/>
                <a:latin typeface="Times New Roman" panose="02020603050405020304" pitchFamily="18" charset="0"/>
                <a:ea typeface="Calibri" panose="020F0502020204030204" pitchFamily="34" charset="0"/>
              </a:rPr>
              <a:t>sông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ý </a:t>
            </a:r>
            <a:r>
              <a:rPr lang="en-US" sz="1800" dirty="0" err="1">
                <a:effectLst/>
                <a:latin typeface="Times New Roman" panose="02020603050405020304" pitchFamily="18" charset="0"/>
                <a:ea typeface="Calibri" panose="020F0502020204030204" pitchFamily="34" charset="0"/>
              </a:rPr>
              <a:t>tá</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trạm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nuôi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nấng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thằng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Cún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tuyến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xen </a:t>
            </a:r>
            <a:r>
              <a:rPr lang="en-US" sz="1800" dirty="0" err="1">
                <a:effectLst/>
                <a:latin typeface="Times New Roman" panose="02020603050405020304" pitchFamily="18" charset="0"/>
                <a:ea typeface="Calibri" panose="020F0502020204030204" pitchFamily="34" charset="0"/>
              </a:rPr>
              <a:t>kẽ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bởi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khoảng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lại</a:t>
            </a:r>
            <a:r>
              <a:rPr lang="en-US" sz="1800" dirty="0">
                <a:effectLst/>
                <a:latin typeface="Times New Roman" panose="02020603050405020304" pitchFamily="18" charset="0"/>
                <a:ea typeface="Calibri" panose="020F0502020204030204" pitchFamily="34" charset="0"/>
              </a:rPr>
              <a:t> qua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hồi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sắc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a:t>
            </a:r>
            <a:r>
              <a:rPr lang="en-US" sz="1800" dirty="0">
                <a:effectLst/>
                <a:latin typeface="Times New Roman" panose="02020603050405020304" pitchFamily="18" charset="0"/>
                <a:ea typeface="Calibri" panose="020F0502020204030204" pitchFamily="34" charset="0"/>
              </a:rPr>
              <a:t> San </a:t>
            </a:r>
            <a:r>
              <a:rPr lang="en-US" sz="1800" dirty="0" err="1">
                <a:effectLst/>
                <a:latin typeface="Times New Roman" panose="02020603050405020304" pitchFamily="18" charset="0"/>
                <a:ea typeface="Calibri" panose="020F0502020204030204" pitchFamily="34" charset="0"/>
              </a:rPr>
              <a:t>trước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chiến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huống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bị</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ngoài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mặt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che</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chắn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binh</a:t>
            </a:r>
            <a:r>
              <a:rPr lang="en-US" sz="1800" dirty="0">
                <a:effectLst/>
                <a:latin typeface="Times New Roman" panose="02020603050405020304" pitchFamily="18" charset="0"/>
                <a:ea typeface="Calibri" panose="020F0502020204030204" pitchFamily="34" charset="0"/>
              </a:rPr>
              <a:t> Quang).</a:t>
            </a:r>
          </a:p>
        </p:txBody>
      </p:sp>
      <p:sp>
        <p:nvSpPr>
          <p:cNvPr id="11" name="Hộp Văn bản 9"/>
          <p:cNvSpPr txBox="1"/>
          <p:nvPr/>
        </p:nvSpPr>
        <p:spPr>
          <a:xfrm>
            <a:off x="1117600" y="509592"/>
            <a:ext cx="9017000" cy="584775"/>
          </a:xfrm>
          <a:prstGeom prst="rect">
            <a:avLst/>
          </a:prstGeom>
          <a:noFill/>
        </p:spPr>
        <p:txBody>
          <a:bodyPr wrap="square">
            <a:spAutoFit/>
          </a:bodyPr>
          <a:lstStyle/>
          <a:p>
            <a:r>
              <a:rPr lang="en-US" sz="3200" b="1" dirty="0" smtClean="0">
                <a:solidFill>
                  <a:srgbClr val="339933"/>
                </a:solidFill>
                <a:latin typeface="Times New Roman" panose="02020603050405020304" pitchFamily="18" charset="0"/>
                <a:cs typeface="Times New Roman" panose="02020603050405020304" pitchFamily="18" charset="0"/>
              </a:rPr>
              <a:t>II. KHÁM PHÁ VĂN BẢN</a:t>
            </a:r>
          </a:p>
        </p:txBody>
      </p:sp>
      <p:sp>
        <p:nvSpPr>
          <p:cNvPr id="12" name="Hộp Văn bản 16"/>
          <p:cNvSpPr txBox="1"/>
          <p:nvPr/>
        </p:nvSpPr>
        <p:spPr>
          <a:xfrm>
            <a:off x="1262223" y="4212401"/>
            <a:ext cx="10019496" cy="2485787"/>
          </a:xfrm>
          <a:prstGeom prst="roundRect">
            <a:avLst/>
          </a:prstGeom>
          <a:noFill/>
          <a:ln w="38100">
            <a:solidFill>
              <a:srgbClr val="00CC00"/>
            </a:solidFill>
          </a:ln>
        </p:spPr>
        <p:txBody>
          <a:bodyPr wrap="square">
            <a:spAutoFit/>
          </a:bodyPr>
          <a:lstStyle/>
          <a:p>
            <a:pPr algn="just"/>
            <a:r>
              <a:rPr lang="en-US" sz="2800"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Thời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a:t>
            </a: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y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Am, ;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hi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bởi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animBg="1"/>
      <p:bldP spid="11" grpId="0"/>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8052" t="3804" r="4044"/>
          <a:stretch>
            <a:fillRect/>
          </a:stretch>
        </p:blipFill>
        <p:spPr bwMode="auto">
          <a:xfrm>
            <a:off x="-20934" y="-27345"/>
            <a:ext cx="12233868" cy="6885345"/>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Hộp Văn bản 14"/>
          <p:cNvSpPr txBox="1"/>
          <p:nvPr/>
        </p:nvSpPr>
        <p:spPr>
          <a:xfrm>
            <a:off x="2890510" y="2131989"/>
            <a:ext cx="6908398" cy="2009061"/>
          </a:xfrm>
          <a:prstGeom prst="wedgeRoundRectCallout">
            <a:avLst>
              <a:gd name="adj1" fmla="val -30633"/>
              <a:gd name="adj2" fmla="val 74206"/>
              <a:gd name="adj3" fmla="val 16667"/>
            </a:avLst>
          </a:prstGeom>
          <a:noFill/>
          <a:ln w="38100">
            <a:solidFill>
              <a:srgbClr val="00CC00"/>
            </a:solidFill>
          </a:ln>
        </p:spPr>
        <p:txBody>
          <a:bodyPr wrap="square">
            <a:spAutoFit/>
          </a:bodyPr>
          <a:lstStyle/>
          <a:p>
            <a:pPr algn="just"/>
            <a:r>
              <a:rPr lang="de-DE" sz="2800" b="1" dirty="0">
                <a:latin typeface="Times New Roman" panose="02020603050405020304" pitchFamily="18" charset="0"/>
                <a:cs typeface="Times New Roman" panose="02020603050405020304" pitchFamily="18" charset="0"/>
              </a:rPr>
              <a:t>- </a:t>
            </a:r>
            <a:r>
              <a:rPr lang="de-DE" sz="2800" dirty="0">
                <a:latin typeface="Times New Roman" panose="02020603050405020304" pitchFamily="18" charset="0"/>
                <a:cs typeface="Times New Roman" panose="02020603050405020304" pitchFamily="18" charset="0"/>
              </a:rPr>
              <a:t>Các nhóm cử nhóm trưởng, thư kí.</a:t>
            </a:r>
            <a:endParaRPr lang="en-US" sz="2800" dirty="0">
              <a:latin typeface="Times New Roman" panose="02020603050405020304" pitchFamily="18" charset="0"/>
              <a:cs typeface="Times New Roman" panose="02020603050405020304" pitchFamily="18" charset="0"/>
            </a:endParaRPr>
          </a:p>
          <a:p>
            <a:pPr algn="just"/>
            <a:r>
              <a:rPr lang="de-DE" sz="2800" dirty="0">
                <a:latin typeface="Times New Roman" panose="02020603050405020304" pitchFamily="18" charset="0"/>
                <a:cs typeface="Times New Roman" panose="02020603050405020304" pitchFamily="18" charset="0"/>
              </a:rPr>
              <a:t>- Làm việc cá nhân rồi thảo luận nhóm hoàn thành PHT theo kĩ thuật khăn trải bàn.</a:t>
            </a:r>
            <a:endParaRPr lang="en-US" sz="2800" dirty="0">
              <a:latin typeface="Times New Roman" panose="02020603050405020304" pitchFamily="18" charset="0"/>
              <a:cs typeface="Times New Roman" panose="02020603050405020304" pitchFamily="18" charset="0"/>
            </a:endParaRPr>
          </a:p>
          <a:p>
            <a:pPr algn="just"/>
            <a:r>
              <a:rPr lang="de-DE" sz="2800" dirty="0">
                <a:latin typeface="Times New Roman" panose="02020603050405020304" pitchFamily="18" charset="0"/>
                <a:cs typeface="Times New Roman" panose="02020603050405020304" pitchFamily="18" charset="0"/>
              </a:rPr>
              <a:t>- Thời gian thảo luận: 05 phút</a:t>
            </a:r>
            <a:endParaRPr lang="en-US" sz="2800" dirty="0">
              <a:latin typeface="Times New Roman" panose="02020603050405020304" pitchFamily="18" charset="0"/>
              <a:cs typeface="Times New Roman" panose="02020603050405020304" pitchFamily="18" charset="0"/>
            </a:endParaRPr>
          </a:p>
        </p:txBody>
      </p:sp>
      <p:pic>
        <p:nvPicPr>
          <p:cNvPr id="11" name="Hình ảnh 10"/>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flipH="1">
            <a:off x="778845" y="4499479"/>
            <a:ext cx="2611129" cy="2611129"/>
          </a:xfrm>
          <a:prstGeom prst="rect">
            <a:avLst/>
          </a:prstGeom>
        </p:spPr>
      </p:pic>
      <p:sp>
        <p:nvSpPr>
          <p:cNvPr id="2" name="Hộp Văn bản 1"/>
          <p:cNvSpPr txBox="1"/>
          <p:nvPr/>
        </p:nvSpPr>
        <p:spPr>
          <a:xfrm>
            <a:off x="1117600" y="839326"/>
            <a:ext cx="9017000" cy="584775"/>
          </a:xfrm>
          <a:prstGeom prst="rect">
            <a:avLst/>
          </a:prstGeom>
          <a:noFill/>
        </p:spPr>
        <p:txBody>
          <a:bodyPr wrap="square">
            <a:spAutoFit/>
          </a:bodyPr>
          <a:lstStyle/>
          <a:p>
            <a:pPr algn="just"/>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3.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Hình</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Đàm</a:t>
            </a:r>
            <a:r>
              <a:rPr lang="en-US" sz="3200" b="1" dirty="0"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Thân</a:t>
            </a:r>
            <a:endParaRPr lang="en-US" sz="3200" dirty="0">
              <a:solidFill>
                <a:srgbClr val="339933"/>
              </a:solidFill>
              <a:latin typeface="Times New Roman" panose="02020603050405020304" pitchFamily="18" charset="0"/>
              <a:cs typeface="Times New Roman" panose="02020603050405020304" pitchFamily="18" charset="0"/>
            </a:endParaRPr>
          </a:p>
        </p:txBody>
      </p:sp>
      <p:pic>
        <p:nvPicPr>
          <p:cNvPr id="10" name="Hình ảnh 9"/>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847964" y="4272662"/>
            <a:ext cx="3048902" cy="2333398"/>
          </a:xfrm>
          <a:prstGeom prst="rect">
            <a:avLst/>
          </a:prstGeom>
        </p:spPr>
      </p:pic>
      <p:sp>
        <p:nvSpPr>
          <p:cNvPr id="8" name="Hộp Văn bản 9"/>
          <p:cNvSpPr txBox="1"/>
          <p:nvPr/>
        </p:nvSpPr>
        <p:spPr>
          <a:xfrm>
            <a:off x="1117600" y="509592"/>
            <a:ext cx="9017000" cy="584775"/>
          </a:xfrm>
          <a:prstGeom prst="rect">
            <a:avLst/>
          </a:prstGeom>
          <a:noFill/>
        </p:spPr>
        <p:txBody>
          <a:bodyPr wrap="square">
            <a:spAutoFit/>
          </a:bodyPr>
          <a:lstStyle/>
          <a:p>
            <a:r>
              <a:rPr lang="en-US" sz="3200" b="1" dirty="0" smtClean="0">
                <a:solidFill>
                  <a:srgbClr val="339933"/>
                </a:solidFill>
                <a:latin typeface="Times New Roman" panose="02020603050405020304" pitchFamily="18" charset="0"/>
                <a:cs typeface="Times New Roman" panose="02020603050405020304" pitchFamily="18" charset="0"/>
              </a:rPr>
              <a:t>II. KHÁM PHÁ VĂN BẢN</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par>
                                <p:cTn id="25" presetID="16" presetClass="entr" presetSubtype="21"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p:cNvSpPr txBox="1"/>
          <p:nvPr/>
        </p:nvSpPr>
        <p:spPr>
          <a:xfrm>
            <a:off x="2778490" y="94479"/>
            <a:ext cx="7095867" cy="596574"/>
          </a:xfrm>
          <a:prstGeom prst="rect">
            <a:avLst/>
          </a:prstGeom>
          <a:noFill/>
        </p:spPr>
        <p:txBody>
          <a:bodyPr wrap="square">
            <a:spAutoFit/>
          </a:bodyPr>
          <a:lstStyle/>
          <a:p>
            <a:pPr marL="0" marR="91440" algn="ctr">
              <a:lnSpc>
                <a:spcPct val="130000"/>
              </a:lnSpc>
              <a:spcBef>
                <a:spcPts val="0"/>
              </a:spcBef>
              <a:spcAft>
                <a:spcPts val="0"/>
              </a:spcAft>
            </a:pPr>
            <a:r>
              <a:rPr lang="en-US" sz="2800" b="1" dirty="0">
                <a:solidFill>
                  <a:srgbClr val="009900"/>
                </a:solidFill>
                <a:effectLst/>
                <a:latin typeface="Times New Roman" panose="02020603050405020304" pitchFamily="18" charset="0"/>
                <a:ea typeface="Calibri" panose="020F0502020204030204" pitchFamily="34" charset="0"/>
              </a:rPr>
              <a:t>PHIẾU HỌC TẬP THẢO LUẬN NHÓM:</a:t>
            </a:r>
            <a:endParaRPr lang="en-US" sz="2800" dirty="0">
              <a:solidFill>
                <a:srgbClr val="009900"/>
              </a:solidFill>
              <a:effectLst/>
              <a:latin typeface="Times New Roman" panose="02020603050405020304" pitchFamily="18" charset="0"/>
              <a:ea typeface="Calibri" panose="020F0502020204030204" pitchFamily="34" charset="0"/>
            </a:endParaRPr>
          </a:p>
        </p:txBody>
      </p:sp>
      <p:graphicFrame>
        <p:nvGraphicFramePr>
          <p:cNvPr id="8" name="Bảng 7"/>
          <p:cNvGraphicFramePr>
            <a:graphicFrameLocks noGrp="1"/>
          </p:cNvGraphicFramePr>
          <p:nvPr/>
        </p:nvGraphicFramePr>
        <p:xfrm>
          <a:off x="1264272" y="1751226"/>
          <a:ext cx="9663456" cy="1498092"/>
        </p:xfrm>
        <a:graphic>
          <a:graphicData uri="http://schemas.openxmlformats.org/drawingml/2006/table">
            <a:tbl>
              <a:tblPr firstRow="1" firstCol="1" bandRow="1">
                <a:tableStyleId>{5C22544A-7EE6-4342-B048-85BDC9FD1C3A}</a:tableStyleId>
              </a:tblPr>
              <a:tblGrid>
                <a:gridCol w="3057598"/>
                <a:gridCol w="3532765"/>
                <a:gridCol w="3073093"/>
              </a:tblGrid>
              <a:tr h="250431">
                <a:tc>
                  <a:txBody>
                    <a:bodyPr/>
                    <a:lstStyle/>
                    <a:p>
                      <a:pPr marL="0" marR="91440" algn="ctr">
                        <a:lnSpc>
                          <a:spcPct val="13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91440" algn="ctr">
                        <a:lnSpc>
                          <a:spcPct val="130000"/>
                        </a:lnSpc>
                        <a:spcBef>
                          <a:spcPts val="0"/>
                        </a:spcBef>
                        <a:spcAft>
                          <a:spcPts val="0"/>
                        </a:spcAft>
                      </a:pPr>
                      <a:r>
                        <a:rPr lang="en-US" sz="2800">
                          <a:effectLst/>
                          <a:latin typeface="Times New Roman" panose="02020603050405020304" pitchFamily="18" charset="0"/>
                          <a:cs typeface="Times New Roman" panose="02020603050405020304" pitchFamily="18" charset="0"/>
                        </a:rPr>
                        <a:t>Trước chiến tranh</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91440" algn="ctr">
                        <a:lnSpc>
                          <a:spcPct val="13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Sau </a:t>
                      </a:r>
                      <a:r>
                        <a:rPr lang="en-US" sz="2800" dirty="0" err="1">
                          <a:effectLst/>
                          <a:latin typeface="Times New Roman" panose="02020603050405020304" pitchFamily="18" charset="0"/>
                          <a:cs typeface="Times New Roman" panose="02020603050405020304" pitchFamily="18" charset="0"/>
                        </a:rPr>
                        <a:t>chiến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tranh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382225">
                <a:tc>
                  <a:txBody>
                    <a:bodyPr/>
                    <a:lstStyle/>
                    <a:p>
                      <a:pPr marL="0" marR="91440" algn="ctr">
                        <a:lnSpc>
                          <a:spcPct val="13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Hoàn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cảnh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sống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3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3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82225">
                <a:tc>
                  <a:txBody>
                    <a:bodyPr/>
                    <a:lstStyle/>
                    <a:p>
                      <a:pPr marL="0" marR="91440" algn="ctr">
                        <a:lnSpc>
                          <a:spcPct val="13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Ngoại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lnSpc>
                          <a:spcPct val="13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3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0" name="Hộp Văn bản 9"/>
          <p:cNvSpPr txBox="1"/>
          <p:nvPr/>
        </p:nvSpPr>
        <p:spPr>
          <a:xfrm>
            <a:off x="174171" y="628344"/>
            <a:ext cx="11945371" cy="954107"/>
          </a:xfrm>
          <a:prstGeom prst="rect">
            <a:avLst/>
          </a:prstGeom>
          <a:noFill/>
        </p:spPr>
        <p:txBody>
          <a:bodyPr wrap="square">
            <a:spAutoFit/>
          </a:bodyPr>
          <a:lstStyle/>
          <a:p>
            <a:r>
              <a:rPr lang="en-US" sz="2800" b="1" dirty="0" err="1">
                <a:latin typeface="Times New Roman" panose="02020603050405020304" pitchFamily="18" charset="0"/>
                <a:cs typeface="Times New Roman" panose="02020603050405020304" pitchFamily="18" charset="0"/>
              </a:rPr>
              <a:t>Nhóm</a:t>
            </a:r>
            <a:r>
              <a:rPr lang="en-US" sz="2800" b="1" dirty="0">
                <a:latin typeface="Times New Roman" panose="02020603050405020304" pitchFamily="18" charset="0"/>
                <a:cs typeface="Times New Roman" panose="02020603050405020304" pitchFamily="18" charset="0"/>
              </a:rPr>
              <a:t> 1 + </a:t>
            </a:r>
            <a:r>
              <a:rPr lang="en-US" sz="2800" b="1" dirty="0" smtClean="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PHT </a:t>
            </a:r>
            <a:r>
              <a:rPr lang="en-US" sz="2800" b="1" dirty="0">
                <a:latin typeface="Times New Roman" panose="02020603050405020304" pitchFamily="18" charset="0"/>
                <a:cs typeface="Times New Roman" panose="02020603050405020304" pitchFamily="18" charset="0"/>
              </a:rPr>
              <a:t>2.1.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thầy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Thân</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Hình ảnh 1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093303" y="3597824"/>
            <a:ext cx="4259863" cy="32601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tebook Powerpoint Template | Notebook paper template, Notebook paper,  Powerpoint template free"/>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8052" r="4044"/>
          <a:stretch>
            <a:fillRect/>
          </a:stretch>
        </p:blipFill>
        <p:spPr bwMode="auto">
          <a:xfrm>
            <a:off x="0" y="-16781"/>
            <a:ext cx="12257994" cy="6891562"/>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Hình ảnh 7"/>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41731" y="3429000"/>
            <a:ext cx="3161071" cy="3161071"/>
          </a:xfrm>
          <a:prstGeom prst="rect">
            <a:avLst/>
          </a:prstGeom>
        </p:spPr>
      </p:pic>
      <p:sp>
        <p:nvSpPr>
          <p:cNvPr id="10" name="Bong bóng Lời nói: Hình chữ nhật với Góc Tròn 9"/>
          <p:cNvSpPr/>
          <p:nvPr/>
        </p:nvSpPr>
        <p:spPr>
          <a:xfrm>
            <a:off x="2982190" y="893618"/>
            <a:ext cx="7190509" cy="2078181"/>
          </a:xfrm>
          <a:prstGeom prst="wedgeRoundRectCallout">
            <a:avLst>
              <a:gd name="adj1" fmla="val -51080"/>
              <a:gd name="adj2" fmla="val 72168"/>
              <a:gd name="adj3" fmla="val 16667"/>
            </a:avLst>
          </a:prstGeom>
          <a:noFill/>
          <a:ln w="57150">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i="1" dirty="0">
                <a:solidFill>
                  <a:schemeClr val="tx1"/>
                </a:solidFill>
                <a:latin typeface="Times New Roman" panose="02020603050405020304" pitchFamily="18" charset="0"/>
                <a:cs typeface="Times New Roman" panose="02020603050405020304" pitchFamily="18" charset="0"/>
              </a:rPr>
              <a:t>Qua </a:t>
            </a:r>
            <a:r>
              <a:rPr lang="en-US" sz="2800" i="1" dirty="0" err="1" smtClean="0">
                <a:solidFill>
                  <a:schemeClr val="tx1"/>
                </a:solidFill>
                <a:latin typeface="Times New Roman" panose="02020603050405020304" pitchFamily="18" charset="0"/>
                <a:cs typeface="Times New Roman" panose="02020603050405020304" pitchFamily="18" charset="0"/>
              </a:rPr>
              <a:t>truyện</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ngắn</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Người</a:t>
            </a:r>
            <a:r>
              <a:rPr lang="en-US" sz="2800" i="1" dirty="0" smtClean="0">
                <a:solidFill>
                  <a:schemeClr val="tx1"/>
                </a:solidFill>
                <a:latin typeface="Times New Roman" panose="02020603050405020304" pitchFamily="18" charset="0"/>
                <a:cs typeface="Times New Roman" panose="02020603050405020304" pitchFamily="18" charset="0"/>
              </a:rPr>
              <a:t> ở </a:t>
            </a:r>
            <a:r>
              <a:rPr lang="en-US" sz="2800" i="1" dirty="0" err="1" smtClean="0">
                <a:solidFill>
                  <a:schemeClr val="tx1"/>
                </a:solidFill>
                <a:latin typeface="Times New Roman" panose="02020603050405020304" pitchFamily="18" charset="0"/>
                <a:cs typeface="Times New Roman" panose="02020603050405020304" pitchFamily="18" charset="0"/>
              </a:rPr>
              <a:t>bến</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sông</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Châu”học</a:t>
            </a:r>
            <a:r>
              <a:rPr lang="en-US" sz="2800" i="1" dirty="0" smtClean="0">
                <a:solidFill>
                  <a:schemeClr val="tx1"/>
                </a:solidFill>
                <a:latin typeface="Times New Roman" panose="02020603050405020304" pitchFamily="18" charset="0"/>
                <a:cs typeface="Times New Roman" panose="02020603050405020304" pitchFamily="18" charset="0"/>
              </a:rPr>
              <a:t> ở </a:t>
            </a:r>
            <a:r>
              <a:rPr lang="en-US" sz="2800" i="1" dirty="0" err="1" smtClean="0">
                <a:solidFill>
                  <a:schemeClr val="tx1"/>
                </a:solidFill>
                <a:latin typeface="Times New Roman" panose="02020603050405020304" pitchFamily="18" charset="0"/>
                <a:cs typeface="Times New Roman" panose="02020603050405020304" pitchFamily="18" charset="0"/>
              </a:rPr>
              <a:t>lớp</a:t>
            </a:r>
            <a:r>
              <a:rPr lang="en-US" sz="2800" i="1" dirty="0" smtClean="0">
                <a:solidFill>
                  <a:schemeClr val="tx1"/>
                </a:solidFill>
                <a:latin typeface="Times New Roman" panose="02020603050405020304" pitchFamily="18" charset="0"/>
                <a:cs typeface="Times New Roman" panose="02020603050405020304" pitchFamily="18" charset="0"/>
              </a:rPr>
              <a:t> 10, </a:t>
            </a:r>
            <a:r>
              <a:rPr lang="en-US" sz="2800" i="1" dirty="0" err="1">
                <a:solidFill>
                  <a:schemeClr val="tx1"/>
                </a:solidFill>
                <a:latin typeface="Times New Roman" panose="02020603050405020304" pitchFamily="18" charset="0"/>
                <a:cs typeface="Times New Roman" panose="02020603050405020304" pitchFamily="18" charset="0"/>
              </a:rPr>
              <a:t>em</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nhớ</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và</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nhắc</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lại</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vẻ</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đẹp</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của</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dì</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Mây</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khi</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trở</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về</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sau</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chiến</a:t>
            </a:r>
            <a:r>
              <a:rPr lang="en-US" sz="2800" i="1" dirty="0" smtClean="0">
                <a:solidFill>
                  <a:schemeClr val="tx1"/>
                </a:solidFill>
                <a:latin typeface="Times New Roman" panose="02020603050405020304" pitchFamily="18" charset="0"/>
                <a:cs typeface="Times New Roman" panose="02020603050405020304" pitchFamily="18" charset="0"/>
              </a:rPr>
              <a:t> </a:t>
            </a:r>
            <a:r>
              <a:rPr lang="en-US" sz="2800" i="1" dirty="0" err="1" smtClean="0">
                <a:solidFill>
                  <a:schemeClr val="tx1"/>
                </a:solidFill>
                <a:latin typeface="Times New Roman" panose="02020603050405020304" pitchFamily="18" charset="0"/>
                <a:cs typeface="Times New Roman" panose="02020603050405020304" pitchFamily="18" charset="0"/>
              </a:rPr>
              <a:t>tranh</a:t>
            </a:r>
            <a:r>
              <a:rPr lang="en-US" sz="2800" i="1" dirty="0" smtClean="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2" name="Picture 2" descr="Chân thực và xúc động với Người trở về"/>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174673" y="3262745"/>
            <a:ext cx="4998026" cy="28575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Hộp Văn bản 10"/>
          <p:cNvSpPr txBox="1"/>
          <p:nvPr/>
        </p:nvSpPr>
        <p:spPr>
          <a:xfrm>
            <a:off x="281099" y="98854"/>
            <a:ext cx="10081153" cy="1384995"/>
          </a:xfrm>
          <a:prstGeom prst="rect">
            <a:avLst/>
          </a:prstGeom>
          <a:noFill/>
        </p:spPr>
        <p:txBody>
          <a:bodyPr wrap="square">
            <a:spAutoFit/>
          </a:bodyPr>
          <a:lstStyle/>
          <a:p>
            <a:r>
              <a:rPr lang="en-US" sz="2800" b="1" dirty="0" err="1"/>
              <a:t>Nhóm</a:t>
            </a:r>
            <a:r>
              <a:rPr lang="en-US" sz="2800" b="1" dirty="0"/>
              <a:t> 3 + 4:</a:t>
            </a:r>
            <a:endParaRPr lang="en-US" sz="2800" dirty="0"/>
          </a:p>
          <a:p>
            <a:r>
              <a:rPr lang="en-US" sz="2800" b="1" dirty="0"/>
              <a:t>PHT 2.2: </a:t>
            </a:r>
            <a:r>
              <a:rPr lang="de-DE" sz="2800" b="1" dirty="0"/>
              <a:t>Tìm hiểu phẩm chất, tính cách của sư thầy Đàm Thân khi ở chiến trường</a:t>
            </a:r>
            <a:endParaRPr lang="en-US" sz="40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5" name="Bảng 4"/>
          <p:cNvGraphicFramePr>
            <a:graphicFrameLocks noGrp="1"/>
          </p:cNvGraphicFramePr>
          <p:nvPr/>
        </p:nvGraphicFramePr>
        <p:xfrm>
          <a:off x="567848" y="1575305"/>
          <a:ext cx="11056303" cy="4267200"/>
        </p:xfrm>
        <a:graphic>
          <a:graphicData uri="http://schemas.openxmlformats.org/drawingml/2006/table">
            <a:tbl>
              <a:tblPr firstRow="1" firstCol="1" bandRow="1">
                <a:tableStyleId>{5C22544A-7EE6-4342-B048-85BDC9FD1C3A}</a:tableStyleId>
              </a:tblPr>
              <a:tblGrid>
                <a:gridCol w="5990032"/>
                <a:gridCol w="5066271"/>
              </a:tblGrid>
              <a:tr h="311457">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tìm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Liệt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kê</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chi </a:t>
                      </a:r>
                      <a:r>
                        <a:rPr lang="en-US" sz="2800" dirty="0" err="1">
                          <a:effectLst/>
                          <a:latin typeface="Times New Roman" panose="02020603050405020304" pitchFamily="18" charset="0"/>
                          <a:cs typeface="Times New Roman" panose="02020603050405020304" pitchFamily="18" charset="0"/>
                        </a:rPr>
                        <a:t>tiết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xét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Đàm</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Thân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519095">
                <a:tc>
                  <a:txBody>
                    <a:bodyPr/>
                    <a:lstStyle/>
                    <a:p>
                      <a:pPr lvl="0"/>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Tâm</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trạng</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của</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Đàm</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Thân</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p>
                    <a:p>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khi</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được</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cử</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ra</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Bắc</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học</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tập</a:t>
                      </a:r>
                      <a:endParaRPr lang="en-US" sz="2800" b="1" kern="1200" dirty="0" smtClean="0">
                        <a:solidFill>
                          <a:schemeClr val="lt1"/>
                        </a:solidFill>
                        <a:effectLst/>
                        <a:latin typeface="Times New Roman" panose="02020603050405020304" pitchFamily="18" charset="0"/>
                        <a:ea typeface="+mn-ea"/>
                        <a:cs typeface="Times New Roman" panose="02020603050405020304" pitchFamily="18" charset="0"/>
                      </a:endParaRPr>
                    </a:p>
                    <a:p>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khi</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nghe</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tin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người</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yêu</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hi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sinh</a:t>
                      </a:r>
                      <a:endParaRPr lang="en-US" sz="2800" b="1" kern="1200" dirty="0">
                        <a:solidFill>
                          <a:schemeClr val="lt1"/>
                        </a:solidFill>
                        <a:effectLst/>
                        <a:latin typeface="Times New Roman" panose="02020603050405020304" pitchFamily="18" charset="0"/>
                        <a:ea typeface="+mn-ea"/>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91440">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44719">
                <a:tc>
                  <a:txBody>
                    <a:bodyPr/>
                    <a:lstStyle/>
                    <a:p>
                      <a:pPr marL="0" marR="91440" lvl="0" indent="0">
                        <a:lnSpc>
                          <a:spcPct val="100000"/>
                        </a:lnSpc>
                        <a:spcBef>
                          <a:spcPts val="0"/>
                        </a:spcBef>
                        <a:spcAft>
                          <a:spcPts val="0"/>
                        </a:spcAft>
                        <a:buFont typeface="Times New Roman" panose="02020603050405020304" pitchFamily="18" charset="0"/>
                        <a:buNone/>
                      </a:pPr>
                      <a:r>
                        <a:rPr lang="en-US" sz="2800" dirty="0">
                          <a:effectLst/>
                          <a:latin typeface="Times New Roman" panose="02020603050405020304" pitchFamily="18" charset="0"/>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Quyết</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định</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của</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chị</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như</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thế</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nào</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Nhận</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xét</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về</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quyết</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định</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ấy</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91440">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33105">
                <a:tc>
                  <a:txBody>
                    <a:bodyPr/>
                    <a:lstStyle/>
                    <a:p>
                      <a:pPr marL="0" marR="91440" lvl="0" indent="0">
                        <a:lnSpc>
                          <a:spcPct val="100000"/>
                        </a:lnSpc>
                        <a:spcBef>
                          <a:spcPts val="0"/>
                        </a:spcBef>
                        <a:spcAft>
                          <a:spcPts val="0"/>
                        </a:spcAft>
                        <a:buFont typeface="Times New Roman" panose="02020603050405020304" pitchFamily="18" charset="0"/>
                        <a:buNone/>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huống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này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thấy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vẻ</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đẹp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gì</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chị</a:t>
                      </a:r>
                      <a:r>
                        <a:rPr lang="en-US" sz="2800" dirty="0" smtClean="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91440">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7" name="Hình ảnh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075504" y="98854"/>
            <a:ext cx="1929184" cy="14764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Hộp Văn bản 10"/>
          <p:cNvSpPr txBox="1"/>
          <p:nvPr/>
        </p:nvSpPr>
        <p:spPr>
          <a:xfrm>
            <a:off x="619799" y="201389"/>
            <a:ext cx="8561271" cy="1384995"/>
          </a:xfrm>
          <a:prstGeom prst="rect">
            <a:avLst/>
          </a:prstGeom>
          <a:noFill/>
        </p:spPr>
        <p:txBody>
          <a:bodyPr wrap="square">
            <a:spAutoFit/>
          </a:bodyPr>
          <a:lstStyle/>
          <a:p>
            <a:r>
              <a:rPr lang="en-US" sz="2800" b="1" dirty="0" err="1">
                <a:latin typeface="Times New Roman" panose="02020603050405020304" pitchFamily="18" charset="0"/>
                <a:cs typeface="Times New Roman" panose="02020603050405020304" pitchFamily="18" charset="0"/>
              </a:rPr>
              <a:t>Nhóm</a:t>
            </a:r>
            <a:r>
              <a:rPr lang="en-US" sz="2800" b="1" dirty="0">
                <a:latin typeface="Times New Roman" panose="02020603050405020304" pitchFamily="18" charset="0"/>
                <a:cs typeface="Times New Roman" panose="02020603050405020304" pitchFamily="18" charset="0"/>
              </a:rPr>
              <a:t> 5 + 6:</a:t>
            </a:r>
            <a:endParaRPr lang="en-US" sz="2800"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PHT 2.3: </a:t>
            </a:r>
            <a:r>
              <a:rPr lang="de-DE" sz="2800" b="1" dirty="0">
                <a:latin typeface="Times New Roman" panose="02020603050405020304" pitchFamily="18" charset="0"/>
                <a:cs typeface="Times New Roman" panose="02020603050405020304" pitchFamily="18" charset="0"/>
              </a:rPr>
              <a:t>Tìm hiểu những hành động, việc làm của sư thầy Đàm Thân khi từ chiến trường trở về</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4" name="Bảng 3"/>
          <p:cNvGraphicFramePr>
            <a:graphicFrameLocks noGrp="1"/>
          </p:cNvGraphicFramePr>
          <p:nvPr/>
        </p:nvGraphicFramePr>
        <p:xfrm>
          <a:off x="326891" y="1941753"/>
          <a:ext cx="11538217" cy="4693920"/>
        </p:xfrm>
        <a:graphic>
          <a:graphicData uri="http://schemas.openxmlformats.org/drawingml/2006/table">
            <a:tbl>
              <a:tblPr firstRow="1" firstCol="1" bandRow="1">
                <a:tableStyleId>{5C22544A-7EE6-4342-B048-85BDC9FD1C3A}</a:tableStyleId>
              </a:tblPr>
              <a:tblGrid>
                <a:gridCol w="6473108"/>
                <a:gridCol w="5065109"/>
              </a:tblGrid>
              <a:tr h="0">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tìm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Liệt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kê</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chi </a:t>
                      </a:r>
                      <a:r>
                        <a:rPr lang="en-US" sz="2800" dirty="0" err="1">
                          <a:effectLst/>
                          <a:latin typeface="Times New Roman" panose="02020603050405020304" pitchFamily="18" charset="0"/>
                          <a:cs typeface="Times New Roman" panose="02020603050405020304" pitchFamily="18" charset="0"/>
                        </a:rPr>
                        <a:t>tiết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xét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cs typeface="Times New Roman" panose="02020603050405020304" pitchFamily="18" charset="0"/>
                        </a:rPr>
                        <a:t>Đàm</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Thân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r>
              <a:tr h="0">
                <a:tc>
                  <a:txBody>
                    <a:bodyPr/>
                    <a:lstStyle/>
                    <a:p>
                      <a:pPr marL="0" marR="91440" lvl="0" indent="0">
                        <a:lnSpc>
                          <a:spcPct val="100000"/>
                        </a:lnSpc>
                        <a:spcBef>
                          <a:spcPts val="0"/>
                        </a:spcBef>
                        <a:spcAft>
                          <a:spcPts val="0"/>
                        </a:spcAft>
                        <a:buFont typeface="Times New Roman" panose="02020603050405020304" pitchFamily="18" charset="0"/>
                        <a:buNone/>
                      </a:pPr>
                      <a:r>
                        <a:rPr lang="en-US" sz="2800" dirty="0">
                          <a:effectLst/>
                          <a:latin typeface="Times New Roman" panose="02020603050405020304" pitchFamily="18" charset="0"/>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Đàm</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Thân</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đứng</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trước</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lựa</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chọn</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khó</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khăn</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như</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thế</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nào</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khi</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cha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mẹ</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ngăn</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cấm</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không</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cho</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xuất</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gia</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Khi</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gặp</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lại</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người</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yêu</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còn</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sống</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trở</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về</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Chị</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đã</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quyết</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định</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ra</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sao</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9144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marL="0" marR="91440" lvl="0" indent="0">
                        <a:lnSpc>
                          <a:spcPct val="100000"/>
                        </a:lnSpc>
                        <a:spcBef>
                          <a:spcPts val="0"/>
                        </a:spcBef>
                        <a:spcAft>
                          <a:spcPts val="0"/>
                        </a:spcAft>
                        <a:buFont typeface="Times New Roman" panose="02020603050405020304" pitchFamily="18" charset="0"/>
                        <a:buNone/>
                      </a:pPr>
                      <a:r>
                        <a:rPr lang="en-US" sz="2800" dirty="0">
                          <a:effectLst/>
                          <a:latin typeface="Times New Roman" panose="02020603050405020304" pitchFamily="18" charset="0"/>
                          <a:cs typeface="Times New Roman" panose="02020603050405020304" pitchFamily="18" charset="0"/>
                        </a:rPr>
                        <a:t>-  </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Qua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những</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tình</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huống</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ấy</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người</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đọc</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thấy</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vẻ</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đẹp</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phẩm</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chất</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tính</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cách</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gì</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của</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Đàm</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 </a:t>
                      </a:r>
                      <a:r>
                        <a:rPr lang="en-US" sz="2800" b="1" kern="1200" dirty="0" err="1" smtClean="0">
                          <a:solidFill>
                            <a:schemeClr val="lt1"/>
                          </a:solidFill>
                          <a:effectLst/>
                          <a:latin typeface="Times New Roman" panose="02020603050405020304" pitchFamily="18" charset="0"/>
                          <a:ea typeface="+mn-ea"/>
                          <a:cs typeface="Times New Roman" panose="02020603050405020304" pitchFamily="18" charset="0"/>
                        </a:rPr>
                        <a:t>Thân</a:t>
                      </a:r>
                      <a:r>
                        <a:rPr lang="en-US" sz="2800" b="1" kern="1200" dirty="0" smtClean="0">
                          <a:solidFill>
                            <a:schemeClr val="lt1"/>
                          </a:solidFill>
                          <a:effectLst/>
                          <a:latin typeface="Times New Roman" panose="02020603050405020304" pitchFamily="18" charset="0"/>
                          <a:ea typeface="+mn-ea"/>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9144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6" name="Hình ảnh 5"/>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181070" y="71744"/>
            <a:ext cx="2443421" cy="18700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8052" t="3804" r="4044"/>
          <a:stretch>
            <a:fillRect/>
          </a:stretch>
        </p:blipFill>
        <p:spPr bwMode="auto">
          <a:xfrm>
            <a:off x="-41868" y="-27345"/>
            <a:ext cx="12233868" cy="688534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Hộp Văn bản 1"/>
          <p:cNvSpPr txBox="1"/>
          <p:nvPr/>
        </p:nvSpPr>
        <p:spPr>
          <a:xfrm>
            <a:off x="1117600" y="274348"/>
            <a:ext cx="9017000" cy="584775"/>
          </a:xfrm>
          <a:prstGeom prst="rect">
            <a:avLst/>
          </a:prstGeom>
          <a:noFill/>
        </p:spPr>
        <p:txBody>
          <a:bodyPr wrap="square">
            <a:spAutoFit/>
          </a:bodyPr>
          <a:lstStyle/>
          <a:p>
            <a:pPr algn="just"/>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3.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Hình</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Đàm</a:t>
            </a:r>
            <a:r>
              <a:rPr lang="en-US" sz="3200" b="1" dirty="0"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Thân</a:t>
            </a:r>
            <a:endParaRPr lang="en-US" sz="3200" dirty="0">
              <a:solidFill>
                <a:srgbClr val="339933"/>
              </a:solidFill>
              <a:latin typeface="Times New Roman" panose="02020603050405020304" pitchFamily="18" charset="0"/>
              <a:cs typeface="Times New Roman" panose="02020603050405020304" pitchFamily="18" charset="0"/>
            </a:endParaRPr>
          </a:p>
        </p:txBody>
      </p:sp>
      <p:sp>
        <p:nvSpPr>
          <p:cNvPr id="4" name="Hộp Văn bản 3"/>
          <p:cNvSpPr txBox="1"/>
          <p:nvPr/>
        </p:nvSpPr>
        <p:spPr>
          <a:xfrm>
            <a:off x="1334952" y="2971805"/>
            <a:ext cx="7821942" cy="721900"/>
          </a:xfrm>
          <a:prstGeom prst="roundRect">
            <a:avLst/>
          </a:prstGeom>
          <a:noFill/>
          <a:ln w="38100">
            <a:solidFill>
              <a:srgbClr val="00CC00"/>
            </a:solidFill>
          </a:ln>
        </p:spPr>
        <p:txBody>
          <a:bodyPr wrap="square">
            <a:spAutoFit/>
          </a:bodyPr>
          <a:lstStyle/>
          <a:p>
            <a:pPr marL="30480" marR="30480" algn="just">
              <a:lnSpc>
                <a:spcPct val="130000"/>
              </a:lnSpc>
              <a:spcBef>
                <a:spcPts val="0"/>
              </a:spcBef>
              <a:spcAft>
                <a:spcPts val="0"/>
              </a:spcAft>
            </a:pPr>
            <a:r>
              <a:rPr lang="vi-VN" sz="2800" dirty="0">
                <a:solidFill>
                  <a:srgbClr val="000000"/>
                </a:solidFill>
                <a:latin typeface="Times New Roman" panose="02020603050405020304" pitchFamily="18" charset="0"/>
                <a:ea typeface="Times New Roman" panose="02020603050405020304" pitchFamily="18" charset="0"/>
              </a:rPr>
              <a:t>+ Có mối tình đẹp đẽ, trong trẻo với chú </a:t>
            </a:r>
            <a:r>
              <a:rPr lang="en-US" sz="2800" dirty="0" err="1" smtClean="0">
                <a:solidFill>
                  <a:srgbClr val="000000"/>
                </a:solidFill>
                <a:latin typeface="Times New Roman" panose="02020603050405020304" pitchFamily="18" charset="0"/>
                <a:ea typeface="Times New Roman" panose="02020603050405020304" pitchFamily="18" charset="0"/>
              </a:rPr>
              <a:t>Quân</a:t>
            </a:r>
            <a:r>
              <a:rPr lang="vi-VN" sz="2800" dirty="0" smtClean="0">
                <a:solidFill>
                  <a:srgbClr val="000000"/>
                </a:solidFill>
                <a:latin typeface="Times New Roman" panose="02020603050405020304" pitchFamily="18" charset="0"/>
                <a:ea typeface="Times New Roman" panose="02020603050405020304" pitchFamily="18" charset="0"/>
              </a:rPr>
              <a:t>.</a:t>
            </a:r>
            <a:r>
              <a:rPr lang="vi-VN" sz="2800" dirty="0">
                <a:solidFill>
                  <a:srgbClr val="000000"/>
                </a:solidFill>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p:txBody>
      </p:sp>
      <p:sp>
        <p:nvSpPr>
          <p:cNvPr id="8" name="Hộp Văn bản 7"/>
          <p:cNvSpPr txBox="1"/>
          <p:nvPr/>
        </p:nvSpPr>
        <p:spPr>
          <a:xfrm>
            <a:off x="1334952" y="717609"/>
            <a:ext cx="6116594" cy="596574"/>
          </a:xfrm>
          <a:prstGeom prst="rect">
            <a:avLst/>
          </a:prstGeom>
          <a:noFill/>
        </p:spPr>
        <p:txBody>
          <a:bodyPr wrap="square">
            <a:spAutoFit/>
          </a:bodyPr>
          <a:lstStyle/>
          <a:p>
            <a:pPr marL="0" marR="91440">
              <a:lnSpc>
                <a:spcPct val="130000"/>
              </a:lnSpc>
              <a:spcBef>
                <a:spcPts val="0"/>
              </a:spcBef>
              <a:spcAft>
                <a:spcPts val="0"/>
              </a:spcAft>
            </a:pPr>
            <a:r>
              <a:rPr lang="en-US" sz="2800" b="1" dirty="0">
                <a:solidFill>
                  <a:srgbClr val="00CC00"/>
                </a:solidFill>
                <a:effectLst/>
                <a:latin typeface="Times New Roman" panose="02020603050405020304" pitchFamily="18" charset="0"/>
                <a:ea typeface="Calibri" panose="020F0502020204030204" pitchFamily="34" charset="0"/>
              </a:rPr>
              <a:t>3.1. </a:t>
            </a:r>
            <a:r>
              <a:rPr lang="en-US" sz="2800" b="1" dirty="0" err="1">
                <a:solidFill>
                  <a:srgbClr val="00CC00"/>
                </a:solidFill>
                <a:effectLst/>
                <a:latin typeface="Times New Roman" panose="02020603050405020304" pitchFamily="18" charset="0"/>
                <a:ea typeface="Calibri" panose="020F0502020204030204" pitchFamily="34" charset="0"/>
              </a:rPr>
              <a:t>Hoàn</a:t>
            </a:r>
            <a:r>
              <a:rPr lang="en-US" sz="2800" b="1" dirty="0">
                <a:solidFill>
                  <a:srgbClr val="00CC00"/>
                </a:solidFill>
                <a:effectLst/>
                <a:latin typeface="Times New Roman" panose="02020603050405020304" pitchFamily="18" charset="0"/>
                <a:ea typeface="Calibri" panose="020F0502020204030204" pitchFamily="34" charset="0"/>
              </a:rPr>
              <a:t> </a:t>
            </a:r>
            <a:r>
              <a:rPr lang="en-US" sz="2800" b="1" dirty="0" err="1">
                <a:solidFill>
                  <a:srgbClr val="00CC00"/>
                </a:solidFill>
                <a:effectLst/>
                <a:latin typeface="Times New Roman" panose="02020603050405020304" pitchFamily="18" charset="0"/>
                <a:ea typeface="Calibri" panose="020F0502020204030204" pitchFamily="34" charset="0"/>
              </a:rPr>
              <a:t>cảnh</a:t>
            </a:r>
            <a:r>
              <a:rPr lang="en-US" sz="2800" b="1" dirty="0">
                <a:solidFill>
                  <a:srgbClr val="00CC00"/>
                </a:solidFill>
                <a:effectLst/>
                <a:latin typeface="Times New Roman" panose="02020603050405020304" pitchFamily="18" charset="0"/>
                <a:ea typeface="Calibri" panose="020F0502020204030204" pitchFamily="34" charset="0"/>
              </a:rPr>
              <a:t> </a:t>
            </a:r>
            <a:r>
              <a:rPr lang="en-US" sz="2800" b="1" dirty="0" err="1">
                <a:solidFill>
                  <a:srgbClr val="00CC00"/>
                </a:solidFill>
                <a:effectLst/>
                <a:latin typeface="Times New Roman" panose="02020603050405020304" pitchFamily="18" charset="0"/>
                <a:ea typeface="Calibri" panose="020F0502020204030204" pitchFamily="34" charset="0"/>
              </a:rPr>
              <a:t>sống</a:t>
            </a:r>
            <a:endParaRPr lang="en-US" sz="2800" dirty="0">
              <a:solidFill>
                <a:srgbClr val="00CC00"/>
              </a:solidFill>
              <a:effectLst/>
              <a:latin typeface="Times New Roman" panose="02020603050405020304" pitchFamily="18" charset="0"/>
              <a:ea typeface="Calibri" panose="020F0502020204030204" pitchFamily="34" charset="0"/>
            </a:endParaRPr>
          </a:p>
        </p:txBody>
      </p:sp>
      <p:sp>
        <p:nvSpPr>
          <p:cNvPr id="9" name="Hộp Văn bản 8"/>
          <p:cNvSpPr txBox="1"/>
          <p:nvPr/>
        </p:nvSpPr>
        <p:spPr>
          <a:xfrm>
            <a:off x="1334952" y="1361308"/>
            <a:ext cx="6846786" cy="721900"/>
          </a:xfrm>
          <a:prstGeom prst="roundRect">
            <a:avLst/>
          </a:prstGeom>
          <a:gradFill flip="none" rotWithShape="1">
            <a:gsLst>
              <a:gs pos="36000">
                <a:srgbClr val="00CC00"/>
              </a:gs>
              <a:gs pos="79000">
                <a:srgbClr val="009900"/>
              </a:gs>
            </a:gsLst>
            <a:path path="circle">
              <a:fillToRect l="100000" t="100000"/>
            </a:path>
            <a:tileRect r="-100000" b="-100000"/>
          </a:gradFill>
          <a:ln w="38100">
            <a:solidFill>
              <a:srgbClr val="00B050"/>
            </a:solidFill>
          </a:ln>
        </p:spPr>
        <p:txBody>
          <a:bodyPr wrap="square">
            <a:spAutoFit/>
          </a:bodyPr>
          <a:lstStyle/>
          <a:p>
            <a:pPr marR="91440">
              <a:lnSpc>
                <a:spcPct val="130000"/>
              </a:lnSpc>
            </a:pPr>
            <a:r>
              <a:rPr lang="vi-VN" sz="2800" dirty="0">
                <a:solidFill>
                  <a:schemeClr val="bg1"/>
                </a:solidFill>
                <a:latin typeface="Times New Roman" panose="02020603050405020304" pitchFamily="18" charset="0"/>
                <a:ea typeface="Times New Roman" panose="02020603050405020304" pitchFamily="18" charset="0"/>
              </a:rPr>
              <a:t>- </a:t>
            </a:r>
            <a:r>
              <a:rPr lang="vi-VN" sz="2800" b="1" dirty="0">
                <a:solidFill>
                  <a:schemeClr val="bg1"/>
                </a:solidFill>
                <a:latin typeface="Times New Roman" panose="02020603050405020304" pitchFamily="18" charset="0"/>
                <a:ea typeface="Times New Roman" panose="02020603050405020304" pitchFamily="18" charset="0"/>
              </a:rPr>
              <a:t>Trước khi </a:t>
            </a:r>
            <a:r>
              <a:rPr lang="en-US" sz="2800" b="1" dirty="0" err="1" smtClean="0">
                <a:solidFill>
                  <a:schemeClr val="bg1"/>
                </a:solidFill>
                <a:latin typeface="Times New Roman" panose="02020603050405020304" pitchFamily="18" charset="0"/>
                <a:ea typeface="Times New Roman" panose="02020603050405020304" pitchFamily="18" charset="0"/>
              </a:rPr>
              <a:t>tình</a:t>
            </a:r>
            <a:r>
              <a:rPr lang="en-US" sz="2800" b="1" dirty="0" smtClean="0">
                <a:solidFill>
                  <a:schemeClr val="bg1"/>
                </a:solidFill>
                <a:latin typeface="Times New Roman" panose="02020603050405020304" pitchFamily="18" charset="0"/>
                <a:ea typeface="Times New Roman" panose="02020603050405020304" pitchFamily="18" charset="0"/>
              </a:rPr>
              <a:t> </a:t>
            </a:r>
            <a:r>
              <a:rPr lang="en-US" sz="2800" b="1" dirty="0" err="1" smtClean="0">
                <a:solidFill>
                  <a:schemeClr val="bg1"/>
                </a:solidFill>
                <a:latin typeface="Times New Roman" panose="02020603050405020304" pitchFamily="18" charset="0"/>
                <a:ea typeface="Times New Roman" panose="02020603050405020304" pitchFamily="18" charset="0"/>
              </a:rPr>
              <a:t>nguyện</a:t>
            </a:r>
            <a:r>
              <a:rPr lang="en-US" sz="2800" b="1" dirty="0" smtClean="0">
                <a:solidFill>
                  <a:schemeClr val="bg1"/>
                </a:solidFill>
                <a:latin typeface="Times New Roman" panose="02020603050405020304" pitchFamily="18" charset="0"/>
                <a:ea typeface="Times New Roman" panose="02020603050405020304" pitchFamily="18" charset="0"/>
              </a:rPr>
              <a:t> </a:t>
            </a:r>
            <a:r>
              <a:rPr lang="en-US" sz="2800" b="1" dirty="0" err="1" smtClean="0">
                <a:solidFill>
                  <a:schemeClr val="bg1"/>
                </a:solidFill>
                <a:latin typeface="Times New Roman" panose="02020603050405020304" pitchFamily="18" charset="0"/>
                <a:ea typeface="Times New Roman" panose="02020603050405020304" pitchFamily="18" charset="0"/>
              </a:rPr>
              <a:t>vào</a:t>
            </a:r>
            <a:r>
              <a:rPr lang="en-US" sz="2800" b="1" dirty="0" smtClean="0">
                <a:solidFill>
                  <a:schemeClr val="bg1"/>
                </a:solidFill>
                <a:latin typeface="Times New Roman" panose="02020603050405020304" pitchFamily="18" charset="0"/>
                <a:ea typeface="Times New Roman" panose="02020603050405020304" pitchFamily="18" charset="0"/>
              </a:rPr>
              <a:t> </a:t>
            </a:r>
            <a:r>
              <a:rPr lang="en-US" sz="2800" b="1" dirty="0" err="1" smtClean="0">
                <a:solidFill>
                  <a:schemeClr val="bg1"/>
                </a:solidFill>
                <a:latin typeface="Times New Roman" panose="02020603050405020304" pitchFamily="18" charset="0"/>
                <a:ea typeface="Times New Roman" panose="02020603050405020304" pitchFamily="18" charset="0"/>
              </a:rPr>
              <a:t>chiến</a:t>
            </a:r>
            <a:r>
              <a:rPr lang="en-US" sz="2800" b="1" dirty="0" smtClean="0">
                <a:solidFill>
                  <a:schemeClr val="bg1"/>
                </a:solidFill>
                <a:latin typeface="Times New Roman" panose="02020603050405020304" pitchFamily="18" charset="0"/>
                <a:ea typeface="Times New Roman" panose="02020603050405020304" pitchFamily="18" charset="0"/>
              </a:rPr>
              <a:t> </a:t>
            </a:r>
            <a:r>
              <a:rPr lang="en-US" sz="2800" b="1" dirty="0" err="1" smtClean="0">
                <a:solidFill>
                  <a:schemeClr val="bg1"/>
                </a:solidFill>
                <a:latin typeface="Times New Roman" panose="02020603050405020304" pitchFamily="18" charset="0"/>
                <a:ea typeface="Times New Roman" panose="02020603050405020304" pitchFamily="18" charset="0"/>
              </a:rPr>
              <a:t>trường</a:t>
            </a:r>
            <a:r>
              <a:rPr lang="en-US" sz="2800" dirty="0" smtClean="0">
                <a:solidFill>
                  <a:schemeClr val="bg1"/>
                </a:solidFill>
                <a:latin typeface="Times New Roman" panose="02020603050405020304" pitchFamily="18" charset="0"/>
                <a:ea typeface="Times New Roman" panose="02020603050405020304" pitchFamily="18" charset="0"/>
              </a:rPr>
              <a:t>:</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12" name="Hộp Văn bản 11"/>
          <p:cNvSpPr txBox="1"/>
          <p:nvPr/>
        </p:nvSpPr>
        <p:spPr>
          <a:xfrm>
            <a:off x="1365041" y="3854177"/>
            <a:ext cx="10064959" cy="1055608"/>
          </a:xfrm>
          <a:prstGeom prst="roundRect">
            <a:avLst/>
          </a:prstGeom>
          <a:noFill/>
          <a:ln w="38100">
            <a:solidFill>
              <a:srgbClr val="00CC00"/>
            </a:solidFill>
          </a:ln>
        </p:spPr>
        <p:txBody>
          <a:bodyPr wrap="square">
            <a:spAutoFit/>
          </a:bodyPr>
          <a:lstStyle/>
          <a:p>
            <a:pPr marL="30480" marR="30480" algn="just">
              <a:spcBef>
                <a:spcPts val="0"/>
              </a:spcBef>
              <a:spcAft>
                <a:spcPts val="0"/>
              </a:spcAft>
            </a:pPr>
            <a:r>
              <a:rPr lang="vi-VN" sz="2800" dirty="0">
                <a:solidFill>
                  <a:srgbClr val="000000"/>
                </a:solidFill>
                <a:latin typeface="+mj-lt"/>
                <a:ea typeface="Times New Roman" panose="02020603050405020304" pitchFamily="18" charset="0"/>
              </a:rPr>
              <a:t>+ </a:t>
            </a:r>
            <a:r>
              <a:rPr lang="vi-VN" sz="2800" dirty="0" smtClean="0">
                <a:latin typeface="+mj-lt"/>
              </a:rPr>
              <a:t>Nhưng </a:t>
            </a:r>
            <a:r>
              <a:rPr lang="vi-VN" sz="2800" dirty="0">
                <a:latin typeface="+mj-lt"/>
              </a:rPr>
              <a:t>phải chia tay nhau vì</a:t>
            </a:r>
            <a:r>
              <a:rPr lang="en-US" sz="2800" dirty="0">
                <a:latin typeface="+mj-lt"/>
              </a:rPr>
              <a:t>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vi-VN" sz="2800" dirty="0">
                <a:latin typeface="+mj-lt"/>
              </a:rPr>
              <a:t>. Còn </a:t>
            </a:r>
            <a:r>
              <a:rPr lang="en-US" sz="2800" dirty="0" err="1">
                <a:latin typeface="Times New Roman" panose="02020603050405020304" pitchFamily="18" charset="0"/>
                <a:cs typeface="Times New Roman" panose="02020603050405020304" pitchFamily="18" charset="0"/>
              </a:rPr>
              <a:t>Đàm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vi-VN" sz="2800" dirty="0">
                <a:latin typeface="+mj-lt"/>
              </a:rPr>
              <a:t>thì xung phong làm cô y sĩ </a:t>
            </a:r>
            <a:r>
              <a:rPr lang="en-US" sz="2800" dirty="0" err="1">
                <a:latin typeface="Times New Roman" panose="02020603050405020304" pitchFamily="18" charset="0"/>
                <a:cs typeface="Times New Roman" panose="02020603050405020304" pitchFamily="18" charset="0"/>
              </a:rPr>
              <a:t>nơi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trận</a:t>
            </a:r>
            <a:r>
              <a:rPr lang="vi-VN" sz="2800" dirty="0">
                <a:latin typeface="+mj-lt"/>
              </a:rPr>
              <a:t>. </a:t>
            </a:r>
            <a:endParaRPr lang="en-US" sz="2400" dirty="0">
              <a:latin typeface="+mj-lt"/>
              <a:ea typeface="Times New Roman" panose="02020603050405020304" pitchFamily="18" charset="0"/>
            </a:endParaRPr>
          </a:p>
        </p:txBody>
      </p:sp>
      <p:sp>
        <p:nvSpPr>
          <p:cNvPr id="13" name="Hộp Văn bản 12"/>
          <p:cNvSpPr txBox="1"/>
          <p:nvPr/>
        </p:nvSpPr>
        <p:spPr>
          <a:xfrm>
            <a:off x="1334951" y="4909785"/>
            <a:ext cx="9468253" cy="578882"/>
          </a:xfrm>
          <a:prstGeom prst="roundRect">
            <a:avLst/>
          </a:prstGeom>
          <a:noFill/>
          <a:ln w="38100">
            <a:noFill/>
          </a:ln>
        </p:spPr>
        <p:txBody>
          <a:bodyPr wrap="square">
            <a:spAutoFit/>
          </a:bodyPr>
          <a:lstStyle/>
          <a:p>
            <a:pPr marL="30480" marR="30480" algn="just">
              <a:spcBef>
                <a:spcPts val="0"/>
              </a:spcBef>
              <a:spcAft>
                <a:spcPts val="0"/>
              </a:spcAft>
            </a:pPr>
            <a:r>
              <a:rPr lang="vi-VN" sz="2800" b="1" dirty="0">
                <a:solidFill>
                  <a:srgbClr val="009900"/>
                </a:solidFill>
                <a:latin typeface="Times New Roman" panose="02020603050405020304" pitchFamily="18" charset="0"/>
                <a:ea typeface="Times New Roman" panose="02020603050405020304" pitchFamily="18" charset="0"/>
              </a:rPr>
              <a:t>→ </a:t>
            </a:r>
            <a:r>
              <a:rPr lang="vi-VN" sz="2800" b="1" dirty="0" err="1">
                <a:solidFill>
                  <a:srgbClr val="009900"/>
                </a:solidFill>
                <a:latin typeface="Times New Roman" panose="02020603050405020304" pitchFamily="18" charset="0"/>
                <a:ea typeface="Times New Roman" panose="02020603050405020304" pitchFamily="18" charset="0"/>
              </a:rPr>
              <a:t>Mỗi</a:t>
            </a:r>
            <a:r>
              <a:rPr lang="vi-VN" sz="2800" b="1" dirty="0">
                <a:solidFill>
                  <a:srgbClr val="009900"/>
                </a:solidFill>
                <a:latin typeface="Times New Roman" panose="02020603050405020304" pitchFamily="18" charset="0"/>
                <a:ea typeface="Times New Roman" panose="02020603050405020304" pitchFamily="18" charset="0"/>
              </a:rPr>
              <a:t> </a:t>
            </a:r>
            <a:r>
              <a:rPr lang="vi-VN" sz="2800" b="1" dirty="0" err="1">
                <a:solidFill>
                  <a:srgbClr val="009900"/>
                </a:solidFill>
                <a:latin typeface="Times New Roman" panose="02020603050405020304" pitchFamily="18" charset="0"/>
                <a:ea typeface="Times New Roman" panose="02020603050405020304" pitchFamily="18" charset="0"/>
              </a:rPr>
              <a:t>người</a:t>
            </a:r>
            <a:r>
              <a:rPr lang="vi-VN" sz="2800" b="1" dirty="0">
                <a:solidFill>
                  <a:srgbClr val="009900"/>
                </a:solidFill>
                <a:latin typeface="Times New Roman" panose="02020603050405020304" pitchFamily="18" charset="0"/>
                <a:ea typeface="Times New Roman" panose="02020603050405020304" pitchFamily="18" charset="0"/>
              </a:rPr>
              <a:t> </a:t>
            </a:r>
            <a:r>
              <a:rPr lang="vi-VN" sz="2800" b="1" dirty="0" err="1">
                <a:solidFill>
                  <a:srgbClr val="009900"/>
                </a:solidFill>
                <a:latin typeface="Times New Roman" panose="02020603050405020304" pitchFamily="18" charset="0"/>
                <a:ea typeface="Times New Roman" panose="02020603050405020304" pitchFamily="18" charset="0"/>
              </a:rPr>
              <a:t>mỗi</a:t>
            </a:r>
            <a:r>
              <a:rPr lang="vi-VN" sz="2800" b="1" dirty="0">
                <a:solidFill>
                  <a:srgbClr val="009900"/>
                </a:solidFill>
                <a:latin typeface="Times New Roman" panose="02020603050405020304" pitchFamily="18" charset="0"/>
                <a:ea typeface="Times New Roman" panose="02020603050405020304" pitchFamily="18" charset="0"/>
              </a:rPr>
              <a:t> </a:t>
            </a:r>
            <a:r>
              <a:rPr lang="vi-VN" sz="2800" b="1" dirty="0" err="1">
                <a:solidFill>
                  <a:srgbClr val="009900"/>
                </a:solidFill>
                <a:latin typeface="Times New Roman" panose="02020603050405020304" pitchFamily="18" charset="0"/>
                <a:ea typeface="Times New Roman" panose="02020603050405020304" pitchFamily="18" charset="0"/>
              </a:rPr>
              <a:t>ngả</a:t>
            </a:r>
            <a:endParaRPr lang="en-US" sz="2400" b="1" dirty="0">
              <a:solidFill>
                <a:srgbClr val="009900"/>
              </a:solidFill>
              <a:latin typeface="Times New Roman" panose="02020603050405020304" pitchFamily="18" charset="0"/>
              <a:ea typeface="Times New Roman" panose="02020603050405020304" pitchFamily="18" charset="0"/>
            </a:endParaRPr>
          </a:p>
        </p:txBody>
      </p:sp>
      <p:sp>
        <p:nvSpPr>
          <p:cNvPr id="14" name="Hộp Văn bản 3"/>
          <p:cNvSpPr txBox="1"/>
          <p:nvPr/>
        </p:nvSpPr>
        <p:spPr>
          <a:xfrm>
            <a:off x="1334952" y="2148243"/>
            <a:ext cx="9498342" cy="721900"/>
          </a:xfrm>
          <a:prstGeom prst="roundRect">
            <a:avLst/>
          </a:prstGeom>
          <a:noFill/>
          <a:ln w="38100">
            <a:solidFill>
              <a:srgbClr val="00CC00"/>
            </a:solidFill>
          </a:ln>
        </p:spPr>
        <p:txBody>
          <a:bodyPr wrap="square">
            <a:spAutoFit/>
          </a:bodyPr>
          <a:lstStyle/>
          <a:p>
            <a:pPr marL="30480" marR="30480" algn="just">
              <a:lnSpc>
                <a:spcPct val="130000"/>
              </a:lnSpc>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t>
            </a:r>
            <a:r>
              <a:rPr lang="en-US" sz="2800" dirty="0" err="1" smtClean="0">
                <a:latin typeface="Times New Roman" panose="02020603050405020304" pitchFamily="18" charset="0"/>
                <a:cs typeface="Times New Roman" panose="02020603050405020304" pitchFamily="18" charset="0"/>
              </a:rPr>
              <a:t>ột</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quê</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Bình</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15" name="Hộp Văn bản 3"/>
          <p:cNvSpPr txBox="1"/>
          <p:nvPr/>
        </p:nvSpPr>
        <p:spPr>
          <a:xfrm>
            <a:off x="1365041" y="5488667"/>
            <a:ext cx="10064959" cy="1341644"/>
          </a:xfrm>
          <a:prstGeom prst="roundRect">
            <a:avLst/>
          </a:prstGeom>
          <a:noFill/>
          <a:ln w="38100">
            <a:solidFill>
              <a:srgbClr val="00CC00"/>
            </a:solidFill>
          </a:ln>
        </p:spPr>
        <p:txBody>
          <a:bodyPr wrap="square">
            <a:spAutoFit/>
          </a:bodyPr>
          <a:lstStyle/>
          <a:p>
            <a:pPr marL="30480" marR="30480" algn="just">
              <a:lnSpc>
                <a:spcPct val="13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nghe</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hi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chết</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barn(inVertical)">
                                      <p:cBhvr>
                                        <p:cTn id="14" dur="5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9" grpId="0" animBg="1"/>
      <p:bldP spid="12" grpId="0" animBg="1"/>
      <p:bldP spid="13" grpId="0"/>
      <p:bldP spid="14"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8052" t="3804" r="4044"/>
          <a:stretch>
            <a:fillRect/>
          </a:stretch>
        </p:blipFill>
        <p:spPr bwMode="auto">
          <a:xfrm>
            <a:off x="-41868" y="-27345"/>
            <a:ext cx="12233868" cy="688534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Hộp Văn bản 1"/>
          <p:cNvSpPr txBox="1"/>
          <p:nvPr/>
        </p:nvSpPr>
        <p:spPr>
          <a:xfrm>
            <a:off x="1117600" y="839326"/>
            <a:ext cx="9017000" cy="584775"/>
          </a:xfrm>
          <a:prstGeom prst="rect">
            <a:avLst/>
          </a:prstGeom>
          <a:noFill/>
        </p:spPr>
        <p:txBody>
          <a:bodyPr wrap="square">
            <a:spAutoFit/>
          </a:bodyPr>
          <a:lstStyle/>
          <a:p>
            <a:pPr algn="just"/>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3.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Hình</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b="1" dirty="0"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Đàm</a:t>
            </a:r>
            <a:r>
              <a:rPr lang="en-US" sz="3200" b="1" dirty="0"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Thân</a:t>
            </a:r>
            <a:r>
              <a:rPr lang="en-US" sz="3200" b="1" dirty="0"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solidFill>
                <a:srgbClr val="339933"/>
              </a:solidFill>
              <a:latin typeface="Times New Roman" panose="02020603050405020304" pitchFamily="18" charset="0"/>
              <a:cs typeface="Times New Roman" panose="02020603050405020304" pitchFamily="18" charset="0"/>
            </a:endParaRPr>
          </a:p>
        </p:txBody>
      </p:sp>
      <p:sp>
        <p:nvSpPr>
          <p:cNvPr id="4" name="Hộp Văn bản 3"/>
          <p:cNvSpPr txBox="1"/>
          <p:nvPr/>
        </p:nvSpPr>
        <p:spPr>
          <a:xfrm>
            <a:off x="1591043" y="2730104"/>
            <a:ext cx="8891900" cy="578882"/>
          </a:xfrm>
          <a:prstGeom prst="roundRect">
            <a:avLst/>
          </a:prstGeom>
          <a:noFill/>
          <a:ln w="38100">
            <a:solidFill>
              <a:srgbClr val="00CC00"/>
            </a:solidFill>
          </a:ln>
        </p:spPr>
        <p:txBody>
          <a:bodyPr wrap="square">
            <a:spAutoFit/>
          </a:bodyPr>
          <a:lstStyle/>
          <a:p>
            <a:pPr marL="30480" marR="30480" algn="just"/>
            <a:r>
              <a:rPr lang="vi-VN" sz="2800" dirty="0">
                <a:latin typeface="+mj-lt"/>
              </a:rPr>
              <a:t>+ </a:t>
            </a:r>
            <a:r>
              <a:rPr lang="en-US" sz="2800" dirty="0" err="1">
                <a:latin typeface="+mj-lt"/>
              </a:rPr>
              <a:t>Bị</a:t>
            </a:r>
            <a:r>
              <a:rPr lang="en-US" sz="2800" dirty="0">
                <a:latin typeface="+mj-lt"/>
              </a:rPr>
              <a:t> 62% </a:t>
            </a:r>
            <a:r>
              <a:rPr lang="en-US" sz="2800" dirty="0" err="1">
                <a:latin typeface="+mj-lt"/>
              </a:rPr>
              <a:t>thương</a:t>
            </a:r>
            <a:r>
              <a:rPr lang="en-US" sz="2800" dirty="0">
                <a:latin typeface="+mj-lt"/>
              </a:rPr>
              <a:t> </a:t>
            </a:r>
            <a:r>
              <a:rPr lang="en-US" sz="2800" dirty="0" err="1">
                <a:latin typeface="+mj-lt"/>
              </a:rPr>
              <a:t>tật</a:t>
            </a:r>
            <a:r>
              <a:rPr lang="en-US" sz="2800" dirty="0">
                <a:latin typeface="+mj-lt"/>
              </a:rPr>
              <a:t>, </a:t>
            </a:r>
            <a:r>
              <a:rPr lang="en-US" sz="2800" dirty="0" err="1">
                <a:latin typeface="+mj-lt"/>
              </a:rPr>
              <a:t>nhiễm</a:t>
            </a:r>
            <a:r>
              <a:rPr lang="en-US" sz="2800" dirty="0">
                <a:latin typeface="+mj-lt"/>
              </a:rPr>
              <a:t> </a:t>
            </a:r>
            <a:r>
              <a:rPr lang="en-US" sz="2800" dirty="0" err="1">
                <a:latin typeface="+mj-lt"/>
              </a:rPr>
              <a:t>chất</a:t>
            </a:r>
            <a:r>
              <a:rPr lang="en-US" sz="2800" dirty="0">
                <a:latin typeface="+mj-lt"/>
              </a:rPr>
              <a:t> </a:t>
            </a:r>
            <a:r>
              <a:rPr lang="en-US" sz="2800" dirty="0" err="1">
                <a:latin typeface="+mj-lt"/>
              </a:rPr>
              <a:t>độc</a:t>
            </a:r>
            <a:r>
              <a:rPr lang="en-US" sz="2800" dirty="0">
                <a:latin typeface="+mj-lt"/>
              </a:rPr>
              <a:t> </a:t>
            </a:r>
            <a:r>
              <a:rPr lang="en-US" sz="2800" dirty="0" err="1">
                <a:latin typeface="+mj-lt"/>
              </a:rPr>
              <a:t>màu</a:t>
            </a:r>
            <a:r>
              <a:rPr lang="en-US" sz="2800" dirty="0">
                <a:latin typeface="+mj-lt"/>
              </a:rPr>
              <a:t> da </a:t>
            </a:r>
            <a:r>
              <a:rPr lang="en-US" sz="2800" dirty="0" smtClean="0">
                <a:latin typeface="+mj-lt"/>
              </a:rPr>
              <a:t>cam.</a:t>
            </a:r>
            <a:endParaRPr lang="en-US" sz="2800" dirty="0">
              <a:latin typeface="+mj-lt"/>
            </a:endParaRPr>
          </a:p>
        </p:txBody>
      </p:sp>
      <p:sp>
        <p:nvSpPr>
          <p:cNvPr id="8" name="Hộp Văn bản 7"/>
          <p:cNvSpPr txBox="1"/>
          <p:nvPr/>
        </p:nvSpPr>
        <p:spPr>
          <a:xfrm>
            <a:off x="1262223" y="1234275"/>
            <a:ext cx="6116594" cy="596574"/>
          </a:xfrm>
          <a:prstGeom prst="rect">
            <a:avLst/>
          </a:prstGeom>
          <a:noFill/>
        </p:spPr>
        <p:txBody>
          <a:bodyPr wrap="square">
            <a:spAutoFit/>
          </a:bodyPr>
          <a:lstStyle/>
          <a:p>
            <a:pPr marL="0" marR="91440">
              <a:lnSpc>
                <a:spcPct val="130000"/>
              </a:lnSpc>
              <a:spcBef>
                <a:spcPts val="0"/>
              </a:spcBef>
              <a:spcAft>
                <a:spcPts val="0"/>
              </a:spcAft>
            </a:pPr>
            <a:r>
              <a:rPr lang="en-US" sz="2800" b="1" dirty="0">
                <a:solidFill>
                  <a:srgbClr val="00CC00"/>
                </a:solidFill>
                <a:effectLst/>
                <a:latin typeface="Times New Roman" panose="02020603050405020304" pitchFamily="18" charset="0"/>
                <a:ea typeface="Calibri" panose="020F0502020204030204" pitchFamily="34" charset="0"/>
              </a:rPr>
              <a:t>3.1. </a:t>
            </a:r>
            <a:r>
              <a:rPr lang="en-US" sz="2800" b="1" dirty="0" err="1">
                <a:solidFill>
                  <a:srgbClr val="00CC00"/>
                </a:solidFill>
                <a:effectLst/>
                <a:latin typeface="Times New Roman" panose="02020603050405020304" pitchFamily="18" charset="0"/>
                <a:ea typeface="Calibri" panose="020F0502020204030204" pitchFamily="34" charset="0"/>
              </a:rPr>
              <a:t>Hoàn</a:t>
            </a:r>
            <a:r>
              <a:rPr lang="en-US" sz="2800" b="1" dirty="0">
                <a:solidFill>
                  <a:srgbClr val="00CC00"/>
                </a:solidFill>
                <a:effectLst/>
                <a:latin typeface="Times New Roman" panose="02020603050405020304" pitchFamily="18" charset="0"/>
                <a:ea typeface="Calibri" panose="020F0502020204030204" pitchFamily="34" charset="0"/>
              </a:rPr>
              <a:t> </a:t>
            </a:r>
            <a:r>
              <a:rPr lang="en-US" sz="2800" b="1" dirty="0" err="1">
                <a:solidFill>
                  <a:srgbClr val="00CC00"/>
                </a:solidFill>
                <a:effectLst/>
                <a:latin typeface="Times New Roman" panose="02020603050405020304" pitchFamily="18" charset="0"/>
                <a:ea typeface="Calibri" panose="020F0502020204030204" pitchFamily="34" charset="0"/>
              </a:rPr>
              <a:t>cảnh</a:t>
            </a:r>
            <a:r>
              <a:rPr lang="en-US" sz="2800" b="1" dirty="0">
                <a:solidFill>
                  <a:srgbClr val="00CC00"/>
                </a:solidFill>
                <a:effectLst/>
                <a:latin typeface="Times New Roman" panose="02020603050405020304" pitchFamily="18" charset="0"/>
                <a:ea typeface="Calibri" panose="020F0502020204030204" pitchFamily="34" charset="0"/>
              </a:rPr>
              <a:t> </a:t>
            </a:r>
            <a:r>
              <a:rPr lang="en-US" sz="2800" b="1" dirty="0" err="1">
                <a:solidFill>
                  <a:srgbClr val="00CC00"/>
                </a:solidFill>
                <a:effectLst/>
                <a:latin typeface="Times New Roman" panose="02020603050405020304" pitchFamily="18" charset="0"/>
                <a:ea typeface="Calibri" panose="020F0502020204030204" pitchFamily="34" charset="0"/>
              </a:rPr>
              <a:t>sống</a:t>
            </a:r>
            <a:endParaRPr lang="en-US" sz="2800" dirty="0">
              <a:solidFill>
                <a:srgbClr val="00CC00"/>
              </a:solidFill>
              <a:effectLst/>
              <a:latin typeface="Times New Roman" panose="02020603050405020304" pitchFamily="18" charset="0"/>
              <a:ea typeface="Calibri" panose="020F0502020204030204" pitchFamily="34" charset="0"/>
            </a:endParaRPr>
          </a:p>
        </p:txBody>
      </p:sp>
      <p:sp>
        <p:nvSpPr>
          <p:cNvPr id="9" name="Hộp Văn bản 8"/>
          <p:cNvSpPr txBox="1"/>
          <p:nvPr/>
        </p:nvSpPr>
        <p:spPr>
          <a:xfrm>
            <a:off x="1539784" y="1904991"/>
            <a:ext cx="6356184" cy="578882"/>
          </a:xfrm>
          <a:prstGeom prst="roundRect">
            <a:avLst/>
          </a:prstGeom>
          <a:gradFill flip="none" rotWithShape="1">
            <a:gsLst>
              <a:gs pos="36000">
                <a:srgbClr val="00CC00"/>
              </a:gs>
              <a:gs pos="79000">
                <a:srgbClr val="009900"/>
              </a:gs>
            </a:gsLst>
            <a:path path="circle">
              <a:fillToRect l="100000" t="100000"/>
            </a:path>
            <a:tileRect r="-100000" b="-100000"/>
          </a:gradFill>
          <a:ln w="38100">
            <a:solidFill>
              <a:srgbClr val="00B050"/>
            </a:solidFill>
          </a:ln>
        </p:spPr>
        <p:txBody>
          <a:bodyPr wrap="square">
            <a:spAutoFit/>
          </a:bodyPr>
          <a:lstStyle/>
          <a:p>
            <a:pPr marL="30480" marR="30480" algn="just">
              <a:spcBef>
                <a:spcPts val="0"/>
              </a:spcBef>
              <a:spcAft>
                <a:spcPts val="0"/>
              </a:spcAft>
            </a:pPr>
            <a:r>
              <a:rPr lang="vi-VN" sz="2800" dirty="0">
                <a:solidFill>
                  <a:schemeClr val="bg1"/>
                </a:solidFill>
                <a:latin typeface="Times New Roman" panose="02020603050405020304" pitchFamily="18" charset="0"/>
                <a:ea typeface="Times New Roman" panose="02020603050405020304" pitchFamily="18" charset="0"/>
              </a:rPr>
              <a:t>- </a:t>
            </a:r>
            <a:r>
              <a:rPr lang="vi-VN" sz="2800" b="1" dirty="0">
                <a:solidFill>
                  <a:schemeClr val="bg1"/>
                </a:solidFill>
                <a:latin typeface="Times New Roman" panose="02020603050405020304" pitchFamily="18" charset="0"/>
                <a:ea typeface="Times New Roman" panose="02020603050405020304" pitchFamily="18" charset="0"/>
              </a:rPr>
              <a:t>Khi từ chiến trường bom đạn </a:t>
            </a:r>
            <a:r>
              <a:rPr lang="en-US" sz="2800" b="1" dirty="0" err="1" smtClean="0">
                <a:solidFill>
                  <a:schemeClr val="bg1"/>
                </a:solidFill>
                <a:latin typeface="Times New Roman" panose="02020603050405020304" pitchFamily="18" charset="0"/>
                <a:ea typeface="Times New Roman" panose="02020603050405020304" pitchFamily="18" charset="0"/>
              </a:rPr>
              <a:t>trở</a:t>
            </a:r>
            <a:r>
              <a:rPr lang="vi-VN" sz="2800" b="1" dirty="0" smtClean="0">
                <a:solidFill>
                  <a:schemeClr val="bg1"/>
                </a:solidFill>
                <a:latin typeface="Times New Roman" panose="02020603050405020304" pitchFamily="18" charset="0"/>
                <a:ea typeface="Times New Roman" panose="02020603050405020304" pitchFamily="18" charset="0"/>
              </a:rPr>
              <a:t> </a:t>
            </a:r>
            <a:r>
              <a:rPr lang="vi-VN" sz="2800" b="1" dirty="0">
                <a:solidFill>
                  <a:schemeClr val="bg1"/>
                </a:solidFill>
                <a:latin typeface="Times New Roman" panose="02020603050405020304" pitchFamily="18" charset="0"/>
                <a:ea typeface="Times New Roman" panose="02020603050405020304" pitchFamily="18" charset="0"/>
              </a:rPr>
              <a:t>về:</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12" name="Hộp Văn bản 11"/>
          <p:cNvSpPr txBox="1"/>
          <p:nvPr/>
        </p:nvSpPr>
        <p:spPr>
          <a:xfrm>
            <a:off x="1591043" y="3550723"/>
            <a:ext cx="7194611" cy="578882"/>
          </a:xfrm>
          <a:prstGeom prst="roundRect">
            <a:avLst/>
          </a:prstGeom>
          <a:noFill/>
          <a:ln w="38100">
            <a:solidFill>
              <a:srgbClr val="00CC00"/>
            </a:solidFill>
          </a:ln>
        </p:spPr>
        <p:txBody>
          <a:bodyPr wrap="square">
            <a:spAutoFit/>
          </a:bodyPr>
          <a:lstStyle/>
          <a:p>
            <a:r>
              <a:rPr lang="vi-VN" sz="2800" dirty="0">
                <a:solidFill>
                  <a:srgbClr val="000000"/>
                </a:solidFill>
                <a:latin typeface="+mj-lt"/>
                <a:ea typeface="Times New Roman" panose="02020603050405020304" pitchFamily="18" charset="0"/>
              </a:rPr>
              <a:t>+ </a:t>
            </a:r>
            <a:r>
              <a:rPr lang="vi-VN" sz="2800" dirty="0">
                <a:latin typeface="+mj-lt"/>
              </a:rPr>
              <a:t>+ </a:t>
            </a:r>
            <a:r>
              <a:rPr lang="en-US" sz="2800" dirty="0" err="1">
                <a:latin typeface="+mj-lt"/>
              </a:rPr>
              <a:t>Bố</a:t>
            </a:r>
            <a:r>
              <a:rPr lang="en-US" sz="2800" dirty="0">
                <a:latin typeface="+mj-lt"/>
              </a:rPr>
              <a:t> </a:t>
            </a:r>
            <a:r>
              <a:rPr lang="en-US" sz="2800" dirty="0" err="1">
                <a:latin typeface="+mj-lt"/>
              </a:rPr>
              <a:t>mẹ</a:t>
            </a:r>
            <a:r>
              <a:rPr lang="en-US" sz="2800" dirty="0">
                <a:latin typeface="+mj-lt"/>
              </a:rPr>
              <a:t> </a:t>
            </a:r>
            <a:r>
              <a:rPr lang="en-US" sz="2800" dirty="0" err="1">
                <a:latin typeface="+mj-lt"/>
              </a:rPr>
              <a:t>ngăn</a:t>
            </a:r>
            <a:r>
              <a:rPr lang="en-US" sz="2800" dirty="0">
                <a:latin typeface="+mj-lt"/>
              </a:rPr>
              <a:t> </a:t>
            </a:r>
            <a:r>
              <a:rPr lang="en-US" sz="2800" dirty="0" err="1">
                <a:latin typeface="+mj-lt"/>
              </a:rPr>
              <a:t>cấm</a:t>
            </a:r>
            <a:r>
              <a:rPr lang="en-US" sz="2800" dirty="0">
                <a:latin typeface="+mj-lt"/>
              </a:rPr>
              <a:t> </a:t>
            </a:r>
            <a:r>
              <a:rPr lang="en-US" sz="2800" dirty="0" err="1">
                <a:latin typeface="+mj-lt"/>
              </a:rPr>
              <a:t>không</a:t>
            </a:r>
            <a:r>
              <a:rPr lang="en-US" sz="2800" dirty="0">
                <a:latin typeface="+mj-lt"/>
              </a:rPr>
              <a:t> </a:t>
            </a:r>
            <a:r>
              <a:rPr lang="en-US" sz="2800" dirty="0" err="1">
                <a:latin typeface="+mj-lt"/>
              </a:rPr>
              <a:t>cho</a:t>
            </a:r>
            <a:r>
              <a:rPr lang="en-US" sz="2800" dirty="0">
                <a:latin typeface="+mj-lt"/>
              </a:rPr>
              <a:t> </a:t>
            </a:r>
            <a:r>
              <a:rPr lang="en-US" sz="2800" dirty="0" err="1">
                <a:latin typeface="+mj-lt"/>
              </a:rPr>
              <a:t>xuất</a:t>
            </a:r>
            <a:r>
              <a:rPr lang="en-US" sz="2800" dirty="0">
                <a:latin typeface="+mj-lt"/>
              </a:rPr>
              <a:t> </a:t>
            </a:r>
            <a:r>
              <a:rPr lang="en-US" sz="2800" dirty="0" err="1" smtClean="0">
                <a:latin typeface="+mj-lt"/>
              </a:rPr>
              <a:t>gia</a:t>
            </a:r>
            <a:r>
              <a:rPr lang="en-US" sz="2800" dirty="0" smtClean="0">
                <a:latin typeface="+mj-lt"/>
              </a:rPr>
              <a:t>.</a:t>
            </a:r>
            <a:endParaRPr lang="en-US" sz="2800" dirty="0">
              <a:latin typeface="+mj-lt"/>
            </a:endParaRPr>
          </a:p>
        </p:txBody>
      </p:sp>
      <p:sp>
        <p:nvSpPr>
          <p:cNvPr id="13" name="Hộp Văn bản 12"/>
          <p:cNvSpPr txBox="1"/>
          <p:nvPr/>
        </p:nvSpPr>
        <p:spPr>
          <a:xfrm>
            <a:off x="1361873" y="4379977"/>
            <a:ext cx="9991927" cy="578882"/>
          </a:xfrm>
          <a:prstGeom prst="roundRect">
            <a:avLst/>
          </a:prstGeom>
          <a:noFill/>
          <a:ln w="38100">
            <a:noFill/>
          </a:ln>
        </p:spPr>
        <p:txBody>
          <a:bodyPr wrap="square">
            <a:spAutoFit/>
          </a:bodyPr>
          <a:lstStyle/>
          <a:p>
            <a:r>
              <a:rPr lang="vi-VN" sz="2800" b="1" dirty="0">
                <a:solidFill>
                  <a:srgbClr val="FF0000"/>
                </a:solidFill>
                <a:latin typeface="+mj-lt"/>
              </a:rPr>
              <a:t>→ </a:t>
            </a:r>
            <a:r>
              <a:rPr lang="en-US" sz="2800" b="1" dirty="0" err="1">
                <a:solidFill>
                  <a:srgbClr val="FF0000"/>
                </a:solidFill>
                <a:latin typeface="+mj-lt"/>
              </a:rPr>
              <a:t>Mang</a:t>
            </a:r>
            <a:r>
              <a:rPr lang="en-US" sz="2800" b="1" dirty="0">
                <a:solidFill>
                  <a:srgbClr val="FF0000"/>
                </a:solidFill>
                <a:latin typeface="+mj-lt"/>
              </a:rPr>
              <a:t> </a:t>
            </a:r>
            <a:r>
              <a:rPr lang="en-US" sz="2800" b="1" dirty="0" err="1">
                <a:solidFill>
                  <a:srgbClr val="FF0000"/>
                </a:solidFill>
                <a:latin typeface="+mj-lt"/>
              </a:rPr>
              <a:t>trong</a:t>
            </a:r>
            <a:r>
              <a:rPr lang="en-US" sz="2800" b="1" dirty="0">
                <a:solidFill>
                  <a:srgbClr val="FF0000"/>
                </a:solidFill>
                <a:latin typeface="+mj-lt"/>
              </a:rPr>
              <a:t> </a:t>
            </a:r>
            <a:r>
              <a:rPr lang="en-US" sz="2800" b="1" dirty="0" err="1">
                <a:solidFill>
                  <a:srgbClr val="FF0000"/>
                </a:solidFill>
                <a:latin typeface="+mj-lt"/>
              </a:rPr>
              <a:t>mình</a:t>
            </a:r>
            <a:r>
              <a:rPr lang="en-US" sz="2800" b="1" dirty="0">
                <a:solidFill>
                  <a:srgbClr val="FF0000"/>
                </a:solidFill>
                <a:latin typeface="+mj-lt"/>
              </a:rPr>
              <a:t> </a:t>
            </a:r>
            <a:r>
              <a:rPr lang="en-US" sz="2800" b="1" dirty="0" err="1">
                <a:solidFill>
                  <a:srgbClr val="FF0000"/>
                </a:solidFill>
                <a:latin typeface="+mj-lt"/>
              </a:rPr>
              <a:t>nhiều</a:t>
            </a:r>
            <a:r>
              <a:rPr lang="en-US" sz="2800" b="1" dirty="0">
                <a:solidFill>
                  <a:srgbClr val="FF0000"/>
                </a:solidFill>
                <a:latin typeface="+mj-lt"/>
              </a:rPr>
              <a:t> </a:t>
            </a:r>
            <a:r>
              <a:rPr lang="en-US" sz="2800" b="1" dirty="0" err="1">
                <a:solidFill>
                  <a:srgbClr val="FF0000"/>
                </a:solidFill>
                <a:latin typeface="+mj-lt"/>
              </a:rPr>
              <a:t>nỗi</a:t>
            </a:r>
            <a:r>
              <a:rPr lang="en-US" sz="2800" b="1" dirty="0">
                <a:solidFill>
                  <a:srgbClr val="FF0000"/>
                </a:solidFill>
                <a:latin typeface="+mj-lt"/>
              </a:rPr>
              <a:t> </a:t>
            </a:r>
            <a:r>
              <a:rPr lang="en-US" sz="2800" b="1" dirty="0" err="1">
                <a:solidFill>
                  <a:srgbClr val="FF0000"/>
                </a:solidFill>
                <a:latin typeface="+mj-lt"/>
              </a:rPr>
              <a:t>đau</a:t>
            </a:r>
            <a:r>
              <a:rPr lang="en-US" sz="2800" b="1" dirty="0">
                <a:solidFill>
                  <a:srgbClr val="FF0000"/>
                </a:solidFill>
                <a:latin typeface="+mj-lt"/>
              </a:rPr>
              <a:t> </a:t>
            </a:r>
            <a:r>
              <a:rPr lang="en-US" sz="2800" b="1" dirty="0" err="1">
                <a:solidFill>
                  <a:srgbClr val="FF0000"/>
                </a:solidFill>
                <a:latin typeface="+mj-lt"/>
              </a:rPr>
              <a:t>về</a:t>
            </a:r>
            <a:r>
              <a:rPr lang="en-US" sz="2800" b="1" dirty="0">
                <a:solidFill>
                  <a:srgbClr val="FF0000"/>
                </a:solidFill>
                <a:latin typeface="+mj-lt"/>
              </a:rPr>
              <a:t> </a:t>
            </a:r>
            <a:r>
              <a:rPr lang="en-US" sz="2800" b="1" dirty="0" err="1">
                <a:solidFill>
                  <a:srgbClr val="FF0000"/>
                </a:solidFill>
                <a:latin typeface="+mj-lt"/>
              </a:rPr>
              <a:t>thể</a:t>
            </a:r>
            <a:r>
              <a:rPr lang="en-US" sz="2800" b="1" dirty="0">
                <a:solidFill>
                  <a:srgbClr val="FF0000"/>
                </a:solidFill>
                <a:latin typeface="+mj-lt"/>
              </a:rPr>
              <a:t> </a:t>
            </a:r>
            <a:r>
              <a:rPr lang="en-US" sz="2800" b="1" dirty="0" err="1">
                <a:solidFill>
                  <a:srgbClr val="FF0000"/>
                </a:solidFill>
                <a:latin typeface="+mj-lt"/>
              </a:rPr>
              <a:t>xác</a:t>
            </a:r>
            <a:r>
              <a:rPr lang="en-US" sz="2800" b="1" dirty="0">
                <a:solidFill>
                  <a:srgbClr val="FF0000"/>
                </a:solidFill>
                <a:latin typeface="+mj-lt"/>
              </a:rPr>
              <a:t> </a:t>
            </a:r>
            <a:r>
              <a:rPr lang="en-US" sz="2800" b="1" dirty="0" err="1">
                <a:solidFill>
                  <a:srgbClr val="FF0000"/>
                </a:solidFill>
                <a:latin typeface="+mj-lt"/>
              </a:rPr>
              <a:t>và</a:t>
            </a:r>
            <a:r>
              <a:rPr lang="en-US" sz="2800" b="1" dirty="0">
                <a:solidFill>
                  <a:srgbClr val="FF0000"/>
                </a:solidFill>
                <a:latin typeface="+mj-lt"/>
              </a:rPr>
              <a:t> </a:t>
            </a:r>
            <a:r>
              <a:rPr lang="en-US" sz="2800" b="1" dirty="0" err="1">
                <a:solidFill>
                  <a:srgbClr val="FF0000"/>
                </a:solidFill>
                <a:latin typeface="+mj-lt"/>
              </a:rPr>
              <a:t>tinh</a:t>
            </a:r>
            <a:r>
              <a:rPr lang="en-US" sz="2800" b="1" dirty="0">
                <a:solidFill>
                  <a:srgbClr val="FF0000"/>
                </a:solidFill>
                <a:latin typeface="+mj-lt"/>
              </a:rPr>
              <a:t> </a:t>
            </a:r>
            <a:r>
              <a:rPr lang="en-US" sz="2800" b="1" dirty="0" err="1">
                <a:solidFill>
                  <a:srgbClr val="FF0000"/>
                </a:solidFill>
                <a:latin typeface="+mj-lt"/>
              </a:rPr>
              <a:t>thần</a:t>
            </a:r>
            <a:r>
              <a:rPr lang="vi-VN" sz="2800" b="1" dirty="0">
                <a:solidFill>
                  <a:srgbClr val="FF0000"/>
                </a:solidFill>
                <a:latin typeface="+mj-lt"/>
              </a:rPr>
              <a:t>.</a:t>
            </a:r>
            <a:endParaRPr lang="en-US" sz="2800" b="1" dirty="0">
              <a:solidFill>
                <a:srgbClr val="FF0000"/>
              </a:solidFill>
              <a:latin typeface="+mj-lt"/>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2" grpId="0" animBg="1"/>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8052" t="3804" r="4044"/>
          <a:stretch>
            <a:fillRect/>
          </a:stretch>
        </p:blipFill>
        <p:spPr bwMode="auto">
          <a:xfrm>
            <a:off x="-41868" y="-27345"/>
            <a:ext cx="12233868" cy="688534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Hộp Văn bản 1"/>
          <p:cNvSpPr txBox="1"/>
          <p:nvPr/>
        </p:nvSpPr>
        <p:spPr>
          <a:xfrm>
            <a:off x="1117600" y="557357"/>
            <a:ext cx="9017000" cy="584775"/>
          </a:xfrm>
          <a:prstGeom prst="rect">
            <a:avLst/>
          </a:prstGeom>
          <a:noFill/>
        </p:spPr>
        <p:txBody>
          <a:bodyPr wrap="square">
            <a:spAutoFit/>
          </a:bodyPr>
          <a:lstStyle/>
          <a:p>
            <a:pPr algn="just"/>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3.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Hình</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Đàm</a:t>
            </a:r>
            <a:r>
              <a:rPr lang="en-US" sz="3200" b="1" dirty="0"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Thân</a:t>
            </a:r>
            <a:endParaRPr lang="en-US" sz="3200" dirty="0">
              <a:solidFill>
                <a:srgbClr val="339933"/>
              </a:solidFill>
              <a:latin typeface="Times New Roman" panose="02020603050405020304" pitchFamily="18" charset="0"/>
              <a:cs typeface="Times New Roman" panose="02020603050405020304" pitchFamily="18" charset="0"/>
            </a:endParaRPr>
          </a:p>
        </p:txBody>
      </p:sp>
      <p:sp>
        <p:nvSpPr>
          <p:cNvPr id="4" name="Hộp Văn bản 3"/>
          <p:cNvSpPr txBox="1"/>
          <p:nvPr/>
        </p:nvSpPr>
        <p:spPr>
          <a:xfrm>
            <a:off x="1453286" y="3415327"/>
            <a:ext cx="9323571" cy="578882"/>
          </a:xfrm>
          <a:prstGeom prst="roundRect">
            <a:avLst/>
          </a:prstGeom>
          <a:noFill/>
          <a:ln w="38100">
            <a:solidFill>
              <a:srgbClr val="00CC00"/>
            </a:solidFill>
          </a:ln>
        </p:spPr>
        <p:txBody>
          <a:bodyPr wrap="square">
            <a:spAutoFit/>
          </a:bodyPr>
          <a:lstStyle/>
          <a:p>
            <a:pPr marL="30480" marR="30480" algn="just"/>
            <a:r>
              <a:rPr lang="vi-VN" sz="2800" dirty="0">
                <a:latin typeface="+mj-lt"/>
              </a:rPr>
              <a:t>+ </a:t>
            </a:r>
            <a:r>
              <a:rPr lang="en-US" sz="2800" dirty="0" err="1">
                <a:latin typeface="+mj-lt"/>
              </a:rPr>
              <a:t>Là</a:t>
            </a:r>
            <a:r>
              <a:rPr lang="en-US" sz="2800" dirty="0">
                <a:latin typeface="+mj-lt"/>
              </a:rPr>
              <a:t> </a:t>
            </a:r>
            <a:r>
              <a:rPr lang="en-US" sz="2800" dirty="0" err="1">
                <a:latin typeface="+mj-lt"/>
              </a:rPr>
              <a:t>một</a:t>
            </a:r>
            <a:r>
              <a:rPr lang="en-US" sz="2800" dirty="0">
                <a:latin typeface="+mj-lt"/>
              </a:rPr>
              <a:t> </a:t>
            </a:r>
            <a:r>
              <a:rPr lang="en-US" sz="2800" dirty="0" err="1">
                <a:latin typeface="+mj-lt"/>
              </a:rPr>
              <a:t>cô</a:t>
            </a:r>
            <a:r>
              <a:rPr lang="en-US" sz="2800" dirty="0">
                <a:latin typeface="+mj-lt"/>
              </a:rPr>
              <a:t> </a:t>
            </a:r>
            <a:r>
              <a:rPr lang="en-US" sz="2800" dirty="0" err="1">
                <a:latin typeface="+mj-lt"/>
              </a:rPr>
              <a:t>gái</a:t>
            </a:r>
            <a:r>
              <a:rPr lang="en-US" sz="2800" dirty="0">
                <a:latin typeface="+mj-lt"/>
              </a:rPr>
              <a:t> </a:t>
            </a:r>
            <a:r>
              <a:rPr lang="en-US" sz="2800" dirty="0" err="1">
                <a:latin typeface="+mj-lt"/>
              </a:rPr>
              <a:t>làng</a:t>
            </a:r>
            <a:r>
              <a:rPr lang="en-US" sz="2800" dirty="0">
                <a:latin typeface="+mj-lt"/>
              </a:rPr>
              <a:t> </a:t>
            </a:r>
            <a:r>
              <a:rPr lang="en-US" sz="2800" dirty="0" err="1">
                <a:latin typeface="+mj-lt"/>
              </a:rPr>
              <a:t>biển</a:t>
            </a:r>
            <a:r>
              <a:rPr lang="en-US" sz="2800" dirty="0">
                <a:latin typeface="+mj-lt"/>
              </a:rPr>
              <a:t> </a:t>
            </a:r>
            <a:r>
              <a:rPr lang="en-US" sz="2800" dirty="0" err="1">
                <a:latin typeface="+mj-lt"/>
              </a:rPr>
              <a:t>duyên</a:t>
            </a:r>
            <a:r>
              <a:rPr lang="en-US" sz="2800" dirty="0">
                <a:latin typeface="+mj-lt"/>
              </a:rPr>
              <a:t> </a:t>
            </a:r>
            <a:r>
              <a:rPr lang="en-US" sz="2800" dirty="0" err="1">
                <a:latin typeface="+mj-lt"/>
              </a:rPr>
              <a:t>dáng</a:t>
            </a:r>
            <a:r>
              <a:rPr lang="en-US" sz="2800" dirty="0">
                <a:latin typeface="+mj-lt"/>
              </a:rPr>
              <a:t>, </a:t>
            </a:r>
            <a:r>
              <a:rPr lang="en-US" sz="2800" dirty="0" err="1">
                <a:latin typeface="+mj-lt"/>
              </a:rPr>
              <a:t>trẻ</a:t>
            </a:r>
            <a:r>
              <a:rPr lang="en-US" sz="2800" dirty="0">
                <a:latin typeface="+mj-lt"/>
              </a:rPr>
              <a:t> </a:t>
            </a:r>
            <a:r>
              <a:rPr lang="en-US" sz="2800" dirty="0" err="1">
                <a:latin typeface="+mj-lt"/>
              </a:rPr>
              <a:t>trung</a:t>
            </a:r>
            <a:r>
              <a:rPr lang="en-US" sz="2800" dirty="0">
                <a:latin typeface="+mj-lt"/>
              </a:rPr>
              <a:t>, </a:t>
            </a:r>
            <a:r>
              <a:rPr lang="en-US" sz="2800" dirty="0" err="1">
                <a:latin typeface="+mj-lt"/>
              </a:rPr>
              <a:t>xinh</a:t>
            </a:r>
            <a:r>
              <a:rPr lang="en-US" sz="2800" dirty="0">
                <a:latin typeface="+mj-lt"/>
              </a:rPr>
              <a:t> </a:t>
            </a:r>
            <a:r>
              <a:rPr lang="en-US" sz="2800" dirty="0" err="1" smtClean="0">
                <a:latin typeface="+mj-lt"/>
              </a:rPr>
              <a:t>đẹp</a:t>
            </a:r>
            <a:r>
              <a:rPr lang="en-US" sz="2800" dirty="0" smtClean="0">
                <a:latin typeface="+mj-lt"/>
              </a:rPr>
              <a:t>.</a:t>
            </a:r>
            <a:endParaRPr lang="en-US" sz="2800" dirty="0">
              <a:latin typeface="+mj-lt"/>
            </a:endParaRPr>
          </a:p>
        </p:txBody>
      </p:sp>
      <p:sp>
        <p:nvSpPr>
          <p:cNvPr id="8" name="Hộp Văn bản 7"/>
          <p:cNvSpPr txBox="1"/>
          <p:nvPr/>
        </p:nvSpPr>
        <p:spPr>
          <a:xfrm>
            <a:off x="1262223" y="1283405"/>
            <a:ext cx="6116594" cy="596574"/>
          </a:xfrm>
          <a:prstGeom prst="rect">
            <a:avLst/>
          </a:prstGeom>
          <a:noFill/>
        </p:spPr>
        <p:txBody>
          <a:bodyPr wrap="square">
            <a:spAutoFit/>
          </a:bodyPr>
          <a:lstStyle/>
          <a:p>
            <a:pPr marL="0" marR="91440">
              <a:lnSpc>
                <a:spcPct val="130000"/>
              </a:lnSpc>
              <a:spcBef>
                <a:spcPts val="0"/>
              </a:spcBef>
              <a:spcAft>
                <a:spcPts val="0"/>
              </a:spcAft>
            </a:pPr>
            <a:r>
              <a:rPr lang="en-US" sz="2800" b="1" dirty="0">
                <a:solidFill>
                  <a:srgbClr val="00CC00"/>
                </a:solidFill>
                <a:effectLst/>
                <a:latin typeface="Times New Roman" panose="02020603050405020304" pitchFamily="18" charset="0"/>
                <a:ea typeface="Calibri" panose="020F0502020204030204" pitchFamily="34" charset="0"/>
              </a:rPr>
              <a:t>3.2 </a:t>
            </a:r>
            <a:r>
              <a:rPr lang="en-US" sz="2800" b="1" dirty="0" err="1">
                <a:solidFill>
                  <a:srgbClr val="00CC00"/>
                </a:solidFill>
                <a:effectLst/>
                <a:latin typeface="Times New Roman" panose="02020603050405020304" pitchFamily="18" charset="0"/>
                <a:ea typeface="Calibri" panose="020F0502020204030204" pitchFamily="34" charset="0"/>
              </a:rPr>
              <a:t>Ngoại</a:t>
            </a:r>
            <a:r>
              <a:rPr lang="en-US" sz="2800" b="1" dirty="0">
                <a:solidFill>
                  <a:srgbClr val="00CC00"/>
                </a:solidFill>
                <a:effectLst/>
                <a:latin typeface="Times New Roman" panose="02020603050405020304" pitchFamily="18" charset="0"/>
                <a:ea typeface="Calibri" panose="020F0502020204030204" pitchFamily="34" charset="0"/>
              </a:rPr>
              <a:t> </a:t>
            </a:r>
            <a:r>
              <a:rPr lang="en-US" sz="2800" b="1" dirty="0" err="1">
                <a:solidFill>
                  <a:srgbClr val="00CC00"/>
                </a:solidFill>
                <a:effectLst/>
                <a:latin typeface="Times New Roman" panose="02020603050405020304" pitchFamily="18" charset="0"/>
                <a:ea typeface="Calibri" panose="020F0502020204030204" pitchFamily="34" charset="0"/>
              </a:rPr>
              <a:t>hình</a:t>
            </a:r>
            <a:endParaRPr lang="en-US" sz="2800" dirty="0">
              <a:solidFill>
                <a:srgbClr val="00CC00"/>
              </a:solidFill>
              <a:effectLst/>
              <a:latin typeface="Times New Roman" panose="02020603050405020304" pitchFamily="18" charset="0"/>
              <a:ea typeface="Calibri" panose="020F0502020204030204" pitchFamily="34" charset="0"/>
            </a:endParaRPr>
          </a:p>
        </p:txBody>
      </p:sp>
      <p:sp>
        <p:nvSpPr>
          <p:cNvPr id="9" name="Hộp Văn bản 8"/>
          <p:cNvSpPr txBox="1"/>
          <p:nvPr/>
        </p:nvSpPr>
        <p:spPr>
          <a:xfrm>
            <a:off x="1453286" y="2170894"/>
            <a:ext cx="4440887" cy="578882"/>
          </a:xfrm>
          <a:prstGeom prst="roundRect">
            <a:avLst/>
          </a:prstGeom>
          <a:gradFill flip="none" rotWithShape="1">
            <a:gsLst>
              <a:gs pos="36000">
                <a:srgbClr val="00CC00"/>
              </a:gs>
              <a:gs pos="79000">
                <a:srgbClr val="009900"/>
              </a:gs>
            </a:gsLst>
            <a:path path="circle">
              <a:fillToRect l="100000" t="100000"/>
            </a:path>
            <a:tileRect r="-100000" b="-100000"/>
          </a:gradFill>
          <a:ln w="38100">
            <a:solidFill>
              <a:srgbClr val="00B050"/>
            </a:solidFill>
          </a:ln>
        </p:spPr>
        <p:txBody>
          <a:bodyPr wrap="square">
            <a:spAutoFit/>
          </a:bodyPr>
          <a:lstStyle/>
          <a:p>
            <a:pPr marL="30480" marR="30480" algn="just">
              <a:spcBef>
                <a:spcPts val="0"/>
              </a:spcBef>
              <a:spcAft>
                <a:spcPts val="0"/>
              </a:spcAft>
            </a:pPr>
            <a:r>
              <a:rPr lang="vi-VN" sz="2800" b="1" dirty="0">
                <a:solidFill>
                  <a:schemeClr val="bg1"/>
                </a:solidFill>
                <a:latin typeface="Times New Roman" panose="02020603050405020304" pitchFamily="18" charset="0"/>
                <a:ea typeface="Times New Roman" panose="02020603050405020304" pitchFamily="18" charset="0"/>
              </a:rPr>
              <a:t>- </a:t>
            </a:r>
            <a:r>
              <a:rPr lang="vi-VN" sz="2800" b="1" dirty="0" err="1">
                <a:solidFill>
                  <a:schemeClr val="bg1"/>
                </a:solidFill>
                <a:latin typeface="Times New Roman" panose="02020603050405020304" pitchFamily="18" charset="0"/>
                <a:ea typeface="Times New Roman" panose="02020603050405020304" pitchFamily="18" charset="0"/>
              </a:rPr>
              <a:t>Trước</a:t>
            </a:r>
            <a:r>
              <a:rPr lang="vi-VN" sz="2800" b="1" dirty="0">
                <a:solidFill>
                  <a:schemeClr val="bg1"/>
                </a:solidFill>
                <a:latin typeface="Times New Roman" panose="02020603050405020304" pitchFamily="18" charset="0"/>
                <a:ea typeface="Times New Roman" panose="02020603050405020304" pitchFamily="18" charset="0"/>
              </a:rPr>
              <a:t> khi đi xung phong</a:t>
            </a:r>
            <a:r>
              <a:rPr lang="en-US" sz="2800" b="1" dirty="0">
                <a:solidFill>
                  <a:schemeClr val="bg1"/>
                </a:solidFill>
                <a:latin typeface="Times New Roman" panose="02020603050405020304" pitchFamily="18" charset="0"/>
                <a:ea typeface="Times New Roman" panose="02020603050405020304" pitchFamily="18" charset="0"/>
              </a:rPr>
              <a:t>:</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12" name="Hộp Văn bản 11"/>
          <p:cNvSpPr txBox="1"/>
          <p:nvPr/>
        </p:nvSpPr>
        <p:spPr>
          <a:xfrm>
            <a:off x="1453284" y="4476588"/>
            <a:ext cx="9323571" cy="578882"/>
          </a:xfrm>
          <a:prstGeom prst="roundRect">
            <a:avLst/>
          </a:prstGeom>
          <a:noFill/>
          <a:ln w="38100">
            <a:solidFill>
              <a:srgbClr val="00CC00"/>
            </a:solidFill>
          </a:ln>
        </p:spPr>
        <p:txBody>
          <a:bodyPr wrap="square">
            <a:spAutoFit/>
          </a:bodyPr>
          <a:lstStyle/>
          <a:p>
            <a:pPr marL="30480" marR="30480"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mái</a:t>
            </a:r>
            <a:r>
              <a:rPr lang="en-US" sz="2800" dirty="0">
                <a:latin typeface="Times New Roman" panose="02020603050405020304" pitchFamily="18" charset="0"/>
                <a:cs typeface="Times New Roman" panose="02020603050405020304" pitchFamily="18" charset="0"/>
              </a:rPr>
              <a:t> t</a:t>
            </a:r>
            <a:r>
              <a:rPr lang="vi-VN" sz="2800" dirty="0">
                <a:latin typeface="Times New Roman" panose="02020603050405020304" pitchFamily="18" charset="0"/>
                <a:cs typeface="Times New Roman" panose="02020603050405020304" pitchFamily="18" charset="0"/>
              </a:rPr>
              <a:t>óc đen dài, óng mượt</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8052" t="3804" r="4044"/>
          <a:stretch>
            <a:fillRect/>
          </a:stretch>
        </p:blipFill>
        <p:spPr bwMode="auto">
          <a:xfrm>
            <a:off x="-41868" y="-27345"/>
            <a:ext cx="12233868" cy="688534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Hộp Văn bản 1"/>
          <p:cNvSpPr txBox="1"/>
          <p:nvPr/>
        </p:nvSpPr>
        <p:spPr>
          <a:xfrm>
            <a:off x="1117600" y="557357"/>
            <a:ext cx="9017000" cy="584775"/>
          </a:xfrm>
          <a:prstGeom prst="rect">
            <a:avLst/>
          </a:prstGeom>
          <a:noFill/>
        </p:spPr>
        <p:txBody>
          <a:bodyPr wrap="square">
            <a:spAutoFit/>
          </a:bodyPr>
          <a:lstStyle/>
          <a:p>
            <a:pPr algn="just"/>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3.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Hình</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Đàm</a:t>
            </a:r>
            <a:r>
              <a:rPr lang="en-US" sz="3200" b="1" dirty="0"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Thân</a:t>
            </a:r>
            <a:endParaRPr lang="en-US" sz="3200" dirty="0">
              <a:solidFill>
                <a:srgbClr val="339933"/>
              </a:solidFill>
              <a:latin typeface="Times New Roman" panose="02020603050405020304" pitchFamily="18" charset="0"/>
              <a:cs typeface="Times New Roman" panose="02020603050405020304" pitchFamily="18" charset="0"/>
            </a:endParaRPr>
          </a:p>
        </p:txBody>
      </p:sp>
      <p:sp>
        <p:nvSpPr>
          <p:cNvPr id="8" name="Hộp Văn bản 7"/>
          <p:cNvSpPr txBox="1"/>
          <p:nvPr/>
        </p:nvSpPr>
        <p:spPr>
          <a:xfrm>
            <a:off x="1262223" y="1098348"/>
            <a:ext cx="6116594" cy="596574"/>
          </a:xfrm>
          <a:prstGeom prst="rect">
            <a:avLst/>
          </a:prstGeom>
          <a:noFill/>
        </p:spPr>
        <p:txBody>
          <a:bodyPr wrap="square">
            <a:spAutoFit/>
          </a:bodyPr>
          <a:lstStyle/>
          <a:p>
            <a:pPr marL="0" marR="91440">
              <a:lnSpc>
                <a:spcPct val="130000"/>
              </a:lnSpc>
              <a:spcBef>
                <a:spcPts val="0"/>
              </a:spcBef>
              <a:spcAft>
                <a:spcPts val="0"/>
              </a:spcAft>
            </a:pPr>
            <a:r>
              <a:rPr lang="en-US" sz="2800" b="1" dirty="0">
                <a:solidFill>
                  <a:srgbClr val="00CC00"/>
                </a:solidFill>
                <a:effectLst/>
                <a:latin typeface="Times New Roman" panose="02020603050405020304" pitchFamily="18" charset="0"/>
                <a:ea typeface="Calibri" panose="020F0502020204030204" pitchFamily="34" charset="0"/>
              </a:rPr>
              <a:t>3.2 </a:t>
            </a:r>
            <a:r>
              <a:rPr lang="en-US" sz="2800" b="1" dirty="0" err="1">
                <a:solidFill>
                  <a:srgbClr val="00CC00"/>
                </a:solidFill>
                <a:effectLst/>
                <a:latin typeface="Times New Roman" panose="02020603050405020304" pitchFamily="18" charset="0"/>
                <a:ea typeface="Calibri" panose="020F0502020204030204" pitchFamily="34" charset="0"/>
              </a:rPr>
              <a:t>Ngoại</a:t>
            </a:r>
            <a:r>
              <a:rPr lang="en-US" sz="2800" b="1" dirty="0">
                <a:solidFill>
                  <a:srgbClr val="00CC00"/>
                </a:solidFill>
                <a:effectLst/>
                <a:latin typeface="Times New Roman" panose="02020603050405020304" pitchFamily="18" charset="0"/>
                <a:ea typeface="Calibri" panose="020F0502020204030204" pitchFamily="34" charset="0"/>
              </a:rPr>
              <a:t> </a:t>
            </a:r>
            <a:r>
              <a:rPr lang="en-US" sz="2800" b="1" dirty="0" err="1">
                <a:solidFill>
                  <a:srgbClr val="00CC00"/>
                </a:solidFill>
                <a:effectLst/>
                <a:latin typeface="Times New Roman" panose="02020603050405020304" pitchFamily="18" charset="0"/>
                <a:ea typeface="Calibri" panose="020F0502020204030204" pitchFamily="34" charset="0"/>
              </a:rPr>
              <a:t>hình</a:t>
            </a:r>
            <a:endParaRPr lang="en-US" sz="2800" dirty="0">
              <a:solidFill>
                <a:srgbClr val="00CC00"/>
              </a:solidFill>
              <a:effectLst/>
              <a:latin typeface="Times New Roman" panose="02020603050405020304" pitchFamily="18" charset="0"/>
              <a:ea typeface="Calibri" panose="020F0502020204030204" pitchFamily="34" charset="0"/>
            </a:endParaRPr>
          </a:p>
        </p:txBody>
      </p:sp>
      <p:sp>
        <p:nvSpPr>
          <p:cNvPr id="7" name="Hộp Văn bản 6"/>
          <p:cNvSpPr txBox="1"/>
          <p:nvPr/>
        </p:nvSpPr>
        <p:spPr>
          <a:xfrm>
            <a:off x="1527427" y="1936292"/>
            <a:ext cx="6232616" cy="578882"/>
          </a:xfrm>
          <a:prstGeom prst="roundRect">
            <a:avLst/>
          </a:prstGeom>
          <a:gradFill flip="none" rotWithShape="1">
            <a:gsLst>
              <a:gs pos="36000">
                <a:srgbClr val="00CC00"/>
              </a:gs>
              <a:gs pos="79000">
                <a:srgbClr val="009900"/>
              </a:gs>
            </a:gsLst>
            <a:path path="circle">
              <a:fillToRect l="100000" t="100000"/>
            </a:path>
            <a:tileRect r="-100000" b="-100000"/>
          </a:gradFill>
          <a:ln w="38100">
            <a:solidFill>
              <a:srgbClr val="00B050"/>
            </a:solidFill>
          </a:ln>
        </p:spPr>
        <p:txBody>
          <a:bodyPr wrap="square">
            <a:spAutoFit/>
          </a:bodyPr>
          <a:lstStyle/>
          <a:p>
            <a:pPr marL="30480" marR="30480" algn="just">
              <a:spcBef>
                <a:spcPts val="0"/>
              </a:spcBef>
              <a:spcAft>
                <a:spcPts val="0"/>
              </a:spcAft>
            </a:pPr>
            <a:r>
              <a:rPr lang="vi-VN" sz="2800" dirty="0">
                <a:solidFill>
                  <a:schemeClr val="bg1"/>
                </a:solidFill>
                <a:latin typeface="Times New Roman" panose="02020603050405020304" pitchFamily="18" charset="0"/>
                <a:ea typeface="Times New Roman" panose="02020603050405020304" pitchFamily="18" charset="0"/>
              </a:rPr>
              <a:t>- </a:t>
            </a:r>
            <a:r>
              <a:rPr lang="vi-VN" sz="2800" b="1" dirty="0">
                <a:solidFill>
                  <a:schemeClr val="bg1"/>
                </a:solidFill>
                <a:latin typeface="Times New Roman" panose="02020603050405020304" pitchFamily="18" charset="0"/>
                <a:ea typeface="Times New Roman" panose="02020603050405020304" pitchFamily="18" charset="0"/>
              </a:rPr>
              <a:t>Khi từ chiến trường bom đạn </a:t>
            </a:r>
            <a:r>
              <a:rPr lang="en-US" sz="2800" b="1" dirty="0" err="1" smtClean="0">
                <a:solidFill>
                  <a:schemeClr val="bg1"/>
                </a:solidFill>
                <a:latin typeface="Times New Roman" panose="02020603050405020304" pitchFamily="18" charset="0"/>
                <a:ea typeface="Times New Roman" panose="02020603050405020304" pitchFamily="18" charset="0"/>
              </a:rPr>
              <a:t>trở</a:t>
            </a:r>
            <a:r>
              <a:rPr lang="vi-VN" sz="2800" b="1" dirty="0" smtClean="0">
                <a:solidFill>
                  <a:schemeClr val="bg1"/>
                </a:solidFill>
                <a:latin typeface="Times New Roman" panose="02020603050405020304" pitchFamily="18" charset="0"/>
                <a:ea typeface="Times New Roman" panose="02020603050405020304" pitchFamily="18" charset="0"/>
              </a:rPr>
              <a:t> </a:t>
            </a:r>
            <a:r>
              <a:rPr lang="vi-VN" sz="2800" b="1" dirty="0">
                <a:solidFill>
                  <a:schemeClr val="bg1"/>
                </a:solidFill>
                <a:latin typeface="Times New Roman" panose="02020603050405020304" pitchFamily="18" charset="0"/>
                <a:ea typeface="Times New Roman" panose="02020603050405020304" pitchFamily="18" charset="0"/>
              </a:rPr>
              <a:t>về:</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10" name="Hộp Văn bản 9"/>
          <p:cNvSpPr txBox="1"/>
          <p:nvPr/>
        </p:nvSpPr>
        <p:spPr>
          <a:xfrm>
            <a:off x="1527427" y="2893765"/>
            <a:ext cx="9653432" cy="1532334"/>
          </a:xfrm>
          <a:prstGeom prst="roundRect">
            <a:avLst/>
          </a:prstGeom>
          <a:noFill/>
          <a:ln w="38100">
            <a:solidFill>
              <a:srgbClr val="00CC00"/>
            </a:solidFill>
          </a:ln>
        </p:spPr>
        <p:txBody>
          <a:bodyPr wrap="square">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62%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tật</a:t>
            </a:r>
            <a:r>
              <a:rPr lang="en-US" sz="2800" dirty="0">
                <a:latin typeface="Times New Roman" panose="02020603050405020304" pitchFamily="18" charset="0"/>
                <a:cs typeface="Times New Roman" panose="02020603050405020304" pitchFamily="18" charset="0"/>
              </a:rPr>
              <a:t>, da </a:t>
            </a:r>
            <a:r>
              <a:rPr lang="en-US" sz="2800" dirty="0" err="1">
                <a:latin typeface="Times New Roman" panose="02020603050405020304" pitchFamily="18" charset="0"/>
                <a:cs typeface="Times New Roman" panose="02020603050405020304" pitchFamily="18" charset="0"/>
              </a:rPr>
              <a:t>xanh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nhiễm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độc</a:t>
            </a:r>
            <a:r>
              <a:rPr lang="en-US"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da cam, </a:t>
            </a:r>
            <a:r>
              <a:rPr lang="en-US" sz="2800" dirty="0" err="1">
                <a:latin typeface="Times New Roman" panose="02020603050405020304" pitchFamily="18" charset="0"/>
                <a:cs typeface="Times New Roman" panose="02020603050405020304" pitchFamily="18" charset="0"/>
              </a:rPr>
              <a:t>mang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nghe</a:t>
            </a:r>
            <a:r>
              <a:rPr lang="en-US" sz="2800" dirty="0" smtClean="0">
                <a:latin typeface="Times New Roman" panose="02020603050405020304" pitchFamily="18" charset="0"/>
                <a:cs typeface="Times New Roman" panose="02020603050405020304" pitchFamily="18" charset="0"/>
              </a:rPr>
              <a:t> tin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nữa</a:t>
            </a:r>
            <a:r>
              <a:rPr lang="en-US" sz="2800" dirty="0">
                <a:latin typeface="Times New Roman" panose="02020603050405020304" pitchFamily="18" charset="0"/>
                <a:cs typeface="Times New Roman" panose="02020603050405020304" pitchFamily="18" charset="0"/>
              </a:rPr>
              <a:t>, ..;</a:t>
            </a:r>
          </a:p>
        </p:txBody>
      </p:sp>
      <p:sp>
        <p:nvSpPr>
          <p:cNvPr id="14" name="Hộp Văn bản 13"/>
          <p:cNvSpPr txBox="1"/>
          <p:nvPr/>
        </p:nvSpPr>
        <p:spPr>
          <a:xfrm>
            <a:off x="1527427" y="4786969"/>
            <a:ext cx="9653432" cy="1055608"/>
          </a:xfrm>
          <a:prstGeom prst="roundRect">
            <a:avLst/>
          </a:prstGeom>
          <a:noFill/>
          <a:ln w="38100">
            <a:noFill/>
          </a:ln>
        </p:spPr>
        <p:txBody>
          <a:bodyPr wrap="square">
            <a:spAutoFit/>
          </a:bodyPr>
          <a:lstStyle/>
          <a:p>
            <a:pPr marL="30480" marR="30480" algn="just">
              <a:spcBef>
                <a:spcPts val="0"/>
              </a:spcBef>
              <a:spcAft>
                <a:spcPts val="0"/>
              </a:spcAft>
            </a:pPr>
            <a:r>
              <a:rPr lang="vi-VN" sz="2800" b="1" dirty="0">
                <a:solidFill>
                  <a:srgbClr val="009900"/>
                </a:solidFill>
                <a:latin typeface="Times New Roman" panose="02020603050405020304" pitchFamily="18" charset="0"/>
                <a:ea typeface="Times New Roman" panose="02020603050405020304" pitchFamily="18" charset="0"/>
              </a:rPr>
              <a:t>→ Bom </a:t>
            </a:r>
            <a:r>
              <a:rPr lang="vi-VN" sz="2800" b="1" dirty="0" err="1">
                <a:solidFill>
                  <a:srgbClr val="009900"/>
                </a:solidFill>
                <a:latin typeface="Times New Roman" panose="02020603050405020304" pitchFamily="18" charset="0"/>
                <a:ea typeface="Times New Roman" panose="02020603050405020304" pitchFamily="18" charset="0"/>
              </a:rPr>
              <a:t>đạn</a:t>
            </a:r>
            <a:r>
              <a:rPr lang="vi-VN" sz="2800" b="1" dirty="0">
                <a:solidFill>
                  <a:srgbClr val="009900"/>
                </a:solidFill>
                <a:latin typeface="Times New Roman" panose="02020603050405020304" pitchFamily="18" charset="0"/>
                <a:ea typeface="Times New Roman" panose="02020603050405020304" pitchFamily="18" charset="0"/>
              </a:rPr>
              <a:t> </a:t>
            </a:r>
            <a:r>
              <a:rPr lang="vi-VN" sz="2800" b="1" dirty="0" err="1">
                <a:solidFill>
                  <a:srgbClr val="009900"/>
                </a:solidFill>
                <a:latin typeface="Times New Roman" panose="02020603050405020304" pitchFamily="18" charset="0"/>
                <a:ea typeface="Times New Roman" panose="02020603050405020304" pitchFamily="18" charset="0"/>
              </a:rPr>
              <a:t>chiến</a:t>
            </a:r>
            <a:r>
              <a:rPr lang="vi-VN" sz="2800" b="1" dirty="0">
                <a:solidFill>
                  <a:srgbClr val="009900"/>
                </a:solidFill>
                <a:latin typeface="Times New Roman" panose="02020603050405020304" pitchFamily="18" charset="0"/>
                <a:ea typeface="Times New Roman" panose="02020603050405020304" pitchFamily="18" charset="0"/>
              </a:rPr>
              <a:t> tranh </a:t>
            </a:r>
            <a:r>
              <a:rPr lang="vi-VN" sz="2800" b="1" dirty="0" err="1">
                <a:solidFill>
                  <a:srgbClr val="009900"/>
                </a:solidFill>
                <a:latin typeface="Times New Roman" panose="02020603050405020304" pitchFamily="18" charset="0"/>
                <a:ea typeface="Times New Roman" panose="02020603050405020304" pitchFamily="18" charset="0"/>
              </a:rPr>
              <a:t>đã</a:t>
            </a:r>
            <a:r>
              <a:rPr lang="vi-VN" sz="2800" b="1" dirty="0">
                <a:solidFill>
                  <a:srgbClr val="009900"/>
                </a:solidFill>
                <a:latin typeface="Times New Roman" panose="02020603050405020304" pitchFamily="18" charset="0"/>
                <a:ea typeface="Times New Roman" panose="02020603050405020304" pitchFamily="18" charset="0"/>
              </a:rPr>
              <a:t> </a:t>
            </a:r>
            <a:r>
              <a:rPr lang="vi-VN" sz="2800" b="1" dirty="0" err="1">
                <a:solidFill>
                  <a:srgbClr val="009900"/>
                </a:solidFill>
                <a:latin typeface="Times New Roman" panose="02020603050405020304" pitchFamily="18" charset="0"/>
                <a:ea typeface="Times New Roman" panose="02020603050405020304" pitchFamily="18" charset="0"/>
              </a:rPr>
              <a:t>lấy</a:t>
            </a:r>
            <a:r>
              <a:rPr lang="vi-VN" sz="2800" b="1" dirty="0">
                <a:solidFill>
                  <a:srgbClr val="009900"/>
                </a:solidFill>
                <a:latin typeface="Times New Roman" panose="02020603050405020304" pitchFamily="18" charset="0"/>
                <a:ea typeface="Times New Roman" panose="02020603050405020304" pitchFamily="18" charset="0"/>
              </a:rPr>
              <a:t> đi </a:t>
            </a:r>
            <a:r>
              <a:rPr lang="vi-VN" sz="2800" b="1" dirty="0" err="1">
                <a:solidFill>
                  <a:srgbClr val="009900"/>
                </a:solidFill>
                <a:latin typeface="Times New Roman" panose="02020603050405020304" pitchFamily="18" charset="0"/>
                <a:ea typeface="Times New Roman" panose="02020603050405020304" pitchFamily="18" charset="0"/>
              </a:rPr>
              <a:t>tuổi</a:t>
            </a:r>
            <a:r>
              <a:rPr lang="vi-VN" sz="2800" b="1" dirty="0">
                <a:solidFill>
                  <a:srgbClr val="009900"/>
                </a:solidFill>
                <a:latin typeface="Times New Roman" panose="02020603050405020304" pitchFamily="18" charset="0"/>
                <a:ea typeface="Times New Roman" panose="02020603050405020304" pitchFamily="18" charset="0"/>
              </a:rPr>
              <a:t> thanh xuân,</a:t>
            </a:r>
            <a:r>
              <a:rPr lang="en-US" sz="2800" b="1" dirty="0">
                <a:solidFill>
                  <a:srgbClr val="009900"/>
                </a:solidFill>
                <a:latin typeface="Times New Roman" panose="02020603050405020304" pitchFamily="18" charset="0"/>
                <a:ea typeface="Times New Roman" panose="02020603050405020304" pitchFamily="18" charset="0"/>
              </a:rPr>
              <a:t> </a:t>
            </a:r>
            <a:r>
              <a:rPr lang="en-US" sz="2800" b="1" dirty="0" err="1">
                <a:solidFill>
                  <a:srgbClr val="009900"/>
                </a:solidFill>
                <a:latin typeface="Times New Roman" panose="02020603050405020304" pitchFamily="18" charset="0"/>
                <a:ea typeface="Times New Roman" panose="02020603050405020304" pitchFamily="18" charset="0"/>
              </a:rPr>
              <a:t>nhan</a:t>
            </a:r>
            <a:r>
              <a:rPr lang="en-US" sz="2800" b="1" dirty="0">
                <a:solidFill>
                  <a:srgbClr val="009900"/>
                </a:solidFill>
                <a:latin typeface="Times New Roman" panose="02020603050405020304" pitchFamily="18" charset="0"/>
                <a:ea typeface="Times New Roman" panose="02020603050405020304" pitchFamily="18" charset="0"/>
              </a:rPr>
              <a:t> </a:t>
            </a:r>
            <a:r>
              <a:rPr lang="en-US" sz="2800" b="1" dirty="0" err="1">
                <a:solidFill>
                  <a:srgbClr val="009900"/>
                </a:solidFill>
                <a:latin typeface="Times New Roman" panose="02020603050405020304" pitchFamily="18" charset="0"/>
                <a:ea typeface="Times New Roman" panose="02020603050405020304" pitchFamily="18" charset="0"/>
              </a:rPr>
              <a:t>sắc</a:t>
            </a:r>
            <a:r>
              <a:rPr lang="vi-VN" sz="2800" b="1" dirty="0">
                <a:solidFill>
                  <a:srgbClr val="009900"/>
                </a:solidFill>
                <a:latin typeface="Times New Roman" panose="02020603050405020304" pitchFamily="18" charset="0"/>
                <a:ea typeface="Times New Roman" panose="02020603050405020304" pitchFamily="18" charset="0"/>
              </a:rPr>
              <a:t> tươi </a:t>
            </a:r>
            <a:r>
              <a:rPr lang="vi-VN" sz="2800" b="1" dirty="0" err="1">
                <a:solidFill>
                  <a:srgbClr val="009900"/>
                </a:solidFill>
                <a:latin typeface="Times New Roman" panose="02020603050405020304" pitchFamily="18" charset="0"/>
                <a:ea typeface="Times New Roman" panose="02020603050405020304" pitchFamily="18" charset="0"/>
              </a:rPr>
              <a:t>đẹp</a:t>
            </a:r>
            <a:r>
              <a:rPr lang="vi-VN" sz="2800" b="1" dirty="0">
                <a:solidFill>
                  <a:srgbClr val="009900"/>
                </a:solidFill>
                <a:latin typeface="Times New Roman" panose="02020603050405020304" pitchFamily="18" charset="0"/>
                <a:ea typeface="Times New Roman" panose="02020603050405020304" pitchFamily="18" charset="0"/>
              </a:rPr>
              <a:t> </a:t>
            </a:r>
            <a:r>
              <a:rPr lang="vi-VN" sz="2800" b="1" dirty="0" err="1">
                <a:solidFill>
                  <a:srgbClr val="009900"/>
                </a:solidFill>
                <a:latin typeface="Times New Roman" panose="02020603050405020304" pitchFamily="18" charset="0"/>
                <a:ea typeface="Times New Roman" panose="02020603050405020304" pitchFamily="18" charset="0"/>
              </a:rPr>
              <a:t>của</a:t>
            </a:r>
            <a:r>
              <a:rPr lang="vi-VN" sz="2800" b="1" dirty="0">
                <a:solidFill>
                  <a:srgbClr val="009900"/>
                </a:solidFill>
                <a:latin typeface="Times New Roman" panose="02020603050405020304" pitchFamily="18" charset="0"/>
                <a:ea typeface="Times New Roman" panose="02020603050405020304" pitchFamily="18" charset="0"/>
              </a:rPr>
              <a:t> </a:t>
            </a:r>
            <a:r>
              <a:rPr lang="vi-VN" sz="2800" b="1" dirty="0" err="1">
                <a:solidFill>
                  <a:srgbClr val="009900"/>
                </a:solidFill>
                <a:latin typeface="Times New Roman" panose="02020603050405020304" pitchFamily="18" charset="0"/>
                <a:ea typeface="Times New Roman" panose="02020603050405020304" pitchFamily="18" charset="0"/>
              </a:rPr>
              <a:t>những</a:t>
            </a:r>
            <a:r>
              <a:rPr lang="vi-VN" sz="2800" b="1" dirty="0">
                <a:solidFill>
                  <a:srgbClr val="009900"/>
                </a:solidFill>
                <a:latin typeface="Times New Roman" panose="02020603050405020304" pitchFamily="18" charset="0"/>
                <a:ea typeface="Times New Roman" panose="02020603050405020304" pitchFamily="18" charset="0"/>
              </a:rPr>
              <a:t> </a:t>
            </a:r>
            <a:r>
              <a:rPr lang="vi-VN" sz="2800" b="1" dirty="0" err="1">
                <a:solidFill>
                  <a:srgbClr val="009900"/>
                </a:solidFill>
                <a:latin typeface="Times New Roman" panose="02020603050405020304" pitchFamily="18" charset="0"/>
                <a:ea typeface="Times New Roman" panose="02020603050405020304" pitchFamily="18" charset="0"/>
              </a:rPr>
              <a:t>người</a:t>
            </a:r>
            <a:r>
              <a:rPr lang="vi-VN" sz="2800" b="1" dirty="0">
                <a:solidFill>
                  <a:srgbClr val="009900"/>
                </a:solidFill>
                <a:latin typeface="Times New Roman" panose="02020603050405020304" pitchFamily="18" charset="0"/>
                <a:ea typeface="Times New Roman" panose="02020603050405020304" pitchFamily="18" charset="0"/>
              </a:rPr>
              <a:t> con </a:t>
            </a:r>
            <a:r>
              <a:rPr lang="vi-VN" sz="2800" b="1" dirty="0" err="1">
                <a:solidFill>
                  <a:srgbClr val="009900"/>
                </a:solidFill>
                <a:latin typeface="Times New Roman" panose="02020603050405020304" pitchFamily="18" charset="0"/>
                <a:ea typeface="Times New Roman" panose="02020603050405020304" pitchFamily="18" charset="0"/>
              </a:rPr>
              <a:t>gái</a:t>
            </a:r>
            <a:r>
              <a:rPr lang="vi-VN" sz="2800" b="1" dirty="0">
                <a:solidFill>
                  <a:srgbClr val="009900"/>
                </a:solidFill>
                <a:latin typeface="Times New Roman" panose="02020603050405020304" pitchFamily="18" charset="0"/>
                <a:ea typeface="Times New Roman" panose="02020603050405020304" pitchFamily="18" charset="0"/>
              </a:rPr>
              <a:t> đôi mươi.</a:t>
            </a:r>
            <a:endParaRPr lang="en-US" sz="2400" b="1" dirty="0">
              <a:solidFill>
                <a:srgbClr val="009900"/>
              </a:solidFill>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10" grpId="0" animBg="1"/>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8052" t="3804" r="4044"/>
          <a:stretch>
            <a:fillRect/>
          </a:stretch>
        </p:blipFill>
        <p:spPr bwMode="auto">
          <a:xfrm>
            <a:off x="0" y="-27345"/>
            <a:ext cx="12690389" cy="688534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Hộp Văn bản 1"/>
          <p:cNvSpPr txBox="1"/>
          <p:nvPr/>
        </p:nvSpPr>
        <p:spPr>
          <a:xfrm>
            <a:off x="1187197" y="292112"/>
            <a:ext cx="9017000" cy="584775"/>
          </a:xfrm>
          <a:prstGeom prst="rect">
            <a:avLst/>
          </a:prstGeom>
          <a:noFill/>
        </p:spPr>
        <p:txBody>
          <a:bodyPr wrap="square">
            <a:spAutoFit/>
          </a:bodyPr>
          <a:lstStyle/>
          <a:p>
            <a:pPr algn="just"/>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3.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Hình</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Đàm</a:t>
            </a:r>
            <a:r>
              <a:rPr lang="en-US" sz="3200" b="1" dirty="0"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Thân</a:t>
            </a:r>
            <a:endParaRPr lang="en-US" sz="3200" dirty="0">
              <a:solidFill>
                <a:srgbClr val="339933"/>
              </a:solidFill>
              <a:latin typeface="Times New Roman" panose="02020603050405020304" pitchFamily="18" charset="0"/>
              <a:cs typeface="Times New Roman" panose="02020603050405020304" pitchFamily="18" charset="0"/>
            </a:endParaRPr>
          </a:p>
        </p:txBody>
      </p:sp>
      <p:sp>
        <p:nvSpPr>
          <p:cNvPr id="8" name="Hộp Văn bản 7"/>
          <p:cNvSpPr txBox="1"/>
          <p:nvPr/>
        </p:nvSpPr>
        <p:spPr>
          <a:xfrm>
            <a:off x="1317825" y="876887"/>
            <a:ext cx="6116594" cy="596574"/>
          </a:xfrm>
          <a:prstGeom prst="rect">
            <a:avLst/>
          </a:prstGeom>
          <a:noFill/>
        </p:spPr>
        <p:txBody>
          <a:bodyPr wrap="square">
            <a:spAutoFit/>
          </a:bodyPr>
          <a:lstStyle/>
          <a:p>
            <a:pPr marL="0" marR="91440">
              <a:lnSpc>
                <a:spcPct val="130000"/>
              </a:lnSpc>
              <a:spcBef>
                <a:spcPts val="0"/>
              </a:spcBef>
              <a:spcAft>
                <a:spcPts val="0"/>
              </a:spcAft>
            </a:pPr>
            <a:r>
              <a:rPr lang="en-US" sz="2800" b="1" dirty="0">
                <a:solidFill>
                  <a:srgbClr val="00CC00"/>
                </a:solidFill>
                <a:effectLst/>
                <a:latin typeface="Times New Roman" panose="02020603050405020304" pitchFamily="18" charset="0"/>
                <a:ea typeface="Calibri" panose="020F0502020204030204" pitchFamily="34" charset="0"/>
              </a:rPr>
              <a:t>3.3 </a:t>
            </a:r>
            <a:r>
              <a:rPr lang="en-US" sz="2800" b="1" dirty="0" err="1">
                <a:solidFill>
                  <a:srgbClr val="00CC00"/>
                </a:solidFill>
                <a:effectLst/>
                <a:latin typeface="Times New Roman" panose="02020603050405020304" pitchFamily="18" charset="0"/>
                <a:ea typeface="Calibri" panose="020F0502020204030204" pitchFamily="34" charset="0"/>
              </a:rPr>
              <a:t>Tính</a:t>
            </a:r>
            <a:r>
              <a:rPr lang="en-US" sz="2800" b="1" dirty="0">
                <a:solidFill>
                  <a:srgbClr val="00CC00"/>
                </a:solidFill>
                <a:effectLst/>
                <a:latin typeface="Times New Roman" panose="02020603050405020304" pitchFamily="18" charset="0"/>
                <a:ea typeface="Calibri" panose="020F0502020204030204" pitchFamily="34" charset="0"/>
              </a:rPr>
              <a:t> </a:t>
            </a:r>
            <a:r>
              <a:rPr lang="en-US" sz="2800" b="1" dirty="0" err="1">
                <a:solidFill>
                  <a:srgbClr val="00CC00"/>
                </a:solidFill>
                <a:effectLst/>
                <a:latin typeface="Times New Roman" panose="02020603050405020304" pitchFamily="18" charset="0"/>
                <a:ea typeface="Calibri" panose="020F0502020204030204" pitchFamily="34" charset="0"/>
              </a:rPr>
              <a:t>cách</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phẩm</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chất</a:t>
            </a:r>
            <a:endParaRPr lang="en-US" sz="2800" dirty="0">
              <a:solidFill>
                <a:srgbClr val="00CC00"/>
              </a:solidFill>
              <a:effectLst/>
              <a:latin typeface="Times New Roman" panose="02020603050405020304" pitchFamily="18" charset="0"/>
              <a:ea typeface="Calibri" panose="020F0502020204030204" pitchFamily="34" charset="0"/>
            </a:endParaRPr>
          </a:p>
        </p:txBody>
      </p:sp>
      <p:sp>
        <p:nvSpPr>
          <p:cNvPr id="9" name="Hộp Văn bản 8"/>
          <p:cNvSpPr txBox="1"/>
          <p:nvPr/>
        </p:nvSpPr>
        <p:spPr>
          <a:xfrm>
            <a:off x="1178501" y="2427568"/>
            <a:ext cx="10868455" cy="523220"/>
          </a:xfrm>
          <a:prstGeom prst="rect">
            <a:avLst/>
          </a:prstGeom>
          <a:gradFill flip="none" rotWithShape="1">
            <a:gsLst>
              <a:gs pos="36000">
                <a:srgbClr val="00CC00"/>
              </a:gs>
              <a:gs pos="79000">
                <a:srgbClr val="009900"/>
              </a:gs>
            </a:gsLst>
            <a:path path="circle">
              <a:fillToRect l="100000" t="100000"/>
            </a:path>
            <a:tileRect r="-100000" b="-100000"/>
          </a:gradFill>
          <a:ln w="38100">
            <a:solidFill>
              <a:srgbClr val="00B050"/>
            </a:solidFill>
          </a:ln>
        </p:spPr>
        <p:txBody>
          <a:bodyPr wrap="square">
            <a:spAutoFit/>
          </a:bodyPr>
          <a:lstStyle/>
          <a:p>
            <a:pPr marR="91440"/>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Tình</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huống</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sự</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kiện</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thứ</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nhất</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cs typeface="Times New Roman" panose="02020603050405020304" pitchFamily="18" charset="0"/>
              </a:rPr>
              <a:t>Khi</a:t>
            </a:r>
            <a:r>
              <a:rPr lang="en-US" sz="2800" b="1" dirty="0">
                <a:solidFill>
                  <a:schemeClr val="bg1"/>
                </a:solidFill>
                <a:latin typeface="Times New Roman" panose="02020603050405020304" pitchFamily="18" charset="0"/>
                <a:cs typeface="Times New Roman" panose="02020603050405020304" pitchFamily="18" charset="0"/>
              </a:rPr>
              <a:t> ở </a:t>
            </a:r>
            <a:r>
              <a:rPr lang="en-US" sz="2800" b="1" dirty="0" err="1">
                <a:solidFill>
                  <a:schemeClr val="bg1"/>
                </a:solidFill>
                <a:latin typeface="Times New Roman" panose="02020603050405020304" pitchFamily="18" charset="0"/>
                <a:cs typeface="Times New Roman" panose="02020603050405020304" pitchFamily="18" charset="0"/>
              </a:rPr>
              <a:t>chiến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trường</a:t>
            </a:r>
            <a:endPar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Hộp Văn bản 14"/>
          <p:cNvSpPr txBox="1"/>
          <p:nvPr/>
        </p:nvSpPr>
        <p:spPr>
          <a:xfrm>
            <a:off x="1187197" y="1473461"/>
            <a:ext cx="9643080" cy="954107"/>
          </a:xfrm>
          <a:prstGeom prst="rect">
            <a:avLst/>
          </a:prstGeom>
          <a:noFill/>
        </p:spPr>
        <p:txBody>
          <a:bodyPr wrap="square">
            <a:spAutoFit/>
          </a:bodyPr>
          <a:lstStyle/>
          <a:p>
            <a:r>
              <a:rPr lang="en-US" sz="2800" b="1" dirty="0">
                <a:solidFill>
                  <a:srgbClr val="0D0D0D"/>
                </a:solidFill>
                <a:effectLst/>
                <a:latin typeface="Times New Roman" panose="02020603050405020304" pitchFamily="18" charset="0"/>
                <a:ea typeface="Calibri" panose="020F0502020204030204" pitchFamily="34" charset="0"/>
              </a:rPr>
              <a:t> </a:t>
            </a:r>
            <a:r>
              <a:rPr lang="en-US" sz="2800" b="1" dirty="0" err="1">
                <a:solidFill>
                  <a:srgbClr val="0D0D0D"/>
                </a:solidFill>
                <a:effectLst/>
                <a:latin typeface="Times New Roman" panose="02020603050405020304" pitchFamily="18" charset="0"/>
                <a:ea typeface="Calibri" panose="020F0502020204030204" pitchFamily="34" charset="0"/>
              </a:rPr>
              <a:t>Vẻ</a:t>
            </a:r>
            <a:r>
              <a:rPr lang="en-US" sz="2800" b="1" dirty="0">
                <a:solidFill>
                  <a:srgbClr val="0D0D0D"/>
                </a:solidFill>
                <a:effectLst/>
                <a:latin typeface="Times New Roman" panose="02020603050405020304" pitchFamily="18" charset="0"/>
                <a:ea typeface="Calibri" panose="020F0502020204030204" pitchFamily="34" charset="0"/>
              </a:rPr>
              <a:t> </a:t>
            </a:r>
            <a:r>
              <a:rPr lang="en-US" sz="2800" b="1" dirty="0" err="1">
                <a:solidFill>
                  <a:srgbClr val="0D0D0D"/>
                </a:solidFill>
                <a:effectLst/>
                <a:latin typeface="Times New Roman" panose="02020603050405020304" pitchFamily="18" charset="0"/>
                <a:ea typeface="Calibri" panose="020F0502020204030204" pitchFamily="34" charset="0"/>
              </a:rPr>
              <a:t>đẹp</a:t>
            </a:r>
            <a:r>
              <a:rPr lang="en-US" sz="2800" b="1" dirty="0">
                <a:solidFill>
                  <a:srgbClr val="0D0D0D"/>
                </a:solidFill>
                <a:effectLst/>
                <a:latin typeface="Times New Roman" panose="02020603050405020304" pitchFamily="18" charset="0"/>
                <a:ea typeface="Calibri" panose="020F0502020204030204" pitchFamily="34" charset="0"/>
              </a:rPr>
              <a:t> </a:t>
            </a:r>
            <a:r>
              <a:rPr lang="en-US" sz="2800" b="1" dirty="0" err="1">
                <a:solidFill>
                  <a:srgbClr val="0D0D0D"/>
                </a:solidFill>
                <a:effectLst/>
                <a:latin typeface="Times New Roman" panose="02020603050405020304" pitchFamily="18" charset="0"/>
                <a:ea typeface="Calibri" panose="020F0502020204030204" pitchFamily="34" charset="0"/>
              </a:rPr>
              <a:t>tính</a:t>
            </a:r>
            <a:r>
              <a:rPr lang="en-US" sz="2800" b="1" dirty="0">
                <a:solidFill>
                  <a:srgbClr val="0D0D0D"/>
                </a:solidFill>
                <a:effectLst/>
                <a:latin typeface="Times New Roman" panose="02020603050405020304" pitchFamily="18" charset="0"/>
                <a:ea typeface="Calibri" panose="020F0502020204030204" pitchFamily="34" charset="0"/>
              </a:rPr>
              <a:t> </a:t>
            </a:r>
            <a:r>
              <a:rPr lang="en-US" sz="2800" b="1" dirty="0" err="1">
                <a:solidFill>
                  <a:srgbClr val="0D0D0D"/>
                </a:solidFill>
                <a:effectLst/>
                <a:latin typeface="Times New Roman" panose="02020603050405020304" pitchFamily="18" charset="0"/>
                <a:ea typeface="Calibri" panose="020F0502020204030204" pitchFamily="34" charset="0"/>
              </a:rPr>
              <a:t>cách</a:t>
            </a:r>
            <a:r>
              <a:rPr lang="en-US" sz="2800" b="1" dirty="0">
                <a:solidFill>
                  <a:srgbClr val="0D0D0D"/>
                </a:solidFill>
                <a:effectLst/>
                <a:latin typeface="Times New Roman" panose="02020603050405020304" pitchFamily="18" charset="0"/>
                <a:ea typeface="Calibri" panose="020F0502020204030204" pitchFamily="34" charset="0"/>
              </a:rPr>
              <a:t>, </a:t>
            </a:r>
            <a:r>
              <a:rPr lang="en-US" sz="2800" b="1" dirty="0" err="1">
                <a:solidFill>
                  <a:srgbClr val="0D0D0D"/>
                </a:solidFill>
                <a:effectLst/>
                <a:latin typeface="Times New Roman" panose="02020603050405020304" pitchFamily="18" charset="0"/>
                <a:ea typeface="Calibri" panose="020F0502020204030204" pitchFamily="34" charset="0"/>
              </a:rPr>
              <a:t>phẩm</a:t>
            </a:r>
            <a:r>
              <a:rPr lang="en-US" sz="2800" b="1" dirty="0">
                <a:solidFill>
                  <a:srgbClr val="0D0D0D"/>
                </a:solidFill>
                <a:effectLst/>
                <a:latin typeface="Times New Roman" panose="02020603050405020304" pitchFamily="18" charset="0"/>
                <a:ea typeface="Calibri" panose="020F0502020204030204" pitchFamily="34" charset="0"/>
              </a:rPr>
              <a:t> </a:t>
            </a:r>
            <a:r>
              <a:rPr lang="en-US" sz="2800" b="1" dirty="0" err="1">
                <a:solidFill>
                  <a:srgbClr val="0D0D0D"/>
                </a:solidFill>
                <a:effectLst/>
                <a:latin typeface="Times New Roman" panose="02020603050405020304" pitchFamily="18" charset="0"/>
                <a:ea typeface="Calibri" panose="020F0502020204030204" pitchFamily="34" charset="0"/>
              </a:rPr>
              <a:t>chất</a:t>
            </a:r>
            <a:r>
              <a:rPr lang="en-US" sz="2800" b="1" dirty="0">
                <a:solidFill>
                  <a:srgbClr val="0D0D0D"/>
                </a:solidFill>
                <a:effectLst/>
                <a:latin typeface="Times New Roman" panose="02020603050405020304" pitchFamily="18" charset="0"/>
                <a:ea typeface="Calibri" panose="020F0502020204030204" pitchFamily="34" charset="0"/>
              </a:rPr>
              <a:t> </a:t>
            </a:r>
            <a:r>
              <a:rPr lang="en-US" sz="2800" b="1" dirty="0" err="1">
                <a:solidFill>
                  <a:srgbClr val="0D0D0D"/>
                </a:solidFill>
                <a:effectLst/>
                <a:latin typeface="Times New Roman" panose="02020603050405020304" pitchFamily="18" charset="0"/>
                <a:ea typeface="Calibri" panose="020F0502020204030204" pitchFamily="34" charset="0"/>
              </a:rPr>
              <a:t>của</a:t>
            </a:r>
            <a:r>
              <a:rPr lang="en-US" sz="2800" b="1" dirty="0">
                <a:solidFill>
                  <a:srgbClr val="0D0D0D"/>
                </a:solidFill>
                <a:effectLst/>
                <a:latin typeface="Times New Roman" panose="02020603050405020304" pitchFamily="18" charset="0"/>
                <a:ea typeface="Calibri" panose="020F0502020204030204" pitchFamily="34" charset="0"/>
              </a:rPr>
              <a:t> </a:t>
            </a:r>
            <a:r>
              <a:rPr lang="en-US" sz="2800" b="1" dirty="0" err="1">
                <a:solidFill>
                  <a:srgbClr val="0D0D0D"/>
                </a:solidFill>
                <a:effectLst/>
                <a:latin typeface="Times New Roman" panose="02020603050405020304" pitchFamily="18" charset="0"/>
                <a:ea typeface="Calibri" panose="020F0502020204030204" pitchFamily="34" charset="0"/>
              </a:rPr>
              <a:t>nhân</a:t>
            </a:r>
            <a:r>
              <a:rPr lang="en-US" sz="2800" b="1" dirty="0">
                <a:solidFill>
                  <a:srgbClr val="0D0D0D"/>
                </a:solidFill>
                <a:effectLst/>
                <a:latin typeface="Times New Roman" panose="02020603050405020304" pitchFamily="18" charset="0"/>
                <a:ea typeface="Calibri" panose="020F0502020204030204" pitchFamily="34" charset="0"/>
              </a:rPr>
              <a:t> </a:t>
            </a:r>
            <a:r>
              <a:rPr lang="en-US" sz="2800" b="1" dirty="0" err="1">
                <a:solidFill>
                  <a:srgbClr val="0D0D0D"/>
                </a:solidFill>
                <a:effectLst/>
                <a:latin typeface="Times New Roman" panose="02020603050405020304" pitchFamily="18" charset="0"/>
                <a:ea typeface="Calibri" panose="020F0502020204030204" pitchFamily="34" charset="0"/>
              </a:rPr>
              <a:t>vật</a:t>
            </a:r>
            <a:r>
              <a:rPr lang="en-US" sz="2800" b="1" dirty="0">
                <a:solidFill>
                  <a:srgbClr val="0D0D0D"/>
                </a:solidFill>
                <a:effectLst/>
                <a:latin typeface="Times New Roman" panose="02020603050405020304" pitchFamily="18" charset="0"/>
                <a:ea typeface="Calibri" panose="020F0502020204030204" pitchFamily="34" charset="0"/>
              </a:rPr>
              <a:t> </a:t>
            </a:r>
            <a:r>
              <a:rPr lang="en-US" sz="2800" b="1" dirty="0" err="1">
                <a:solidFill>
                  <a:srgbClr val="0D0D0D"/>
                </a:solidFill>
                <a:effectLst/>
                <a:latin typeface="Times New Roman" panose="02020603050405020304" pitchFamily="18" charset="0"/>
                <a:ea typeface="Calibri" panose="020F0502020204030204" pitchFamily="34" charset="0"/>
              </a:rPr>
              <a:t>được</a:t>
            </a:r>
            <a:r>
              <a:rPr lang="en-US" sz="2800" b="1" dirty="0">
                <a:solidFill>
                  <a:srgbClr val="0D0D0D"/>
                </a:solidFill>
                <a:effectLst/>
                <a:latin typeface="Times New Roman" panose="02020603050405020304" pitchFamily="18" charset="0"/>
                <a:ea typeface="Calibri" panose="020F0502020204030204" pitchFamily="34" charset="0"/>
              </a:rPr>
              <a:t> </a:t>
            </a:r>
            <a:r>
              <a:rPr lang="en-US" sz="2800" b="1" dirty="0" err="1">
                <a:solidFill>
                  <a:srgbClr val="0D0D0D"/>
                </a:solidFill>
                <a:effectLst/>
                <a:latin typeface="Times New Roman" panose="02020603050405020304" pitchFamily="18" charset="0"/>
                <a:ea typeface="Calibri" panose="020F0502020204030204" pitchFamily="34" charset="0"/>
              </a:rPr>
              <a:t>nhà</a:t>
            </a:r>
            <a:r>
              <a:rPr lang="en-US" sz="2800" b="1" dirty="0">
                <a:solidFill>
                  <a:srgbClr val="0D0D0D"/>
                </a:solidFill>
                <a:effectLst/>
                <a:latin typeface="Times New Roman" panose="02020603050405020304" pitchFamily="18" charset="0"/>
                <a:ea typeface="Calibri" panose="020F0502020204030204" pitchFamily="34" charset="0"/>
              </a:rPr>
              <a:t> </a:t>
            </a:r>
            <a:r>
              <a:rPr lang="en-US" sz="2800" b="1" dirty="0" err="1">
                <a:solidFill>
                  <a:srgbClr val="0D0D0D"/>
                </a:solidFill>
                <a:effectLst/>
                <a:latin typeface="Times New Roman" panose="02020603050405020304" pitchFamily="18" charset="0"/>
                <a:ea typeface="Calibri" panose="020F0502020204030204" pitchFamily="34" charset="0"/>
              </a:rPr>
              <a:t>văn</a:t>
            </a:r>
            <a:r>
              <a:rPr lang="en-US" sz="2800" b="1" dirty="0">
                <a:solidFill>
                  <a:srgbClr val="0D0D0D"/>
                </a:solidFill>
                <a:effectLst/>
                <a:latin typeface="Times New Roman" panose="02020603050405020304" pitchFamily="18" charset="0"/>
                <a:ea typeface="Calibri" panose="020F0502020204030204" pitchFamily="34" charset="0"/>
              </a:rPr>
              <a:t> </a:t>
            </a:r>
            <a:r>
              <a:rPr lang="en-US" sz="2800" b="1" dirty="0" err="1">
                <a:solidFill>
                  <a:srgbClr val="0D0D0D"/>
                </a:solidFill>
                <a:effectLst/>
                <a:latin typeface="Times New Roman" panose="02020603050405020304" pitchFamily="18" charset="0"/>
                <a:ea typeface="Calibri" panose="020F0502020204030204" pitchFamily="34" charset="0"/>
              </a:rPr>
              <a:t>dồn</a:t>
            </a:r>
            <a:r>
              <a:rPr lang="en-US" sz="2800" b="1" dirty="0">
                <a:solidFill>
                  <a:srgbClr val="0D0D0D"/>
                </a:solidFill>
                <a:effectLst/>
                <a:latin typeface="Times New Roman" panose="02020603050405020304" pitchFamily="18" charset="0"/>
                <a:ea typeface="Calibri" panose="020F0502020204030204" pitchFamily="34" charset="0"/>
              </a:rPr>
              <a:t> </a:t>
            </a:r>
            <a:r>
              <a:rPr lang="en-US" sz="2800" b="1" dirty="0" err="1">
                <a:solidFill>
                  <a:srgbClr val="0D0D0D"/>
                </a:solidFill>
                <a:effectLst/>
                <a:latin typeface="Times New Roman" panose="02020603050405020304" pitchFamily="18" charset="0"/>
                <a:ea typeface="Calibri" panose="020F0502020204030204" pitchFamily="34" charset="0"/>
              </a:rPr>
              <a:t>sức</a:t>
            </a:r>
            <a:r>
              <a:rPr lang="en-US" sz="2800" b="1" dirty="0">
                <a:solidFill>
                  <a:srgbClr val="0D0D0D"/>
                </a:solidFill>
                <a:effectLst/>
                <a:latin typeface="Times New Roman" panose="02020603050405020304" pitchFamily="18" charset="0"/>
                <a:ea typeface="Calibri" panose="020F0502020204030204" pitchFamily="34" charset="0"/>
              </a:rPr>
              <a:t> </a:t>
            </a:r>
            <a:r>
              <a:rPr lang="en-US" sz="2800" b="1" dirty="0" err="1">
                <a:solidFill>
                  <a:srgbClr val="0D0D0D"/>
                </a:solidFill>
                <a:effectLst/>
                <a:latin typeface="Times New Roman" panose="02020603050405020304" pitchFamily="18" charset="0"/>
                <a:ea typeface="Calibri" panose="020F0502020204030204" pitchFamily="34" charset="0"/>
              </a:rPr>
              <a:t>diễn</a:t>
            </a:r>
            <a:r>
              <a:rPr lang="en-US" sz="2800" b="1" dirty="0">
                <a:solidFill>
                  <a:srgbClr val="0D0D0D"/>
                </a:solidFill>
                <a:effectLst/>
                <a:latin typeface="Times New Roman" panose="02020603050405020304" pitchFamily="18" charset="0"/>
                <a:ea typeface="Calibri" panose="020F0502020204030204" pitchFamily="34" charset="0"/>
              </a:rPr>
              <a:t> </a:t>
            </a:r>
            <a:r>
              <a:rPr lang="en-US" sz="2800" b="1" dirty="0" err="1">
                <a:solidFill>
                  <a:srgbClr val="0D0D0D"/>
                </a:solidFill>
                <a:effectLst/>
                <a:latin typeface="Times New Roman" panose="02020603050405020304" pitchFamily="18" charset="0"/>
                <a:ea typeface="Calibri" panose="020F0502020204030204" pitchFamily="34" charset="0"/>
              </a:rPr>
              <a:t>tả</a:t>
            </a:r>
            <a:r>
              <a:rPr lang="en-US" sz="2800" b="1" dirty="0">
                <a:solidFill>
                  <a:srgbClr val="0D0D0D"/>
                </a:solidFill>
                <a:effectLst/>
                <a:latin typeface="Times New Roman" panose="02020603050405020304" pitchFamily="18" charset="0"/>
                <a:ea typeface="Calibri" panose="020F0502020204030204" pitchFamily="34" charset="0"/>
              </a:rPr>
              <a:t>, </a:t>
            </a:r>
            <a:r>
              <a:rPr lang="en-US" sz="2800" b="1" dirty="0" err="1">
                <a:solidFill>
                  <a:srgbClr val="0D0D0D"/>
                </a:solidFill>
                <a:effectLst/>
                <a:latin typeface="Times New Roman" panose="02020603050405020304" pitchFamily="18" charset="0"/>
                <a:ea typeface="Calibri" panose="020F0502020204030204" pitchFamily="34" charset="0"/>
              </a:rPr>
              <a:t>thể</a:t>
            </a:r>
            <a:r>
              <a:rPr lang="en-US" sz="2800" b="1" dirty="0">
                <a:solidFill>
                  <a:srgbClr val="0D0D0D"/>
                </a:solidFill>
                <a:effectLst/>
                <a:latin typeface="Times New Roman" panose="02020603050405020304" pitchFamily="18" charset="0"/>
                <a:ea typeface="Calibri" panose="020F0502020204030204" pitchFamily="34" charset="0"/>
              </a:rPr>
              <a:t> </a:t>
            </a:r>
            <a:r>
              <a:rPr lang="en-US" sz="2800" b="1" dirty="0" err="1">
                <a:solidFill>
                  <a:srgbClr val="0D0D0D"/>
                </a:solidFill>
                <a:effectLst/>
                <a:latin typeface="Times New Roman" panose="02020603050405020304" pitchFamily="18" charset="0"/>
                <a:ea typeface="Calibri" panose="020F0502020204030204" pitchFamily="34" charset="0"/>
              </a:rPr>
              <a:t>hiện</a:t>
            </a:r>
            <a:r>
              <a:rPr lang="en-US" sz="2800" b="1" dirty="0">
                <a:solidFill>
                  <a:srgbClr val="0D0D0D"/>
                </a:solidFill>
                <a:effectLst/>
                <a:latin typeface="Times New Roman" panose="02020603050405020304" pitchFamily="18" charset="0"/>
                <a:ea typeface="Calibri" panose="020F0502020204030204" pitchFamily="34" charset="0"/>
              </a:rPr>
              <a:t> qua </a:t>
            </a:r>
            <a:r>
              <a:rPr lang="en-US" sz="2800" b="1" dirty="0" err="1">
                <a:solidFill>
                  <a:srgbClr val="0D0D0D"/>
                </a:solidFill>
                <a:effectLst/>
                <a:latin typeface="Times New Roman" panose="02020603050405020304" pitchFamily="18" charset="0"/>
                <a:ea typeface="Calibri" panose="020F0502020204030204" pitchFamily="34" charset="0"/>
              </a:rPr>
              <a:t>hai</a:t>
            </a:r>
            <a:r>
              <a:rPr lang="en-US" sz="2800" b="1" dirty="0">
                <a:solidFill>
                  <a:srgbClr val="0D0D0D"/>
                </a:solidFill>
                <a:effectLst/>
                <a:latin typeface="Times New Roman" panose="02020603050405020304" pitchFamily="18" charset="0"/>
                <a:ea typeface="Calibri" panose="020F0502020204030204" pitchFamily="34" charset="0"/>
              </a:rPr>
              <a:t> </a:t>
            </a:r>
            <a:r>
              <a:rPr lang="en-US" sz="2800" b="1" dirty="0" err="1">
                <a:solidFill>
                  <a:srgbClr val="0D0D0D"/>
                </a:solidFill>
                <a:effectLst/>
                <a:latin typeface="Times New Roman" panose="02020603050405020304" pitchFamily="18" charset="0"/>
                <a:ea typeface="Calibri" panose="020F0502020204030204" pitchFamily="34" charset="0"/>
              </a:rPr>
              <a:t>tình</a:t>
            </a:r>
            <a:r>
              <a:rPr lang="en-US" sz="2800" b="1" dirty="0">
                <a:solidFill>
                  <a:srgbClr val="0D0D0D"/>
                </a:solidFill>
                <a:effectLst/>
                <a:latin typeface="Times New Roman" panose="02020603050405020304" pitchFamily="18" charset="0"/>
                <a:ea typeface="Calibri" panose="020F0502020204030204" pitchFamily="34" charset="0"/>
              </a:rPr>
              <a:t> </a:t>
            </a:r>
            <a:r>
              <a:rPr lang="en-US" sz="2800" b="1" dirty="0" err="1">
                <a:solidFill>
                  <a:srgbClr val="0D0D0D"/>
                </a:solidFill>
                <a:effectLst/>
                <a:latin typeface="Times New Roman" panose="02020603050405020304" pitchFamily="18" charset="0"/>
                <a:ea typeface="Calibri" panose="020F0502020204030204" pitchFamily="34" charset="0"/>
              </a:rPr>
              <a:t>huống</a:t>
            </a:r>
            <a:r>
              <a:rPr lang="en-US" sz="2800" b="1" dirty="0">
                <a:solidFill>
                  <a:srgbClr val="0D0D0D"/>
                </a:solidFill>
                <a:effectLst/>
                <a:latin typeface="Times New Roman" panose="02020603050405020304" pitchFamily="18" charset="0"/>
                <a:ea typeface="Calibri" panose="020F0502020204030204" pitchFamily="34" charset="0"/>
              </a:rPr>
              <a:t>, </a:t>
            </a:r>
            <a:r>
              <a:rPr lang="en-US" sz="2800" b="1" dirty="0" err="1">
                <a:solidFill>
                  <a:srgbClr val="0D0D0D"/>
                </a:solidFill>
                <a:effectLst/>
                <a:latin typeface="Times New Roman" panose="02020603050405020304" pitchFamily="18" charset="0"/>
                <a:ea typeface="Calibri" panose="020F0502020204030204" pitchFamily="34" charset="0"/>
              </a:rPr>
              <a:t>sự</a:t>
            </a:r>
            <a:r>
              <a:rPr lang="en-US" sz="2800" b="1" dirty="0">
                <a:solidFill>
                  <a:srgbClr val="0D0D0D"/>
                </a:solidFill>
                <a:effectLst/>
                <a:latin typeface="Times New Roman" panose="02020603050405020304" pitchFamily="18" charset="0"/>
                <a:ea typeface="Calibri" panose="020F0502020204030204" pitchFamily="34" charset="0"/>
              </a:rPr>
              <a:t> </a:t>
            </a:r>
            <a:r>
              <a:rPr lang="en-US" sz="2800" b="1" dirty="0" err="1">
                <a:solidFill>
                  <a:srgbClr val="0D0D0D"/>
                </a:solidFill>
                <a:effectLst/>
                <a:latin typeface="Times New Roman" panose="02020603050405020304" pitchFamily="18" charset="0"/>
                <a:ea typeface="Calibri" panose="020F0502020204030204" pitchFamily="34" charset="0"/>
              </a:rPr>
              <a:t>kiện</a:t>
            </a:r>
            <a:r>
              <a:rPr lang="en-US" sz="2800" b="1" dirty="0">
                <a:solidFill>
                  <a:srgbClr val="0D0D0D"/>
                </a:solidFill>
                <a:effectLst/>
                <a:latin typeface="Times New Roman" panose="02020603050405020304" pitchFamily="18" charset="0"/>
                <a:ea typeface="Calibri" panose="020F0502020204030204" pitchFamily="34" charset="0"/>
              </a:rPr>
              <a:t> </a:t>
            </a:r>
            <a:r>
              <a:rPr lang="en-US" sz="2800" b="1" dirty="0" err="1">
                <a:solidFill>
                  <a:srgbClr val="0D0D0D"/>
                </a:solidFill>
                <a:effectLst/>
                <a:latin typeface="Times New Roman" panose="02020603050405020304" pitchFamily="18" charset="0"/>
                <a:ea typeface="Calibri" panose="020F0502020204030204" pitchFamily="34" charset="0"/>
              </a:rPr>
              <a:t>tiêu</a:t>
            </a:r>
            <a:r>
              <a:rPr lang="en-US" sz="2800" b="1" dirty="0">
                <a:solidFill>
                  <a:srgbClr val="0D0D0D"/>
                </a:solidFill>
                <a:effectLst/>
                <a:latin typeface="Times New Roman" panose="02020603050405020304" pitchFamily="18" charset="0"/>
                <a:ea typeface="Calibri" panose="020F0502020204030204" pitchFamily="34" charset="0"/>
              </a:rPr>
              <a:t> </a:t>
            </a:r>
            <a:r>
              <a:rPr lang="en-US" sz="2800" b="1" dirty="0" err="1">
                <a:solidFill>
                  <a:srgbClr val="0D0D0D"/>
                </a:solidFill>
                <a:effectLst/>
                <a:latin typeface="Times New Roman" panose="02020603050405020304" pitchFamily="18" charset="0"/>
                <a:ea typeface="Calibri" panose="020F0502020204030204" pitchFamily="34" charset="0"/>
              </a:rPr>
              <a:t>biểu</a:t>
            </a:r>
            <a:r>
              <a:rPr lang="en-US" sz="2800" b="1" dirty="0">
                <a:solidFill>
                  <a:srgbClr val="0D0D0D"/>
                </a:solidFill>
                <a:effectLst/>
                <a:latin typeface="Times New Roman" panose="02020603050405020304" pitchFamily="18" charset="0"/>
                <a:ea typeface="Calibri" panose="020F0502020204030204" pitchFamily="34" charset="0"/>
              </a:rPr>
              <a:t>:</a:t>
            </a:r>
            <a:endParaRPr lang="en-US" sz="2800" b="1" dirty="0"/>
          </a:p>
        </p:txBody>
      </p:sp>
      <p:sp>
        <p:nvSpPr>
          <p:cNvPr id="16" name="Hộp Văn bản 15"/>
          <p:cNvSpPr txBox="1"/>
          <p:nvPr/>
        </p:nvSpPr>
        <p:spPr>
          <a:xfrm>
            <a:off x="1178501" y="3090673"/>
            <a:ext cx="11102776" cy="954107"/>
          </a:xfrm>
          <a:prstGeom prst="rect">
            <a:avLst/>
          </a:prstGeom>
          <a:noFill/>
          <a:ln w="38100">
            <a:noFill/>
          </a:ln>
        </p:spPr>
        <p:txBody>
          <a:bodyPr wrap="square">
            <a:spAutoFit/>
          </a:bodyPr>
          <a:lstStyle/>
          <a:p>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xin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hết</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chiến</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trận</a:t>
            </a:r>
            <a:r>
              <a:rPr lang="en-US" sz="2800" dirty="0">
                <a:latin typeface="Times New Roman" panose="02020603050405020304" pitchFamily="18" charset="0"/>
                <a:cs typeface="Times New Roman" panose="02020603050405020304" pitchFamily="18" charset="0"/>
              </a:rPr>
              <a:t>.</a:t>
            </a:r>
          </a:p>
        </p:txBody>
      </p:sp>
      <p:sp>
        <p:nvSpPr>
          <p:cNvPr id="17" name="Hộp Văn bản 16"/>
          <p:cNvSpPr txBox="1"/>
          <p:nvPr/>
        </p:nvSpPr>
        <p:spPr>
          <a:xfrm>
            <a:off x="1187197" y="4044780"/>
            <a:ext cx="10859759" cy="2246769"/>
          </a:xfrm>
          <a:prstGeom prst="rect">
            <a:avLst/>
          </a:prstGeom>
          <a:noFill/>
          <a:ln w="38100">
            <a:noFill/>
          </a:ln>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nghe</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hi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xót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hi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vượt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tất</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P spid="16" grpId="0"/>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8052" t="3804" r="4044"/>
          <a:stretch>
            <a:fillRect/>
          </a:stretch>
        </p:blipFill>
        <p:spPr bwMode="auto">
          <a:xfrm>
            <a:off x="16376" y="-27345"/>
            <a:ext cx="12690389" cy="6885345"/>
          </a:xfrm>
          <a:prstGeom prst="rect">
            <a:avLst/>
          </a:prstGeom>
          <a:noFill/>
          <a:extLst>
            <a:ext uri="{909E8E84-426E-40DD-AFC4-6F175D3DCCD1}">
              <a14:hiddenFill xmlns:a14="http://schemas.microsoft.com/office/drawing/2010/main" xmlns="">
                <a:solidFill>
                  <a:srgbClr val="FFFFFF"/>
                </a:solidFill>
              </a14:hiddenFill>
            </a:ext>
          </a:extLst>
        </p:spPr>
      </p:pic>
      <p:sp>
        <p:nvSpPr>
          <p:cNvPr id="8" name="Hộp Văn bản 7"/>
          <p:cNvSpPr txBox="1"/>
          <p:nvPr/>
        </p:nvSpPr>
        <p:spPr>
          <a:xfrm>
            <a:off x="1290593" y="995127"/>
            <a:ext cx="6116594" cy="596574"/>
          </a:xfrm>
          <a:prstGeom prst="rect">
            <a:avLst/>
          </a:prstGeom>
          <a:noFill/>
        </p:spPr>
        <p:txBody>
          <a:bodyPr wrap="square">
            <a:spAutoFit/>
          </a:bodyPr>
          <a:lstStyle/>
          <a:p>
            <a:pPr marL="0" marR="91440">
              <a:lnSpc>
                <a:spcPct val="130000"/>
              </a:lnSpc>
              <a:spcBef>
                <a:spcPts val="0"/>
              </a:spcBef>
              <a:spcAft>
                <a:spcPts val="0"/>
              </a:spcAft>
            </a:pPr>
            <a:r>
              <a:rPr lang="en-US" sz="2800" b="1" dirty="0">
                <a:solidFill>
                  <a:srgbClr val="00CC00"/>
                </a:solidFill>
                <a:effectLst/>
                <a:latin typeface="Times New Roman" panose="02020603050405020304" pitchFamily="18" charset="0"/>
                <a:ea typeface="Calibri" panose="020F0502020204030204" pitchFamily="34" charset="0"/>
              </a:rPr>
              <a:t>3.3 </a:t>
            </a:r>
            <a:r>
              <a:rPr lang="en-US" sz="2800" b="1" dirty="0" err="1">
                <a:solidFill>
                  <a:srgbClr val="00CC00"/>
                </a:solidFill>
                <a:effectLst/>
                <a:latin typeface="Times New Roman" panose="02020603050405020304" pitchFamily="18" charset="0"/>
                <a:ea typeface="Calibri" panose="020F0502020204030204" pitchFamily="34" charset="0"/>
              </a:rPr>
              <a:t>Tính</a:t>
            </a:r>
            <a:r>
              <a:rPr lang="en-US" sz="2800" b="1" dirty="0">
                <a:solidFill>
                  <a:srgbClr val="00CC00"/>
                </a:solidFill>
                <a:effectLst/>
                <a:latin typeface="Times New Roman" panose="02020603050405020304" pitchFamily="18" charset="0"/>
                <a:ea typeface="Calibri" panose="020F0502020204030204" pitchFamily="34" charset="0"/>
              </a:rPr>
              <a:t> </a:t>
            </a:r>
            <a:r>
              <a:rPr lang="en-US" sz="2800" b="1" dirty="0" err="1">
                <a:solidFill>
                  <a:srgbClr val="00CC00"/>
                </a:solidFill>
                <a:effectLst/>
                <a:latin typeface="Times New Roman" panose="02020603050405020304" pitchFamily="18" charset="0"/>
                <a:ea typeface="Calibri" panose="020F0502020204030204" pitchFamily="34" charset="0"/>
              </a:rPr>
              <a:t>cách</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phẩm</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chất</a:t>
            </a:r>
            <a:endParaRPr lang="en-US" sz="2800" dirty="0">
              <a:solidFill>
                <a:srgbClr val="00CC00"/>
              </a:solidFill>
              <a:effectLst/>
              <a:latin typeface="Times New Roman" panose="02020603050405020304" pitchFamily="18" charset="0"/>
              <a:ea typeface="Calibri" panose="020F0502020204030204" pitchFamily="34" charset="0"/>
            </a:endParaRPr>
          </a:p>
        </p:txBody>
      </p:sp>
      <p:sp>
        <p:nvSpPr>
          <p:cNvPr id="7" name="Hộp Văn bản 3"/>
          <p:cNvSpPr txBox="1"/>
          <p:nvPr/>
        </p:nvSpPr>
        <p:spPr>
          <a:xfrm>
            <a:off x="1290593" y="1954137"/>
            <a:ext cx="10027227" cy="1055608"/>
          </a:xfrm>
          <a:prstGeom prst="roundRect">
            <a:avLst/>
          </a:prstGeom>
          <a:noFill/>
          <a:ln w="38100">
            <a:solidFill>
              <a:srgbClr val="00CC00"/>
            </a:solidFill>
          </a:ln>
        </p:spPr>
        <p:txBody>
          <a:bodyPr wrap="square">
            <a:spAutoFit/>
          </a:bodyPr>
          <a:lstStyle/>
          <a:p>
            <a:pPr algn="just"/>
            <a:r>
              <a:rPr lang="en-US" sz="2800" dirty="0" smtClean="0">
                <a:latin typeface="Times New Roman" panose="02020603050405020304" pitchFamily="18" charset="0"/>
                <a:cs typeface="Times New Roman" panose="02020603050405020304" pitchFamily="18" charset="0"/>
              </a:rPr>
              <a:t>=&gt; </a:t>
            </a:r>
            <a:r>
              <a:rPr lang="en-US" sz="2800" dirty="0" err="1">
                <a:latin typeface="Times New Roman" panose="02020603050405020304" pitchFamily="18" charset="0"/>
                <a:cs typeface="Times New Roman" panose="02020603050405020304" pitchFamily="18" charset="0"/>
              </a:rPr>
              <a:t>Đàm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quyết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tỉnh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dứt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khoát</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0" name="Hộp Văn bản 1"/>
          <p:cNvSpPr txBox="1"/>
          <p:nvPr/>
        </p:nvSpPr>
        <p:spPr>
          <a:xfrm>
            <a:off x="1187197" y="292112"/>
            <a:ext cx="9017000" cy="584775"/>
          </a:xfrm>
          <a:prstGeom prst="rect">
            <a:avLst/>
          </a:prstGeom>
          <a:noFill/>
        </p:spPr>
        <p:txBody>
          <a:bodyPr wrap="square">
            <a:spAutoFit/>
          </a:bodyPr>
          <a:lstStyle/>
          <a:p>
            <a:pPr algn="just"/>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3.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Hình</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Đàm</a:t>
            </a:r>
            <a:r>
              <a:rPr lang="en-US" sz="3200" b="1" dirty="0"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Thân</a:t>
            </a:r>
            <a:endParaRPr lang="en-US" sz="3200" dirty="0">
              <a:solidFill>
                <a:srgbClr val="339933"/>
              </a:solidFill>
              <a:latin typeface="Times New Roman" panose="02020603050405020304" pitchFamily="18" charset="0"/>
              <a:cs typeface="Times New Roman" panose="02020603050405020304" pitchFamily="18" charset="0"/>
            </a:endParaRPr>
          </a:p>
        </p:txBody>
      </p:sp>
      <p:sp>
        <p:nvSpPr>
          <p:cNvPr id="11" name="Hộp Văn bản 3"/>
          <p:cNvSpPr txBox="1"/>
          <p:nvPr/>
        </p:nvSpPr>
        <p:spPr>
          <a:xfrm>
            <a:off x="1290593" y="3546641"/>
            <a:ext cx="10027227" cy="1532334"/>
          </a:xfrm>
          <a:prstGeom prst="roundRect">
            <a:avLst/>
          </a:prstGeom>
          <a:noFill/>
          <a:ln w="38100">
            <a:solidFill>
              <a:srgbClr val="00CC00"/>
            </a:solidFill>
          </a:ln>
        </p:spPr>
        <p:txBody>
          <a:bodyPr wrap="square">
            <a:spAutoFit/>
          </a:bodyPr>
          <a:lstStyle/>
          <a:p>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a:t>
            </a:r>
            <a:r>
              <a:rPr lang="en-US" sz="2800" b="1" i="1" dirty="0" err="1" smtClean="0">
                <a:latin typeface="Times New Roman" panose="02020603050405020304" pitchFamily="18" charset="0"/>
                <a:cs typeface="Times New Roman" panose="02020603050405020304" pitchFamily="18" charset="0"/>
              </a:rPr>
              <a:t>Tình</a:t>
            </a:r>
            <a:r>
              <a:rPr lang="en-US" sz="2800" b="1" i="1" dirty="0" smtClean="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huống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này</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cho</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thấy</a:t>
            </a:r>
            <a:r>
              <a:rPr lang="en-US" sz="2800" b="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Đàm</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Thân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là</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người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có</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tình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cảm</a:t>
            </a:r>
            <a:r>
              <a:rPr lang="en-US" sz="2800" b="1" i="1" dirty="0">
                <a:latin typeface="Times New Roman" panose="02020603050405020304" pitchFamily="18" charset="0"/>
                <a:cs typeface="Times New Roman" panose="02020603050405020304" pitchFamily="18" charset="0"/>
              </a:rPr>
              <a:t> da </a:t>
            </a:r>
            <a:r>
              <a:rPr lang="en-US" sz="2800" b="1" i="1" dirty="0" err="1">
                <a:latin typeface="Times New Roman" panose="02020603050405020304" pitchFamily="18" charset="0"/>
                <a:cs typeface="Times New Roman" panose="02020603050405020304" pitchFamily="18" charset="0"/>
              </a:rPr>
              <a:t>diết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sâu</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nặng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có</a:t>
            </a:r>
            <a:r>
              <a:rPr lang="en-US" sz="2800" b="1" i="1" dirty="0">
                <a:latin typeface="Times New Roman" panose="02020603050405020304" pitchFamily="18" charset="0"/>
                <a:cs typeface="Times New Roman" panose="02020603050405020304" pitchFamily="18" charset="0"/>
              </a:rPr>
              <a:t> ý </a:t>
            </a:r>
            <a:r>
              <a:rPr lang="en-US" sz="2800" b="1" i="1" dirty="0" err="1">
                <a:latin typeface="Times New Roman" panose="02020603050405020304" pitchFamily="18" charset="0"/>
                <a:cs typeface="Times New Roman" panose="02020603050405020304" pitchFamily="18" charset="0"/>
              </a:rPr>
              <a:t>chí</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mạnh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mẽ</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bản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lĩnh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vững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vàng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và</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có</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lòng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nhân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hậu</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vị</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sâu</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sắc</a:t>
            </a:r>
            <a:r>
              <a:rPr lang="en-US" sz="2800" b="1" i="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8052" t="3804" r="4044"/>
          <a:stretch>
            <a:fillRect/>
          </a:stretch>
        </p:blipFill>
        <p:spPr bwMode="auto">
          <a:xfrm>
            <a:off x="0" y="-27345"/>
            <a:ext cx="12690389" cy="688534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Hộp Văn bản 3"/>
          <p:cNvSpPr txBox="1"/>
          <p:nvPr/>
        </p:nvSpPr>
        <p:spPr>
          <a:xfrm>
            <a:off x="1304377" y="1469058"/>
            <a:ext cx="10452193" cy="1532334"/>
          </a:xfrm>
          <a:prstGeom prst="roundRect">
            <a:avLst/>
          </a:prstGeom>
          <a:noFill/>
          <a:ln w="38100">
            <a:solidFill>
              <a:srgbClr val="00CC00"/>
            </a:solidFill>
          </a:ln>
        </p:spPr>
        <p:txBody>
          <a:bodyPr wrap="square">
            <a:spAutoFit/>
          </a:bodyPr>
          <a:lstStyle/>
          <a:p>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Do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nằm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thỉnh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ấp</a:t>
            </a:r>
            <a:r>
              <a:rPr lang="en-US" sz="2800" dirty="0">
                <a:latin typeface="Times New Roman" panose="02020603050405020304" pitchFamily="18" charset="0"/>
                <a:cs typeface="Times New Roman" panose="02020603050405020304" pitchFamily="18" charset="0"/>
              </a:rPr>
              <a:t> ủ </a:t>
            </a:r>
            <a:r>
              <a:rPr lang="en-US" sz="2800" dirty="0" err="1">
                <a:latin typeface="Times New Roman" panose="02020603050405020304" pitchFamily="18" charset="0"/>
                <a:cs typeface="Times New Roman" panose="02020603050405020304" pitchFamily="18" charset="0"/>
              </a:rPr>
              <a:t>nguyện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nơi</a:t>
            </a:r>
            <a:r>
              <a:rPr lang="en-US" sz="2800" dirty="0">
                <a:latin typeface="Times New Roman" panose="02020603050405020304" pitchFamily="18" charset="0"/>
                <a:cs typeface="Times New Roman" panose="02020603050405020304" pitchFamily="18" charset="0"/>
              </a:rPr>
              <a:t> Tam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p:txBody>
      </p:sp>
      <p:sp>
        <p:nvSpPr>
          <p:cNvPr id="8" name="Hộp Văn bản 7"/>
          <p:cNvSpPr txBox="1"/>
          <p:nvPr/>
        </p:nvSpPr>
        <p:spPr>
          <a:xfrm>
            <a:off x="1089225" y="125073"/>
            <a:ext cx="6116594" cy="596574"/>
          </a:xfrm>
          <a:prstGeom prst="rect">
            <a:avLst/>
          </a:prstGeom>
          <a:noFill/>
        </p:spPr>
        <p:txBody>
          <a:bodyPr wrap="square">
            <a:spAutoFit/>
          </a:bodyPr>
          <a:lstStyle/>
          <a:p>
            <a:pPr marL="0" marR="91440">
              <a:lnSpc>
                <a:spcPct val="130000"/>
              </a:lnSpc>
              <a:spcBef>
                <a:spcPts val="0"/>
              </a:spcBef>
              <a:spcAft>
                <a:spcPts val="0"/>
              </a:spcAft>
            </a:pPr>
            <a:r>
              <a:rPr lang="en-US" sz="2800" b="1" dirty="0">
                <a:solidFill>
                  <a:srgbClr val="00CC00"/>
                </a:solidFill>
                <a:effectLst/>
                <a:latin typeface="Times New Roman" panose="02020603050405020304" pitchFamily="18" charset="0"/>
                <a:ea typeface="Calibri" panose="020F0502020204030204" pitchFamily="34" charset="0"/>
              </a:rPr>
              <a:t>3.3 </a:t>
            </a:r>
            <a:r>
              <a:rPr lang="en-US" sz="2800" b="1" dirty="0" err="1">
                <a:solidFill>
                  <a:srgbClr val="00CC00"/>
                </a:solidFill>
                <a:effectLst/>
                <a:latin typeface="Times New Roman" panose="02020603050405020304" pitchFamily="18" charset="0"/>
                <a:ea typeface="Calibri" panose="020F0502020204030204" pitchFamily="34" charset="0"/>
              </a:rPr>
              <a:t>Tính</a:t>
            </a:r>
            <a:r>
              <a:rPr lang="en-US" sz="2800" b="1" dirty="0">
                <a:solidFill>
                  <a:srgbClr val="00CC00"/>
                </a:solidFill>
                <a:effectLst/>
                <a:latin typeface="Times New Roman" panose="02020603050405020304" pitchFamily="18" charset="0"/>
                <a:ea typeface="Calibri" panose="020F0502020204030204" pitchFamily="34" charset="0"/>
              </a:rPr>
              <a:t> </a:t>
            </a:r>
            <a:r>
              <a:rPr lang="en-US" sz="2800" b="1" dirty="0" err="1">
                <a:solidFill>
                  <a:srgbClr val="00CC00"/>
                </a:solidFill>
                <a:effectLst/>
                <a:latin typeface="Times New Roman" panose="02020603050405020304" pitchFamily="18" charset="0"/>
                <a:ea typeface="Calibri" panose="020F0502020204030204" pitchFamily="34" charset="0"/>
              </a:rPr>
              <a:t>cách</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phẩm</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chất</a:t>
            </a:r>
            <a:endParaRPr lang="en-US" sz="2800" dirty="0">
              <a:solidFill>
                <a:srgbClr val="00CC00"/>
              </a:solidFill>
              <a:effectLst/>
              <a:latin typeface="Times New Roman" panose="02020603050405020304" pitchFamily="18" charset="0"/>
              <a:ea typeface="Calibri" panose="020F0502020204030204" pitchFamily="34" charset="0"/>
            </a:endParaRPr>
          </a:p>
        </p:txBody>
      </p:sp>
      <p:sp>
        <p:nvSpPr>
          <p:cNvPr id="3" name="Hộp Văn bản 2"/>
          <p:cNvSpPr txBox="1"/>
          <p:nvPr/>
        </p:nvSpPr>
        <p:spPr>
          <a:xfrm>
            <a:off x="1562547" y="6994913"/>
            <a:ext cx="7781110" cy="4524315"/>
          </a:xfrm>
          <a:prstGeom prst="rect">
            <a:avLst/>
          </a:prstGeom>
          <a:noFill/>
        </p:spPr>
        <p:txBody>
          <a:bodyPr wrap="square">
            <a:spAutoFit/>
          </a:bodyPr>
          <a:lstStyle/>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thúc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cứu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mẹ</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Thanh, </a:t>
            </a:r>
            <a:r>
              <a:rPr lang="en-US" sz="1800" dirty="0" err="1">
                <a:effectLst/>
                <a:latin typeface="Times New Roman" panose="02020603050405020304" pitchFamily="18" charset="0"/>
                <a:ea typeface="Calibri" panose="020F0502020204030204" pitchFamily="34" charset="0"/>
              </a:rPr>
              <a:t>tiếng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trẻ</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oe</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oe</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gục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xuống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khóc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tưởi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a:t>
            </a:r>
            <a:r>
              <a:rPr lang="en-US" sz="1800" dirty="0">
                <a:effectLst/>
                <a:latin typeface="Times New Roman" panose="02020603050405020304" pitchFamily="18" charset="0"/>
                <a:ea typeface="Calibri" panose="020F0502020204030204" pitchFamily="34" charset="0"/>
              </a:rPr>
              <a:t> San </a:t>
            </a:r>
            <a:r>
              <a:rPr lang="en-US" sz="1800" dirty="0" err="1">
                <a:effectLst/>
                <a:latin typeface="Times New Roman" panose="02020603050405020304" pitchFamily="18" charset="0"/>
                <a:ea typeface="Calibri" panose="020F0502020204030204" pitchFamily="34" charset="0"/>
              </a:rPr>
              <a:t>bên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cao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thấp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phía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cuối</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đường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sông</a:t>
            </a:r>
            <a:r>
              <a:rPr lang="en-US" sz="1800" dirty="0">
                <a:effectLst/>
                <a:latin typeface="Times New Roman" panose="02020603050405020304" pitchFamily="18" charset="0"/>
                <a:ea typeface="Calibri" panose="020F0502020204030204" pitchFamily="34" charset="0"/>
              </a:rPr>
              <a:t>.</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dirty="0">
                <a:solidFill>
                  <a:srgbClr val="0070C0"/>
                </a:solidFill>
                <a:effectLst/>
                <a:latin typeface="Times New Roman" panose="02020603050405020304" pitchFamily="18" charset="0"/>
                <a:ea typeface="Calibri" panose="020F0502020204030204" pitchFamily="34" charset="0"/>
                <a:sym typeface="Wingdings" panose="05000000000000000000" pitchFamily="2" charset="2"/>
              </a:rPr>
              <a:t></a:t>
            </a:r>
            <a:r>
              <a:rPr lang="en-US" sz="1800" dirty="0">
                <a:solidFill>
                  <a:srgbClr val="0070C0"/>
                </a:solidFill>
                <a:effectLst/>
                <a:latin typeface="Times New Roman" panose="02020603050405020304" pitchFamily="18" charset="0"/>
                <a:ea typeface="Calibri" panose="020F0502020204030204" pitchFamily="34" charset="0"/>
              </a:rPr>
              <a:t>Qua </a:t>
            </a:r>
            <a:r>
              <a:rPr lang="en-US" sz="1800" dirty="0" err="1">
                <a:solidFill>
                  <a:srgbClr val="0070C0"/>
                </a:solidFill>
                <a:effectLst/>
                <a:latin typeface="Times New Roman" panose="02020603050405020304" pitchFamily="18" charset="0"/>
                <a:ea typeface="Calibri" panose="020F0502020204030204" pitchFamily="34" charset="0"/>
              </a:rPr>
              <a:t>tình</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huống</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thấy</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được</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phẩm</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chất</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của</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nhân</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vật</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dì</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Mây</a:t>
            </a:r>
            <a:r>
              <a:rPr lang="en-US" sz="1800" dirty="0">
                <a:solidFill>
                  <a:srgbClr val="0070C0"/>
                </a:solidFill>
                <a:effectLst/>
                <a:latin typeface="Times New Roman" panose="02020603050405020304" pitchFamily="18" charset="0"/>
                <a:ea typeface="Calibri" panose="020F0502020204030204" pitchFamily="34" charset="0"/>
              </a:rPr>
              <a:t>:</a:t>
            </a:r>
            <a:r>
              <a:rPr lang="en-US" sz="1800" b="1" dirty="0">
                <a:effectLst/>
                <a:latin typeface="Times New Roman" panose="02020603050405020304" pitchFamily="18" charset="0"/>
                <a:ea typeface="Calibri" panose="020F0502020204030204" pitchFamily="34" charset="0"/>
              </a:rPr>
              <a:t> </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b="1" dirty="0">
                <a:effectLst/>
                <a:latin typeface="Times New Roman" panose="02020603050405020304" pitchFamily="18" charset="0"/>
                <a:ea typeface="Calibri" panose="020F0502020204030204" pitchFamily="34" charset="0"/>
              </a:rPr>
              <a:t>+</a:t>
            </a:r>
            <a:r>
              <a:rPr lang="en-US" sz="1800" b="1" dirty="0">
                <a:solidFill>
                  <a:srgbClr val="FF0000"/>
                </a:solidFill>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toan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kỉ</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chỉ</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lo an </a:t>
            </a:r>
            <a:r>
              <a:rPr lang="en-US" sz="1800" dirty="0" err="1">
                <a:effectLst/>
                <a:latin typeface="Times New Roman" panose="02020603050405020304" pitchFamily="18" charset="0"/>
                <a:ea typeface="Calibri" panose="020F0502020204030204" pitchFamily="34" charset="0"/>
              </a:rPr>
              <a:t>toàn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mà</a:t>
            </a:r>
            <a:r>
              <a:rPr lang="en-US" sz="1800" dirty="0">
                <a:effectLst/>
                <a:latin typeface="Times New Roman" panose="02020603050405020304" pitchFamily="18" charset="0"/>
                <a:ea typeface="Calibri" panose="020F0502020204030204" pitchFamily="34" charset="0"/>
              </a:rPr>
              <a:t> can </a:t>
            </a:r>
            <a:r>
              <a:rPr lang="en-US" sz="1800" dirty="0" err="1">
                <a:effectLst/>
                <a:latin typeface="Times New Roman" panose="02020603050405020304" pitchFamily="18" charset="0"/>
                <a:ea typeface="Calibri" panose="020F0502020204030204" pitchFamily="34" charset="0"/>
              </a:rPr>
              <a:t>đảm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tự</a:t>
            </a:r>
            <a:r>
              <a:rPr lang="en-US" sz="1800" dirty="0">
                <a:effectLst/>
                <a:latin typeface="Times New Roman" panose="02020603050405020304" pitchFamily="18" charset="0"/>
                <a:ea typeface="Calibri" panose="020F0502020204030204" pitchFamily="34" charset="0"/>
              </a:rPr>
              <a:t> tin, </a:t>
            </a:r>
            <a:r>
              <a:rPr lang="en-US" sz="1800" dirty="0" err="1">
                <a:effectLst/>
                <a:latin typeface="Times New Roman" panose="02020603050405020304" pitchFamily="18" charset="0"/>
                <a:ea typeface="Calibri" panose="020F0502020204030204" pitchFamily="34" charset="0"/>
              </a:rPr>
              <a:t>tận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dù</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tấm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lòng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hậu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cao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hiếm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giúp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Thanh </a:t>
            </a:r>
            <a:r>
              <a:rPr lang="en-US" sz="1800" dirty="0" err="1">
                <a:effectLst/>
                <a:latin typeface="Times New Roman" panose="02020603050405020304" pitchFamily="18" charset="0"/>
                <a:ea typeface="Calibri" panose="020F0502020204030204" pitchFamily="34" charset="0"/>
              </a:rPr>
              <a:t>sinh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nở</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mẹ</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tròn</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vuông</a:t>
            </a:r>
            <a:r>
              <a:rPr lang="en-US" sz="1800" dirty="0">
                <a:effectLst/>
                <a:latin typeface="Times New Roman" panose="02020603050405020304" pitchFamily="18" charset="0"/>
                <a:ea typeface="Calibri" panose="020F0502020204030204" pitchFamily="34" charset="0"/>
              </a:rPr>
              <a:t>.</a:t>
            </a: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lựa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chọn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quyết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định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hành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thấy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đẹp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lĩnh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vượt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riêng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hoàn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thành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bổn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nghĩa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vụ</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đạo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tốt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đẹp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nghề</a:t>
            </a:r>
            <a:r>
              <a:rPr lang="en-US" sz="1800" dirty="0">
                <a:effectLst/>
                <a:latin typeface="Times New Roman" panose="02020603050405020304" pitchFamily="18" charset="0"/>
                <a:ea typeface="Calibri" panose="020F0502020204030204" pitchFamily="34" charset="0"/>
              </a:rPr>
              <a:t> y.</a:t>
            </a: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Sau </a:t>
            </a:r>
            <a:r>
              <a:rPr lang="en-US" sz="1800" dirty="0" err="1">
                <a:effectLst/>
                <a:latin typeface="Times New Roman" panose="02020603050405020304" pitchFamily="18" charset="0"/>
                <a:ea typeface="Calibri" panose="020F0502020204030204" pitchFamily="34" charset="0"/>
              </a:rPr>
              <a:t>khi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cứu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mẹ</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gục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luôn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xuống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khóc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tưởi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điều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thấy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chỉ</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lĩnh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còn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nữ</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phụ</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nữ</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thường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phút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yếu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đuối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Tiếng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khóc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niềm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vui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cứu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mẹ</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Thanh, </a:t>
            </a:r>
            <a:r>
              <a:rPr lang="en-US" sz="1800" dirty="0" err="1">
                <a:effectLst/>
                <a:latin typeface="Times New Roman" panose="02020603050405020304" pitchFamily="18" charset="0"/>
                <a:ea typeface="Calibri" panose="020F0502020204030204" pitchFamily="34" charset="0"/>
              </a:rPr>
              <a:t>tiếng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khóc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buồn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tủi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éo</a:t>
            </a:r>
            <a:r>
              <a:rPr lang="en-US" sz="1800" dirty="0">
                <a:effectLst/>
                <a:latin typeface="Times New Roman" panose="02020603050405020304" pitchFamily="18" charset="0"/>
                <a:ea typeface="Calibri" panose="020F0502020204030204" pitchFamily="34" charset="0"/>
              </a:rPr>
              <a:t> le, </a:t>
            </a:r>
            <a:r>
              <a:rPr lang="en-US" sz="1800" dirty="0" err="1">
                <a:effectLst/>
                <a:latin typeface="Times New Roman" panose="02020603050405020304" pitchFamily="18" charset="0"/>
                <a:ea typeface="Calibri" panose="020F0502020204030204" pitchFamily="34" charset="0"/>
              </a:rPr>
              <a:t>trớ</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tiếng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khóc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nỗi</a:t>
            </a:r>
            <a:r>
              <a:rPr lang="en-US" sz="1800" dirty="0">
                <a:effectLst/>
                <a:latin typeface="Times New Roman" panose="02020603050405020304" pitchFamily="18" charset="0"/>
                <a:ea typeface="Calibri" panose="020F0502020204030204" pitchFamily="34" charset="0"/>
              </a:rPr>
              <a:t> khao </a:t>
            </a:r>
            <a:r>
              <a:rPr lang="en-US" sz="1800" dirty="0" err="1">
                <a:effectLst/>
                <a:latin typeface="Times New Roman" panose="02020603050405020304" pitchFamily="18" charset="0"/>
                <a:ea typeface="Calibri" panose="020F0502020204030204" pitchFamily="34" charset="0"/>
              </a:rPr>
              <a:t>khát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mẹ</a:t>
            </a:r>
            <a:r>
              <a:rPr lang="en-US" sz="1800" dirty="0">
                <a:effectLst/>
                <a:latin typeface="Times New Roman" panose="02020603050405020304" pitchFamily="18" charset="0"/>
                <a:ea typeface="Calibri" panose="020F0502020204030204" pitchFamily="34" charset="0"/>
              </a:rPr>
              <a:t>, khao </a:t>
            </a:r>
            <a:r>
              <a:rPr lang="en-US" sz="1800" dirty="0" err="1">
                <a:effectLst/>
                <a:latin typeface="Times New Roman" panose="02020603050405020304" pitchFamily="18" charset="0"/>
                <a:ea typeface="Calibri" panose="020F0502020204030204" pitchFamily="34" charset="0"/>
              </a:rPr>
              <a:t>khát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phúc</a:t>
            </a:r>
            <a:r>
              <a:rPr lang="en-US" sz="1800" dirty="0">
                <a:effectLst/>
                <a:latin typeface="Times New Roman" panose="02020603050405020304" pitchFamily="18" charset="0"/>
                <a:ea typeface="Calibri" panose="020F0502020204030204" pitchFamily="34" charset="0"/>
              </a:rPr>
              <a:t>.  </a:t>
            </a:r>
          </a:p>
        </p:txBody>
      </p:sp>
      <p:sp>
        <p:nvSpPr>
          <p:cNvPr id="7" name="Hộp Văn bản 6"/>
          <p:cNvSpPr txBox="1"/>
          <p:nvPr/>
        </p:nvSpPr>
        <p:spPr>
          <a:xfrm>
            <a:off x="1304377" y="3140646"/>
            <a:ext cx="10615480" cy="578882"/>
          </a:xfrm>
          <a:prstGeom prst="roundRect">
            <a:avLst/>
          </a:prstGeom>
          <a:noFill/>
          <a:ln w="38100">
            <a:solidFill>
              <a:srgbClr val="00CC00"/>
            </a:solidFill>
          </a:ln>
        </p:spPr>
        <p:txBody>
          <a:bodyPr wrap="square">
            <a:spAutoFit/>
          </a:bodyPr>
          <a:lstStyle/>
          <a:p>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trốn</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a:t>
            </a:r>
            <a:r>
              <a:rPr lang="en-US" sz="2800" dirty="0" smtClean="0">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p:txBody>
      </p:sp>
      <p:sp>
        <p:nvSpPr>
          <p:cNvPr id="10" name="Hộp Văn bản 8"/>
          <p:cNvSpPr txBox="1"/>
          <p:nvPr/>
        </p:nvSpPr>
        <p:spPr>
          <a:xfrm>
            <a:off x="1178501" y="816483"/>
            <a:ext cx="10868455" cy="523220"/>
          </a:xfrm>
          <a:prstGeom prst="rect">
            <a:avLst/>
          </a:prstGeom>
          <a:gradFill flip="none" rotWithShape="1">
            <a:gsLst>
              <a:gs pos="36000">
                <a:srgbClr val="00CC00"/>
              </a:gs>
              <a:gs pos="79000">
                <a:srgbClr val="009900"/>
              </a:gs>
            </a:gsLst>
            <a:path path="circle">
              <a:fillToRect l="100000" t="100000"/>
            </a:path>
            <a:tileRect r="-100000" b="-100000"/>
          </a:gradFill>
          <a:ln w="38100">
            <a:solidFill>
              <a:srgbClr val="00B050"/>
            </a:solidFill>
          </a:ln>
        </p:spPr>
        <p:txBody>
          <a:bodyPr wrap="square">
            <a:spAutoFit/>
          </a:bodyPr>
          <a:lstStyle/>
          <a:p>
            <a:pPr marR="91440"/>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Tình</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huống</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sự</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kiện</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smtClean="0">
                <a:solidFill>
                  <a:schemeClr val="bg1"/>
                </a:solidFill>
                <a:latin typeface="Times New Roman" panose="02020603050405020304" pitchFamily="18" charset="0"/>
                <a:ea typeface="Calibri" panose="020F0502020204030204" pitchFamily="34" charset="0"/>
              </a:rPr>
              <a:t>thứ</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smtClean="0">
                <a:solidFill>
                  <a:schemeClr val="bg1"/>
                </a:solidFill>
                <a:latin typeface="Times New Roman" panose="02020603050405020304" pitchFamily="18" charset="0"/>
                <a:ea typeface="Calibri" panose="020F0502020204030204" pitchFamily="34" charset="0"/>
              </a:rPr>
              <a:t>hai</a:t>
            </a:r>
            <a:r>
              <a:rPr lang="en-US" sz="2800" b="1" dirty="0" smtClean="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cs typeface="Times New Roman" panose="02020603050405020304" pitchFamily="18" charset="0"/>
              </a:rPr>
              <a:t>Khi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từ</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chiến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trường</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trở</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về</a:t>
            </a:r>
            <a:endPar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Hộp Văn bản 6"/>
          <p:cNvSpPr txBox="1"/>
          <p:nvPr/>
        </p:nvSpPr>
        <p:spPr>
          <a:xfrm>
            <a:off x="1219629" y="3869683"/>
            <a:ext cx="10613142" cy="2485787"/>
          </a:xfrm>
          <a:prstGeom prst="roundRect">
            <a:avLst/>
          </a:prstGeom>
          <a:noFill/>
          <a:ln w="38100">
            <a:solidFill>
              <a:srgbClr val="00CC00"/>
            </a:solidFill>
          </a:ln>
        </p:spPr>
        <p:txBody>
          <a:bodyPr wrap="square">
            <a:spAutoFit/>
          </a:bodyPr>
          <a:lstStyle/>
          <a:p>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cõi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xin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bởi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di </a:t>
            </a:r>
            <a:r>
              <a:rPr lang="en-US" sz="2800" dirty="0" err="1">
                <a:latin typeface="Times New Roman" panose="02020603050405020304" pitchFamily="18" charset="0"/>
                <a:cs typeface="Times New Roman" panose="02020603050405020304" pitchFamily="18" charset="0"/>
              </a:rPr>
              <a:t>chứng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da cam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0"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8052" t="3804" r="4044"/>
          <a:stretch>
            <a:fillRect/>
          </a:stretch>
        </p:blipFill>
        <p:spPr bwMode="auto">
          <a:xfrm>
            <a:off x="0" y="-27345"/>
            <a:ext cx="12690389" cy="688534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Hộp Văn bản 3"/>
          <p:cNvSpPr txBox="1"/>
          <p:nvPr/>
        </p:nvSpPr>
        <p:spPr>
          <a:xfrm>
            <a:off x="1304377" y="1469058"/>
            <a:ext cx="10452193" cy="1532334"/>
          </a:xfrm>
          <a:prstGeom prst="roundRect">
            <a:avLst/>
          </a:prstGeom>
          <a:noFill/>
          <a:ln w="38100">
            <a:solidFill>
              <a:srgbClr val="00CC00"/>
            </a:solidFill>
          </a:ln>
        </p:spPr>
        <p:txBody>
          <a:bodyPr wrap="square">
            <a:spAutoFit/>
          </a:bodyPr>
          <a:lstStyle/>
          <a:p>
            <a:r>
              <a:rPr lang="en-US" sz="2800" dirty="0" smtClean="0">
                <a:latin typeface="Times New Roman" panose="02020603050405020304" pitchFamily="18" charset="0"/>
                <a:cs typeface="Times New Roman" panose="02020603050405020304" pitchFamily="18" charset="0"/>
                <a:sym typeface="Wingdings" panose="05000000000000000000"/>
              </a:rPr>
              <a:t></a:t>
            </a:r>
            <a:r>
              <a:rPr lang="en-US" sz="2800" dirty="0">
                <a:latin typeface="Times New Roman" panose="02020603050405020304" pitchFamily="18" charset="0"/>
                <a:cs typeface="Times New Roman" panose="02020603050405020304" pitchFamily="18" charset="0"/>
              </a:rPr>
              <a:t>Qua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Giàu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lòng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đức</a:t>
            </a:r>
            <a:r>
              <a:rPr lang="en-US" sz="2800" b="1" dirty="0">
                <a:latin typeface="Times New Roman" panose="02020603050405020304" pitchFamily="18" charset="0"/>
                <a:cs typeface="Times New Roman" panose="02020603050405020304" pitchFamily="18" charset="0"/>
              </a:rPr>
              <a:t> hi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hậu</a:t>
            </a: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a:t>
            </a:r>
          </a:p>
        </p:txBody>
      </p:sp>
      <p:sp>
        <p:nvSpPr>
          <p:cNvPr id="8" name="Hộp Văn bản 7"/>
          <p:cNvSpPr txBox="1"/>
          <p:nvPr/>
        </p:nvSpPr>
        <p:spPr>
          <a:xfrm>
            <a:off x="1089225" y="125073"/>
            <a:ext cx="6116594" cy="596574"/>
          </a:xfrm>
          <a:prstGeom prst="rect">
            <a:avLst/>
          </a:prstGeom>
          <a:noFill/>
        </p:spPr>
        <p:txBody>
          <a:bodyPr wrap="square">
            <a:spAutoFit/>
          </a:bodyPr>
          <a:lstStyle/>
          <a:p>
            <a:pPr marL="0" marR="91440">
              <a:lnSpc>
                <a:spcPct val="130000"/>
              </a:lnSpc>
              <a:spcBef>
                <a:spcPts val="0"/>
              </a:spcBef>
              <a:spcAft>
                <a:spcPts val="0"/>
              </a:spcAft>
            </a:pPr>
            <a:r>
              <a:rPr lang="en-US" sz="2800" b="1" dirty="0">
                <a:solidFill>
                  <a:srgbClr val="00CC00"/>
                </a:solidFill>
                <a:effectLst/>
                <a:latin typeface="Times New Roman" panose="02020603050405020304" pitchFamily="18" charset="0"/>
                <a:ea typeface="Calibri" panose="020F0502020204030204" pitchFamily="34" charset="0"/>
              </a:rPr>
              <a:t>3.3 </a:t>
            </a:r>
            <a:r>
              <a:rPr lang="en-US" sz="2800" b="1" dirty="0" err="1">
                <a:solidFill>
                  <a:srgbClr val="00CC00"/>
                </a:solidFill>
                <a:effectLst/>
                <a:latin typeface="Times New Roman" panose="02020603050405020304" pitchFamily="18" charset="0"/>
                <a:ea typeface="Calibri" panose="020F0502020204030204" pitchFamily="34" charset="0"/>
              </a:rPr>
              <a:t>Tính</a:t>
            </a:r>
            <a:r>
              <a:rPr lang="en-US" sz="2800" b="1" dirty="0">
                <a:solidFill>
                  <a:srgbClr val="00CC00"/>
                </a:solidFill>
                <a:effectLst/>
                <a:latin typeface="Times New Roman" panose="02020603050405020304" pitchFamily="18" charset="0"/>
                <a:ea typeface="Calibri" panose="020F0502020204030204" pitchFamily="34" charset="0"/>
              </a:rPr>
              <a:t> </a:t>
            </a:r>
            <a:r>
              <a:rPr lang="en-US" sz="2800" b="1" dirty="0" err="1">
                <a:solidFill>
                  <a:srgbClr val="00CC00"/>
                </a:solidFill>
                <a:effectLst/>
                <a:latin typeface="Times New Roman" panose="02020603050405020304" pitchFamily="18" charset="0"/>
                <a:ea typeface="Calibri" panose="020F0502020204030204" pitchFamily="34" charset="0"/>
              </a:rPr>
              <a:t>cách</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phẩm</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chất</a:t>
            </a:r>
            <a:endParaRPr lang="en-US" sz="2800" dirty="0">
              <a:solidFill>
                <a:srgbClr val="00CC00"/>
              </a:solidFill>
              <a:effectLst/>
              <a:latin typeface="Times New Roman" panose="02020603050405020304" pitchFamily="18" charset="0"/>
              <a:ea typeface="Calibri" panose="020F0502020204030204" pitchFamily="34" charset="0"/>
            </a:endParaRPr>
          </a:p>
        </p:txBody>
      </p:sp>
      <p:sp>
        <p:nvSpPr>
          <p:cNvPr id="3" name="Hộp Văn bản 2"/>
          <p:cNvSpPr txBox="1"/>
          <p:nvPr/>
        </p:nvSpPr>
        <p:spPr>
          <a:xfrm>
            <a:off x="1562547" y="6994913"/>
            <a:ext cx="7781110" cy="4524315"/>
          </a:xfrm>
          <a:prstGeom prst="rect">
            <a:avLst/>
          </a:prstGeom>
          <a:noFill/>
        </p:spPr>
        <p:txBody>
          <a:bodyPr wrap="square">
            <a:spAutoFit/>
          </a:bodyPr>
          <a:lstStyle/>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thúc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cứu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mẹ</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Thanh, </a:t>
            </a:r>
            <a:r>
              <a:rPr lang="en-US" sz="1800" dirty="0" err="1">
                <a:effectLst/>
                <a:latin typeface="Times New Roman" panose="02020603050405020304" pitchFamily="18" charset="0"/>
                <a:ea typeface="Calibri" panose="020F0502020204030204" pitchFamily="34" charset="0"/>
              </a:rPr>
              <a:t>tiếng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trẻ</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oe</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oe</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gục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xuống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khóc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tưởi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a:t>
            </a:r>
            <a:r>
              <a:rPr lang="en-US" sz="1800" dirty="0">
                <a:effectLst/>
                <a:latin typeface="Times New Roman" panose="02020603050405020304" pitchFamily="18" charset="0"/>
                <a:ea typeface="Calibri" panose="020F0502020204030204" pitchFamily="34" charset="0"/>
              </a:rPr>
              <a:t> San </a:t>
            </a:r>
            <a:r>
              <a:rPr lang="en-US" sz="1800" dirty="0" err="1">
                <a:effectLst/>
                <a:latin typeface="Times New Roman" panose="02020603050405020304" pitchFamily="18" charset="0"/>
                <a:ea typeface="Calibri" panose="020F0502020204030204" pitchFamily="34" charset="0"/>
              </a:rPr>
              <a:t>bên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cao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thấp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phía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cuối</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đường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sông</a:t>
            </a:r>
            <a:r>
              <a:rPr lang="en-US" sz="1800" dirty="0">
                <a:effectLst/>
                <a:latin typeface="Times New Roman" panose="02020603050405020304" pitchFamily="18" charset="0"/>
                <a:ea typeface="Calibri" panose="020F0502020204030204" pitchFamily="34" charset="0"/>
              </a:rPr>
              <a:t>.</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dirty="0">
                <a:solidFill>
                  <a:srgbClr val="0070C0"/>
                </a:solidFill>
                <a:effectLst/>
                <a:latin typeface="Times New Roman" panose="02020603050405020304" pitchFamily="18" charset="0"/>
                <a:ea typeface="Calibri" panose="020F0502020204030204" pitchFamily="34" charset="0"/>
                <a:sym typeface="Wingdings" panose="05000000000000000000" pitchFamily="2" charset="2"/>
              </a:rPr>
              <a:t></a:t>
            </a:r>
            <a:r>
              <a:rPr lang="en-US" sz="1800" dirty="0">
                <a:solidFill>
                  <a:srgbClr val="0070C0"/>
                </a:solidFill>
                <a:effectLst/>
                <a:latin typeface="Times New Roman" panose="02020603050405020304" pitchFamily="18" charset="0"/>
                <a:ea typeface="Calibri" panose="020F0502020204030204" pitchFamily="34" charset="0"/>
              </a:rPr>
              <a:t>Qua </a:t>
            </a:r>
            <a:r>
              <a:rPr lang="en-US" sz="1800" dirty="0" err="1">
                <a:solidFill>
                  <a:srgbClr val="0070C0"/>
                </a:solidFill>
                <a:effectLst/>
                <a:latin typeface="Times New Roman" panose="02020603050405020304" pitchFamily="18" charset="0"/>
                <a:ea typeface="Calibri" panose="020F0502020204030204" pitchFamily="34" charset="0"/>
              </a:rPr>
              <a:t>tình</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huống</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thấy</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được</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phẩm</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chất</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của</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nhân</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vật</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dì</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Mây</a:t>
            </a:r>
            <a:r>
              <a:rPr lang="en-US" sz="1800" dirty="0">
                <a:solidFill>
                  <a:srgbClr val="0070C0"/>
                </a:solidFill>
                <a:effectLst/>
                <a:latin typeface="Times New Roman" panose="02020603050405020304" pitchFamily="18" charset="0"/>
                <a:ea typeface="Calibri" panose="020F0502020204030204" pitchFamily="34" charset="0"/>
              </a:rPr>
              <a:t>:</a:t>
            </a:r>
            <a:r>
              <a:rPr lang="en-US" sz="1800" b="1" dirty="0">
                <a:effectLst/>
                <a:latin typeface="Times New Roman" panose="02020603050405020304" pitchFamily="18" charset="0"/>
                <a:ea typeface="Calibri" panose="020F0502020204030204" pitchFamily="34" charset="0"/>
              </a:rPr>
              <a:t> </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b="1" dirty="0">
                <a:effectLst/>
                <a:latin typeface="Times New Roman" panose="02020603050405020304" pitchFamily="18" charset="0"/>
                <a:ea typeface="Calibri" panose="020F0502020204030204" pitchFamily="34" charset="0"/>
              </a:rPr>
              <a:t>+</a:t>
            </a:r>
            <a:r>
              <a:rPr lang="en-US" sz="1800" b="1" dirty="0">
                <a:solidFill>
                  <a:srgbClr val="FF0000"/>
                </a:solidFill>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toan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kỉ</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chỉ</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lo an </a:t>
            </a:r>
            <a:r>
              <a:rPr lang="en-US" sz="1800" dirty="0" err="1">
                <a:effectLst/>
                <a:latin typeface="Times New Roman" panose="02020603050405020304" pitchFamily="18" charset="0"/>
                <a:ea typeface="Calibri" panose="020F0502020204030204" pitchFamily="34" charset="0"/>
              </a:rPr>
              <a:t>toàn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mà</a:t>
            </a:r>
            <a:r>
              <a:rPr lang="en-US" sz="1800" dirty="0">
                <a:effectLst/>
                <a:latin typeface="Times New Roman" panose="02020603050405020304" pitchFamily="18" charset="0"/>
                <a:ea typeface="Calibri" panose="020F0502020204030204" pitchFamily="34" charset="0"/>
              </a:rPr>
              <a:t> can </a:t>
            </a:r>
            <a:r>
              <a:rPr lang="en-US" sz="1800" dirty="0" err="1">
                <a:effectLst/>
                <a:latin typeface="Times New Roman" panose="02020603050405020304" pitchFamily="18" charset="0"/>
                <a:ea typeface="Calibri" panose="020F0502020204030204" pitchFamily="34" charset="0"/>
              </a:rPr>
              <a:t>đảm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tự</a:t>
            </a:r>
            <a:r>
              <a:rPr lang="en-US" sz="1800" dirty="0">
                <a:effectLst/>
                <a:latin typeface="Times New Roman" panose="02020603050405020304" pitchFamily="18" charset="0"/>
                <a:ea typeface="Calibri" panose="020F0502020204030204" pitchFamily="34" charset="0"/>
              </a:rPr>
              <a:t> tin, </a:t>
            </a:r>
            <a:r>
              <a:rPr lang="en-US" sz="1800" dirty="0" err="1">
                <a:effectLst/>
                <a:latin typeface="Times New Roman" panose="02020603050405020304" pitchFamily="18" charset="0"/>
                <a:ea typeface="Calibri" panose="020F0502020204030204" pitchFamily="34" charset="0"/>
              </a:rPr>
              <a:t>tận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dù</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tấm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lòng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hậu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cao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hiếm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giúp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Thanh </a:t>
            </a:r>
            <a:r>
              <a:rPr lang="en-US" sz="1800" dirty="0" err="1">
                <a:effectLst/>
                <a:latin typeface="Times New Roman" panose="02020603050405020304" pitchFamily="18" charset="0"/>
                <a:ea typeface="Calibri" panose="020F0502020204030204" pitchFamily="34" charset="0"/>
              </a:rPr>
              <a:t>sinh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nở</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mẹ</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tròn</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vuông</a:t>
            </a:r>
            <a:r>
              <a:rPr lang="en-US" sz="1800" dirty="0">
                <a:effectLst/>
                <a:latin typeface="Times New Roman" panose="02020603050405020304" pitchFamily="18" charset="0"/>
                <a:ea typeface="Calibri" panose="020F0502020204030204" pitchFamily="34" charset="0"/>
              </a:rPr>
              <a:t>.</a:t>
            </a: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lựa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chọn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quyết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định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hành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thấy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đẹp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lĩnh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vượt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riêng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hoàn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thành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bổn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nghĩa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vụ</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đạo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tốt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đẹp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nghề</a:t>
            </a:r>
            <a:r>
              <a:rPr lang="en-US" sz="1800" dirty="0">
                <a:effectLst/>
                <a:latin typeface="Times New Roman" panose="02020603050405020304" pitchFamily="18" charset="0"/>
                <a:ea typeface="Calibri" panose="020F0502020204030204" pitchFamily="34" charset="0"/>
              </a:rPr>
              <a:t> y.</a:t>
            </a: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Sau </a:t>
            </a:r>
            <a:r>
              <a:rPr lang="en-US" sz="1800" dirty="0" err="1">
                <a:effectLst/>
                <a:latin typeface="Times New Roman" panose="02020603050405020304" pitchFamily="18" charset="0"/>
                <a:ea typeface="Calibri" panose="020F0502020204030204" pitchFamily="34" charset="0"/>
              </a:rPr>
              <a:t>khi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cứu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mẹ</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gục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luôn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xuống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khóc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tưởi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điều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thấy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chỉ</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lĩnh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còn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nữ</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phụ</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nữ</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thường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phút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yếu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đuối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Tiếng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khóc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niềm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vui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cứu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mẹ</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Thanh, </a:t>
            </a:r>
            <a:r>
              <a:rPr lang="en-US" sz="1800" dirty="0" err="1">
                <a:effectLst/>
                <a:latin typeface="Times New Roman" panose="02020603050405020304" pitchFamily="18" charset="0"/>
                <a:ea typeface="Calibri" panose="020F0502020204030204" pitchFamily="34" charset="0"/>
              </a:rPr>
              <a:t>tiếng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khóc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buồn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tủi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éo</a:t>
            </a:r>
            <a:r>
              <a:rPr lang="en-US" sz="1800" dirty="0">
                <a:effectLst/>
                <a:latin typeface="Times New Roman" panose="02020603050405020304" pitchFamily="18" charset="0"/>
                <a:ea typeface="Calibri" panose="020F0502020204030204" pitchFamily="34" charset="0"/>
              </a:rPr>
              <a:t> le, </a:t>
            </a:r>
            <a:r>
              <a:rPr lang="en-US" sz="1800" dirty="0" err="1">
                <a:effectLst/>
                <a:latin typeface="Times New Roman" panose="02020603050405020304" pitchFamily="18" charset="0"/>
                <a:ea typeface="Calibri" panose="020F0502020204030204" pitchFamily="34" charset="0"/>
              </a:rPr>
              <a:t>trớ</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tiếng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khóc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nỗi</a:t>
            </a:r>
            <a:r>
              <a:rPr lang="en-US" sz="1800" dirty="0">
                <a:effectLst/>
                <a:latin typeface="Times New Roman" panose="02020603050405020304" pitchFamily="18" charset="0"/>
                <a:ea typeface="Calibri" panose="020F0502020204030204" pitchFamily="34" charset="0"/>
              </a:rPr>
              <a:t> khao </a:t>
            </a:r>
            <a:r>
              <a:rPr lang="en-US" sz="1800" dirty="0" err="1">
                <a:effectLst/>
                <a:latin typeface="Times New Roman" panose="02020603050405020304" pitchFamily="18" charset="0"/>
                <a:ea typeface="Calibri" panose="020F0502020204030204" pitchFamily="34" charset="0"/>
              </a:rPr>
              <a:t>khát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mẹ</a:t>
            </a:r>
            <a:r>
              <a:rPr lang="en-US" sz="1800" dirty="0">
                <a:effectLst/>
                <a:latin typeface="Times New Roman" panose="02020603050405020304" pitchFamily="18" charset="0"/>
                <a:ea typeface="Calibri" panose="020F0502020204030204" pitchFamily="34" charset="0"/>
              </a:rPr>
              <a:t>, khao </a:t>
            </a:r>
            <a:r>
              <a:rPr lang="en-US" sz="1800" dirty="0" err="1">
                <a:effectLst/>
                <a:latin typeface="Times New Roman" panose="02020603050405020304" pitchFamily="18" charset="0"/>
                <a:ea typeface="Calibri" panose="020F0502020204030204" pitchFamily="34" charset="0"/>
              </a:rPr>
              <a:t>khát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phúc</a:t>
            </a:r>
            <a:r>
              <a:rPr lang="en-US" sz="1800" dirty="0">
                <a:effectLst/>
                <a:latin typeface="Times New Roman" panose="02020603050405020304" pitchFamily="18" charset="0"/>
                <a:ea typeface="Calibri" panose="020F0502020204030204" pitchFamily="34" charset="0"/>
              </a:rPr>
              <a:t>.  </a:t>
            </a:r>
          </a:p>
        </p:txBody>
      </p:sp>
      <p:sp>
        <p:nvSpPr>
          <p:cNvPr id="10" name="Hộp Văn bản 8"/>
          <p:cNvSpPr txBox="1"/>
          <p:nvPr/>
        </p:nvSpPr>
        <p:spPr>
          <a:xfrm>
            <a:off x="1178501" y="816483"/>
            <a:ext cx="10578069" cy="523220"/>
          </a:xfrm>
          <a:prstGeom prst="rect">
            <a:avLst/>
          </a:prstGeom>
          <a:gradFill flip="none" rotWithShape="1">
            <a:gsLst>
              <a:gs pos="36000">
                <a:srgbClr val="00CC00"/>
              </a:gs>
              <a:gs pos="79000">
                <a:srgbClr val="009900"/>
              </a:gs>
            </a:gsLst>
            <a:path path="circle">
              <a:fillToRect l="100000" t="100000"/>
            </a:path>
            <a:tileRect r="-100000" b="-100000"/>
          </a:gradFill>
          <a:ln w="38100">
            <a:solidFill>
              <a:srgbClr val="00B050"/>
            </a:solidFill>
          </a:ln>
        </p:spPr>
        <p:txBody>
          <a:bodyPr wrap="square">
            <a:spAutoFit/>
          </a:bodyPr>
          <a:lstStyle/>
          <a:p>
            <a:pPr marR="91440"/>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Tình</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huống</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sự</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kiện</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smtClean="0">
                <a:solidFill>
                  <a:schemeClr val="bg1"/>
                </a:solidFill>
                <a:latin typeface="Times New Roman" panose="02020603050405020304" pitchFamily="18" charset="0"/>
                <a:ea typeface="Calibri" panose="020F0502020204030204" pitchFamily="34" charset="0"/>
              </a:rPr>
              <a:t>thứ</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smtClean="0">
                <a:solidFill>
                  <a:schemeClr val="bg1"/>
                </a:solidFill>
                <a:latin typeface="Times New Roman" panose="02020603050405020304" pitchFamily="18" charset="0"/>
                <a:ea typeface="Calibri" panose="020F0502020204030204" pitchFamily="34" charset="0"/>
              </a:rPr>
              <a:t>hai</a:t>
            </a:r>
            <a:r>
              <a:rPr lang="en-US" sz="2800" b="1" dirty="0" smtClean="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cs typeface="Times New Roman" panose="02020603050405020304" pitchFamily="18" charset="0"/>
              </a:rPr>
              <a:t>Khi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từ</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chiến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trường</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trở</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về</a:t>
            </a:r>
            <a:endPar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Hộp Văn bản 6"/>
          <p:cNvSpPr txBox="1"/>
          <p:nvPr/>
        </p:nvSpPr>
        <p:spPr>
          <a:xfrm>
            <a:off x="1223902" y="3238312"/>
            <a:ext cx="10613142" cy="2962513"/>
          </a:xfrm>
          <a:prstGeom prst="roundRect">
            <a:avLst/>
          </a:prstGeom>
          <a:noFill/>
          <a:ln w="38100">
            <a:solidFill>
              <a:srgbClr val="00CC00"/>
            </a:solidFill>
          </a:ln>
        </p:spPr>
        <p:txBody>
          <a:bodyPr wrap="square">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Chǎm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di </a:t>
            </a:r>
            <a:r>
              <a:rPr lang="en-US" sz="2800" dirty="0" err="1">
                <a:latin typeface="Times New Roman" panose="02020603050405020304" pitchFamily="18" charset="0"/>
                <a:cs typeface="Times New Roman" panose="02020603050405020304" pitchFamily="18" charset="0"/>
              </a:rPr>
              <a:t>chứng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da cam;</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tật</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nhiễm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da cam;</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chǎm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chùa</a:t>
            </a:r>
            <a:r>
              <a:rPr lang="en-US" sz="2800" dirty="0">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22713" y="2476266"/>
            <a:ext cx="8176987" cy="2308324"/>
          </a:xfrm>
          <a:prstGeom prst="rect">
            <a:avLst/>
          </a:prstGeom>
          <a:noFill/>
        </p:spPr>
        <p:txBody>
          <a:bodyPr wrap="square" rtlCol="0">
            <a:spAutoFit/>
          </a:bodyPr>
          <a:lstStyle/>
          <a:p>
            <a:pPr algn="ctr"/>
            <a:r>
              <a:rPr lang="en-US" sz="7200" b="1" dirty="0">
                <a:solidFill>
                  <a:srgbClr val="C00000"/>
                </a:solidFill>
                <a:latin typeface="Times New Roman" panose="02020603050405020304" pitchFamily="18" charset="0"/>
                <a:cs typeface="Times New Roman" panose="02020603050405020304" pitchFamily="18" charset="0"/>
              </a:rPr>
              <a:t>HÌNH THÀNH</a:t>
            </a:r>
          </a:p>
          <a:p>
            <a:pPr algn="ctr"/>
            <a:r>
              <a:rPr lang="en-US" sz="7200" b="1" dirty="0">
                <a:solidFill>
                  <a:srgbClr val="C00000"/>
                </a:solidFill>
                <a:latin typeface="Times New Roman" panose="02020603050405020304" pitchFamily="18" charset="0"/>
                <a:cs typeface="Times New Roman" panose="02020603050405020304" pitchFamily="18" charset="0"/>
              </a:rPr>
              <a:t>KIẾN THỨC MỚI</a:t>
            </a: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8052" t="3804" r="4044"/>
          <a:stretch>
            <a:fillRect/>
          </a:stretch>
        </p:blipFill>
        <p:spPr bwMode="auto">
          <a:xfrm>
            <a:off x="0" y="-27345"/>
            <a:ext cx="12690389" cy="688534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Hộp Văn bản 3"/>
          <p:cNvSpPr txBox="1"/>
          <p:nvPr/>
        </p:nvSpPr>
        <p:spPr>
          <a:xfrm>
            <a:off x="1304377" y="2448772"/>
            <a:ext cx="10452193" cy="2962513"/>
          </a:xfrm>
          <a:prstGeom prst="roundRect">
            <a:avLst/>
          </a:prstGeom>
          <a:noFill/>
          <a:ln w="38100">
            <a:solidFill>
              <a:srgbClr val="00CC00"/>
            </a:solidFill>
          </a:ln>
        </p:spPr>
        <p:txBody>
          <a:bodyPr wrap="square">
            <a:spAutoFit/>
          </a:bodyPr>
          <a:lstStyle/>
          <a:p>
            <a:r>
              <a:rPr lang="en-US" sz="2800" dirty="0" smtClean="0">
                <a:latin typeface="Times New Roman" panose="02020603050405020304" pitchFamily="18" charset="0"/>
                <a:cs typeface="Times New Roman" panose="02020603050405020304" pitchFamily="18" charset="0"/>
                <a:sym typeface="Wingdings" panose="05000000000000000000"/>
              </a:rPr>
              <a:t></a:t>
            </a:r>
            <a:r>
              <a:rPr lang="en-US" sz="2800" b="1" dirty="0" err="1">
                <a:latin typeface="Times New Roman" panose="02020603050405020304" pitchFamily="18" charset="0"/>
                <a:cs typeface="Times New Roman" panose="02020603050405020304" pitchFamily="18" charset="0"/>
              </a:rPr>
              <a:t>Nhận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xét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chung</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éo</a:t>
            </a:r>
            <a:r>
              <a:rPr lang="en-US" sz="2800" dirty="0">
                <a:latin typeface="Times New Roman" panose="02020603050405020304" pitchFamily="18" charset="0"/>
                <a:cs typeface="Times New Roman" panose="02020603050405020304" pitchFamily="18" charset="0"/>
              </a:rPr>
              <a:t> le song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lĩnh</a:t>
            </a:r>
            <a:r>
              <a:rPr lang="en-US" sz="2800" dirty="0">
                <a:latin typeface="Times New Roman" panose="02020603050405020304" pitchFamily="18" charset="0"/>
                <a:cs typeface="Times New Roman" panose="02020603050405020304" pitchFamily="18" charset="0"/>
              </a:rPr>
              <a:t> phi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hi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vượt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vươn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a:t>
            </a:r>
            <a:r>
              <a:rPr lang="en-US" sz="2800" dirty="0">
                <a:latin typeface="Times New Roman" panose="02020603050405020304" pitchFamily="18" charset="0"/>
                <a:cs typeface="Times New Roman" panose="02020603050405020304" pitchFamily="18" charset="0"/>
              </a:rPr>
              <a:t>…</a:t>
            </a:r>
          </a:p>
        </p:txBody>
      </p:sp>
      <p:sp>
        <p:nvSpPr>
          <p:cNvPr id="8" name="Hộp Văn bản 7"/>
          <p:cNvSpPr txBox="1"/>
          <p:nvPr/>
        </p:nvSpPr>
        <p:spPr>
          <a:xfrm>
            <a:off x="1089225" y="125073"/>
            <a:ext cx="6116594" cy="596574"/>
          </a:xfrm>
          <a:prstGeom prst="rect">
            <a:avLst/>
          </a:prstGeom>
          <a:noFill/>
        </p:spPr>
        <p:txBody>
          <a:bodyPr wrap="square">
            <a:spAutoFit/>
          </a:bodyPr>
          <a:lstStyle/>
          <a:p>
            <a:pPr marL="0" marR="91440">
              <a:lnSpc>
                <a:spcPct val="130000"/>
              </a:lnSpc>
              <a:spcBef>
                <a:spcPts val="0"/>
              </a:spcBef>
              <a:spcAft>
                <a:spcPts val="0"/>
              </a:spcAft>
            </a:pPr>
            <a:r>
              <a:rPr lang="en-US" sz="2800" b="1" dirty="0">
                <a:solidFill>
                  <a:srgbClr val="00CC00"/>
                </a:solidFill>
                <a:effectLst/>
                <a:latin typeface="Times New Roman" panose="02020603050405020304" pitchFamily="18" charset="0"/>
                <a:ea typeface="Calibri" panose="020F0502020204030204" pitchFamily="34" charset="0"/>
              </a:rPr>
              <a:t>3.3 </a:t>
            </a:r>
            <a:r>
              <a:rPr lang="en-US" sz="2800" b="1" dirty="0" err="1">
                <a:solidFill>
                  <a:srgbClr val="00CC00"/>
                </a:solidFill>
                <a:effectLst/>
                <a:latin typeface="Times New Roman" panose="02020603050405020304" pitchFamily="18" charset="0"/>
                <a:ea typeface="Calibri" panose="020F0502020204030204" pitchFamily="34" charset="0"/>
              </a:rPr>
              <a:t>Tính</a:t>
            </a:r>
            <a:r>
              <a:rPr lang="en-US" sz="2800" b="1" dirty="0">
                <a:solidFill>
                  <a:srgbClr val="00CC00"/>
                </a:solidFill>
                <a:effectLst/>
                <a:latin typeface="Times New Roman" panose="02020603050405020304" pitchFamily="18" charset="0"/>
                <a:ea typeface="Calibri" panose="020F0502020204030204" pitchFamily="34" charset="0"/>
              </a:rPr>
              <a:t> </a:t>
            </a:r>
            <a:r>
              <a:rPr lang="en-US" sz="2800" b="1" dirty="0" err="1">
                <a:solidFill>
                  <a:srgbClr val="00CC00"/>
                </a:solidFill>
                <a:effectLst/>
                <a:latin typeface="Times New Roman" panose="02020603050405020304" pitchFamily="18" charset="0"/>
                <a:ea typeface="Calibri" panose="020F0502020204030204" pitchFamily="34" charset="0"/>
              </a:rPr>
              <a:t>cách</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phẩm</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chất</a:t>
            </a:r>
            <a:endParaRPr lang="en-US" sz="2800" dirty="0">
              <a:solidFill>
                <a:srgbClr val="00CC00"/>
              </a:solidFill>
              <a:effectLst/>
              <a:latin typeface="Times New Roman" panose="02020603050405020304" pitchFamily="18" charset="0"/>
              <a:ea typeface="Calibri" panose="020F0502020204030204" pitchFamily="34" charset="0"/>
            </a:endParaRPr>
          </a:p>
        </p:txBody>
      </p:sp>
      <p:sp>
        <p:nvSpPr>
          <p:cNvPr id="3" name="Hộp Văn bản 2"/>
          <p:cNvSpPr txBox="1"/>
          <p:nvPr/>
        </p:nvSpPr>
        <p:spPr>
          <a:xfrm>
            <a:off x="1562547" y="6994913"/>
            <a:ext cx="7781110" cy="4524315"/>
          </a:xfrm>
          <a:prstGeom prst="rect">
            <a:avLst/>
          </a:prstGeom>
          <a:noFill/>
        </p:spPr>
        <p:txBody>
          <a:bodyPr wrap="square">
            <a:spAutoFit/>
          </a:bodyPr>
          <a:lstStyle/>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thúc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cứu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mẹ</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Thanh, </a:t>
            </a:r>
            <a:r>
              <a:rPr lang="en-US" sz="1800" dirty="0" err="1">
                <a:effectLst/>
                <a:latin typeface="Times New Roman" panose="02020603050405020304" pitchFamily="18" charset="0"/>
                <a:ea typeface="Calibri" panose="020F0502020204030204" pitchFamily="34" charset="0"/>
              </a:rPr>
              <a:t>tiếng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trẻ</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oe</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oe</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gục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xuống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khóc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tưởi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a:t>
            </a:r>
            <a:r>
              <a:rPr lang="en-US" sz="1800" dirty="0">
                <a:effectLst/>
                <a:latin typeface="Times New Roman" panose="02020603050405020304" pitchFamily="18" charset="0"/>
                <a:ea typeface="Calibri" panose="020F0502020204030204" pitchFamily="34" charset="0"/>
              </a:rPr>
              <a:t> San </a:t>
            </a:r>
            <a:r>
              <a:rPr lang="en-US" sz="1800" dirty="0" err="1">
                <a:effectLst/>
                <a:latin typeface="Times New Roman" panose="02020603050405020304" pitchFamily="18" charset="0"/>
                <a:ea typeface="Calibri" panose="020F0502020204030204" pitchFamily="34" charset="0"/>
              </a:rPr>
              <a:t>bên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cao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thấp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phía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cuối</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đường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sông</a:t>
            </a:r>
            <a:r>
              <a:rPr lang="en-US" sz="1800" dirty="0">
                <a:effectLst/>
                <a:latin typeface="Times New Roman" panose="02020603050405020304" pitchFamily="18" charset="0"/>
                <a:ea typeface="Calibri" panose="020F0502020204030204" pitchFamily="34" charset="0"/>
              </a:rPr>
              <a:t>.</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dirty="0">
                <a:solidFill>
                  <a:srgbClr val="0070C0"/>
                </a:solidFill>
                <a:effectLst/>
                <a:latin typeface="Times New Roman" panose="02020603050405020304" pitchFamily="18" charset="0"/>
                <a:ea typeface="Calibri" panose="020F0502020204030204" pitchFamily="34" charset="0"/>
                <a:sym typeface="Wingdings" panose="05000000000000000000" pitchFamily="2" charset="2"/>
              </a:rPr>
              <a:t></a:t>
            </a:r>
            <a:r>
              <a:rPr lang="en-US" sz="1800" dirty="0">
                <a:solidFill>
                  <a:srgbClr val="0070C0"/>
                </a:solidFill>
                <a:effectLst/>
                <a:latin typeface="Times New Roman" panose="02020603050405020304" pitchFamily="18" charset="0"/>
                <a:ea typeface="Calibri" panose="020F0502020204030204" pitchFamily="34" charset="0"/>
              </a:rPr>
              <a:t>Qua </a:t>
            </a:r>
            <a:r>
              <a:rPr lang="en-US" sz="1800" dirty="0" err="1">
                <a:solidFill>
                  <a:srgbClr val="0070C0"/>
                </a:solidFill>
                <a:effectLst/>
                <a:latin typeface="Times New Roman" panose="02020603050405020304" pitchFamily="18" charset="0"/>
                <a:ea typeface="Calibri" panose="020F0502020204030204" pitchFamily="34" charset="0"/>
              </a:rPr>
              <a:t>tình</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huống</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thấy</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được</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phẩm</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chất</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của</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nhân</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vật</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dì</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Mây</a:t>
            </a:r>
            <a:r>
              <a:rPr lang="en-US" sz="1800" dirty="0">
                <a:solidFill>
                  <a:srgbClr val="0070C0"/>
                </a:solidFill>
                <a:effectLst/>
                <a:latin typeface="Times New Roman" panose="02020603050405020304" pitchFamily="18" charset="0"/>
                <a:ea typeface="Calibri" panose="020F0502020204030204" pitchFamily="34" charset="0"/>
              </a:rPr>
              <a:t>:</a:t>
            </a:r>
            <a:r>
              <a:rPr lang="en-US" sz="1800" b="1" dirty="0">
                <a:effectLst/>
                <a:latin typeface="Times New Roman" panose="02020603050405020304" pitchFamily="18" charset="0"/>
                <a:ea typeface="Calibri" panose="020F0502020204030204" pitchFamily="34" charset="0"/>
              </a:rPr>
              <a:t> </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b="1" dirty="0">
                <a:effectLst/>
                <a:latin typeface="Times New Roman" panose="02020603050405020304" pitchFamily="18" charset="0"/>
                <a:ea typeface="Calibri" panose="020F0502020204030204" pitchFamily="34" charset="0"/>
              </a:rPr>
              <a:t>+</a:t>
            </a:r>
            <a:r>
              <a:rPr lang="en-US" sz="1800" b="1" dirty="0">
                <a:solidFill>
                  <a:srgbClr val="FF0000"/>
                </a:solidFill>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toan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kỉ</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chỉ</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lo an </a:t>
            </a:r>
            <a:r>
              <a:rPr lang="en-US" sz="1800" dirty="0" err="1">
                <a:effectLst/>
                <a:latin typeface="Times New Roman" panose="02020603050405020304" pitchFamily="18" charset="0"/>
                <a:ea typeface="Calibri" panose="020F0502020204030204" pitchFamily="34" charset="0"/>
              </a:rPr>
              <a:t>toàn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mà</a:t>
            </a:r>
            <a:r>
              <a:rPr lang="en-US" sz="1800" dirty="0">
                <a:effectLst/>
                <a:latin typeface="Times New Roman" panose="02020603050405020304" pitchFamily="18" charset="0"/>
                <a:ea typeface="Calibri" panose="020F0502020204030204" pitchFamily="34" charset="0"/>
              </a:rPr>
              <a:t> can </a:t>
            </a:r>
            <a:r>
              <a:rPr lang="en-US" sz="1800" dirty="0" err="1">
                <a:effectLst/>
                <a:latin typeface="Times New Roman" panose="02020603050405020304" pitchFamily="18" charset="0"/>
                <a:ea typeface="Calibri" panose="020F0502020204030204" pitchFamily="34" charset="0"/>
              </a:rPr>
              <a:t>đảm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tự</a:t>
            </a:r>
            <a:r>
              <a:rPr lang="en-US" sz="1800" dirty="0">
                <a:effectLst/>
                <a:latin typeface="Times New Roman" panose="02020603050405020304" pitchFamily="18" charset="0"/>
                <a:ea typeface="Calibri" panose="020F0502020204030204" pitchFamily="34" charset="0"/>
              </a:rPr>
              <a:t> tin, </a:t>
            </a:r>
            <a:r>
              <a:rPr lang="en-US" sz="1800" dirty="0" err="1">
                <a:effectLst/>
                <a:latin typeface="Times New Roman" panose="02020603050405020304" pitchFamily="18" charset="0"/>
                <a:ea typeface="Calibri" panose="020F0502020204030204" pitchFamily="34" charset="0"/>
              </a:rPr>
              <a:t>tận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dù</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tấm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lòng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hậu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cao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hiếm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giúp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Thanh </a:t>
            </a:r>
            <a:r>
              <a:rPr lang="en-US" sz="1800" dirty="0" err="1">
                <a:effectLst/>
                <a:latin typeface="Times New Roman" panose="02020603050405020304" pitchFamily="18" charset="0"/>
                <a:ea typeface="Calibri" panose="020F0502020204030204" pitchFamily="34" charset="0"/>
              </a:rPr>
              <a:t>sinh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nở</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mẹ</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tròn</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vuông</a:t>
            </a:r>
            <a:r>
              <a:rPr lang="en-US" sz="1800" dirty="0">
                <a:effectLst/>
                <a:latin typeface="Times New Roman" panose="02020603050405020304" pitchFamily="18" charset="0"/>
                <a:ea typeface="Calibri" panose="020F0502020204030204" pitchFamily="34" charset="0"/>
              </a:rPr>
              <a:t>.</a:t>
            </a: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lựa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chọn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quyết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định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hành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thấy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đẹp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lĩnh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vượt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riêng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hoàn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thành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bổn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nghĩa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vụ</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đạo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tốt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đẹp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nghề</a:t>
            </a:r>
            <a:r>
              <a:rPr lang="en-US" sz="1800" dirty="0">
                <a:effectLst/>
                <a:latin typeface="Times New Roman" panose="02020603050405020304" pitchFamily="18" charset="0"/>
                <a:ea typeface="Calibri" panose="020F0502020204030204" pitchFamily="34" charset="0"/>
              </a:rPr>
              <a:t> y.</a:t>
            </a: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Sau </a:t>
            </a:r>
            <a:r>
              <a:rPr lang="en-US" sz="1800" dirty="0" err="1">
                <a:effectLst/>
                <a:latin typeface="Times New Roman" panose="02020603050405020304" pitchFamily="18" charset="0"/>
                <a:ea typeface="Calibri" panose="020F0502020204030204" pitchFamily="34" charset="0"/>
              </a:rPr>
              <a:t>khi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cứu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mẹ</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gục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luôn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xuống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khóc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tưởi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điều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thấy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chỉ</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lĩnh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còn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nữ</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phụ</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nữ</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thường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phút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yếu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đuối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Tiếng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khóc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niềm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vui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cứu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mẹ</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Thanh, </a:t>
            </a:r>
            <a:r>
              <a:rPr lang="en-US" sz="1800" dirty="0" err="1">
                <a:effectLst/>
                <a:latin typeface="Times New Roman" panose="02020603050405020304" pitchFamily="18" charset="0"/>
                <a:ea typeface="Calibri" panose="020F0502020204030204" pitchFamily="34" charset="0"/>
              </a:rPr>
              <a:t>tiếng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khóc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buồn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tủi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éo</a:t>
            </a:r>
            <a:r>
              <a:rPr lang="en-US" sz="1800" dirty="0">
                <a:effectLst/>
                <a:latin typeface="Times New Roman" panose="02020603050405020304" pitchFamily="18" charset="0"/>
                <a:ea typeface="Calibri" panose="020F0502020204030204" pitchFamily="34" charset="0"/>
              </a:rPr>
              <a:t> le, </a:t>
            </a:r>
            <a:r>
              <a:rPr lang="en-US" sz="1800" dirty="0" err="1">
                <a:effectLst/>
                <a:latin typeface="Times New Roman" panose="02020603050405020304" pitchFamily="18" charset="0"/>
                <a:ea typeface="Calibri" panose="020F0502020204030204" pitchFamily="34" charset="0"/>
              </a:rPr>
              <a:t>trớ</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tiếng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khóc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nỗi</a:t>
            </a:r>
            <a:r>
              <a:rPr lang="en-US" sz="1800" dirty="0">
                <a:effectLst/>
                <a:latin typeface="Times New Roman" panose="02020603050405020304" pitchFamily="18" charset="0"/>
                <a:ea typeface="Calibri" panose="020F0502020204030204" pitchFamily="34" charset="0"/>
              </a:rPr>
              <a:t> khao </a:t>
            </a:r>
            <a:r>
              <a:rPr lang="en-US" sz="1800" dirty="0" err="1">
                <a:effectLst/>
                <a:latin typeface="Times New Roman" panose="02020603050405020304" pitchFamily="18" charset="0"/>
                <a:ea typeface="Calibri" panose="020F0502020204030204" pitchFamily="34" charset="0"/>
              </a:rPr>
              <a:t>khát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mẹ</a:t>
            </a:r>
            <a:r>
              <a:rPr lang="en-US" sz="1800" dirty="0">
                <a:effectLst/>
                <a:latin typeface="Times New Roman" panose="02020603050405020304" pitchFamily="18" charset="0"/>
                <a:ea typeface="Calibri" panose="020F0502020204030204" pitchFamily="34" charset="0"/>
              </a:rPr>
              <a:t>, khao </a:t>
            </a:r>
            <a:r>
              <a:rPr lang="en-US" sz="1800" dirty="0" err="1">
                <a:effectLst/>
                <a:latin typeface="Times New Roman" panose="02020603050405020304" pitchFamily="18" charset="0"/>
                <a:ea typeface="Calibri" panose="020F0502020204030204" pitchFamily="34" charset="0"/>
              </a:rPr>
              <a:t>khát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phúc</a:t>
            </a:r>
            <a:r>
              <a:rPr lang="en-US" sz="1800" dirty="0">
                <a:effectLst/>
                <a:latin typeface="Times New Roman" panose="02020603050405020304" pitchFamily="18" charset="0"/>
                <a:ea typeface="Calibri" panose="020F0502020204030204" pitchFamily="34" charset="0"/>
              </a:rPr>
              <a:t>.  </a:t>
            </a:r>
          </a:p>
        </p:txBody>
      </p:sp>
      <p:sp>
        <p:nvSpPr>
          <p:cNvPr id="10" name="Hộp Văn bản 8"/>
          <p:cNvSpPr txBox="1"/>
          <p:nvPr/>
        </p:nvSpPr>
        <p:spPr>
          <a:xfrm>
            <a:off x="1178501" y="816483"/>
            <a:ext cx="10578069" cy="523220"/>
          </a:xfrm>
          <a:prstGeom prst="rect">
            <a:avLst/>
          </a:prstGeom>
          <a:gradFill flip="none" rotWithShape="1">
            <a:gsLst>
              <a:gs pos="36000">
                <a:srgbClr val="00CC00"/>
              </a:gs>
              <a:gs pos="79000">
                <a:srgbClr val="009900"/>
              </a:gs>
            </a:gsLst>
            <a:path path="circle">
              <a:fillToRect l="100000" t="100000"/>
            </a:path>
            <a:tileRect r="-100000" b="-100000"/>
          </a:gradFill>
          <a:ln w="38100">
            <a:solidFill>
              <a:srgbClr val="00B050"/>
            </a:solidFill>
          </a:ln>
        </p:spPr>
        <p:txBody>
          <a:bodyPr wrap="square">
            <a:spAutoFit/>
          </a:bodyPr>
          <a:lstStyle/>
          <a:p>
            <a:pPr marR="91440"/>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Tình</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huống</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sự</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kiện</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smtClean="0">
                <a:solidFill>
                  <a:schemeClr val="bg1"/>
                </a:solidFill>
                <a:latin typeface="Times New Roman" panose="02020603050405020304" pitchFamily="18" charset="0"/>
                <a:ea typeface="Calibri" panose="020F0502020204030204" pitchFamily="34" charset="0"/>
              </a:rPr>
              <a:t>thứ</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smtClean="0">
                <a:solidFill>
                  <a:schemeClr val="bg1"/>
                </a:solidFill>
                <a:latin typeface="Times New Roman" panose="02020603050405020304" pitchFamily="18" charset="0"/>
                <a:ea typeface="Calibri" panose="020F0502020204030204" pitchFamily="34" charset="0"/>
              </a:rPr>
              <a:t>hai</a:t>
            </a:r>
            <a:r>
              <a:rPr lang="en-US" sz="2800" b="1" dirty="0" smtClean="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cs typeface="Times New Roman" panose="02020603050405020304" pitchFamily="18" charset="0"/>
              </a:rPr>
              <a:t>Khi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từ</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chiến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trường</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trở</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về</a:t>
            </a:r>
            <a:endPar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8052" t="3804" r="4044"/>
          <a:stretch>
            <a:fillRect/>
          </a:stretch>
        </p:blipFill>
        <p:spPr bwMode="auto">
          <a:xfrm>
            <a:off x="0" y="-27345"/>
            <a:ext cx="12690389" cy="688534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Hộp Văn bản 3"/>
          <p:cNvSpPr txBox="1"/>
          <p:nvPr/>
        </p:nvSpPr>
        <p:spPr>
          <a:xfrm>
            <a:off x="1364248" y="1280420"/>
            <a:ext cx="10452193" cy="2962513"/>
          </a:xfrm>
          <a:prstGeom prst="roundRect">
            <a:avLst/>
          </a:prstGeom>
          <a:noFill/>
          <a:ln w="38100">
            <a:solidFill>
              <a:srgbClr val="00CC00"/>
            </a:solidFill>
          </a:ln>
        </p:spPr>
        <p:txBody>
          <a:bodyPr wrap="square">
            <a:spAutoFit/>
          </a:bodyPr>
          <a:lstStyle/>
          <a:p>
            <a:pPr marL="457200" indent="-457200">
              <a:buFontTx/>
              <a:buChar char="-"/>
            </a:pPr>
            <a:r>
              <a:rPr lang="en-US" sz="2800" dirty="0" err="1" smtClean="0">
                <a:latin typeface="Times New Roman" panose="02020603050405020304" pitchFamily="18" charset="0"/>
                <a:cs typeface="Times New Roman" panose="02020603050405020304" pitchFamily="18" charset="0"/>
              </a:rPr>
              <a:t>Thái</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Yêu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trọng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phục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chính</a:t>
            </a:r>
            <a:r>
              <a:rPr lang="en-US" sz="2800" dirty="0" smtClean="0">
                <a:latin typeface="Times New Roman" panose="02020603050405020304" pitchFamily="18" charset="0"/>
                <a:cs typeface="Times New Roman" panose="02020603050405020304" pitchFamily="18" charset="0"/>
              </a:rPr>
              <a:t>.</a:t>
            </a:r>
          </a:p>
          <a:p>
            <a:r>
              <a:rPr lang="en-US" sz="2800" i="1" dirty="0" smtClean="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y </a:t>
            </a:r>
            <a:r>
              <a:rPr lang="en-US" sz="2800" i="1" dirty="0" err="1">
                <a:latin typeface="Times New Roman" panose="02020603050405020304" pitchFamily="18" charset="0"/>
                <a:cs typeface="Times New Roman" panose="02020603050405020304" pitchFamily="18" charset="0"/>
              </a:rPr>
              <a:t>sī</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gặp</a:t>
            </a:r>
            <a:r>
              <a:rPr lang="en-US" sz="2800" i="1" dirty="0">
                <a:latin typeface="Times New Roman" panose="02020603050405020304" pitchFamily="18" charset="0"/>
                <a:cs typeface="Times New Roman" panose="02020603050405020304" pitchFamily="18" charset="0"/>
              </a:rPr>
              <a:t> ở </a:t>
            </a:r>
            <a:r>
              <a:rPr lang="en-US" sz="2800" i="1" dirty="0" err="1">
                <a:latin typeface="Times New Roman" panose="02020603050405020304" pitchFamily="18" charset="0"/>
                <a:cs typeface="Times New Roman" panose="02020603050405020304" pitchFamily="18" charset="0"/>
              </a:rPr>
              <a:t>binh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trạm</a:t>
            </a:r>
            <a:r>
              <a:rPr lang="en-US" sz="2800" i="1" dirty="0">
                <a:latin typeface="Times New Roman" panose="02020603050405020304" pitchFamily="18" charset="0"/>
                <a:cs typeface="Times New Roman" panose="02020603050405020304" pitchFamily="18" charset="0"/>
              </a:rPr>
              <a:t> 31 </a:t>
            </a:r>
            <a:r>
              <a:rPr lang="en-US" sz="2800" i="1" dirty="0" err="1">
                <a:latin typeface="Times New Roman" panose="02020603050405020304" pitchFamily="18" charset="0"/>
                <a:cs typeface="Times New Roman" panose="02020603050405020304" pitchFamily="18" charset="0"/>
              </a:rPr>
              <a:t>hơn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mươi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năm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trước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giờ</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đây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trở</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thành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vị</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bồ</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tát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từ</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đang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ngồi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trước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mặt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chúng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tôi</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bậc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thầy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vẫn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chẳng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việc</a:t>
            </a:r>
            <a:r>
              <a:rPr lang="en-US" sz="2800" i="1" dirty="0">
                <a:latin typeface="Times New Roman" panose="02020603050405020304" pitchFamily="18" charset="0"/>
                <a:cs typeface="Times New Roman" panose="02020603050405020304" pitchFamily="18" charset="0"/>
              </a:rPr>
              <a:t> chi. </a:t>
            </a:r>
            <a:r>
              <a:rPr lang="en-US" sz="2800" i="1" dirty="0" err="1">
                <a:latin typeface="Times New Roman" panose="02020603050405020304" pitchFamily="18" charset="0"/>
                <a:cs typeface="Times New Roman" panose="02020603050405020304" pitchFamily="18" charset="0"/>
              </a:rPr>
              <a:t>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đâu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chùa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mọi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kính</a:t>
            </a:r>
            <a:r>
              <a:rPr lang="en-US" sz="2800" i="1" dirty="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nể</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8" name="Hộp Văn bản 7"/>
          <p:cNvSpPr txBox="1"/>
          <p:nvPr/>
        </p:nvSpPr>
        <p:spPr>
          <a:xfrm>
            <a:off x="1089225" y="125073"/>
            <a:ext cx="6116594" cy="596574"/>
          </a:xfrm>
          <a:prstGeom prst="rect">
            <a:avLst/>
          </a:prstGeom>
          <a:noFill/>
        </p:spPr>
        <p:txBody>
          <a:bodyPr wrap="square">
            <a:spAutoFit/>
          </a:bodyPr>
          <a:lstStyle/>
          <a:p>
            <a:pPr marL="0" marR="91440">
              <a:lnSpc>
                <a:spcPct val="130000"/>
              </a:lnSpc>
              <a:spcBef>
                <a:spcPts val="0"/>
              </a:spcBef>
              <a:spcAft>
                <a:spcPts val="0"/>
              </a:spcAft>
            </a:pPr>
            <a:r>
              <a:rPr lang="en-US" sz="2800" b="1" dirty="0">
                <a:solidFill>
                  <a:srgbClr val="00CC00"/>
                </a:solidFill>
                <a:effectLst/>
                <a:latin typeface="Times New Roman" panose="02020603050405020304" pitchFamily="18" charset="0"/>
                <a:ea typeface="Calibri" panose="020F0502020204030204" pitchFamily="34" charset="0"/>
              </a:rPr>
              <a:t>3.3 </a:t>
            </a:r>
            <a:r>
              <a:rPr lang="en-US" sz="2800" b="1" dirty="0" err="1">
                <a:solidFill>
                  <a:srgbClr val="00CC00"/>
                </a:solidFill>
                <a:effectLst/>
                <a:latin typeface="Times New Roman" panose="02020603050405020304" pitchFamily="18" charset="0"/>
                <a:ea typeface="Calibri" panose="020F0502020204030204" pitchFamily="34" charset="0"/>
              </a:rPr>
              <a:t>Tính</a:t>
            </a:r>
            <a:r>
              <a:rPr lang="en-US" sz="2800" b="1" dirty="0">
                <a:solidFill>
                  <a:srgbClr val="00CC00"/>
                </a:solidFill>
                <a:effectLst/>
                <a:latin typeface="Times New Roman" panose="02020603050405020304" pitchFamily="18" charset="0"/>
                <a:ea typeface="Calibri" panose="020F0502020204030204" pitchFamily="34" charset="0"/>
              </a:rPr>
              <a:t> </a:t>
            </a:r>
            <a:r>
              <a:rPr lang="en-US" sz="2800" b="1" dirty="0" err="1">
                <a:solidFill>
                  <a:srgbClr val="00CC00"/>
                </a:solidFill>
                <a:effectLst/>
                <a:latin typeface="Times New Roman" panose="02020603050405020304" pitchFamily="18" charset="0"/>
                <a:ea typeface="Calibri" panose="020F0502020204030204" pitchFamily="34" charset="0"/>
              </a:rPr>
              <a:t>cách</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phẩm</a:t>
            </a:r>
            <a:r>
              <a:rPr lang="en-US" sz="2800" b="1" dirty="0">
                <a:solidFill>
                  <a:srgbClr val="00CC00"/>
                </a:solidFill>
                <a:latin typeface="Times New Roman" panose="02020603050405020304" pitchFamily="18" charset="0"/>
                <a:ea typeface="Calibri" panose="020F0502020204030204" pitchFamily="34" charset="0"/>
              </a:rPr>
              <a:t> </a:t>
            </a:r>
            <a:r>
              <a:rPr lang="en-US" sz="2800" b="1" dirty="0" err="1">
                <a:solidFill>
                  <a:srgbClr val="00CC00"/>
                </a:solidFill>
                <a:latin typeface="Times New Roman" panose="02020603050405020304" pitchFamily="18" charset="0"/>
                <a:ea typeface="Calibri" panose="020F0502020204030204" pitchFamily="34" charset="0"/>
              </a:rPr>
              <a:t>chất</a:t>
            </a:r>
            <a:endParaRPr lang="en-US" sz="2800" dirty="0">
              <a:solidFill>
                <a:srgbClr val="00CC00"/>
              </a:solidFill>
              <a:effectLst/>
              <a:latin typeface="Times New Roman" panose="02020603050405020304" pitchFamily="18" charset="0"/>
              <a:ea typeface="Calibri" panose="020F0502020204030204" pitchFamily="34" charset="0"/>
            </a:endParaRPr>
          </a:p>
        </p:txBody>
      </p:sp>
      <p:sp>
        <p:nvSpPr>
          <p:cNvPr id="3" name="Hộp Văn bản 2"/>
          <p:cNvSpPr txBox="1"/>
          <p:nvPr/>
        </p:nvSpPr>
        <p:spPr>
          <a:xfrm>
            <a:off x="1562547" y="6994913"/>
            <a:ext cx="7781110" cy="4524315"/>
          </a:xfrm>
          <a:prstGeom prst="rect">
            <a:avLst/>
          </a:prstGeom>
          <a:noFill/>
        </p:spPr>
        <p:txBody>
          <a:bodyPr wrap="square">
            <a:spAutoFit/>
          </a:bodyPr>
          <a:lstStyle/>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thúc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cứu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mẹ</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Thanh, </a:t>
            </a:r>
            <a:r>
              <a:rPr lang="en-US" sz="1800" dirty="0" err="1">
                <a:effectLst/>
                <a:latin typeface="Times New Roman" panose="02020603050405020304" pitchFamily="18" charset="0"/>
                <a:ea typeface="Calibri" panose="020F0502020204030204" pitchFamily="34" charset="0"/>
              </a:rPr>
              <a:t>tiếng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trẻ</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oe</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oe</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gục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xuống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khóc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tưởi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a:t>
            </a:r>
            <a:r>
              <a:rPr lang="en-US" sz="1800" dirty="0">
                <a:effectLst/>
                <a:latin typeface="Times New Roman" panose="02020603050405020304" pitchFamily="18" charset="0"/>
                <a:ea typeface="Calibri" panose="020F0502020204030204" pitchFamily="34" charset="0"/>
              </a:rPr>
              <a:t> San </a:t>
            </a:r>
            <a:r>
              <a:rPr lang="en-US" sz="1800" dirty="0" err="1">
                <a:effectLst/>
                <a:latin typeface="Times New Roman" panose="02020603050405020304" pitchFamily="18" charset="0"/>
                <a:ea typeface="Calibri" panose="020F0502020204030204" pitchFamily="34" charset="0"/>
              </a:rPr>
              <a:t>bên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cao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thấp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phía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cuối</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đường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sông</a:t>
            </a:r>
            <a:r>
              <a:rPr lang="en-US" sz="1800" dirty="0">
                <a:effectLst/>
                <a:latin typeface="Times New Roman" panose="02020603050405020304" pitchFamily="18" charset="0"/>
                <a:ea typeface="Calibri" panose="020F0502020204030204" pitchFamily="34" charset="0"/>
              </a:rPr>
              <a:t>.</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dirty="0">
                <a:solidFill>
                  <a:srgbClr val="0070C0"/>
                </a:solidFill>
                <a:effectLst/>
                <a:latin typeface="Times New Roman" panose="02020603050405020304" pitchFamily="18" charset="0"/>
                <a:ea typeface="Calibri" panose="020F0502020204030204" pitchFamily="34" charset="0"/>
                <a:sym typeface="Wingdings" panose="05000000000000000000" pitchFamily="2" charset="2"/>
              </a:rPr>
              <a:t></a:t>
            </a:r>
            <a:r>
              <a:rPr lang="en-US" sz="1800" dirty="0">
                <a:solidFill>
                  <a:srgbClr val="0070C0"/>
                </a:solidFill>
                <a:effectLst/>
                <a:latin typeface="Times New Roman" panose="02020603050405020304" pitchFamily="18" charset="0"/>
                <a:ea typeface="Calibri" panose="020F0502020204030204" pitchFamily="34" charset="0"/>
              </a:rPr>
              <a:t>Qua </a:t>
            </a:r>
            <a:r>
              <a:rPr lang="en-US" sz="1800" dirty="0" err="1">
                <a:solidFill>
                  <a:srgbClr val="0070C0"/>
                </a:solidFill>
                <a:effectLst/>
                <a:latin typeface="Times New Roman" panose="02020603050405020304" pitchFamily="18" charset="0"/>
                <a:ea typeface="Calibri" panose="020F0502020204030204" pitchFamily="34" charset="0"/>
              </a:rPr>
              <a:t>tình</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huống</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thấy</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được</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phẩm</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chất</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của</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nhân</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vật</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dì</a:t>
            </a:r>
            <a:r>
              <a:rPr lang="en-US" sz="1800" dirty="0">
                <a:solidFill>
                  <a:srgbClr val="0070C0"/>
                </a:solidFill>
                <a:effectLst/>
                <a:latin typeface="Times New Roman" panose="02020603050405020304" pitchFamily="18" charset="0"/>
                <a:ea typeface="Calibri" panose="020F0502020204030204" pitchFamily="34" charset="0"/>
              </a:rPr>
              <a:t> </a:t>
            </a:r>
            <a:r>
              <a:rPr lang="en-US" sz="1800" dirty="0" err="1">
                <a:solidFill>
                  <a:srgbClr val="0070C0"/>
                </a:solidFill>
                <a:effectLst/>
                <a:latin typeface="Times New Roman" panose="02020603050405020304" pitchFamily="18" charset="0"/>
                <a:ea typeface="Calibri" panose="020F0502020204030204" pitchFamily="34" charset="0"/>
              </a:rPr>
              <a:t>Mây</a:t>
            </a:r>
            <a:r>
              <a:rPr lang="en-US" sz="1800" dirty="0">
                <a:solidFill>
                  <a:srgbClr val="0070C0"/>
                </a:solidFill>
                <a:effectLst/>
                <a:latin typeface="Times New Roman" panose="02020603050405020304" pitchFamily="18" charset="0"/>
                <a:ea typeface="Calibri" panose="020F0502020204030204" pitchFamily="34" charset="0"/>
              </a:rPr>
              <a:t>:</a:t>
            </a:r>
            <a:r>
              <a:rPr lang="en-US" sz="1800" b="1" dirty="0">
                <a:effectLst/>
                <a:latin typeface="Times New Roman" panose="02020603050405020304" pitchFamily="18" charset="0"/>
                <a:ea typeface="Calibri" panose="020F0502020204030204" pitchFamily="34" charset="0"/>
              </a:rPr>
              <a:t> </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b="1" dirty="0">
                <a:effectLst/>
                <a:latin typeface="Times New Roman" panose="02020603050405020304" pitchFamily="18" charset="0"/>
                <a:ea typeface="Calibri" panose="020F0502020204030204" pitchFamily="34" charset="0"/>
              </a:rPr>
              <a:t>+</a:t>
            </a:r>
            <a:r>
              <a:rPr lang="en-US" sz="1800" b="1" dirty="0">
                <a:solidFill>
                  <a:srgbClr val="FF0000"/>
                </a:solidFill>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toan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kỉ</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chỉ</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lo an </a:t>
            </a:r>
            <a:r>
              <a:rPr lang="en-US" sz="1800" dirty="0" err="1">
                <a:effectLst/>
                <a:latin typeface="Times New Roman" panose="02020603050405020304" pitchFamily="18" charset="0"/>
                <a:ea typeface="Calibri" panose="020F0502020204030204" pitchFamily="34" charset="0"/>
              </a:rPr>
              <a:t>toàn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mà</a:t>
            </a:r>
            <a:r>
              <a:rPr lang="en-US" sz="1800" dirty="0">
                <a:effectLst/>
                <a:latin typeface="Times New Roman" panose="02020603050405020304" pitchFamily="18" charset="0"/>
                <a:ea typeface="Calibri" panose="020F0502020204030204" pitchFamily="34" charset="0"/>
              </a:rPr>
              <a:t> can </a:t>
            </a:r>
            <a:r>
              <a:rPr lang="en-US" sz="1800" dirty="0" err="1">
                <a:effectLst/>
                <a:latin typeface="Times New Roman" panose="02020603050405020304" pitchFamily="18" charset="0"/>
                <a:ea typeface="Calibri" panose="020F0502020204030204" pitchFamily="34" charset="0"/>
              </a:rPr>
              <a:t>đảm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tự</a:t>
            </a:r>
            <a:r>
              <a:rPr lang="en-US" sz="1800" dirty="0">
                <a:effectLst/>
                <a:latin typeface="Times New Roman" panose="02020603050405020304" pitchFamily="18" charset="0"/>
                <a:ea typeface="Calibri" panose="020F0502020204030204" pitchFamily="34" charset="0"/>
              </a:rPr>
              <a:t> tin, </a:t>
            </a:r>
            <a:r>
              <a:rPr lang="en-US" sz="1800" dirty="0" err="1">
                <a:effectLst/>
                <a:latin typeface="Times New Roman" panose="02020603050405020304" pitchFamily="18" charset="0"/>
                <a:ea typeface="Calibri" panose="020F0502020204030204" pitchFamily="34" charset="0"/>
              </a:rPr>
              <a:t>tận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dù</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tấm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lòng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hậu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cao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hiếm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giúp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Thanh </a:t>
            </a:r>
            <a:r>
              <a:rPr lang="en-US" sz="1800" dirty="0" err="1">
                <a:effectLst/>
                <a:latin typeface="Times New Roman" panose="02020603050405020304" pitchFamily="18" charset="0"/>
                <a:ea typeface="Calibri" panose="020F0502020204030204" pitchFamily="34" charset="0"/>
              </a:rPr>
              <a:t>sinh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nở</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mẹ</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tròn</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vuông</a:t>
            </a:r>
            <a:r>
              <a:rPr lang="en-US" sz="1800" dirty="0">
                <a:effectLst/>
                <a:latin typeface="Times New Roman" panose="02020603050405020304" pitchFamily="18" charset="0"/>
                <a:ea typeface="Calibri" panose="020F0502020204030204" pitchFamily="34" charset="0"/>
              </a:rPr>
              <a:t>.</a:t>
            </a: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lựa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chọn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quyết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định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hành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thấy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đẹp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lĩnh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vượt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riêng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hoàn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thành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bổn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nghĩa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vụ</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đạo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tốt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đẹp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nghề</a:t>
            </a:r>
            <a:r>
              <a:rPr lang="en-US" sz="1800" dirty="0">
                <a:effectLst/>
                <a:latin typeface="Times New Roman" panose="02020603050405020304" pitchFamily="18" charset="0"/>
                <a:ea typeface="Calibri" panose="020F0502020204030204" pitchFamily="34" charset="0"/>
              </a:rPr>
              <a:t> y.</a:t>
            </a: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Sau </a:t>
            </a:r>
            <a:r>
              <a:rPr lang="en-US" sz="1800" dirty="0" err="1">
                <a:effectLst/>
                <a:latin typeface="Times New Roman" panose="02020603050405020304" pitchFamily="18" charset="0"/>
                <a:ea typeface="Calibri" panose="020F0502020204030204" pitchFamily="34" charset="0"/>
              </a:rPr>
              <a:t>khi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cứu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mẹ</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gục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luôn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xuống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khóc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tưởi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điều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thấy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chỉ</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lĩnh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còn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nữ</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phụ</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nữ</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thường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phút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yếu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đuối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Tiếng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khóc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niềm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vui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cứu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mẹ</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Thanh, </a:t>
            </a:r>
            <a:r>
              <a:rPr lang="en-US" sz="1800" dirty="0" err="1">
                <a:effectLst/>
                <a:latin typeface="Times New Roman" panose="02020603050405020304" pitchFamily="18" charset="0"/>
                <a:ea typeface="Calibri" panose="020F0502020204030204" pitchFamily="34" charset="0"/>
              </a:rPr>
              <a:t>tiếng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khóc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buồn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tủi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éo</a:t>
            </a:r>
            <a:r>
              <a:rPr lang="en-US" sz="1800" dirty="0">
                <a:effectLst/>
                <a:latin typeface="Times New Roman" panose="02020603050405020304" pitchFamily="18" charset="0"/>
                <a:ea typeface="Calibri" panose="020F0502020204030204" pitchFamily="34" charset="0"/>
              </a:rPr>
              <a:t> le, </a:t>
            </a:r>
            <a:r>
              <a:rPr lang="en-US" sz="1800" dirty="0" err="1">
                <a:effectLst/>
                <a:latin typeface="Times New Roman" panose="02020603050405020304" pitchFamily="18" charset="0"/>
                <a:ea typeface="Calibri" panose="020F0502020204030204" pitchFamily="34" charset="0"/>
              </a:rPr>
              <a:t>trớ</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tiếng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khóc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nỗi</a:t>
            </a:r>
            <a:r>
              <a:rPr lang="en-US" sz="1800" dirty="0">
                <a:effectLst/>
                <a:latin typeface="Times New Roman" panose="02020603050405020304" pitchFamily="18" charset="0"/>
                <a:ea typeface="Calibri" panose="020F0502020204030204" pitchFamily="34" charset="0"/>
              </a:rPr>
              <a:t> khao </a:t>
            </a:r>
            <a:r>
              <a:rPr lang="en-US" sz="1800" dirty="0" err="1">
                <a:effectLst/>
                <a:latin typeface="Times New Roman" panose="02020603050405020304" pitchFamily="18" charset="0"/>
                <a:ea typeface="Calibri" panose="020F0502020204030204" pitchFamily="34" charset="0"/>
              </a:rPr>
              <a:t>khát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mẹ</a:t>
            </a:r>
            <a:r>
              <a:rPr lang="en-US" sz="1800" dirty="0">
                <a:effectLst/>
                <a:latin typeface="Times New Roman" panose="02020603050405020304" pitchFamily="18" charset="0"/>
                <a:ea typeface="Calibri" panose="020F0502020204030204" pitchFamily="34" charset="0"/>
              </a:rPr>
              <a:t>, khao </a:t>
            </a:r>
            <a:r>
              <a:rPr lang="en-US" sz="1800" dirty="0" err="1">
                <a:effectLst/>
                <a:latin typeface="Times New Roman" panose="02020603050405020304" pitchFamily="18" charset="0"/>
                <a:ea typeface="Calibri" panose="020F0502020204030204" pitchFamily="34" charset="0"/>
              </a:rPr>
              <a:t>khát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phúc</a:t>
            </a:r>
            <a:r>
              <a:rPr lang="en-US" sz="1800" dirty="0">
                <a:effectLst/>
                <a:latin typeface="Times New Roman" panose="02020603050405020304" pitchFamily="18" charset="0"/>
                <a:ea typeface="Calibri" panose="020F0502020204030204" pitchFamily="34" charset="0"/>
              </a:rPr>
              <a:t>.  </a:t>
            </a:r>
          </a:p>
        </p:txBody>
      </p:sp>
      <p:pic>
        <p:nvPicPr>
          <p:cNvPr id="7" name="Hình ảnh 10"/>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flipH="1">
            <a:off x="524328" y="3845313"/>
            <a:ext cx="3149600" cy="3149600"/>
          </a:xfrm>
          <a:prstGeom prst="rect">
            <a:avLst/>
          </a:prstGeom>
        </p:spPr>
      </p:pic>
      <p:sp>
        <p:nvSpPr>
          <p:cNvPr id="9" name="Hộp Văn bản 14"/>
          <p:cNvSpPr txBox="1"/>
          <p:nvPr/>
        </p:nvSpPr>
        <p:spPr>
          <a:xfrm>
            <a:off x="2749824" y="2228602"/>
            <a:ext cx="6894919" cy="2764215"/>
          </a:xfrm>
          <a:prstGeom prst="cloudCallout">
            <a:avLst>
              <a:gd name="adj1" fmla="val -42382"/>
              <a:gd name="adj2" fmla="val 44305"/>
            </a:avLst>
          </a:prstGeom>
          <a:noFill/>
          <a:ln w="38100">
            <a:solidFill>
              <a:srgbClr val="00CC00"/>
            </a:solidFill>
          </a:ln>
        </p:spPr>
        <p:txBody>
          <a:bodyPr wrap="square">
            <a:spAutoFit/>
          </a:bodyPr>
          <a:lstStyle/>
          <a:p>
            <a:r>
              <a:rPr lang="en-US" sz="2800" dirty="0">
                <a:latin typeface="Times New Roman" panose="02020603050405020304" pitchFamily="18" charset="0"/>
                <a:cs typeface="Times New Roman" panose="02020603050405020304" pitchFamily="18" charset="0"/>
              </a:rPr>
              <a:t>GV: </a:t>
            </a:r>
            <a:r>
              <a:rPr lang="en-US" sz="2800" i="1" dirty="0" err="1">
                <a:latin typeface="Times New Roman" panose="02020603050405020304" pitchFamily="18" charset="0"/>
                <a:cs typeface="Times New Roman" panose="02020603050405020304" pitchFamily="18" charset="0"/>
              </a:rPr>
              <a:t>Tác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giả</a:t>
            </a:r>
            <a:r>
              <a:rPr lang="en-US" sz="2800" i="1" dirty="0">
                <a:latin typeface="Times New Roman" panose="02020603050405020304" pitchFamily="18" charset="0"/>
                <a:cs typeface="Times New Roman" panose="02020603050405020304" pitchFamily="18" charset="0"/>
              </a:rPr>
              <a:t> </a:t>
            </a:r>
            <a:r>
              <a:rPr lang="en-GB" sz="2800" i="1" dirty="0" err="1">
                <a:latin typeface="Times New Roman" panose="02020603050405020304" pitchFamily="18" charset="0"/>
                <a:cs typeface="Times New Roman" panose="02020603050405020304" pitchFamily="18" charset="0"/>
              </a:rPr>
              <a:t>thể</a:t>
            </a:r>
            <a:r>
              <a:rPr lang="en-GB" sz="2800" i="1" dirty="0">
                <a:latin typeface="Times New Roman" panose="02020603050405020304" pitchFamily="18" charset="0"/>
                <a:cs typeface="Times New Roman" panose="02020603050405020304" pitchFamily="18" charset="0"/>
              </a:rPr>
              <a:t> </a:t>
            </a:r>
            <a:r>
              <a:rPr lang="en-GB" sz="2800" i="1" dirty="0" err="1">
                <a:latin typeface="Times New Roman" panose="02020603050405020304" pitchFamily="18" charset="0"/>
                <a:cs typeface="Times New Roman" panose="02020603050405020304" pitchFamily="18" charset="0"/>
              </a:rPr>
              <a:t>hiện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thế</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Dẫn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số</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câu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tỏ</a:t>
            </a:r>
            <a:r>
              <a:rPr lang="en-US" sz="2800" i="1" dirty="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điều</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đó</a:t>
            </a:r>
            <a:r>
              <a:rPr lang="en-US" sz="2800" i="1"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9"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8052" t="3804" r="4044"/>
          <a:stretch>
            <a:fillRect/>
          </a:stretch>
        </p:blipFill>
        <p:spPr bwMode="auto">
          <a:xfrm>
            <a:off x="-20934" y="-27345"/>
            <a:ext cx="12233868" cy="6885345"/>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Hộp Văn bản 14"/>
          <p:cNvSpPr txBox="1"/>
          <p:nvPr/>
        </p:nvSpPr>
        <p:spPr>
          <a:xfrm>
            <a:off x="1759881" y="1819706"/>
            <a:ext cx="9331791" cy="2485787"/>
          </a:xfrm>
          <a:prstGeom prst="wedgeRoundRectCallout">
            <a:avLst>
              <a:gd name="adj1" fmla="val -38601"/>
              <a:gd name="adj2" fmla="val 60599"/>
              <a:gd name="adj3" fmla="val 16667"/>
            </a:avLst>
          </a:prstGeom>
          <a:noFill/>
          <a:ln w="38100">
            <a:solidFill>
              <a:srgbClr val="00CC00"/>
            </a:solidFill>
          </a:ln>
        </p:spPr>
        <p:txBody>
          <a:bodyPr wrap="square">
            <a:spAutoFit/>
          </a:bodyPr>
          <a:lstStyle/>
          <a:p>
            <a:pPr marL="514350" indent="-514350" algn="just">
              <a:buAutoNum type="arabicPeriod"/>
            </a:pPr>
            <a:r>
              <a:rPr lang="en-US" sz="2800" i="1" dirty="0" err="1" smtClean="0">
                <a:latin typeface="Times New Roman" panose="02020603050405020304" pitchFamily="18" charset="0"/>
                <a:cs typeface="Times New Roman" panose="02020603050405020304" pitchFamily="18" charset="0"/>
              </a:rPr>
              <a:t>Chỉ</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ra</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một</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số</a:t>
            </a:r>
            <a:r>
              <a:rPr lang="en-US" sz="2800" i="1" dirty="0" smtClean="0">
                <a:latin typeface="Times New Roman" panose="02020603050405020304" pitchFamily="18" charset="0"/>
                <a:cs typeface="Times New Roman" panose="02020603050405020304" pitchFamily="18" charset="0"/>
              </a:rPr>
              <a:t> chi </a:t>
            </a:r>
            <a:r>
              <a:rPr lang="en-US" sz="2800" i="1" dirty="0" err="1" smtClean="0">
                <a:latin typeface="Times New Roman" panose="02020603050405020304" pitchFamily="18" charset="0"/>
                <a:cs typeface="Times New Roman" panose="02020603050405020304" pitchFamily="18" charset="0"/>
              </a:rPr>
              <a:t>tiết</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cho</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thấy</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sự</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kết</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hợp</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giữa</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yếu</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tố</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hư</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cấu</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và</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yếu</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tố</a:t>
            </a:r>
            <a:r>
              <a:rPr lang="en-US" sz="2800" i="1" dirty="0" smtClean="0">
                <a:latin typeface="Times New Roman" panose="02020603050405020304" pitchFamily="18" charset="0"/>
                <a:cs typeface="Times New Roman" panose="02020603050405020304" pitchFamily="18" charset="0"/>
              </a:rPr>
              <a:t> phi </a:t>
            </a:r>
            <a:r>
              <a:rPr lang="en-US" sz="2800" i="1" dirty="0" err="1" smtClean="0">
                <a:latin typeface="Times New Roman" panose="02020603050405020304" pitchFamily="18" charset="0"/>
                <a:cs typeface="Times New Roman" panose="02020603050405020304" pitchFamily="18" charset="0"/>
              </a:rPr>
              <a:t>hư</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cấu</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trong</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văn</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bản</a:t>
            </a:r>
            <a:r>
              <a:rPr lang="en-US" sz="2800" i="1" dirty="0" smtClean="0">
                <a:latin typeface="Times New Roman" panose="02020603050405020304" pitchFamily="18" charset="0"/>
                <a:cs typeface="Times New Roman" panose="02020603050405020304" pitchFamily="18" charset="0"/>
              </a:rPr>
              <a:t>? </a:t>
            </a:r>
          </a:p>
          <a:p>
            <a:pPr algn="just"/>
            <a:r>
              <a:rPr lang="en-US" sz="2800" i="1" dirty="0" smtClean="0">
                <a:latin typeface="Times New Roman" panose="02020603050405020304" pitchFamily="18" charset="0"/>
                <a:cs typeface="Times New Roman" panose="02020603050405020304" pitchFamily="18" charset="0"/>
              </a:rPr>
              <a:t>2</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tích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dụng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sự</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hợp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việc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nội</a:t>
            </a:r>
            <a:r>
              <a:rPr lang="en-US" sz="2800" i="1" dirty="0">
                <a:latin typeface="Times New Roman" panose="02020603050405020304" pitchFamily="18" charset="0"/>
                <a:cs typeface="Times New Roman" panose="02020603050405020304" pitchFamily="18" charset="0"/>
              </a:rPr>
              <a:t> dung, ý </a:t>
            </a:r>
            <a:r>
              <a:rPr lang="en-US" sz="2800" i="1" dirty="0" err="1">
                <a:latin typeface="Times New Roman" panose="02020603050405020304" pitchFamily="18" charset="0"/>
                <a:cs typeface="Times New Roman" panose="02020603050405020304" pitchFamily="18" charset="0"/>
              </a:rPr>
              <a:t>nghĩa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bản</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p:txBody>
      </p:sp>
      <p:pic>
        <p:nvPicPr>
          <p:cNvPr id="11" name="Hình ảnh 10"/>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778845" y="4499479"/>
            <a:ext cx="2611129" cy="2611129"/>
          </a:xfrm>
          <a:prstGeom prst="rect">
            <a:avLst/>
          </a:prstGeom>
        </p:spPr>
      </p:pic>
      <p:sp>
        <p:nvSpPr>
          <p:cNvPr id="2" name="Hộp Văn bản 1"/>
          <p:cNvSpPr txBox="1"/>
          <p:nvPr/>
        </p:nvSpPr>
        <p:spPr>
          <a:xfrm>
            <a:off x="1117600" y="839326"/>
            <a:ext cx="9017000" cy="584775"/>
          </a:xfrm>
          <a:prstGeom prst="rect">
            <a:avLst/>
          </a:prstGeom>
          <a:noFill/>
        </p:spPr>
        <p:txBody>
          <a:bodyPr wrap="square">
            <a:spAutoFit/>
          </a:bodyPr>
          <a:lstStyle/>
          <a:p>
            <a:pPr algn="just"/>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4.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số</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đặc</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sắc</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nghệ</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truyện</a:t>
            </a:r>
            <a:r>
              <a:rPr lang="en-US" sz="3200" b="1" dirty="0"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kí</a:t>
            </a:r>
            <a:endParaRPr lang="en-US" sz="3200" dirty="0">
              <a:solidFill>
                <a:srgbClr val="339933"/>
              </a:solidFill>
              <a:latin typeface="Times New Roman" panose="02020603050405020304" pitchFamily="18" charset="0"/>
              <a:cs typeface="Times New Roman" panose="02020603050405020304" pitchFamily="18" charset="0"/>
            </a:endParaRPr>
          </a:p>
        </p:txBody>
      </p:sp>
      <p:pic>
        <p:nvPicPr>
          <p:cNvPr id="9" name="Hình ảnh 8"/>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228579" y="2926351"/>
            <a:ext cx="5361432" cy="5372176"/>
          </a:xfrm>
          <a:prstGeom prst="rect">
            <a:avLst/>
          </a:prstGeom>
        </p:spPr>
      </p:pic>
      <p:pic>
        <p:nvPicPr>
          <p:cNvPr id="10" name="Đồng hồ đếm ngược 5 phút có âm thanh">
            <a:hlinkClick r:id="" action="ppaction://media"/>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4756728" y="4784965"/>
            <a:ext cx="2995760" cy="1685115"/>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par>
                                <p:cTn id="15" presetID="16" presetClass="entr" presetSubtype="21"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31126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10"/>
                </p:tgtEl>
              </p:cMediaNode>
            </p:video>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10"/>
                                        </p:tgtEl>
                                      </p:cBhvr>
                                    </p:cmd>
                                  </p:childTnLst>
                                </p:cTn>
                              </p:par>
                            </p:childTnLst>
                          </p:cTn>
                        </p:par>
                      </p:childTnLst>
                    </p:cTn>
                  </p:par>
                </p:childTnLst>
              </p:cTn>
              <p:nextCondLst>
                <p:cond evt="onClick" delay="0">
                  <p:tgtEl>
                    <p:spTgt spid="10"/>
                  </p:tgtEl>
                </p:cond>
              </p:nextCondLst>
            </p:seq>
          </p:childTnLst>
        </p:cTn>
      </p:par>
    </p:tnLst>
    <p:bldLst>
      <p:bldP spid="15" grpId="0" animBg="1"/>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8052" t="3804" r="4044"/>
          <a:stretch>
            <a:fillRect/>
          </a:stretch>
        </p:blipFill>
        <p:spPr bwMode="auto">
          <a:xfrm>
            <a:off x="-20934" y="-27345"/>
            <a:ext cx="12233868" cy="688534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Hộp Văn bản 1"/>
          <p:cNvSpPr txBox="1"/>
          <p:nvPr/>
        </p:nvSpPr>
        <p:spPr>
          <a:xfrm>
            <a:off x="1117600" y="340109"/>
            <a:ext cx="9017000" cy="584775"/>
          </a:xfrm>
          <a:prstGeom prst="rect">
            <a:avLst/>
          </a:prstGeom>
          <a:noFill/>
        </p:spPr>
        <p:txBody>
          <a:bodyPr wrap="square">
            <a:spAutoFit/>
          </a:bodyPr>
          <a:lstStyle/>
          <a:p>
            <a:pPr algn="just"/>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4.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số</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đặc</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sắc</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nghệ</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truyện</a:t>
            </a:r>
            <a:endParaRPr lang="en-US" sz="3200" dirty="0">
              <a:solidFill>
                <a:srgbClr val="339933"/>
              </a:solidFill>
              <a:latin typeface="Times New Roman" panose="02020603050405020304" pitchFamily="18" charset="0"/>
              <a:cs typeface="Times New Roman" panose="02020603050405020304" pitchFamily="18" charset="0"/>
            </a:endParaRPr>
          </a:p>
        </p:txBody>
      </p:sp>
      <p:sp>
        <p:nvSpPr>
          <p:cNvPr id="12" name="Hộp Văn bản 11"/>
          <p:cNvSpPr txBox="1"/>
          <p:nvPr/>
        </p:nvSpPr>
        <p:spPr>
          <a:xfrm>
            <a:off x="1197428" y="770495"/>
            <a:ext cx="11291556" cy="830997"/>
          </a:xfrm>
          <a:prstGeom prst="rect">
            <a:avLst/>
          </a:prstGeom>
          <a:noFill/>
        </p:spPr>
        <p:txBody>
          <a:bodyPr wrap="square">
            <a:spAutoFit/>
          </a:bodyPr>
          <a:lstStyle/>
          <a:p>
            <a:r>
              <a:rPr lang="en-US" sz="2400" dirty="0" smtClean="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Có</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sự</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kết</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hợp</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giữa</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nhuần</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nhuyễn</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giữa</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yếu</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tố</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hư</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cấu</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và</a:t>
            </a:r>
            <a:r>
              <a:rPr lang="en-GB" sz="2000" dirty="0">
                <a:latin typeface="Times New Roman" panose="02020603050405020304" pitchFamily="18" charset="0"/>
                <a:cs typeface="Times New Roman" panose="02020603050405020304" pitchFamily="18" charset="0"/>
              </a:rPr>
              <a:t> phi </a:t>
            </a:r>
            <a:r>
              <a:rPr lang="en-GB" sz="2000" dirty="0" err="1">
                <a:latin typeface="Times New Roman" panose="02020603050405020304" pitchFamily="18" charset="0"/>
                <a:cs typeface="Times New Roman" panose="02020603050405020304" pitchFamily="18" charset="0"/>
              </a:rPr>
              <a:t>hư</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cấu</a:t>
            </a:r>
            <a:r>
              <a:rPr lang="en-GB" sz="2000" dirty="0">
                <a:latin typeface="Times New Roman" panose="02020603050405020304" pitchFamily="18" charset="0"/>
                <a:cs typeface="Times New Roman" panose="02020603050405020304" pitchFamily="18" charset="0"/>
              </a:rPr>
              <a:t> </a:t>
            </a:r>
            <a:r>
              <a:rPr lang="en-GB" sz="2000" dirty="0" err="1" smtClean="0">
                <a:latin typeface="Times New Roman" panose="02020603050405020304" pitchFamily="18" charset="0"/>
                <a:cs typeface="Times New Roman" panose="02020603050405020304" pitchFamily="18" charset="0"/>
              </a:rPr>
              <a:t>thông</a:t>
            </a:r>
            <a:r>
              <a:rPr lang="en-GB" sz="2000" dirty="0" smtClean="0">
                <a:latin typeface="Times New Roman" panose="02020603050405020304" pitchFamily="18" charset="0"/>
                <a:cs typeface="Times New Roman" panose="02020603050405020304" pitchFamily="18" charset="0"/>
              </a:rPr>
              <a:t> </a:t>
            </a:r>
            <a:r>
              <a:rPr lang="en-GB" sz="2000" dirty="0">
                <a:latin typeface="Times New Roman" panose="02020603050405020304" pitchFamily="18" charset="0"/>
                <a:cs typeface="Times New Roman" panose="02020603050405020304" pitchFamily="18" charset="0"/>
              </a:rPr>
              <a:t>qua </a:t>
            </a:r>
            <a:r>
              <a:rPr lang="en-GB" sz="2000" dirty="0" err="1">
                <a:latin typeface="Times New Roman" panose="02020603050405020304" pitchFamily="18" charset="0"/>
                <a:cs typeface="Times New Roman" panose="02020603050405020304" pitchFamily="18" charset="0"/>
              </a:rPr>
              <a:t>bảng</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sau</a:t>
            </a:r>
            <a:r>
              <a:rPr lang="en-GB"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endParaRPr lang="en-US" sz="2400" dirty="0"/>
          </a:p>
        </p:txBody>
      </p:sp>
      <p:graphicFrame>
        <p:nvGraphicFramePr>
          <p:cNvPr id="6" name="Table 5"/>
          <p:cNvGraphicFramePr>
            <a:graphicFrameLocks noGrp="1"/>
          </p:cNvGraphicFramePr>
          <p:nvPr/>
        </p:nvGraphicFramePr>
        <p:xfrm>
          <a:off x="1117600" y="1492020"/>
          <a:ext cx="10308771" cy="5471917"/>
        </p:xfrm>
        <a:graphic>
          <a:graphicData uri="http://schemas.openxmlformats.org/drawingml/2006/table">
            <a:tbl>
              <a:tblPr firstRow="1" firstCol="1" bandRow="1"/>
              <a:tblGrid>
                <a:gridCol w="3775438"/>
                <a:gridCol w="2227584"/>
                <a:gridCol w="1520808"/>
                <a:gridCol w="2784941"/>
              </a:tblGrid>
              <a:tr h="690442">
                <a:tc>
                  <a:txBody>
                    <a:bodyPr/>
                    <a:lstStyle/>
                    <a:p>
                      <a:pPr marL="457200" indent="-228600" algn="ctr" fontAlgn="t">
                        <a:lnSpc>
                          <a:spcPct val="115000"/>
                        </a:lnSpc>
                        <a:spcBef>
                          <a:spcPts val="240"/>
                        </a:spcBef>
                        <a:spcAft>
                          <a:spcPts val="240"/>
                        </a:spcAft>
                      </a:pPr>
                      <a:r>
                        <a:rPr lang="en-US" sz="1800" b="1" i="0"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CHI TIẾT</a:t>
                      </a:r>
                      <a:endParaRPr lang="en-US" sz="1800" b="1" i="0" u="none" strike="noStrike" dirty="0">
                        <a:effectLst/>
                        <a:latin typeface="Times New Roman" panose="02020603050405020304" pitchFamily="18" charset="0"/>
                        <a:cs typeface="Times New Roman" panose="02020603050405020304" pitchFamily="18" charset="0"/>
                      </a:endParaRPr>
                    </a:p>
                  </a:txBody>
                  <a:tcPr marL="86384" marR="86384" marT="1199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228600" algn="ctr" fontAlgn="t">
                        <a:lnSpc>
                          <a:spcPct val="115000"/>
                        </a:lnSpc>
                        <a:spcBef>
                          <a:spcPts val="240"/>
                        </a:spcBef>
                        <a:spcAft>
                          <a:spcPts val="240"/>
                        </a:spcAft>
                      </a:pPr>
                      <a:r>
                        <a:rPr lang="vi-VN" sz="1800" b="1" i="0"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YẾU TỐ PHI HƯ CẤU</a:t>
                      </a:r>
                      <a:endParaRPr lang="vi-VN" sz="1800" b="1" i="0" u="none" strike="noStrike" dirty="0">
                        <a:effectLst/>
                        <a:latin typeface="Times New Roman" panose="02020603050405020304" pitchFamily="18" charset="0"/>
                        <a:cs typeface="Times New Roman" panose="02020603050405020304" pitchFamily="18" charset="0"/>
                      </a:endParaRPr>
                    </a:p>
                  </a:txBody>
                  <a:tcPr marL="86384" marR="86384" marT="1199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228600" algn="ctr" fontAlgn="t">
                        <a:lnSpc>
                          <a:spcPct val="115000"/>
                        </a:lnSpc>
                        <a:spcBef>
                          <a:spcPts val="240"/>
                        </a:spcBef>
                        <a:spcAft>
                          <a:spcPts val="240"/>
                        </a:spcAft>
                      </a:pPr>
                      <a:r>
                        <a:rPr lang="vi-VN" sz="1800" b="1" i="0"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YẾU TỐ HƯ CẤU</a:t>
                      </a:r>
                      <a:endParaRPr lang="vi-VN" sz="1800" b="1" i="0" u="none" strike="noStrike" dirty="0">
                        <a:effectLst/>
                        <a:latin typeface="Times New Roman" panose="02020603050405020304" pitchFamily="18" charset="0"/>
                        <a:cs typeface="Times New Roman" panose="02020603050405020304" pitchFamily="18" charset="0"/>
                      </a:endParaRPr>
                    </a:p>
                  </a:txBody>
                  <a:tcPr marL="86384" marR="86384" marT="1199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228600" algn="ctr" fontAlgn="t">
                        <a:lnSpc>
                          <a:spcPct val="115000"/>
                        </a:lnSpc>
                        <a:spcBef>
                          <a:spcPts val="240"/>
                        </a:spcBef>
                        <a:spcAft>
                          <a:spcPts val="240"/>
                        </a:spcAft>
                      </a:pPr>
                      <a:r>
                        <a:rPr lang="en-US" sz="1800" b="1" i="0"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TÁC DỤNG</a:t>
                      </a:r>
                      <a:endParaRPr lang="en-US" sz="1800" b="1" i="0" u="none" strike="noStrike" dirty="0">
                        <a:effectLst/>
                        <a:latin typeface="Times New Roman" panose="02020603050405020304" pitchFamily="18" charset="0"/>
                        <a:cs typeface="Times New Roman" panose="02020603050405020304" pitchFamily="18" charset="0"/>
                      </a:endParaRPr>
                    </a:p>
                  </a:txBody>
                  <a:tcPr marL="86384" marR="86384" marT="1199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57034">
                <a:tc>
                  <a:txBody>
                    <a:bodyPr/>
                    <a:lstStyle/>
                    <a:p>
                      <a:pPr marL="457200" indent="-228600" algn="just" fontAlgn="ctr">
                        <a:lnSpc>
                          <a:spcPct val="115000"/>
                        </a:lnSpc>
                        <a:spcBef>
                          <a:spcPts val="240"/>
                        </a:spcBef>
                        <a:spcAft>
                          <a:spcPts val="240"/>
                        </a:spcAft>
                      </a:pPr>
                      <a:r>
                        <a:rPr lang="x-none" sz="1800" b="1" i="0" u="none" strike="noStrike" kern="100" smtClean="0">
                          <a:effectLst/>
                          <a:latin typeface="Times New Roman" panose="02020603050405020304" pitchFamily="18" charset="0"/>
                          <a:ea typeface="Calibri" panose="020F0502020204030204" pitchFamily="34" charset="0"/>
                          <a:cs typeface="Times New Roman" panose="02020603050405020304" pitchFamily="18" charset="0"/>
                        </a:rPr>
                        <a:t>1. </a:t>
                      </a:r>
                      <a:r>
                        <a:rPr lang="vi-VN" sz="1800" b="1" i="0" u="none" strike="noStrike" kern="100" dirty="0" smtClean="0">
                          <a:effectLst/>
                          <a:latin typeface="Times New Roman" panose="02020603050405020304" pitchFamily="18" charset="0"/>
                          <a:ea typeface="Calibri" panose="020F0502020204030204" pitchFamily="34" charset="0"/>
                          <a:cs typeface="Times New Roman" panose="02020603050405020304" pitchFamily="18" charset="0"/>
                        </a:rPr>
                        <a:t>Chi </a:t>
                      </a:r>
                      <a:r>
                        <a:rPr lang="vi-VN" sz="1800" b="1" i="0"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tiết mở đầu VB kể về tình huống nhân vật "tôi" gặp lại người nữ y sĩ tại chùa Ðông Am, xã Quảng Bình, huyện Kiến Xương</a:t>
                      </a:r>
                      <a:endParaRPr lang="vi-VN" sz="1800" b="1" i="0" u="none" strike="noStrike" dirty="0">
                        <a:effectLst/>
                        <a:latin typeface="Times New Roman" panose="02020603050405020304" pitchFamily="18" charset="0"/>
                        <a:cs typeface="Times New Roman" panose="02020603050405020304" pitchFamily="18" charset="0"/>
                      </a:endParaRPr>
                    </a:p>
                  </a:txBody>
                  <a:tcPr marL="86384" marR="86384" marT="11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228600" algn="just" fontAlgn="ctr">
                        <a:lnSpc>
                          <a:spcPct val="115000"/>
                        </a:lnSpc>
                        <a:spcBef>
                          <a:spcPts val="240"/>
                        </a:spcBef>
                        <a:spcAft>
                          <a:spcPts val="240"/>
                        </a:spcAft>
                      </a:pPr>
                      <a:r>
                        <a:rPr lang="vi-VN" sz="1800" b="1" i="1" u="none" strike="noStrike" kern="100" dirty="0" smtClean="0">
                          <a:effectLst/>
                          <a:latin typeface="Times New Roman" panose="02020603050405020304" pitchFamily="18" charset="0"/>
                          <a:ea typeface="Calibri" panose="020F0502020204030204" pitchFamily="34" charset="0"/>
                          <a:cs typeface="Times New Roman" panose="02020603050405020304" pitchFamily="18" charset="0"/>
                        </a:rPr>
                        <a:t>Địa </a:t>
                      </a:r>
                      <a:r>
                        <a:rPr lang="vi-VN"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chỉ cụ thể của ngôi chùa và sư thầy Ðàm Thân.</a:t>
                      </a:r>
                      <a:endParaRPr lang="vi-VN" sz="1800" b="1" i="1" u="none" strike="noStrike" dirty="0">
                        <a:effectLst/>
                        <a:latin typeface="Times New Roman" panose="02020603050405020304" pitchFamily="18" charset="0"/>
                        <a:cs typeface="Times New Roman" panose="02020603050405020304" pitchFamily="18" charset="0"/>
                      </a:endParaRPr>
                    </a:p>
                  </a:txBody>
                  <a:tcPr marL="86384" marR="86384" marT="11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228600" algn="just" fontAlgn="ctr">
                        <a:lnSpc>
                          <a:spcPct val="115000"/>
                        </a:lnSpc>
                        <a:spcBef>
                          <a:spcPts val="240"/>
                        </a:spcBef>
                        <a:spcAft>
                          <a:spcPts val="240"/>
                        </a:spcAft>
                      </a:pPr>
                      <a:r>
                        <a:rPr lang="en-US" sz="1800" b="1" i="1" u="none" strike="noStrike" kern="100" dirty="0" err="1" smtClean="0">
                          <a:effectLst/>
                          <a:latin typeface="Times New Roman" panose="02020603050405020304" pitchFamily="18" charset="0"/>
                          <a:ea typeface="Calibri" panose="020F0502020204030204" pitchFamily="34" charset="0"/>
                          <a:cs typeface="Times New Roman" panose="02020603050405020304" pitchFamily="18" charset="0"/>
                        </a:rPr>
                        <a:t>Tạo</a:t>
                      </a:r>
                      <a:r>
                        <a:rPr lang="en-US" sz="1800" b="1" i="1" u="none" strike="noStrike" kern="1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gặp</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gỡ</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x-none"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b="1" i="1" u="none" strike="noStrike" dirty="0">
                        <a:effectLst/>
                        <a:latin typeface="Times New Roman" panose="02020603050405020304" pitchFamily="18" charset="0"/>
                        <a:cs typeface="Times New Roman" panose="02020603050405020304" pitchFamily="18" charset="0"/>
                      </a:endParaRPr>
                    </a:p>
                  </a:txBody>
                  <a:tcPr marL="86384" marR="86384" marT="11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228600" algn="just" fontAlgn="ctr">
                        <a:lnSpc>
                          <a:spcPct val="115000"/>
                        </a:lnSpc>
                        <a:spcBef>
                          <a:spcPts val="240"/>
                        </a:spcBef>
                        <a:spcAft>
                          <a:spcPts val="240"/>
                        </a:spcAft>
                      </a:pPr>
                      <a:r>
                        <a:rPr lang="en-US" sz="1800" b="1" i="1" u="none" strike="noStrike" kern="100" dirty="0" err="1" smtClean="0">
                          <a:effectLst/>
                          <a:latin typeface="Times New Roman" panose="02020603050405020304" pitchFamily="18" charset="0"/>
                          <a:ea typeface="Calibri" panose="020F0502020204030204" pitchFamily="34" charset="0"/>
                          <a:cs typeface="Times New Roman" panose="02020603050405020304" pitchFamily="18" charset="0"/>
                        </a:rPr>
                        <a:t>Vừa</a:t>
                      </a:r>
                      <a:r>
                        <a:rPr lang="en-US" sz="1800" b="1" i="1" u="none" strike="noStrike" kern="1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vừa</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bất</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ngờ</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tiếp</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truyện</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b="1" i="1" u="none" strike="noStrike" dirty="0">
                        <a:effectLst/>
                        <a:latin typeface="Times New Roman" panose="02020603050405020304" pitchFamily="18" charset="0"/>
                        <a:cs typeface="Times New Roman" panose="02020603050405020304" pitchFamily="18" charset="0"/>
                      </a:endParaRPr>
                    </a:p>
                  </a:txBody>
                  <a:tcPr marL="86384" marR="86384" marT="11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00782">
                <a:tc>
                  <a:txBody>
                    <a:bodyPr/>
                    <a:lstStyle/>
                    <a:p>
                      <a:pPr marL="457200" indent="-228600" algn="just" fontAlgn="ctr">
                        <a:lnSpc>
                          <a:spcPct val="115000"/>
                        </a:lnSpc>
                        <a:spcBef>
                          <a:spcPts val="240"/>
                        </a:spcBef>
                        <a:spcAft>
                          <a:spcPts val="240"/>
                        </a:spcAft>
                      </a:pPr>
                      <a:r>
                        <a:rPr lang="vi-VN" sz="1800" b="1" i="0"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2. Chi tiết Thân theo đoàn xe chở bô đội vê Lao Bảo – Quảng Trị ngày 12-2-1975, rồi đoàn xe trúng bom địch, Thân bị thương và nằm điều trị tại gia đình Phật tử có thờ Phật tại gia và đạo Phật ngấm vào tâm hồn cô,... </a:t>
                      </a:r>
                      <a:endParaRPr lang="vi-VN" sz="1800" b="1" i="0" u="none" strike="noStrike" dirty="0">
                        <a:effectLst/>
                        <a:latin typeface="Times New Roman" panose="02020603050405020304" pitchFamily="18" charset="0"/>
                        <a:cs typeface="Times New Roman" panose="02020603050405020304" pitchFamily="18" charset="0"/>
                      </a:endParaRPr>
                    </a:p>
                  </a:txBody>
                  <a:tcPr marL="86384" marR="86384" marT="11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228600" algn="just" fontAlgn="ctr">
                        <a:lnSpc>
                          <a:spcPct val="115000"/>
                        </a:lnSpc>
                        <a:spcBef>
                          <a:spcPts val="240"/>
                        </a:spcBef>
                        <a:spcAft>
                          <a:spcPts val="240"/>
                        </a:spcAft>
                      </a:pPr>
                      <a:r>
                        <a:rPr lang="x-none"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tháng</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địa</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danh</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u="none" strike="noStrike" kern="100" dirty="0" err="1">
                          <a:effectLst/>
                          <a:latin typeface="Times New Roman" panose="02020603050405020304" pitchFamily="18" charset="0"/>
                          <a:ea typeface="Calibri" panose="020F0502020204030204" pitchFamily="34" charset="0"/>
                          <a:cs typeface="Times New Roman" panose="02020603050405020304" pitchFamily="18" charset="0"/>
                        </a:rPr>
                        <a:t>kiện</a:t>
                      </a:r>
                      <a:r>
                        <a:rPr lang="x-none"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b="1" i="1" u="none" strike="noStrike" dirty="0">
                        <a:effectLst/>
                        <a:latin typeface="Times New Roman" panose="02020603050405020304" pitchFamily="18" charset="0"/>
                        <a:cs typeface="Times New Roman" panose="02020603050405020304" pitchFamily="18" charset="0"/>
                      </a:endParaRPr>
                    </a:p>
                  </a:txBody>
                  <a:tcPr marL="86384" marR="86384" marT="11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228600" algn="just" fontAlgn="ctr">
                        <a:lnSpc>
                          <a:spcPct val="115000"/>
                        </a:lnSpc>
                        <a:spcBef>
                          <a:spcPts val="240"/>
                        </a:spcBef>
                        <a:spcAft>
                          <a:spcPts val="240"/>
                        </a:spcAft>
                      </a:pPr>
                      <a:r>
                        <a:rPr lang="x-none"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Tạo tình huống, cơ duyên để Thân đến với đạo Phật sau này,</a:t>
                      </a:r>
                      <a:r>
                        <a:rPr lang="x-none"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1800" b="1" i="1" u="none" strike="noStrike" dirty="0">
                        <a:effectLst/>
                        <a:latin typeface="Times New Roman" panose="02020603050405020304" pitchFamily="18" charset="0"/>
                        <a:cs typeface="Times New Roman" panose="02020603050405020304" pitchFamily="18" charset="0"/>
                      </a:endParaRPr>
                    </a:p>
                  </a:txBody>
                  <a:tcPr marL="86384" marR="86384" marT="11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228600" algn="just" fontAlgn="ctr">
                        <a:lnSpc>
                          <a:spcPct val="115000"/>
                        </a:lnSpc>
                        <a:spcBef>
                          <a:spcPts val="240"/>
                        </a:spcBef>
                        <a:spcAft>
                          <a:spcPts val="240"/>
                        </a:spcAft>
                      </a:pPr>
                      <a:r>
                        <a:rPr lang="x-none"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Giúp người đọc cảm nhận được sự khốc liệt của chiến tranh  đồng thời khiến diến tiến truyện tự nhiên, hợp lý</a:t>
                      </a:r>
                      <a:r>
                        <a:rPr lang="x-none" sz="1800" b="1" i="1"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1800" b="1" i="1" u="none" strike="noStrike" dirty="0">
                        <a:effectLst/>
                        <a:latin typeface="Times New Roman" panose="02020603050405020304" pitchFamily="18" charset="0"/>
                        <a:cs typeface="Times New Roman" panose="02020603050405020304" pitchFamily="18" charset="0"/>
                      </a:endParaRPr>
                    </a:p>
                  </a:txBody>
                  <a:tcPr marL="86384" marR="86384" marT="11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8435">
                <a:tc>
                  <a:txBody>
                    <a:bodyPr/>
                    <a:lstStyle/>
                    <a:p>
                      <a:pPr marL="457200" indent="-228600" algn="just" fontAlgn="ctr">
                        <a:lnSpc>
                          <a:spcPct val="115000"/>
                        </a:lnSpc>
                        <a:spcBef>
                          <a:spcPts val="240"/>
                        </a:spcBef>
                        <a:spcAft>
                          <a:spcPts val="240"/>
                        </a:spcAft>
                      </a:pPr>
                      <a:r>
                        <a:rPr lang="en-US" sz="1800" b="1"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b="1" i="0" u="none" strike="noStrike">
                        <a:effectLst/>
                        <a:latin typeface="Times New Roman" panose="02020603050405020304" pitchFamily="18" charset="0"/>
                        <a:cs typeface="Times New Roman" panose="02020603050405020304" pitchFamily="18" charset="0"/>
                      </a:endParaRPr>
                    </a:p>
                  </a:txBody>
                  <a:tcPr marL="86384" marR="86384" marT="11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228600" algn="just" fontAlgn="ctr">
                        <a:lnSpc>
                          <a:spcPct val="115000"/>
                        </a:lnSpc>
                        <a:spcBef>
                          <a:spcPts val="240"/>
                        </a:spcBef>
                        <a:spcAft>
                          <a:spcPts val="240"/>
                        </a:spcAft>
                      </a:pPr>
                      <a:r>
                        <a:rPr lang="en-US" sz="1800" b="1"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b="1" i="0" u="none" strike="noStrike">
                        <a:effectLst/>
                        <a:latin typeface="Times New Roman" panose="02020603050405020304" pitchFamily="18" charset="0"/>
                        <a:cs typeface="Times New Roman" panose="02020603050405020304" pitchFamily="18" charset="0"/>
                      </a:endParaRPr>
                    </a:p>
                  </a:txBody>
                  <a:tcPr marL="86384" marR="86384" marT="11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228600" algn="just" fontAlgn="ctr">
                        <a:lnSpc>
                          <a:spcPct val="115000"/>
                        </a:lnSpc>
                        <a:spcBef>
                          <a:spcPts val="240"/>
                        </a:spcBef>
                        <a:spcAft>
                          <a:spcPts val="240"/>
                        </a:spcAft>
                      </a:pPr>
                      <a:r>
                        <a:rPr lang="en-US" sz="1800" b="1"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b="1" i="0" u="none" strike="noStrike">
                        <a:effectLst/>
                        <a:latin typeface="Times New Roman" panose="02020603050405020304" pitchFamily="18" charset="0"/>
                        <a:cs typeface="Times New Roman" panose="02020603050405020304" pitchFamily="18" charset="0"/>
                      </a:endParaRPr>
                    </a:p>
                  </a:txBody>
                  <a:tcPr marL="86384" marR="86384" marT="11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indent="-228600" algn="just" fontAlgn="ctr">
                        <a:lnSpc>
                          <a:spcPct val="115000"/>
                        </a:lnSpc>
                        <a:spcBef>
                          <a:spcPts val="240"/>
                        </a:spcBef>
                        <a:spcAft>
                          <a:spcPts val="240"/>
                        </a:spcAft>
                      </a:pPr>
                      <a:r>
                        <a:rPr lang="en-US" sz="1800" b="1" i="0" u="none" strike="noStrike"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b="1" i="0" u="none" strike="noStrike" dirty="0">
                        <a:effectLst/>
                        <a:latin typeface="Times New Roman" panose="02020603050405020304" pitchFamily="18" charset="0"/>
                        <a:cs typeface="Times New Roman" panose="02020603050405020304" pitchFamily="18" charset="0"/>
                      </a:endParaRPr>
                    </a:p>
                  </a:txBody>
                  <a:tcPr marL="86384" marR="86384" marT="1199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8052" t="3804" r="4044"/>
          <a:stretch>
            <a:fillRect/>
          </a:stretch>
        </p:blipFill>
        <p:spPr bwMode="auto">
          <a:xfrm>
            <a:off x="0" y="-3782"/>
            <a:ext cx="12192000" cy="6861781"/>
          </a:xfrm>
          <a:prstGeom prst="rect">
            <a:avLst/>
          </a:prstGeom>
          <a:noFill/>
          <a:extLst>
            <a:ext uri="{909E8E84-426E-40DD-AFC4-6F175D3DCCD1}">
              <a14:hiddenFill xmlns:a14="http://schemas.microsoft.com/office/drawing/2010/main" xmlns="">
                <a:solidFill>
                  <a:srgbClr val="FFFFFF"/>
                </a:solidFill>
              </a14:hiddenFill>
            </a:ext>
          </a:extLst>
        </p:spPr>
      </p:pic>
      <p:sp>
        <p:nvSpPr>
          <p:cNvPr id="9" name="Hộp Văn bản 8"/>
          <p:cNvSpPr txBox="1"/>
          <p:nvPr/>
        </p:nvSpPr>
        <p:spPr>
          <a:xfrm>
            <a:off x="2942536" y="1505922"/>
            <a:ext cx="7659204" cy="4076045"/>
          </a:xfrm>
          <a:prstGeom prst="cloudCallout">
            <a:avLst>
              <a:gd name="adj1" fmla="val -48690"/>
              <a:gd name="adj2" fmla="val 44289"/>
            </a:avLst>
          </a:prstGeom>
          <a:noFill/>
          <a:ln w="38100">
            <a:solidFill>
              <a:srgbClr val="00CC00"/>
            </a:solidFill>
          </a:ln>
        </p:spPr>
        <p:txBody>
          <a:bodyPr wrap="square">
            <a:spAutoFit/>
          </a:bodyPr>
          <a:lstStyle/>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Nhận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xét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nét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đặc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sắc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nội</a:t>
            </a:r>
            <a:r>
              <a:rPr lang="en-US" sz="2800" i="1" dirty="0">
                <a:latin typeface="Times New Roman" panose="02020603050405020304" pitchFamily="18" charset="0"/>
                <a:cs typeface="Times New Roman" panose="02020603050405020304" pitchFamily="18" charset="0"/>
              </a:rPr>
              <a:t> dung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nghệ</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thuật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bản</a:t>
            </a:r>
            <a:r>
              <a:rPr lang="en-US" sz="2800" i="1" dirty="0">
                <a:latin typeface="Times New Roman" panose="02020603050405020304" pitchFamily="18" charset="0"/>
                <a:cs typeface="Times New Roman" panose="02020603050405020304" pitchFamily="18" charset="0"/>
              </a:rPr>
              <a:t> </a:t>
            </a:r>
            <a:r>
              <a:rPr lang="en-US" sz="2800" i="1" dirty="0" smtClean="0">
                <a:latin typeface="Times New Roman" panose="02020603050405020304" pitchFamily="18" charset="0"/>
                <a:cs typeface="Times New Roman" panose="02020603050405020304" pitchFamily="18" charset="0"/>
              </a:rPr>
              <a:t>“</a:t>
            </a:r>
            <a:r>
              <a:rPr lang="en-US" sz="2800" i="1" dirty="0" err="1" smtClean="0">
                <a:latin typeface="Times New Roman" panose="02020603050405020304" pitchFamily="18" charset="0"/>
                <a:cs typeface="Times New Roman" panose="02020603050405020304" pitchFamily="18" charset="0"/>
              </a:rPr>
              <a:t>Vào</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chùa</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gặp</a:t>
            </a:r>
            <a:r>
              <a:rPr lang="en-US" sz="2800" i="1" dirty="0" smtClean="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lại</a:t>
            </a:r>
            <a:r>
              <a:rPr lang="en-US" sz="2800" i="1" dirty="0" smtClean="0">
                <a:latin typeface="Times New Roman" panose="02020603050405020304" pitchFamily="18" charset="0"/>
                <a:cs typeface="Times New Roman" panose="02020603050405020304" pitchFamily="18" charset="0"/>
              </a:rPr>
              <a:t>” (Minh </a:t>
            </a:r>
            <a:r>
              <a:rPr lang="en-US" sz="2800" i="1" dirty="0" err="1" smtClean="0">
                <a:latin typeface="Times New Roman" panose="02020603050405020304" pitchFamily="18" charset="0"/>
                <a:cs typeface="Times New Roman" panose="02020603050405020304" pitchFamily="18" charset="0"/>
              </a:rPr>
              <a:t>Chuyên</a:t>
            </a:r>
            <a:r>
              <a:rPr lang="en-US" sz="2800" i="1"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Hãy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rút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lưu</a:t>
            </a:r>
            <a:r>
              <a:rPr lang="en-US" sz="2800" i="1" dirty="0">
                <a:latin typeface="Times New Roman" panose="02020603050405020304" pitchFamily="18" charset="0"/>
                <a:cs typeface="Times New Roman" panose="02020603050405020304" pitchFamily="18" charset="0"/>
              </a:rPr>
              <a:t> ý </a:t>
            </a:r>
            <a:r>
              <a:rPr lang="en-US" sz="2800" i="1" dirty="0" err="1">
                <a:latin typeface="Times New Roman" panose="02020603050405020304" pitchFamily="18" charset="0"/>
                <a:cs typeface="Times New Roman" panose="02020603050405020304" pitchFamily="18" charset="0"/>
              </a:rPr>
              <a:t>khi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hiểu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loại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truyện</a:t>
            </a:r>
            <a:r>
              <a:rPr lang="en-US" sz="2800" i="1" dirty="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kí</a:t>
            </a:r>
            <a:r>
              <a:rPr lang="en-US" sz="2800" i="1"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11" name="Hình ảnh 10"/>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flipH="1">
            <a:off x="241300" y="3850700"/>
            <a:ext cx="3149600" cy="3149600"/>
          </a:xfrm>
          <a:prstGeom prst="rect">
            <a:avLst/>
          </a:prstGeom>
        </p:spPr>
      </p:pic>
      <p:sp>
        <p:nvSpPr>
          <p:cNvPr id="2" name="Rectangle 1"/>
          <p:cNvSpPr/>
          <p:nvPr/>
        </p:nvSpPr>
        <p:spPr>
          <a:xfrm>
            <a:off x="1236827" y="490249"/>
            <a:ext cx="2678875" cy="523220"/>
          </a:xfrm>
          <a:prstGeom prst="rect">
            <a:avLst/>
          </a:prstGeom>
        </p:spPr>
        <p:txBody>
          <a:bodyPr wrap="none">
            <a:spAutoFit/>
          </a:bodyPr>
          <a:lstStyle/>
          <a:p>
            <a:r>
              <a:rPr lang="en-US" sz="2800" b="1" dirty="0" smtClean="0">
                <a:solidFill>
                  <a:srgbClr val="339933"/>
                </a:solidFill>
                <a:latin typeface="Times New Roman" panose="02020603050405020304" pitchFamily="18" charset="0"/>
                <a:cs typeface="Times New Roman" panose="02020603050405020304" pitchFamily="18" charset="0"/>
              </a:rPr>
              <a:t>III. TỔNG KẾT</a:t>
            </a:r>
            <a:endParaRPr lang="en-US" sz="2800" b="1" dirty="0">
              <a:solidFill>
                <a:srgbClr val="339933"/>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8052" t="3804" r="4044"/>
          <a:stretch>
            <a:fillRect/>
          </a:stretch>
        </p:blipFill>
        <p:spPr bwMode="auto">
          <a:xfrm>
            <a:off x="0" y="0"/>
            <a:ext cx="12227339" cy="686178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Hộp Văn bản 9"/>
          <p:cNvSpPr txBox="1"/>
          <p:nvPr/>
        </p:nvSpPr>
        <p:spPr>
          <a:xfrm>
            <a:off x="1276626" y="732628"/>
            <a:ext cx="9017000" cy="954107"/>
          </a:xfrm>
          <a:prstGeom prst="rect">
            <a:avLst/>
          </a:prstGeom>
          <a:noFill/>
        </p:spPr>
        <p:txBody>
          <a:bodyPr wrap="square">
            <a:spAutoFit/>
          </a:bodyPr>
          <a:lstStyle/>
          <a:p>
            <a:pPr algn="just"/>
            <a:r>
              <a:rPr lang="en-US" sz="2800" b="1" dirty="0"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III</a:t>
            </a:r>
            <a:r>
              <a:rPr lang="en-US" sz="2800" b="1" dirty="0" smtClean="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TỔNG KẾT </a:t>
            </a:r>
          </a:p>
          <a:p>
            <a:pPr algn="just"/>
            <a:r>
              <a:rPr lang="en-US" sz="2800" b="1" dirty="0"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b="1" dirty="0" err="1"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Đặc</a:t>
            </a:r>
            <a:r>
              <a:rPr lang="en-US" sz="2800" b="1" dirty="0"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sắc</a:t>
            </a:r>
            <a:r>
              <a:rPr lang="en-US" sz="28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n</a:t>
            </a:r>
            <a:r>
              <a:rPr lang="en-US" sz="2800" b="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ghệ</a:t>
            </a:r>
            <a:r>
              <a:rPr lang="en-US" sz="2800" b="1" dirty="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thuật</a:t>
            </a:r>
            <a:endParaRPr lang="en-US" sz="2800" dirty="0">
              <a:solidFill>
                <a:srgbClr val="339933"/>
              </a:solidFill>
              <a:latin typeface="Times New Roman" panose="02020603050405020304" pitchFamily="18" charset="0"/>
              <a:cs typeface="Times New Roman" panose="02020603050405020304" pitchFamily="18" charset="0"/>
            </a:endParaRPr>
          </a:p>
        </p:txBody>
      </p:sp>
      <p:sp>
        <p:nvSpPr>
          <p:cNvPr id="7" name="Hộp Văn bản 6"/>
          <p:cNvSpPr txBox="1"/>
          <p:nvPr/>
        </p:nvSpPr>
        <p:spPr>
          <a:xfrm>
            <a:off x="1276626" y="1695693"/>
            <a:ext cx="10213009" cy="1055608"/>
          </a:xfrm>
          <a:prstGeom prst="roundRect">
            <a:avLst/>
          </a:prstGeom>
          <a:noFill/>
          <a:ln w="38100">
            <a:solidFill>
              <a:srgbClr val="00CC00"/>
            </a:solidFill>
          </a:ln>
        </p:spPr>
        <p:txBody>
          <a:bodyPr wrap="square">
            <a:spAutoFit/>
          </a:bodyPr>
          <a:lstStyle/>
          <a:p>
            <a:pPr algn="just"/>
            <a:r>
              <a:rPr lang="en-US" sz="2800" dirty="0">
                <a:latin typeface="Times New Roman" panose="02020603050405020304" pitchFamily="18" charset="0"/>
                <a:ea typeface="Times New Roman" panose="02020603050405020304" pitchFamily="18" charset="0"/>
              </a:rPr>
              <a:t>-</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Xây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dựng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được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huống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truyện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đặc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sắc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cốt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truyện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chặt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chẽ</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giàu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kịch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tính</a:t>
            </a:r>
            <a:r>
              <a:rPr lang="en-US" sz="28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14" name="Hộp Văn bản 13"/>
          <p:cNvSpPr txBox="1"/>
          <p:nvPr/>
        </p:nvSpPr>
        <p:spPr>
          <a:xfrm>
            <a:off x="1276626" y="2903086"/>
            <a:ext cx="10042163" cy="1055608"/>
          </a:xfrm>
          <a:prstGeom prst="roundRect">
            <a:avLst/>
          </a:prstGeom>
          <a:noFill/>
          <a:ln w="38100">
            <a:solidFill>
              <a:srgbClr val="00CC00"/>
            </a:solidFill>
          </a:ln>
        </p:spPr>
        <p:txBody>
          <a:bodyPr wrap="square">
            <a:spAutoFit/>
          </a:bodyPr>
          <a:lstStyle/>
          <a:p>
            <a:pPr algn="just"/>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Điểm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nhìn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chuyển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đổi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linh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hoạt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từ</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điểm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nhìn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ngoài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giả</a:t>
            </a:r>
            <a:r>
              <a:rPr lang="en-US" sz="2800" dirty="0">
                <a:solidFill>
                  <a:srgbClr val="0D0D0D"/>
                </a:solidFill>
                <a:latin typeface="Times New Roman" panose="02020603050405020304" pitchFamily="18" charset="0"/>
                <a:ea typeface="Times New Roman" panose="02020603050405020304" pitchFamily="18" charset="0"/>
              </a:rPr>
              <a:t>) sang </a:t>
            </a:r>
            <a:r>
              <a:rPr lang="en-US" sz="2800" dirty="0" err="1">
                <a:solidFill>
                  <a:srgbClr val="0D0D0D"/>
                </a:solidFill>
                <a:latin typeface="Times New Roman" panose="02020603050405020304" pitchFamily="18" charset="0"/>
                <a:ea typeface="Times New Roman" panose="02020603050405020304" pitchFamily="18" charset="0"/>
              </a:rPr>
              <a:t>điểm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nhìn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vật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ngược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lại</a:t>
            </a:r>
            <a:r>
              <a:rPr lang="en-US" sz="2800" dirty="0">
                <a:solidFill>
                  <a:srgbClr val="0D0D0D"/>
                </a:solidFill>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p:txBody>
      </p:sp>
      <p:sp>
        <p:nvSpPr>
          <p:cNvPr id="16" name="Hộp Văn bản 15"/>
          <p:cNvSpPr txBox="1"/>
          <p:nvPr/>
        </p:nvSpPr>
        <p:spPr>
          <a:xfrm>
            <a:off x="1276626" y="4174280"/>
            <a:ext cx="8494883" cy="578882"/>
          </a:xfrm>
          <a:prstGeom prst="roundRect">
            <a:avLst/>
          </a:prstGeom>
          <a:noFill/>
          <a:ln w="38100">
            <a:solidFill>
              <a:srgbClr val="00CC00"/>
            </a:solidFill>
          </a:ln>
        </p:spPr>
        <p:txBody>
          <a:bodyPr wrap="square">
            <a:spAutoFit/>
          </a:bodyPr>
          <a:lstStyle/>
          <a:p>
            <a:pPr algn="just"/>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Nghệ</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thuật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miêu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cảnh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miêu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tâm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lí</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vật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tinh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tế</a:t>
            </a:r>
            <a:r>
              <a:rPr lang="en-US" sz="28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4" name="Hộp Văn bản 3"/>
          <p:cNvSpPr txBox="1"/>
          <p:nvPr/>
        </p:nvSpPr>
        <p:spPr>
          <a:xfrm>
            <a:off x="2752437" y="7508112"/>
            <a:ext cx="8143073" cy="7571303"/>
          </a:xfrm>
          <a:prstGeom prst="rect">
            <a:avLst/>
          </a:prstGeom>
          <a:noFill/>
        </p:spPr>
        <p:txBody>
          <a:bodyPr wrap="square">
            <a:spAutoFit/>
          </a:bodyPr>
          <a:lstStyle/>
          <a:p>
            <a:pPr marL="342900" marR="0" lvl="0" indent="-342900" algn="just">
              <a:spcBef>
                <a:spcPts val="0"/>
              </a:spcBef>
              <a:spcAft>
                <a:spcPts val="0"/>
              </a:spcAft>
              <a:buClr>
                <a:srgbClr val="7030A0"/>
              </a:buClr>
              <a:buFont typeface="+mj-lt"/>
              <a:buAutoNum type="arabicPeriod"/>
            </a:pPr>
            <a:r>
              <a:rPr lang="en-US" sz="1800" b="1" dirty="0" err="1">
                <a:solidFill>
                  <a:srgbClr val="7030A0"/>
                </a:solidFill>
                <a:effectLst/>
                <a:latin typeface="Times New Roman" panose="02020603050405020304" pitchFamily="18" charset="0"/>
                <a:ea typeface="Calibri" panose="020F0502020204030204" pitchFamily="34" charset="0"/>
              </a:rPr>
              <a:t>Đặc</a:t>
            </a:r>
            <a:r>
              <a:rPr lang="en-US" sz="1800" b="1" dirty="0">
                <a:solidFill>
                  <a:srgbClr val="7030A0"/>
                </a:solidFill>
                <a:effectLst/>
                <a:latin typeface="Times New Roman" panose="02020603050405020304" pitchFamily="18" charset="0"/>
                <a:ea typeface="Calibri" panose="020F0502020204030204" pitchFamily="34" charset="0"/>
              </a:rPr>
              <a:t> </a:t>
            </a:r>
            <a:r>
              <a:rPr lang="en-US" sz="1800" b="1" dirty="0" err="1">
                <a:solidFill>
                  <a:srgbClr val="7030A0"/>
                </a:solidFill>
                <a:effectLst/>
                <a:latin typeface="Times New Roman" panose="02020603050405020304" pitchFamily="18" charset="0"/>
                <a:ea typeface="Calibri" panose="020F0502020204030204" pitchFamily="34" charset="0"/>
              </a:rPr>
              <a:t>sắc</a:t>
            </a:r>
            <a:r>
              <a:rPr lang="en-US" sz="1800" b="1" dirty="0">
                <a:solidFill>
                  <a:srgbClr val="7030A0"/>
                </a:solidFill>
                <a:effectLst/>
                <a:latin typeface="Times New Roman" panose="02020603050405020304" pitchFamily="18" charset="0"/>
                <a:ea typeface="Calibri" panose="020F0502020204030204" pitchFamily="34" charset="0"/>
              </a:rPr>
              <a:t> </a:t>
            </a:r>
            <a:r>
              <a:rPr lang="en-US" sz="1800" b="1" dirty="0" err="1">
                <a:solidFill>
                  <a:srgbClr val="7030A0"/>
                </a:solidFill>
                <a:effectLst/>
                <a:latin typeface="Times New Roman" panose="02020603050405020304" pitchFamily="18" charset="0"/>
                <a:ea typeface="Calibri" panose="020F0502020204030204" pitchFamily="34" charset="0"/>
              </a:rPr>
              <a:t>nghệ</a:t>
            </a:r>
            <a:r>
              <a:rPr lang="en-US" sz="1800" b="1" dirty="0">
                <a:solidFill>
                  <a:srgbClr val="7030A0"/>
                </a:solidFill>
                <a:effectLst/>
                <a:latin typeface="Times New Roman" panose="02020603050405020304" pitchFamily="18" charset="0"/>
                <a:ea typeface="Calibri" panose="020F0502020204030204" pitchFamily="34" charset="0"/>
              </a:rPr>
              <a:t> </a:t>
            </a:r>
            <a:r>
              <a:rPr lang="en-US" sz="1800" b="1" dirty="0" err="1">
                <a:solidFill>
                  <a:srgbClr val="7030A0"/>
                </a:solidFill>
                <a:effectLst/>
                <a:latin typeface="Times New Roman" panose="02020603050405020304" pitchFamily="18" charset="0"/>
                <a:ea typeface="Calibri" panose="020F0502020204030204" pitchFamily="34" charset="0"/>
              </a:rPr>
              <a:t>thuật</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b="1" dirty="0">
                <a:solidFill>
                  <a:srgbClr val="7030A0"/>
                </a:solidFill>
                <a:effectLst/>
                <a:latin typeface="Times New Roman" panose="02020603050405020304" pitchFamily="18" charset="0"/>
                <a:ea typeface="Calibri" panose="020F0502020204030204" pitchFamily="34" charset="0"/>
              </a:rPr>
              <a:t>2. </a:t>
            </a:r>
            <a:r>
              <a:rPr lang="en-US" sz="1800" b="1" dirty="0" err="1">
                <a:solidFill>
                  <a:srgbClr val="7030A0"/>
                </a:solidFill>
                <a:effectLst/>
                <a:latin typeface="Times New Roman" panose="02020603050405020304" pitchFamily="18" charset="0"/>
                <a:ea typeface="Calibri" panose="020F0502020204030204" pitchFamily="34" charset="0"/>
              </a:rPr>
              <a:t>Đặc</a:t>
            </a:r>
            <a:r>
              <a:rPr lang="en-US" sz="1800" b="1" dirty="0">
                <a:solidFill>
                  <a:srgbClr val="7030A0"/>
                </a:solidFill>
                <a:effectLst/>
                <a:latin typeface="Times New Roman" panose="02020603050405020304" pitchFamily="18" charset="0"/>
                <a:ea typeface="Calibri" panose="020F0502020204030204" pitchFamily="34" charset="0"/>
              </a:rPr>
              <a:t> </a:t>
            </a:r>
            <a:r>
              <a:rPr lang="en-US" sz="1800" b="1" dirty="0" err="1">
                <a:solidFill>
                  <a:srgbClr val="7030A0"/>
                </a:solidFill>
                <a:effectLst/>
                <a:latin typeface="Times New Roman" panose="02020603050405020304" pitchFamily="18" charset="0"/>
                <a:ea typeface="Calibri" panose="020F0502020204030204" pitchFamily="34" charset="0"/>
              </a:rPr>
              <a:t>sắc</a:t>
            </a:r>
            <a:r>
              <a:rPr lang="en-US" sz="1800" b="1" dirty="0">
                <a:solidFill>
                  <a:srgbClr val="7030A0"/>
                </a:solidFill>
                <a:effectLst/>
                <a:latin typeface="Times New Roman" panose="02020603050405020304" pitchFamily="18" charset="0"/>
                <a:ea typeface="Calibri" panose="020F0502020204030204" pitchFamily="34" charset="0"/>
              </a:rPr>
              <a:t> </a:t>
            </a:r>
            <a:r>
              <a:rPr lang="en-US" sz="1800" b="1" dirty="0" err="1">
                <a:solidFill>
                  <a:srgbClr val="7030A0"/>
                </a:solidFill>
                <a:effectLst/>
                <a:latin typeface="Times New Roman" panose="02020603050405020304" pitchFamily="18" charset="0"/>
                <a:ea typeface="Calibri" panose="020F0502020204030204" pitchFamily="34" charset="0"/>
              </a:rPr>
              <a:t>nội</a:t>
            </a:r>
            <a:r>
              <a:rPr lang="en-US" sz="1800" b="1" dirty="0">
                <a:solidFill>
                  <a:srgbClr val="7030A0"/>
                </a:solidFill>
                <a:effectLst/>
                <a:latin typeface="Times New Roman" panose="02020603050405020304" pitchFamily="18" charset="0"/>
                <a:ea typeface="Calibri" panose="020F0502020204030204" pitchFamily="34" charset="0"/>
              </a:rPr>
              <a:t> dung</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ca </a:t>
            </a:r>
            <a:r>
              <a:rPr lang="en-US" sz="1800" dirty="0" err="1">
                <a:effectLst/>
                <a:latin typeface="Times New Roman" panose="02020603050405020304" pitchFamily="18" charset="0"/>
                <a:ea typeface="Calibri" panose="020F0502020204030204" pitchFamily="34" charset="0"/>
              </a:rPr>
              <a:t>ngợi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hi </a:t>
            </a:r>
            <a:r>
              <a:rPr lang="en-US" sz="1800" dirty="0" err="1">
                <a:effectLst/>
                <a:latin typeface="Times New Roman" panose="02020603050405020304" pitchFamily="18" charset="0"/>
                <a:ea typeface="Calibri" panose="020F0502020204030204" pitchFamily="34" charset="0"/>
              </a:rPr>
              <a:t>sinh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thầm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lặng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lĩnh</a:t>
            </a:r>
            <a:r>
              <a:rPr lang="en-US" sz="1800" dirty="0">
                <a:effectLst/>
                <a:latin typeface="Times New Roman" panose="02020603050405020304" pitchFamily="18" charset="0"/>
                <a:ea typeface="Calibri" panose="020F0502020204030204" pitchFamily="34" charset="0"/>
              </a:rPr>
              <a:t> phi </a:t>
            </a:r>
            <a:r>
              <a:rPr lang="en-US" sz="1800" dirty="0" err="1">
                <a:effectLst/>
                <a:latin typeface="Times New Roman" panose="02020603050405020304" pitchFamily="18" charset="0"/>
                <a:ea typeface="Calibri" panose="020F0502020204030204" pitchFamily="34" charset="0"/>
              </a:rPr>
              <a:t>thường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tốt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đẹp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nữ</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Times New Roman" panose="02020603050405020304" pitchFamily="18" charset="0"/>
              </a:rPr>
              <a:t>Người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phụ</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ấy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không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gục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ngã</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vì</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hai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đau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đớn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vì</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sự</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trớ</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trêu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số</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phận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bước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từ</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chiến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tranh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chị</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đã</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hòa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nhập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đời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sẵn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sàng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nhận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lãnh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trách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nhiệm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mới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nghĩa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tình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nhân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hậu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yêu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thương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giữa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cuộc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đời</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dirty="0">
                <a:effectLst/>
                <a:latin typeface="Times New Roman" panose="02020603050405020304" pitchFamily="18" charset="0"/>
                <a:ea typeface="Times New Roman" panose="02020603050405020304" pitchFamily="18" charset="0"/>
              </a:rPr>
              <a:t>- Qua </a:t>
            </a:r>
            <a:r>
              <a:rPr lang="en-US" sz="1800" dirty="0" err="1">
                <a:effectLst/>
                <a:latin typeface="Times New Roman" panose="02020603050405020304" pitchFamily="18" charset="0"/>
                <a:ea typeface="Times New Roman" panose="02020603050405020304" pitchFamily="18" charset="0"/>
              </a:rPr>
              <a:t>truyện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ngắn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ngợi</a:t>
            </a:r>
            <a:r>
              <a:rPr lang="en-US" sz="1800" dirty="0">
                <a:effectLst/>
                <a:latin typeface="Times New Roman" panose="02020603050405020304" pitchFamily="18" charset="0"/>
                <a:ea typeface="Times New Roman" panose="02020603050405020304" pitchFamily="18" charset="0"/>
              </a:rPr>
              <a:t> ca </a:t>
            </a:r>
            <a:r>
              <a:rPr lang="en-US" sz="1800" dirty="0" err="1">
                <a:effectLst/>
                <a:latin typeface="Times New Roman" panose="02020603050405020304" pitchFamily="18" charset="0"/>
                <a:ea typeface="Times New Roman" panose="02020603050405020304" pitchFamily="18" charset="0"/>
              </a:rPr>
              <a:t>tính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kiên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cường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phẩm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chất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tốt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đẹp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người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phụ</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nữ</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Việt</a:t>
            </a:r>
            <a:r>
              <a:rPr lang="en-US" sz="1800" dirty="0">
                <a:effectLst/>
                <a:latin typeface="Times New Roman" panose="02020603050405020304" pitchFamily="18" charset="0"/>
                <a:ea typeface="Times New Roman" panose="02020603050405020304" pitchFamily="18" charset="0"/>
              </a:rPr>
              <a:t> Nam </a:t>
            </a:r>
            <a:r>
              <a:rPr lang="en-US" sz="1800" dirty="0" err="1">
                <a:effectLst/>
                <a:latin typeface="Times New Roman" panose="02020603050405020304" pitchFamily="18" charset="0"/>
                <a:ea typeface="Times New Roman" panose="02020603050405020304" pitchFamily="18" charset="0"/>
              </a:rPr>
              <a:t>trong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sau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chiến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tranh</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tabLst>
                <a:tab pos="200025" algn="l"/>
              </a:tabLst>
            </a:pPr>
            <a:r>
              <a:rPr lang="en-US" sz="1800" b="1" dirty="0">
                <a:solidFill>
                  <a:srgbClr val="7030A0"/>
                </a:solidFill>
                <a:effectLst/>
                <a:latin typeface="Times New Roman" panose="02020603050405020304" pitchFamily="18" charset="0"/>
                <a:ea typeface="Times New Roman" panose="02020603050405020304" pitchFamily="18" charset="0"/>
              </a:rPr>
              <a:t>3. </a:t>
            </a:r>
            <a:r>
              <a:rPr lang="en-US" sz="1800" b="1" dirty="0" err="1">
                <a:solidFill>
                  <a:srgbClr val="7030A0"/>
                </a:solidFill>
                <a:effectLst/>
                <a:latin typeface="Times New Roman" panose="02020603050405020304" pitchFamily="18" charset="0"/>
                <a:ea typeface="Times New Roman" panose="02020603050405020304" pitchFamily="18" charset="0"/>
              </a:rPr>
              <a:t>Lưu</a:t>
            </a:r>
            <a:r>
              <a:rPr lang="en-US" sz="1800" b="1" dirty="0">
                <a:solidFill>
                  <a:srgbClr val="7030A0"/>
                </a:solidFill>
                <a:effectLst/>
                <a:latin typeface="Times New Roman" panose="02020603050405020304" pitchFamily="18" charset="0"/>
                <a:ea typeface="Times New Roman" panose="02020603050405020304" pitchFamily="18" charset="0"/>
              </a:rPr>
              <a:t> ý </a:t>
            </a:r>
            <a:r>
              <a:rPr lang="en-US" sz="1800" b="1" dirty="0" err="1">
                <a:solidFill>
                  <a:srgbClr val="7030A0"/>
                </a:solidFill>
                <a:effectLst/>
                <a:latin typeface="Times New Roman" panose="02020603050405020304" pitchFamily="18" charset="0"/>
                <a:ea typeface="Times New Roman" panose="02020603050405020304" pitchFamily="18" charset="0"/>
              </a:rPr>
              <a:t>về</a:t>
            </a:r>
            <a:r>
              <a:rPr lang="en-US" sz="1800" b="1" dirty="0">
                <a:solidFill>
                  <a:srgbClr val="7030A0"/>
                </a:solidFill>
                <a:effectLst/>
                <a:latin typeface="Times New Roman" panose="02020603050405020304" pitchFamily="18" charset="0"/>
                <a:ea typeface="Times New Roman" panose="02020603050405020304" pitchFamily="18" charset="0"/>
              </a:rPr>
              <a:t> </a:t>
            </a:r>
            <a:r>
              <a:rPr lang="en-US" sz="1800" b="1" dirty="0" err="1">
                <a:solidFill>
                  <a:srgbClr val="7030A0"/>
                </a:solidFill>
                <a:effectLst/>
                <a:latin typeface="Times New Roman" panose="02020603050405020304" pitchFamily="18" charset="0"/>
                <a:ea typeface="Times New Roman" panose="02020603050405020304" pitchFamily="18" charset="0"/>
              </a:rPr>
              <a:t>cách</a:t>
            </a:r>
            <a:r>
              <a:rPr lang="en-US" sz="1800" b="1" dirty="0">
                <a:solidFill>
                  <a:srgbClr val="7030A0"/>
                </a:solidFill>
                <a:effectLst/>
                <a:latin typeface="Times New Roman" panose="02020603050405020304" pitchFamily="18" charset="0"/>
                <a:ea typeface="Times New Roman" panose="02020603050405020304" pitchFamily="18" charset="0"/>
              </a:rPr>
              <a:t> </a:t>
            </a:r>
            <a:r>
              <a:rPr lang="en-US" sz="1800" b="1" dirty="0" err="1">
                <a:solidFill>
                  <a:srgbClr val="7030A0"/>
                </a:solidFill>
                <a:effectLst/>
                <a:latin typeface="Times New Roman" panose="02020603050405020304" pitchFamily="18" charset="0"/>
                <a:ea typeface="Times New Roman" panose="02020603050405020304" pitchFamily="18" charset="0"/>
              </a:rPr>
              <a:t>đọc</a:t>
            </a:r>
            <a:r>
              <a:rPr lang="en-US" sz="1800" b="1" dirty="0">
                <a:solidFill>
                  <a:srgbClr val="7030A0"/>
                </a:solidFill>
                <a:effectLst/>
                <a:latin typeface="Times New Roman" panose="02020603050405020304" pitchFamily="18" charset="0"/>
                <a:ea typeface="Times New Roman" panose="02020603050405020304" pitchFamily="18" charset="0"/>
              </a:rPr>
              <a:t> </a:t>
            </a:r>
            <a:r>
              <a:rPr lang="en-US" sz="1800" b="1" dirty="0" err="1">
                <a:solidFill>
                  <a:srgbClr val="7030A0"/>
                </a:solidFill>
                <a:effectLst/>
                <a:latin typeface="Times New Roman" panose="02020603050405020304" pitchFamily="18" charset="0"/>
                <a:ea typeface="Times New Roman" panose="02020603050405020304" pitchFamily="18" charset="0"/>
              </a:rPr>
              <a:t>hiểu</a:t>
            </a:r>
            <a:r>
              <a:rPr lang="en-US" sz="1800" b="1" dirty="0">
                <a:solidFill>
                  <a:srgbClr val="7030A0"/>
                </a:solidFill>
                <a:effectLst/>
                <a:latin typeface="Times New Roman" panose="02020603050405020304" pitchFamily="18" charset="0"/>
                <a:ea typeface="Times New Roman" panose="02020603050405020304" pitchFamily="18" charset="0"/>
              </a:rPr>
              <a:t> </a:t>
            </a:r>
            <a:r>
              <a:rPr lang="en-US" sz="1800" b="1" dirty="0" err="1">
                <a:solidFill>
                  <a:srgbClr val="7030A0"/>
                </a:solidFill>
                <a:effectLst/>
                <a:latin typeface="Times New Roman" panose="02020603050405020304" pitchFamily="18" charset="0"/>
                <a:ea typeface="Times New Roman" panose="02020603050405020304" pitchFamily="18" charset="0"/>
              </a:rPr>
              <a:t>truyện</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b="1" dirty="0" err="1">
                <a:effectLst/>
                <a:latin typeface="Times New Roman" panose="02020603050405020304" pitchFamily="18" charset="0"/>
                <a:ea typeface="Calibri" panose="020F0502020204030204" pitchFamily="34" charset="0"/>
              </a:rPr>
              <a:t>Nhận</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biết</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b="1"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ngôi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ngôi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điểm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nhìn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thuật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a:t>
            </a: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huống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đặc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sắc</a:t>
            </a:r>
            <a:r>
              <a:rPr lang="en-US" sz="1800" dirty="0">
                <a:effectLst/>
                <a:latin typeface="Times New Roman" panose="02020603050405020304" pitchFamily="18" charset="0"/>
                <a:ea typeface="Calibri" panose="020F0502020204030204" pitchFamily="34" charset="0"/>
              </a:rPr>
              <a:t>.</a:t>
            </a: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cảnh</a:t>
            </a:r>
            <a:r>
              <a:rPr lang="en-US" sz="1800" dirty="0">
                <a:effectLst/>
                <a:latin typeface="Times New Roman" panose="02020603050405020304" pitchFamily="18" charset="0"/>
                <a:ea typeface="Calibri" panose="020F0502020204030204" pitchFamily="34" charset="0"/>
              </a:rPr>
              <a:t>, chi </a:t>
            </a:r>
            <a:r>
              <a:rPr lang="en-US" sz="1800" dirty="0" err="1">
                <a:effectLst/>
                <a:latin typeface="Times New Roman" panose="02020603050405020304" pitchFamily="18" charset="0"/>
                <a:ea typeface="Calibri" panose="020F0502020204030204" pitchFamily="34" charset="0"/>
              </a:rPr>
              <a:t>tiết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truyện</a:t>
            </a:r>
            <a:r>
              <a:rPr lang="en-US" sz="1800" dirty="0">
                <a:effectLst/>
                <a:latin typeface="Times New Roman" panose="02020603050405020304" pitchFamily="18" charset="0"/>
                <a:ea typeface="Calibri" panose="020F0502020204030204" pitchFamily="34" charset="0"/>
              </a:rPr>
              <a:t>.</a:t>
            </a: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cốt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truyện</a:t>
            </a:r>
            <a:r>
              <a:rPr lang="en-US" sz="1800" dirty="0">
                <a:effectLst/>
                <a:latin typeface="Times New Roman" panose="02020603050405020304" pitchFamily="18" charset="0"/>
                <a:ea typeface="Calibri" panose="020F0502020204030204" pitchFamily="34" charset="0"/>
              </a:rPr>
              <a:t>.</a:t>
            </a: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Chỉ</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thuật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dựng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a:t>
            </a:r>
          </a:p>
          <a:p>
            <a:pPr marL="0" marR="0" algn="just">
              <a:spcBef>
                <a:spcPts val="0"/>
              </a:spcBef>
              <a:spcAft>
                <a:spcPts val="0"/>
              </a:spcAft>
            </a:pPr>
            <a:r>
              <a:rPr lang="en-US" sz="1800" b="1" dirty="0" err="1">
                <a:effectLst/>
                <a:latin typeface="Times New Roman" panose="02020603050405020304" pitchFamily="18" charset="0"/>
                <a:ea typeface="Calibri" panose="020F0502020204030204" pitchFamily="34" charset="0"/>
              </a:rPr>
              <a:t>Thông</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hiểu</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Tóm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tắt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cốt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ý </a:t>
            </a:r>
            <a:r>
              <a:rPr lang="en-US" sz="1800" dirty="0" err="1">
                <a:effectLst/>
                <a:latin typeface="Times New Roman" panose="02020603050405020304" pitchFamily="18" charset="0"/>
                <a:ea typeface="Calibri" panose="020F0502020204030204" pitchFamily="34" charset="0"/>
              </a:rPr>
              <a:t>nghĩa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dụng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cốt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truyện</a:t>
            </a:r>
            <a:r>
              <a:rPr lang="en-US" sz="1800" dirty="0">
                <a:effectLst/>
                <a:latin typeface="Times New Roman" panose="02020603050405020304" pitchFamily="18" charset="0"/>
                <a:ea typeface="Calibri" panose="020F0502020204030204" pitchFamily="34" charset="0"/>
              </a:rPr>
              <a:t>.</a:t>
            </a: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chi </a:t>
            </a:r>
            <a:r>
              <a:rPr lang="en-US" sz="1800" dirty="0" err="1">
                <a:effectLst/>
                <a:latin typeface="Times New Roman" panose="02020603050405020304" pitchFamily="18" charset="0"/>
                <a:ea typeface="Calibri" panose="020F0502020204030204" pitchFamily="34" charset="0"/>
              </a:rPr>
              <a:t>tiết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a:t>
            </a: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đặc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điểm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trò</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chủ</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tưởng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a:t>
            </a: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chủ</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tưởng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a:t>
            </a:r>
          </a:p>
          <a:p>
            <a:pPr marL="0" marR="0" algn="just">
              <a:spcBef>
                <a:spcPts val="0"/>
              </a:spcBef>
              <a:spcAft>
                <a:spcPts val="0"/>
              </a:spcAft>
            </a:pPr>
            <a:r>
              <a:rPr lang="en-US" sz="1800" b="1" dirty="0" err="1">
                <a:effectLst/>
                <a:latin typeface="Times New Roman" panose="02020603050405020304" pitchFamily="18" charset="0"/>
                <a:ea typeface="Calibri" panose="020F0502020204030204" pitchFamily="34" charset="0"/>
              </a:rPr>
              <a:t>Vận</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dụng</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Rút</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ra</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được</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bài</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học</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về</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cách</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nghĩ</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cách</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ứng</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xử</a:t>
            </a:r>
            <a:r>
              <a:rPr lang="en-US" sz="1800" dirty="0">
                <a:effectLst/>
                <a:latin typeface="Times New Roman" panose="02020603050405020304" pitchFamily="18" charset="0"/>
                <a:ea typeface="SimSun" panose="02010600030101010101" pitchFamily="2" charset="-122"/>
              </a:rPr>
              <a:t> do </a:t>
            </a:r>
            <a:r>
              <a:rPr lang="en-US" sz="1800" dirty="0" err="1">
                <a:effectLst/>
                <a:latin typeface="Times New Roman" panose="02020603050405020304" pitchFamily="18" charset="0"/>
                <a:ea typeface="SimSun" panose="02010600030101010101" pitchFamily="2" charset="-122"/>
              </a:rPr>
              <a:t>văn</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bản</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gợi</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ra.</a:t>
            </a:r>
            <a:r>
              <a:rPr lang="en-US" sz="1800" dirty="0">
                <a:effectLst/>
                <a:latin typeface="Times New Roman" panose="02020603050405020304" pitchFamily="18" charset="0"/>
                <a:ea typeface="SimSun" panose="02010600030101010101" pitchFamily="2" charset="-122"/>
              </a:rPr>
              <a:t> </a:t>
            </a:r>
            <a:endParaRPr lang="en-US" sz="1800" dirty="0">
              <a:effectLst/>
              <a:latin typeface="Times New Roman" panose="02020603050405020304" pitchFamily="18" charset="0"/>
              <a:ea typeface="Calibri" panose="020F0502020204030204" pitchFamily="34" charset="0"/>
            </a:endParaRPr>
          </a:p>
          <a:p>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Calibri" panose="020F0502020204030204" pitchFamily="34" charset="0"/>
              </a:rPr>
              <a:t>Nêu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ý </a:t>
            </a:r>
            <a:r>
              <a:rPr lang="en-US" sz="1800" dirty="0" err="1">
                <a:effectLst/>
                <a:latin typeface="Times New Roman" panose="02020603050405020304" pitchFamily="18" charset="0"/>
                <a:ea typeface="Calibri" panose="020F0502020204030204" pitchFamily="34" charset="0"/>
              </a:rPr>
              <a:t>nghĩa</a:t>
            </a:r>
            <a:r>
              <a:rPr lang="en-US" sz="1800" dirty="0">
                <a:effectLst/>
                <a:latin typeface="Times New Roman" panose="02020603050405020304" pitchFamily="18" charset="0"/>
                <a:ea typeface="Calibri" panose="020F0502020204030204" pitchFamily="34" charset="0"/>
              </a:rPr>
              <a:t> hay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thân</a:t>
            </a:r>
            <a:r>
              <a:rPr lang="en-US" sz="1800" dirty="0">
                <a:effectLst/>
                <a:latin typeface="Times New Roman" panose="02020603050405020304" pitchFamily="18" charset="0"/>
                <a:ea typeface="SimSun" panose="02010600030101010101" pitchFamily="2" charset="-122"/>
              </a:rPr>
              <a:t>.</a:t>
            </a:r>
            <a:endParaRPr lang="en-US" dirty="0"/>
          </a:p>
        </p:txBody>
      </p:sp>
      <p:sp>
        <p:nvSpPr>
          <p:cNvPr id="9" name="Hộp Văn bản 13"/>
          <p:cNvSpPr txBox="1"/>
          <p:nvPr/>
        </p:nvSpPr>
        <p:spPr>
          <a:xfrm>
            <a:off x="1276626" y="4987706"/>
            <a:ext cx="10042163" cy="1055608"/>
          </a:xfrm>
          <a:prstGeom prst="roundRect">
            <a:avLst/>
          </a:prstGeom>
          <a:noFill/>
          <a:ln w="38100">
            <a:solidFill>
              <a:srgbClr val="00CC00"/>
            </a:solidFill>
          </a:ln>
        </p:spPr>
        <p:txBody>
          <a:bodyPr wrap="square">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ngoại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tạp</a:t>
            </a:r>
            <a:r>
              <a:rPr lang="en-US" sz="2800" dirty="0">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p:txBody>
      </p:sp>
      <p:sp>
        <p:nvSpPr>
          <p:cNvPr id="12" name="Hộp Văn bản 8"/>
          <p:cNvSpPr txBox="1"/>
          <p:nvPr/>
        </p:nvSpPr>
        <p:spPr>
          <a:xfrm>
            <a:off x="1276626" y="6168356"/>
            <a:ext cx="3167688" cy="578882"/>
          </a:xfrm>
          <a:prstGeom prst="roundRect">
            <a:avLst/>
          </a:prstGeom>
          <a:noFill/>
          <a:ln w="38100">
            <a:solidFill>
              <a:srgbClr val="00CC00"/>
            </a:solidFill>
          </a:ln>
        </p:spPr>
        <p:txBody>
          <a:bodyPr wrap="square">
            <a:spAutoFit/>
          </a:bodyPr>
          <a:lstStyle/>
          <a:p>
            <a:pPr algn="just"/>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Ngôn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ngữ</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gần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gũi</a:t>
            </a:r>
            <a:r>
              <a:rPr lang="en-US" sz="28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6" grpId="0" animBg="1"/>
      <p:bldP spid="9" grpId="0" animBg="1"/>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8052" t="3804" r="4044"/>
          <a:stretch>
            <a:fillRect/>
          </a:stretch>
        </p:blipFill>
        <p:spPr bwMode="auto">
          <a:xfrm>
            <a:off x="0" y="0"/>
            <a:ext cx="12227339" cy="686178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Hộp Văn bản 9"/>
          <p:cNvSpPr txBox="1"/>
          <p:nvPr/>
        </p:nvSpPr>
        <p:spPr>
          <a:xfrm>
            <a:off x="1276626" y="512309"/>
            <a:ext cx="9017000" cy="954107"/>
          </a:xfrm>
          <a:prstGeom prst="rect">
            <a:avLst/>
          </a:prstGeom>
          <a:noFill/>
        </p:spPr>
        <p:txBody>
          <a:bodyPr wrap="square">
            <a:spAutoFit/>
          </a:bodyPr>
          <a:lstStyle/>
          <a:p>
            <a:pPr algn="just"/>
            <a:r>
              <a:rPr lang="en-US" sz="2800" b="1" dirty="0"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III</a:t>
            </a:r>
            <a:r>
              <a:rPr lang="en-US" sz="2800" b="1" dirty="0" smtClean="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TỔNG KẾT</a:t>
            </a:r>
          </a:p>
          <a:p>
            <a:pPr algn="just"/>
            <a:r>
              <a:rPr lang="en-US" sz="2800" b="1" dirty="0" smtClean="0">
                <a:solidFill>
                  <a:srgbClr val="339933"/>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b="1" dirty="0" err="1"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Đặc</a:t>
            </a:r>
            <a:r>
              <a:rPr lang="en-US" sz="2800" b="1" dirty="0"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sắc</a:t>
            </a:r>
            <a:r>
              <a:rPr lang="en-US" sz="28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339933"/>
                </a:solidFill>
                <a:latin typeface="Times New Roman" panose="02020603050405020304" pitchFamily="18" charset="0"/>
                <a:ea typeface="Calibri" panose="020F0502020204030204" pitchFamily="34" charset="0"/>
                <a:cs typeface="Times New Roman" panose="02020603050405020304" pitchFamily="18" charset="0"/>
              </a:rPr>
              <a:t>nội</a:t>
            </a:r>
            <a:r>
              <a:rPr lang="en-US" sz="2800" b="1" dirty="0">
                <a:solidFill>
                  <a:srgbClr val="339933"/>
                </a:solidFill>
                <a:latin typeface="Times New Roman" panose="02020603050405020304" pitchFamily="18" charset="0"/>
                <a:ea typeface="Calibri" panose="020F0502020204030204" pitchFamily="34" charset="0"/>
                <a:cs typeface="Times New Roman" panose="02020603050405020304" pitchFamily="18" charset="0"/>
              </a:rPr>
              <a:t> dung</a:t>
            </a:r>
            <a:endParaRPr lang="en-US" sz="2800" dirty="0">
              <a:solidFill>
                <a:srgbClr val="339933"/>
              </a:solidFill>
              <a:latin typeface="Times New Roman" panose="02020603050405020304" pitchFamily="18" charset="0"/>
              <a:cs typeface="Times New Roman" panose="02020603050405020304" pitchFamily="18" charset="0"/>
            </a:endParaRPr>
          </a:p>
        </p:txBody>
      </p:sp>
      <p:sp>
        <p:nvSpPr>
          <p:cNvPr id="17" name="Hộp Văn bản 16"/>
          <p:cNvSpPr txBox="1"/>
          <p:nvPr/>
        </p:nvSpPr>
        <p:spPr>
          <a:xfrm>
            <a:off x="1041400" y="1466416"/>
            <a:ext cx="10388152" cy="2962513"/>
          </a:xfrm>
          <a:prstGeom prst="roundRect">
            <a:avLst/>
          </a:prstGeom>
          <a:noFill/>
          <a:ln w="38100">
            <a:solidFill>
              <a:srgbClr val="00CC00"/>
            </a:solidFill>
          </a:ln>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hi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lĩnh</a:t>
            </a:r>
            <a:r>
              <a:rPr lang="en-US" sz="2800" dirty="0">
                <a:latin typeface="Times New Roman" panose="02020603050405020304" pitchFamily="18" charset="0"/>
                <a:cs typeface="Times New Roman" panose="02020603050405020304" pitchFamily="18" charset="0"/>
              </a:rPr>
              <a:t> phi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mát</a:t>
            </a:r>
            <a:r>
              <a:rPr lang="en-US" sz="2800" dirty="0">
                <a:latin typeface="Times New Roman" panose="02020603050405020304" pitchFamily="18" charset="0"/>
                <a:cs typeface="Times New Roman" panose="02020603050405020304" pitchFamily="18" charset="0"/>
              </a:rPr>
              <a:t>, hi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hòa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sẵn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4" name="Hộp Văn bản 3"/>
          <p:cNvSpPr txBox="1"/>
          <p:nvPr/>
        </p:nvSpPr>
        <p:spPr>
          <a:xfrm>
            <a:off x="2752437" y="7508112"/>
            <a:ext cx="8143073" cy="5632311"/>
          </a:xfrm>
          <a:prstGeom prst="rect">
            <a:avLst/>
          </a:prstGeom>
          <a:noFill/>
        </p:spPr>
        <p:txBody>
          <a:bodyPr wrap="square">
            <a:spAutoFit/>
          </a:bodyPr>
          <a:lstStyle/>
          <a:p>
            <a:pPr marL="342900" marR="0" lvl="0" indent="-342900" algn="just">
              <a:spcBef>
                <a:spcPts val="0"/>
              </a:spcBef>
              <a:spcAft>
                <a:spcPts val="0"/>
              </a:spcAft>
              <a:buClr>
                <a:srgbClr val="7030A0"/>
              </a:buClr>
              <a:buFont typeface="+mj-lt"/>
              <a:buAutoNum type="arabicPeriod"/>
            </a:pPr>
            <a:r>
              <a:rPr lang="en-US" sz="1800" b="1" dirty="0" err="1">
                <a:solidFill>
                  <a:srgbClr val="7030A0"/>
                </a:solidFill>
                <a:effectLst/>
                <a:latin typeface="Times New Roman" panose="02020603050405020304" pitchFamily="18" charset="0"/>
                <a:ea typeface="Calibri" panose="020F0502020204030204" pitchFamily="34" charset="0"/>
              </a:rPr>
              <a:t>Đặc</a:t>
            </a:r>
            <a:r>
              <a:rPr lang="en-US" sz="1800" b="1" dirty="0">
                <a:solidFill>
                  <a:srgbClr val="7030A0"/>
                </a:solidFill>
                <a:effectLst/>
                <a:latin typeface="Times New Roman" panose="02020603050405020304" pitchFamily="18" charset="0"/>
                <a:ea typeface="Calibri" panose="020F0502020204030204" pitchFamily="34" charset="0"/>
              </a:rPr>
              <a:t> </a:t>
            </a:r>
            <a:r>
              <a:rPr lang="en-US" sz="1800" b="1" dirty="0" err="1">
                <a:solidFill>
                  <a:srgbClr val="7030A0"/>
                </a:solidFill>
                <a:effectLst/>
                <a:latin typeface="Times New Roman" panose="02020603050405020304" pitchFamily="18" charset="0"/>
                <a:ea typeface="Calibri" panose="020F0502020204030204" pitchFamily="34" charset="0"/>
              </a:rPr>
              <a:t>sắc</a:t>
            </a:r>
            <a:r>
              <a:rPr lang="en-US" sz="1800" b="1" dirty="0">
                <a:solidFill>
                  <a:srgbClr val="7030A0"/>
                </a:solidFill>
                <a:effectLst/>
                <a:latin typeface="Times New Roman" panose="02020603050405020304" pitchFamily="18" charset="0"/>
                <a:ea typeface="Calibri" panose="020F0502020204030204" pitchFamily="34" charset="0"/>
              </a:rPr>
              <a:t> </a:t>
            </a:r>
            <a:r>
              <a:rPr lang="en-US" sz="1800" b="1" dirty="0" err="1">
                <a:solidFill>
                  <a:srgbClr val="7030A0"/>
                </a:solidFill>
                <a:effectLst/>
                <a:latin typeface="Times New Roman" panose="02020603050405020304" pitchFamily="18" charset="0"/>
                <a:ea typeface="Calibri" panose="020F0502020204030204" pitchFamily="34" charset="0"/>
              </a:rPr>
              <a:t>nghệ</a:t>
            </a:r>
            <a:r>
              <a:rPr lang="en-US" sz="1800" b="1" dirty="0">
                <a:solidFill>
                  <a:srgbClr val="7030A0"/>
                </a:solidFill>
                <a:effectLst/>
                <a:latin typeface="Times New Roman" panose="02020603050405020304" pitchFamily="18" charset="0"/>
                <a:ea typeface="Calibri" panose="020F0502020204030204" pitchFamily="34" charset="0"/>
              </a:rPr>
              <a:t> </a:t>
            </a:r>
            <a:r>
              <a:rPr lang="en-US" sz="1800" b="1" dirty="0" err="1">
                <a:solidFill>
                  <a:srgbClr val="7030A0"/>
                </a:solidFill>
                <a:effectLst/>
                <a:latin typeface="Times New Roman" panose="02020603050405020304" pitchFamily="18" charset="0"/>
                <a:ea typeface="Calibri" panose="020F0502020204030204" pitchFamily="34" charset="0"/>
              </a:rPr>
              <a:t>thuật</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b="1" dirty="0">
                <a:solidFill>
                  <a:srgbClr val="7030A0"/>
                </a:solidFill>
                <a:effectLst/>
                <a:latin typeface="Times New Roman" panose="02020603050405020304" pitchFamily="18" charset="0"/>
                <a:ea typeface="Calibri" panose="020F0502020204030204" pitchFamily="34" charset="0"/>
              </a:rPr>
              <a:t>2. </a:t>
            </a:r>
            <a:r>
              <a:rPr lang="en-US" sz="1800" b="1" dirty="0" err="1">
                <a:solidFill>
                  <a:srgbClr val="7030A0"/>
                </a:solidFill>
                <a:effectLst/>
                <a:latin typeface="Times New Roman" panose="02020603050405020304" pitchFamily="18" charset="0"/>
                <a:ea typeface="Calibri" panose="020F0502020204030204" pitchFamily="34" charset="0"/>
              </a:rPr>
              <a:t>Đặc</a:t>
            </a:r>
            <a:r>
              <a:rPr lang="en-US" sz="1800" b="1" dirty="0">
                <a:solidFill>
                  <a:srgbClr val="7030A0"/>
                </a:solidFill>
                <a:effectLst/>
                <a:latin typeface="Times New Roman" panose="02020603050405020304" pitchFamily="18" charset="0"/>
                <a:ea typeface="Calibri" panose="020F0502020204030204" pitchFamily="34" charset="0"/>
              </a:rPr>
              <a:t> </a:t>
            </a:r>
            <a:r>
              <a:rPr lang="en-US" sz="1800" b="1" dirty="0" err="1">
                <a:solidFill>
                  <a:srgbClr val="7030A0"/>
                </a:solidFill>
                <a:effectLst/>
                <a:latin typeface="Times New Roman" panose="02020603050405020304" pitchFamily="18" charset="0"/>
                <a:ea typeface="Calibri" panose="020F0502020204030204" pitchFamily="34" charset="0"/>
              </a:rPr>
              <a:t>sắc</a:t>
            </a:r>
            <a:r>
              <a:rPr lang="en-US" sz="1800" b="1" dirty="0">
                <a:solidFill>
                  <a:srgbClr val="7030A0"/>
                </a:solidFill>
                <a:effectLst/>
                <a:latin typeface="Times New Roman" panose="02020603050405020304" pitchFamily="18" charset="0"/>
                <a:ea typeface="Calibri" panose="020F0502020204030204" pitchFamily="34" charset="0"/>
              </a:rPr>
              <a:t> </a:t>
            </a:r>
            <a:r>
              <a:rPr lang="en-US" sz="1800" b="1" dirty="0" err="1">
                <a:solidFill>
                  <a:srgbClr val="7030A0"/>
                </a:solidFill>
                <a:effectLst/>
                <a:latin typeface="Times New Roman" panose="02020603050405020304" pitchFamily="18" charset="0"/>
                <a:ea typeface="Calibri" panose="020F0502020204030204" pitchFamily="34" charset="0"/>
              </a:rPr>
              <a:t>nội</a:t>
            </a:r>
            <a:r>
              <a:rPr lang="en-US" sz="1800" b="1" dirty="0">
                <a:solidFill>
                  <a:srgbClr val="7030A0"/>
                </a:solidFill>
                <a:effectLst/>
                <a:latin typeface="Times New Roman" panose="02020603050405020304" pitchFamily="18" charset="0"/>
                <a:ea typeface="Calibri" panose="020F0502020204030204" pitchFamily="34" charset="0"/>
              </a:rPr>
              <a:t> dung</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tabLst>
                <a:tab pos="200025" algn="l"/>
              </a:tabLst>
            </a:pPr>
            <a:r>
              <a:rPr lang="en-US" sz="1800" b="1" dirty="0">
                <a:solidFill>
                  <a:srgbClr val="7030A0"/>
                </a:solidFill>
                <a:effectLst/>
                <a:latin typeface="Times New Roman" panose="02020603050405020304" pitchFamily="18" charset="0"/>
                <a:ea typeface="Times New Roman" panose="02020603050405020304" pitchFamily="18" charset="0"/>
              </a:rPr>
              <a:t>3. </a:t>
            </a:r>
            <a:r>
              <a:rPr lang="en-US" sz="1800" b="1" dirty="0" err="1">
                <a:solidFill>
                  <a:srgbClr val="7030A0"/>
                </a:solidFill>
                <a:effectLst/>
                <a:latin typeface="Times New Roman" panose="02020603050405020304" pitchFamily="18" charset="0"/>
                <a:ea typeface="Times New Roman" panose="02020603050405020304" pitchFamily="18" charset="0"/>
              </a:rPr>
              <a:t>Lưu</a:t>
            </a:r>
            <a:r>
              <a:rPr lang="en-US" sz="1800" b="1" dirty="0">
                <a:solidFill>
                  <a:srgbClr val="7030A0"/>
                </a:solidFill>
                <a:effectLst/>
                <a:latin typeface="Times New Roman" panose="02020603050405020304" pitchFamily="18" charset="0"/>
                <a:ea typeface="Times New Roman" panose="02020603050405020304" pitchFamily="18" charset="0"/>
              </a:rPr>
              <a:t> ý </a:t>
            </a:r>
            <a:r>
              <a:rPr lang="en-US" sz="1800" b="1" dirty="0" err="1">
                <a:solidFill>
                  <a:srgbClr val="7030A0"/>
                </a:solidFill>
                <a:effectLst/>
                <a:latin typeface="Times New Roman" panose="02020603050405020304" pitchFamily="18" charset="0"/>
                <a:ea typeface="Times New Roman" panose="02020603050405020304" pitchFamily="18" charset="0"/>
              </a:rPr>
              <a:t>về</a:t>
            </a:r>
            <a:r>
              <a:rPr lang="en-US" sz="1800" b="1" dirty="0">
                <a:solidFill>
                  <a:srgbClr val="7030A0"/>
                </a:solidFill>
                <a:effectLst/>
                <a:latin typeface="Times New Roman" panose="02020603050405020304" pitchFamily="18" charset="0"/>
                <a:ea typeface="Times New Roman" panose="02020603050405020304" pitchFamily="18" charset="0"/>
              </a:rPr>
              <a:t> </a:t>
            </a:r>
            <a:r>
              <a:rPr lang="en-US" sz="1800" b="1" dirty="0" err="1">
                <a:solidFill>
                  <a:srgbClr val="7030A0"/>
                </a:solidFill>
                <a:effectLst/>
                <a:latin typeface="Times New Roman" panose="02020603050405020304" pitchFamily="18" charset="0"/>
                <a:ea typeface="Times New Roman" panose="02020603050405020304" pitchFamily="18" charset="0"/>
              </a:rPr>
              <a:t>cách</a:t>
            </a:r>
            <a:r>
              <a:rPr lang="en-US" sz="1800" b="1" dirty="0">
                <a:solidFill>
                  <a:srgbClr val="7030A0"/>
                </a:solidFill>
                <a:effectLst/>
                <a:latin typeface="Times New Roman" panose="02020603050405020304" pitchFamily="18" charset="0"/>
                <a:ea typeface="Times New Roman" panose="02020603050405020304" pitchFamily="18" charset="0"/>
              </a:rPr>
              <a:t> </a:t>
            </a:r>
            <a:r>
              <a:rPr lang="en-US" sz="1800" b="1" dirty="0" err="1">
                <a:solidFill>
                  <a:srgbClr val="7030A0"/>
                </a:solidFill>
                <a:effectLst/>
                <a:latin typeface="Times New Roman" panose="02020603050405020304" pitchFamily="18" charset="0"/>
                <a:ea typeface="Times New Roman" panose="02020603050405020304" pitchFamily="18" charset="0"/>
              </a:rPr>
              <a:t>đọc</a:t>
            </a:r>
            <a:r>
              <a:rPr lang="en-US" sz="1800" b="1" dirty="0">
                <a:solidFill>
                  <a:srgbClr val="7030A0"/>
                </a:solidFill>
                <a:effectLst/>
                <a:latin typeface="Times New Roman" panose="02020603050405020304" pitchFamily="18" charset="0"/>
                <a:ea typeface="Times New Roman" panose="02020603050405020304" pitchFamily="18" charset="0"/>
              </a:rPr>
              <a:t> </a:t>
            </a:r>
            <a:r>
              <a:rPr lang="en-US" sz="1800" b="1" dirty="0" err="1">
                <a:solidFill>
                  <a:srgbClr val="7030A0"/>
                </a:solidFill>
                <a:effectLst/>
                <a:latin typeface="Times New Roman" panose="02020603050405020304" pitchFamily="18" charset="0"/>
                <a:ea typeface="Times New Roman" panose="02020603050405020304" pitchFamily="18" charset="0"/>
              </a:rPr>
              <a:t>hiểu</a:t>
            </a:r>
            <a:r>
              <a:rPr lang="en-US" sz="1800" b="1" dirty="0">
                <a:solidFill>
                  <a:srgbClr val="7030A0"/>
                </a:solidFill>
                <a:effectLst/>
                <a:latin typeface="Times New Roman" panose="02020603050405020304" pitchFamily="18" charset="0"/>
                <a:ea typeface="Times New Roman" panose="02020603050405020304" pitchFamily="18" charset="0"/>
              </a:rPr>
              <a:t> </a:t>
            </a:r>
            <a:r>
              <a:rPr lang="en-US" sz="1800" b="1" dirty="0" err="1">
                <a:solidFill>
                  <a:srgbClr val="7030A0"/>
                </a:solidFill>
                <a:effectLst/>
                <a:latin typeface="Times New Roman" panose="02020603050405020304" pitchFamily="18" charset="0"/>
                <a:ea typeface="Times New Roman" panose="02020603050405020304" pitchFamily="18" charset="0"/>
              </a:rPr>
              <a:t>truyện</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b="1" dirty="0" err="1">
                <a:effectLst/>
                <a:latin typeface="Times New Roman" panose="02020603050405020304" pitchFamily="18" charset="0"/>
                <a:ea typeface="Calibri" panose="020F0502020204030204" pitchFamily="34" charset="0"/>
              </a:rPr>
              <a:t>Nhận</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biết</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b="1"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ngôi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ngôi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điểm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nhìn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thuật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a:t>
            </a: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huống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đặc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sắc</a:t>
            </a:r>
            <a:r>
              <a:rPr lang="en-US" sz="1800" dirty="0">
                <a:effectLst/>
                <a:latin typeface="Times New Roman" panose="02020603050405020304" pitchFamily="18" charset="0"/>
                <a:ea typeface="Calibri" panose="020F0502020204030204" pitchFamily="34" charset="0"/>
              </a:rPr>
              <a:t>.</a:t>
            </a: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cảnh</a:t>
            </a:r>
            <a:r>
              <a:rPr lang="en-US" sz="1800" dirty="0">
                <a:effectLst/>
                <a:latin typeface="Times New Roman" panose="02020603050405020304" pitchFamily="18" charset="0"/>
                <a:ea typeface="Calibri" panose="020F0502020204030204" pitchFamily="34" charset="0"/>
              </a:rPr>
              <a:t>, chi </a:t>
            </a:r>
            <a:r>
              <a:rPr lang="en-US" sz="1800" dirty="0" err="1">
                <a:effectLst/>
                <a:latin typeface="Times New Roman" panose="02020603050405020304" pitchFamily="18" charset="0"/>
                <a:ea typeface="Calibri" panose="020F0502020204030204" pitchFamily="34" charset="0"/>
              </a:rPr>
              <a:t>tiết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truyện</a:t>
            </a:r>
            <a:r>
              <a:rPr lang="en-US" sz="1800" dirty="0">
                <a:effectLst/>
                <a:latin typeface="Times New Roman" panose="02020603050405020304" pitchFamily="18" charset="0"/>
                <a:ea typeface="Calibri" panose="020F0502020204030204" pitchFamily="34" charset="0"/>
              </a:rPr>
              <a:t>.</a:t>
            </a: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cốt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truyện</a:t>
            </a:r>
            <a:r>
              <a:rPr lang="en-US" sz="1800" dirty="0">
                <a:effectLst/>
                <a:latin typeface="Times New Roman" panose="02020603050405020304" pitchFamily="18" charset="0"/>
                <a:ea typeface="Calibri" panose="020F0502020204030204" pitchFamily="34" charset="0"/>
              </a:rPr>
              <a:t>.</a:t>
            </a: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Chỉ</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thuật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dựng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a:t>
            </a:r>
          </a:p>
          <a:p>
            <a:pPr marL="0" marR="0" algn="just">
              <a:spcBef>
                <a:spcPts val="0"/>
              </a:spcBef>
              <a:spcAft>
                <a:spcPts val="0"/>
              </a:spcAft>
            </a:pPr>
            <a:r>
              <a:rPr lang="en-US" sz="1800" b="1" dirty="0" err="1">
                <a:effectLst/>
                <a:latin typeface="Times New Roman" panose="02020603050405020304" pitchFamily="18" charset="0"/>
                <a:ea typeface="Calibri" panose="020F0502020204030204" pitchFamily="34" charset="0"/>
              </a:rPr>
              <a:t>Thông</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hiểu</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Tóm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tắt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cốt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ý </a:t>
            </a:r>
            <a:r>
              <a:rPr lang="en-US" sz="1800" dirty="0" err="1">
                <a:effectLst/>
                <a:latin typeface="Times New Roman" panose="02020603050405020304" pitchFamily="18" charset="0"/>
                <a:ea typeface="Calibri" panose="020F0502020204030204" pitchFamily="34" charset="0"/>
              </a:rPr>
              <a:t>nghĩa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dụng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cốt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truyện</a:t>
            </a:r>
            <a:r>
              <a:rPr lang="en-US" sz="1800" dirty="0">
                <a:effectLst/>
                <a:latin typeface="Times New Roman" panose="02020603050405020304" pitchFamily="18" charset="0"/>
                <a:ea typeface="Calibri" panose="020F0502020204030204" pitchFamily="34" charset="0"/>
              </a:rPr>
              <a:t>.</a:t>
            </a: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chi </a:t>
            </a:r>
            <a:r>
              <a:rPr lang="en-US" sz="1800" dirty="0" err="1">
                <a:effectLst/>
                <a:latin typeface="Times New Roman" panose="02020603050405020304" pitchFamily="18" charset="0"/>
                <a:ea typeface="Calibri" panose="020F0502020204030204" pitchFamily="34" charset="0"/>
              </a:rPr>
              <a:t>tiết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a:t>
            </a: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đặc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điểm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trò</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chủ</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tưởng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a:t>
            </a: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chủ</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tưởng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a:t>
            </a:r>
          </a:p>
          <a:p>
            <a:pPr marL="0" marR="0" algn="just">
              <a:spcBef>
                <a:spcPts val="0"/>
              </a:spcBef>
              <a:spcAft>
                <a:spcPts val="0"/>
              </a:spcAft>
            </a:pPr>
            <a:r>
              <a:rPr lang="en-US" sz="1800" b="1" dirty="0" err="1">
                <a:effectLst/>
                <a:latin typeface="Times New Roman" panose="02020603050405020304" pitchFamily="18" charset="0"/>
                <a:ea typeface="Calibri" panose="020F0502020204030204" pitchFamily="34" charset="0"/>
              </a:rPr>
              <a:t>Vận</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dụng</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Rút</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ra</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được</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bài</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học</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về</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cách</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nghĩ</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cách</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ứng</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xử</a:t>
            </a:r>
            <a:r>
              <a:rPr lang="en-US" sz="1800" dirty="0">
                <a:effectLst/>
                <a:latin typeface="Times New Roman" panose="02020603050405020304" pitchFamily="18" charset="0"/>
                <a:ea typeface="SimSun" panose="02010600030101010101" pitchFamily="2" charset="-122"/>
              </a:rPr>
              <a:t> do </a:t>
            </a:r>
            <a:r>
              <a:rPr lang="en-US" sz="1800" dirty="0" err="1">
                <a:effectLst/>
                <a:latin typeface="Times New Roman" panose="02020603050405020304" pitchFamily="18" charset="0"/>
                <a:ea typeface="SimSun" panose="02010600030101010101" pitchFamily="2" charset="-122"/>
              </a:rPr>
              <a:t>văn</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bản</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gợi</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ra.</a:t>
            </a:r>
            <a:r>
              <a:rPr lang="en-US" sz="1800" dirty="0">
                <a:effectLst/>
                <a:latin typeface="Times New Roman" panose="02020603050405020304" pitchFamily="18" charset="0"/>
                <a:ea typeface="SimSun" panose="02010600030101010101" pitchFamily="2" charset="-122"/>
              </a:rPr>
              <a:t> </a:t>
            </a:r>
            <a:endParaRPr lang="en-US" sz="1800" dirty="0">
              <a:effectLst/>
              <a:latin typeface="Times New Roman" panose="02020603050405020304" pitchFamily="18" charset="0"/>
              <a:ea typeface="Calibri" panose="020F0502020204030204" pitchFamily="34" charset="0"/>
            </a:endParaRPr>
          </a:p>
          <a:p>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Calibri" panose="020F0502020204030204" pitchFamily="34" charset="0"/>
              </a:rPr>
              <a:t>Nêu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ý </a:t>
            </a:r>
            <a:r>
              <a:rPr lang="en-US" sz="1800" dirty="0" err="1">
                <a:effectLst/>
                <a:latin typeface="Times New Roman" panose="02020603050405020304" pitchFamily="18" charset="0"/>
                <a:ea typeface="Calibri" panose="020F0502020204030204" pitchFamily="34" charset="0"/>
              </a:rPr>
              <a:t>nghĩa</a:t>
            </a:r>
            <a:r>
              <a:rPr lang="en-US" sz="1800" dirty="0">
                <a:effectLst/>
                <a:latin typeface="Times New Roman" panose="02020603050405020304" pitchFamily="18" charset="0"/>
                <a:ea typeface="Calibri" panose="020F0502020204030204" pitchFamily="34" charset="0"/>
              </a:rPr>
              <a:t> hay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thân</a:t>
            </a:r>
            <a:r>
              <a:rPr lang="en-US" sz="1800" dirty="0">
                <a:effectLst/>
                <a:latin typeface="Times New Roman" panose="02020603050405020304" pitchFamily="18" charset="0"/>
                <a:ea typeface="SimSun" panose="02010600030101010101" pitchFamily="2" charset="-122"/>
              </a:rPr>
              <a:t>.</a:t>
            </a:r>
            <a:endParaRPr lang="en-US" dirty="0"/>
          </a:p>
        </p:txBody>
      </p:sp>
      <p:sp>
        <p:nvSpPr>
          <p:cNvPr id="9" name="Hộp Văn bản 8"/>
          <p:cNvSpPr txBox="1"/>
          <p:nvPr/>
        </p:nvSpPr>
        <p:spPr>
          <a:xfrm>
            <a:off x="1188434" y="4547021"/>
            <a:ext cx="10094084" cy="2009061"/>
          </a:xfrm>
          <a:prstGeom prst="roundRect">
            <a:avLst/>
          </a:prstGeom>
          <a:noFill/>
          <a:ln w="38100">
            <a:solidFill>
              <a:srgbClr val="00CC00"/>
            </a:solidFill>
          </a:ln>
        </p:spPr>
        <p:txBody>
          <a:bodyPr wrap="square">
            <a:spAutoFit/>
          </a:bodyPr>
          <a:lstStyle/>
          <a:p>
            <a:pPr algn="just"/>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đức</a:t>
            </a:r>
            <a:r>
              <a:rPr lang="en-US" sz="2800" dirty="0">
                <a:latin typeface="Times New Roman" panose="02020603050405020304" pitchFamily="18" charset="0"/>
                <a:cs typeface="Times New Roman" panose="02020603050405020304" pitchFamily="18" charset="0"/>
              </a:rPr>
              <a:t> hi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hậu</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a:t>
            </a:r>
          </a:p>
          <a:p>
            <a:pPr algn="just"/>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8052" t="3804" r="4044"/>
          <a:stretch>
            <a:fillRect/>
          </a:stretch>
        </p:blipFill>
        <p:spPr bwMode="auto">
          <a:xfrm>
            <a:off x="0" y="-3781"/>
            <a:ext cx="12227339" cy="686178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Hộp Văn bản 9"/>
          <p:cNvSpPr txBox="1"/>
          <p:nvPr/>
        </p:nvSpPr>
        <p:spPr>
          <a:xfrm>
            <a:off x="1276626" y="679479"/>
            <a:ext cx="9017000" cy="523220"/>
          </a:xfrm>
          <a:prstGeom prst="rect">
            <a:avLst/>
          </a:prstGeom>
          <a:noFill/>
        </p:spPr>
        <p:txBody>
          <a:bodyPr wrap="square">
            <a:spAutoFit/>
          </a:bodyPr>
          <a:lstStyle/>
          <a:p>
            <a:pPr marL="0" marR="0" algn="just">
              <a:spcBef>
                <a:spcPts val="0"/>
              </a:spcBef>
              <a:spcAft>
                <a:spcPts val="0"/>
              </a:spcAft>
              <a:tabLst>
                <a:tab pos="200025" algn="l"/>
              </a:tabLst>
            </a:pPr>
            <a:r>
              <a:rPr lang="en-US" sz="2800" b="1" dirty="0">
                <a:solidFill>
                  <a:srgbClr val="339933"/>
                </a:solidFill>
                <a:effectLst/>
                <a:latin typeface="Times New Roman" panose="02020603050405020304" pitchFamily="18" charset="0"/>
                <a:ea typeface="Times New Roman" panose="02020603050405020304" pitchFamily="18" charset="0"/>
              </a:rPr>
              <a:t>3. </a:t>
            </a:r>
            <a:r>
              <a:rPr lang="en-US" sz="2800" b="1" dirty="0" err="1">
                <a:solidFill>
                  <a:srgbClr val="339933"/>
                </a:solidFill>
                <a:effectLst/>
                <a:latin typeface="Times New Roman" panose="02020603050405020304" pitchFamily="18" charset="0"/>
                <a:ea typeface="Times New Roman" panose="02020603050405020304" pitchFamily="18" charset="0"/>
              </a:rPr>
              <a:t>Lưu</a:t>
            </a:r>
            <a:r>
              <a:rPr lang="en-US" sz="2800" b="1" dirty="0">
                <a:solidFill>
                  <a:srgbClr val="339933"/>
                </a:solidFill>
                <a:effectLst/>
                <a:latin typeface="Times New Roman" panose="02020603050405020304" pitchFamily="18" charset="0"/>
                <a:ea typeface="Times New Roman" panose="02020603050405020304" pitchFamily="18" charset="0"/>
              </a:rPr>
              <a:t> ý </a:t>
            </a:r>
            <a:r>
              <a:rPr lang="en-US" sz="2800" b="1" dirty="0" err="1">
                <a:solidFill>
                  <a:srgbClr val="339933"/>
                </a:solidFill>
                <a:effectLst/>
                <a:latin typeface="Times New Roman" panose="02020603050405020304" pitchFamily="18" charset="0"/>
                <a:ea typeface="Times New Roman" panose="02020603050405020304" pitchFamily="18" charset="0"/>
              </a:rPr>
              <a:t>về</a:t>
            </a:r>
            <a:r>
              <a:rPr lang="en-US" sz="2800" b="1" dirty="0">
                <a:solidFill>
                  <a:srgbClr val="339933"/>
                </a:solidFill>
                <a:effectLst/>
                <a:latin typeface="Times New Roman" panose="02020603050405020304" pitchFamily="18" charset="0"/>
                <a:ea typeface="Times New Roman" panose="02020603050405020304" pitchFamily="18" charset="0"/>
              </a:rPr>
              <a:t> </a:t>
            </a:r>
            <a:r>
              <a:rPr lang="en-US" sz="2800" b="1" dirty="0" err="1">
                <a:solidFill>
                  <a:srgbClr val="339933"/>
                </a:solidFill>
                <a:effectLst/>
                <a:latin typeface="Times New Roman" panose="02020603050405020304" pitchFamily="18" charset="0"/>
                <a:ea typeface="Times New Roman" panose="02020603050405020304" pitchFamily="18" charset="0"/>
              </a:rPr>
              <a:t>cách</a:t>
            </a:r>
            <a:r>
              <a:rPr lang="en-US" sz="2800" b="1" dirty="0">
                <a:solidFill>
                  <a:srgbClr val="339933"/>
                </a:solidFill>
                <a:effectLst/>
                <a:latin typeface="Times New Roman" panose="02020603050405020304" pitchFamily="18" charset="0"/>
                <a:ea typeface="Times New Roman" panose="02020603050405020304" pitchFamily="18" charset="0"/>
              </a:rPr>
              <a:t> </a:t>
            </a:r>
            <a:r>
              <a:rPr lang="en-US" sz="2800" b="1" dirty="0" err="1">
                <a:solidFill>
                  <a:srgbClr val="339933"/>
                </a:solidFill>
                <a:effectLst/>
                <a:latin typeface="Times New Roman" panose="02020603050405020304" pitchFamily="18" charset="0"/>
                <a:ea typeface="Times New Roman" panose="02020603050405020304" pitchFamily="18" charset="0"/>
              </a:rPr>
              <a:t>đọc</a:t>
            </a:r>
            <a:r>
              <a:rPr lang="en-US" sz="2800" b="1" dirty="0">
                <a:solidFill>
                  <a:srgbClr val="339933"/>
                </a:solidFill>
                <a:effectLst/>
                <a:latin typeface="Times New Roman" panose="02020603050405020304" pitchFamily="18" charset="0"/>
                <a:ea typeface="Times New Roman" panose="02020603050405020304" pitchFamily="18" charset="0"/>
              </a:rPr>
              <a:t> </a:t>
            </a:r>
            <a:r>
              <a:rPr lang="en-US" sz="2800" b="1" dirty="0" err="1">
                <a:solidFill>
                  <a:srgbClr val="339933"/>
                </a:solidFill>
                <a:effectLst/>
                <a:latin typeface="Times New Roman" panose="02020603050405020304" pitchFamily="18" charset="0"/>
                <a:ea typeface="Times New Roman" panose="02020603050405020304" pitchFamily="18" charset="0"/>
              </a:rPr>
              <a:t>hiểu</a:t>
            </a:r>
            <a:r>
              <a:rPr lang="en-US" sz="2800" b="1" dirty="0">
                <a:solidFill>
                  <a:srgbClr val="339933"/>
                </a:solidFill>
                <a:effectLst/>
                <a:latin typeface="Times New Roman" panose="02020603050405020304" pitchFamily="18" charset="0"/>
                <a:ea typeface="Times New Roman" panose="02020603050405020304" pitchFamily="18" charset="0"/>
              </a:rPr>
              <a:t> </a:t>
            </a:r>
            <a:r>
              <a:rPr lang="en-US" sz="2800" b="1" dirty="0" err="1" smtClean="0">
                <a:solidFill>
                  <a:srgbClr val="339933"/>
                </a:solidFill>
                <a:effectLst/>
                <a:latin typeface="Times New Roman" panose="02020603050405020304" pitchFamily="18" charset="0"/>
                <a:ea typeface="Times New Roman" panose="02020603050405020304" pitchFamily="18" charset="0"/>
              </a:rPr>
              <a:t>truyện</a:t>
            </a:r>
            <a:r>
              <a:rPr lang="en-US" sz="2800" b="1" dirty="0" smtClean="0">
                <a:solidFill>
                  <a:srgbClr val="339933"/>
                </a:solidFill>
                <a:effectLst/>
                <a:latin typeface="Times New Roman" panose="02020603050405020304" pitchFamily="18" charset="0"/>
                <a:ea typeface="Times New Roman" panose="02020603050405020304" pitchFamily="18" charset="0"/>
              </a:rPr>
              <a:t> </a:t>
            </a:r>
            <a:r>
              <a:rPr lang="en-US" sz="2800" b="1" dirty="0" err="1" smtClean="0">
                <a:solidFill>
                  <a:srgbClr val="339933"/>
                </a:solidFill>
                <a:effectLst/>
                <a:latin typeface="Times New Roman" panose="02020603050405020304" pitchFamily="18" charset="0"/>
                <a:ea typeface="Times New Roman" panose="02020603050405020304" pitchFamily="18" charset="0"/>
              </a:rPr>
              <a:t>kí</a:t>
            </a:r>
            <a:endParaRPr lang="en-US" sz="2400" dirty="0">
              <a:solidFill>
                <a:srgbClr val="339933"/>
              </a:solidFill>
              <a:effectLst/>
              <a:latin typeface="Times New Roman" panose="02020603050405020304" pitchFamily="18" charset="0"/>
              <a:ea typeface="Times New Roman" panose="02020603050405020304" pitchFamily="18" charset="0"/>
            </a:endParaRPr>
          </a:p>
        </p:txBody>
      </p:sp>
      <p:sp>
        <p:nvSpPr>
          <p:cNvPr id="4" name="Hộp Văn bản 3"/>
          <p:cNvSpPr txBox="1"/>
          <p:nvPr/>
        </p:nvSpPr>
        <p:spPr>
          <a:xfrm>
            <a:off x="2926608" y="7522482"/>
            <a:ext cx="8143073" cy="3693319"/>
          </a:xfrm>
          <a:prstGeom prst="rect">
            <a:avLst/>
          </a:prstGeom>
          <a:noFill/>
        </p:spPr>
        <p:txBody>
          <a:bodyPr wrap="square">
            <a:spAutoFit/>
          </a:bodyPr>
          <a:lstStyle/>
          <a:p>
            <a:pPr marL="342900" marR="0" lvl="0" indent="-342900" algn="just">
              <a:spcBef>
                <a:spcPts val="0"/>
              </a:spcBef>
              <a:spcAft>
                <a:spcPts val="0"/>
              </a:spcAft>
              <a:buClr>
                <a:srgbClr val="7030A0"/>
              </a:buClr>
              <a:buFont typeface="+mj-lt"/>
              <a:buAutoNum type="arabicPeriod"/>
            </a:pPr>
            <a:r>
              <a:rPr lang="en-US" sz="1800" b="1" dirty="0" err="1">
                <a:solidFill>
                  <a:srgbClr val="7030A0"/>
                </a:solidFill>
                <a:effectLst/>
                <a:latin typeface="Times New Roman" panose="02020603050405020304" pitchFamily="18" charset="0"/>
                <a:ea typeface="Calibri" panose="020F0502020204030204" pitchFamily="34" charset="0"/>
              </a:rPr>
              <a:t>Đặc</a:t>
            </a:r>
            <a:r>
              <a:rPr lang="en-US" sz="1800" b="1" dirty="0">
                <a:solidFill>
                  <a:srgbClr val="7030A0"/>
                </a:solidFill>
                <a:effectLst/>
                <a:latin typeface="Times New Roman" panose="02020603050405020304" pitchFamily="18" charset="0"/>
                <a:ea typeface="Calibri" panose="020F0502020204030204" pitchFamily="34" charset="0"/>
              </a:rPr>
              <a:t> </a:t>
            </a:r>
            <a:r>
              <a:rPr lang="en-US" sz="1800" b="1" dirty="0" err="1">
                <a:solidFill>
                  <a:srgbClr val="7030A0"/>
                </a:solidFill>
                <a:effectLst/>
                <a:latin typeface="Times New Roman" panose="02020603050405020304" pitchFamily="18" charset="0"/>
                <a:ea typeface="Calibri" panose="020F0502020204030204" pitchFamily="34" charset="0"/>
              </a:rPr>
              <a:t>sắc</a:t>
            </a:r>
            <a:r>
              <a:rPr lang="en-US" sz="1800" b="1" dirty="0">
                <a:solidFill>
                  <a:srgbClr val="7030A0"/>
                </a:solidFill>
                <a:effectLst/>
                <a:latin typeface="Times New Roman" panose="02020603050405020304" pitchFamily="18" charset="0"/>
                <a:ea typeface="Calibri" panose="020F0502020204030204" pitchFamily="34" charset="0"/>
              </a:rPr>
              <a:t> </a:t>
            </a:r>
            <a:r>
              <a:rPr lang="en-US" sz="1800" b="1" dirty="0" err="1">
                <a:solidFill>
                  <a:srgbClr val="7030A0"/>
                </a:solidFill>
                <a:effectLst/>
                <a:latin typeface="Times New Roman" panose="02020603050405020304" pitchFamily="18" charset="0"/>
                <a:ea typeface="Calibri" panose="020F0502020204030204" pitchFamily="34" charset="0"/>
              </a:rPr>
              <a:t>nghệ</a:t>
            </a:r>
            <a:r>
              <a:rPr lang="en-US" sz="1800" b="1" dirty="0">
                <a:solidFill>
                  <a:srgbClr val="7030A0"/>
                </a:solidFill>
                <a:effectLst/>
                <a:latin typeface="Times New Roman" panose="02020603050405020304" pitchFamily="18" charset="0"/>
                <a:ea typeface="Calibri" panose="020F0502020204030204" pitchFamily="34" charset="0"/>
              </a:rPr>
              <a:t> </a:t>
            </a:r>
            <a:r>
              <a:rPr lang="en-US" sz="1800" b="1" dirty="0" err="1">
                <a:solidFill>
                  <a:srgbClr val="7030A0"/>
                </a:solidFill>
                <a:effectLst/>
                <a:latin typeface="Times New Roman" panose="02020603050405020304" pitchFamily="18" charset="0"/>
                <a:ea typeface="Calibri" panose="020F0502020204030204" pitchFamily="34" charset="0"/>
              </a:rPr>
              <a:t>thuật</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b="1" dirty="0">
                <a:solidFill>
                  <a:srgbClr val="7030A0"/>
                </a:solidFill>
                <a:effectLst/>
                <a:latin typeface="Times New Roman" panose="02020603050405020304" pitchFamily="18" charset="0"/>
                <a:ea typeface="Calibri" panose="020F0502020204030204" pitchFamily="34" charset="0"/>
              </a:rPr>
              <a:t>2. </a:t>
            </a:r>
            <a:r>
              <a:rPr lang="en-US" sz="1800" b="1" dirty="0" err="1">
                <a:solidFill>
                  <a:srgbClr val="7030A0"/>
                </a:solidFill>
                <a:effectLst/>
                <a:latin typeface="Times New Roman" panose="02020603050405020304" pitchFamily="18" charset="0"/>
                <a:ea typeface="Calibri" panose="020F0502020204030204" pitchFamily="34" charset="0"/>
              </a:rPr>
              <a:t>Đặc</a:t>
            </a:r>
            <a:r>
              <a:rPr lang="en-US" sz="1800" b="1" dirty="0">
                <a:solidFill>
                  <a:srgbClr val="7030A0"/>
                </a:solidFill>
                <a:effectLst/>
                <a:latin typeface="Times New Roman" panose="02020603050405020304" pitchFamily="18" charset="0"/>
                <a:ea typeface="Calibri" panose="020F0502020204030204" pitchFamily="34" charset="0"/>
              </a:rPr>
              <a:t> </a:t>
            </a:r>
            <a:r>
              <a:rPr lang="en-US" sz="1800" b="1" dirty="0" err="1">
                <a:solidFill>
                  <a:srgbClr val="7030A0"/>
                </a:solidFill>
                <a:effectLst/>
                <a:latin typeface="Times New Roman" panose="02020603050405020304" pitchFamily="18" charset="0"/>
                <a:ea typeface="Calibri" panose="020F0502020204030204" pitchFamily="34" charset="0"/>
              </a:rPr>
              <a:t>sắc</a:t>
            </a:r>
            <a:r>
              <a:rPr lang="en-US" sz="1800" b="1" dirty="0">
                <a:solidFill>
                  <a:srgbClr val="7030A0"/>
                </a:solidFill>
                <a:effectLst/>
                <a:latin typeface="Times New Roman" panose="02020603050405020304" pitchFamily="18" charset="0"/>
                <a:ea typeface="Calibri" panose="020F0502020204030204" pitchFamily="34" charset="0"/>
              </a:rPr>
              <a:t> </a:t>
            </a:r>
            <a:r>
              <a:rPr lang="en-US" sz="1800" b="1" dirty="0" err="1">
                <a:solidFill>
                  <a:srgbClr val="7030A0"/>
                </a:solidFill>
                <a:effectLst/>
                <a:latin typeface="Times New Roman" panose="02020603050405020304" pitchFamily="18" charset="0"/>
                <a:ea typeface="Calibri" panose="020F0502020204030204" pitchFamily="34" charset="0"/>
              </a:rPr>
              <a:t>nội</a:t>
            </a:r>
            <a:r>
              <a:rPr lang="en-US" sz="1800" b="1" dirty="0">
                <a:solidFill>
                  <a:srgbClr val="7030A0"/>
                </a:solidFill>
                <a:effectLst/>
                <a:latin typeface="Times New Roman" panose="02020603050405020304" pitchFamily="18" charset="0"/>
                <a:ea typeface="Calibri" panose="020F0502020204030204" pitchFamily="34" charset="0"/>
              </a:rPr>
              <a:t> dung</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b="1" dirty="0" err="1">
                <a:effectLst/>
                <a:latin typeface="Times New Roman" panose="02020603050405020304" pitchFamily="18" charset="0"/>
                <a:ea typeface="Calibri" panose="020F0502020204030204" pitchFamily="34" charset="0"/>
              </a:rPr>
              <a:t>Thông</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hiểu</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Tóm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tắt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cốt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ý </a:t>
            </a:r>
            <a:r>
              <a:rPr lang="en-US" sz="1800" dirty="0" err="1">
                <a:effectLst/>
                <a:latin typeface="Times New Roman" panose="02020603050405020304" pitchFamily="18" charset="0"/>
                <a:ea typeface="Calibri" panose="020F0502020204030204" pitchFamily="34" charset="0"/>
              </a:rPr>
              <a:t>nghĩa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dụng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cốt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truyện</a:t>
            </a:r>
            <a:r>
              <a:rPr lang="en-US" sz="1800" dirty="0">
                <a:effectLst/>
                <a:latin typeface="Times New Roman" panose="02020603050405020304" pitchFamily="18" charset="0"/>
                <a:ea typeface="Calibri" panose="020F0502020204030204" pitchFamily="34" charset="0"/>
              </a:rPr>
              <a:t>.</a:t>
            </a: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chi </a:t>
            </a:r>
            <a:r>
              <a:rPr lang="en-US" sz="1800" dirty="0" err="1">
                <a:effectLst/>
                <a:latin typeface="Times New Roman" panose="02020603050405020304" pitchFamily="18" charset="0"/>
                <a:ea typeface="Calibri" panose="020F0502020204030204" pitchFamily="34" charset="0"/>
              </a:rPr>
              <a:t>tiết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a:t>
            </a: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đặc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điểm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vai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trò</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chủ</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tưởng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a:t>
            </a:r>
          </a:p>
          <a:p>
            <a:pPr marL="0" marR="0" algn="just">
              <a:spcBef>
                <a:spcPts val="0"/>
              </a:spcBef>
              <a:spcAft>
                <a:spcPts val="0"/>
              </a:spcAft>
            </a:pP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chủ</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tưởng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a:t>
            </a:r>
          </a:p>
          <a:p>
            <a:pPr marL="0" marR="0" algn="just">
              <a:spcBef>
                <a:spcPts val="0"/>
              </a:spcBef>
              <a:spcAft>
                <a:spcPts val="0"/>
              </a:spcAft>
            </a:pPr>
            <a:r>
              <a:rPr lang="en-US" sz="1800" b="1" dirty="0" err="1">
                <a:effectLst/>
                <a:latin typeface="Times New Roman" panose="02020603050405020304" pitchFamily="18" charset="0"/>
                <a:ea typeface="Calibri" panose="020F0502020204030204" pitchFamily="34" charset="0"/>
              </a:rPr>
              <a:t>Vận</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dụng</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Rút</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ra</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được</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bài</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học</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về</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cách</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nghĩ</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cách</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ứng</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xử</a:t>
            </a:r>
            <a:r>
              <a:rPr lang="en-US" sz="1800" dirty="0">
                <a:effectLst/>
                <a:latin typeface="Times New Roman" panose="02020603050405020304" pitchFamily="18" charset="0"/>
                <a:ea typeface="SimSun" panose="02010600030101010101" pitchFamily="2" charset="-122"/>
              </a:rPr>
              <a:t> do </a:t>
            </a:r>
            <a:r>
              <a:rPr lang="en-US" sz="1800" dirty="0" err="1">
                <a:effectLst/>
                <a:latin typeface="Times New Roman" panose="02020603050405020304" pitchFamily="18" charset="0"/>
                <a:ea typeface="SimSun" panose="02010600030101010101" pitchFamily="2" charset="-122"/>
              </a:rPr>
              <a:t>văn</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bản</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gợi</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ra.</a:t>
            </a:r>
            <a:r>
              <a:rPr lang="en-US" sz="1800" dirty="0">
                <a:effectLst/>
                <a:latin typeface="Times New Roman" panose="02020603050405020304" pitchFamily="18" charset="0"/>
                <a:ea typeface="SimSun" panose="02010600030101010101" pitchFamily="2" charset="-122"/>
              </a:rPr>
              <a:t> </a:t>
            </a:r>
            <a:endParaRPr lang="en-US" sz="1800" dirty="0">
              <a:effectLst/>
              <a:latin typeface="Times New Roman" panose="02020603050405020304" pitchFamily="18" charset="0"/>
              <a:ea typeface="Calibri" panose="020F0502020204030204" pitchFamily="34" charset="0"/>
            </a:endParaRPr>
          </a:p>
          <a:p>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Calibri" panose="020F0502020204030204" pitchFamily="34" charset="0"/>
              </a:rPr>
              <a:t>Nêu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ý </a:t>
            </a:r>
            <a:r>
              <a:rPr lang="en-US" sz="1800" dirty="0" err="1">
                <a:effectLst/>
                <a:latin typeface="Times New Roman" panose="02020603050405020304" pitchFamily="18" charset="0"/>
                <a:ea typeface="Calibri" panose="020F0502020204030204" pitchFamily="34" charset="0"/>
              </a:rPr>
              <a:t>nghĩa</a:t>
            </a:r>
            <a:r>
              <a:rPr lang="en-US" sz="1800" dirty="0">
                <a:effectLst/>
                <a:latin typeface="Times New Roman" panose="02020603050405020304" pitchFamily="18" charset="0"/>
                <a:ea typeface="Calibri" panose="020F0502020204030204" pitchFamily="34" charset="0"/>
              </a:rPr>
              <a:t> hay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thân</a:t>
            </a:r>
            <a:r>
              <a:rPr lang="en-US" sz="1800" dirty="0">
                <a:effectLst/>
                <a:latin typeface="Times New Roman" panose="02020603050405020304" pitchFamily="18" charset="0"/>
                <a:ea typeface="SimSun" panose="02010600030101010101" pitchFamily="2" charset="-122"/>
              </a:rPr>
              <a:t>.</a:t>
            </a:r>
            <a:endParaRPr lang="en-US" dirty="0"/>
          </a:p>
        </p:txBody>
      </p:sp>
      <p:sp>
        <p:nvSpPr>
          <p:cNvPr id="9" name="Hộp Văn bản 8"/>
          <p:cNvSpPr txBox="1"/>
          <p:nvPr/>
        </p:nvSpPr>
        <p:spPr>
          <a:xfrm>
            <a:off x="1271907" y="2272344"/>
            <a:ext cx="10205280" cy="1055608"/>
          </a:xfrm>
          <a:prstGeom prst="roundRect">
            <a:avLst/>
          </a:prstGeom>
          <a:noFill/>
          <a:ln w="38100">
            <a:solidFill>
              <a:srgbClr val="00CC00"/>
            </a:solidFill>
          </a:ln>
        </p:spPr>
        <p:txBody>
          <a:bodyPr wrap="square">
            <a:spAutoFit/>
          </a:bodyPr>
          <a:lstStyle/>
          <a:p>
            <a:pPr algn="just"/>
            <a:r>
              <a:rPr lang="en-US" sz="2800" b="1"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Nhận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biết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được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người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chuyện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ngôi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thứ</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người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chuyện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ngôi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thứ</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nhất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điểm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nhìn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nghệ</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thuật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người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chuyện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nhân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vật</a:t>
            </a:r>
            <a:r>
              <a:rPr lang="en-US" sz="2800" dirty="0">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Times New Roman" panose="02020603050405020304" pitchFamily="18" charset="0"/>
            </a:endParaRPr>
          </a:p>
        </p:txBody>
      </p:sp>
      <p:sp>
        <p:nvSpPr>
          <p:cNvPr id="2" name="Hộp Văn bản 1"/>
          <p:cNvSpPr txBox="1"/>
          <p:nvPr/>
        </p:nvSpPr>
        <p:spPr>
          <a:xfrm>
            <a:off x="1271907" y="1514214"/>
            <a:ext cx="1848739" cy="578882"/>
          </a:xfrm>
          <a:prstGeom prst="roundRect">
            <a:avLst/>
          </a:prstGeom>
          <a:gradFill flip="none" rotWithShape="1">
            <a:gsLst>
              <a:gs pos="36000">
                <a:srgbClr val="00CC00"/>
              </a:gs>
              <a:gs pos="79000">
                <a:srgbClr val="009900"/>
              </a:gs>
            </a:gsLst>
            <a:path path="circle">
              <a:fillToRect l="100000" t="100000"/>
            </a:path>
            <a:tileRect r="-100000" b="-100000"/>
          </a:gradFill>
          <a:ln w="38100">
            <a:solidFill>
              <a:srgbClr val="00B050"/>
            </a:solidFill>
          </a:ln>
        </p:spPr>
        <p:txBody>
          <a:bodyPr wrap="square">
            <a:spAutoFit/>
          </a:bodyPr>
          <a:lstStyle/>
          <a:p>
            <a:pPr algn="just"/>
            <a:r>
              <a:rPr lang="en-US" sz="2800" b="1" dirty="0" err="1">
                <a:solidFill>
                  <a:schemeClr val="bg1"/>
                </a:solidFill>
                <a:latin typeface="Times New Roman" panose="02020603050405020304" pitchFamily="18" charset="0"/>
                <a:ea typeface="Calibri" panose="020F0502020204030204" pitchFamily="34" charset="0"/>
              </a:rPr>
              <a:t>Nhận</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biết</a:t>
            </a:r>
            <a:endParaRPr lang="en-US" sz="2800" dirty="0">
              <a:solidFill>
                <a:schemeClr val="bg1"/>
              </a:solidFill>
              <a:latin typeface="Times New Roman" panose="02020603050405020304" pitchFamily="18" charset="0"/>
              <a:ea typeface="Calibri" panose="020F0502020204030204" pitchFamily="34" charset="0"/>
            </a:endParaRPr>
          </a:p>
        </p:txBody>
      </p:sp>
      <p:sp>
        <p:nvSpPr>
          <p:cNvPr id="3" name="Hộp Văn bản 2"/>
          <p:cNvSpPr txBox="1"/>
          <p:nvPr/>
        </p:nvSpPr>
        <p:spPr>
          <a:xfrm>
            <a:off x="1271907" y="3446479"/>
            <a:ext cx="7364093" cy="578882"/>
          </a:xfrm>
          <a:prstGeom prst="roundRect">
            <a:avLst/>
          </a:prstGeom>
          <a:noFill/>
          <a:ln w="38100">
            <a:solidFill>
              <a:srgbClr val="00CC00"/>
            </a:solidFill>
          </a:ln>
        </p:spPr>
        <p:txBody>
          <a:bodyPr wrap="square">
            <a:spAutoFit/>
          </a:bodyPr>
          <a:lstStyle/>
          <a:p>
            <a:pPr algn="just"/>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Nhận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biết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được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huống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truyện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gì</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đặc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sắc</a:t>
            </a:r>
            <a:r>
              <a:rPr lang="en-US" sz="2800" dirty="0">
                <a:latin typeface="Times New Roman" panose="02020603050405020304" pitchFamily="18" charset="0"/>
                <a:ea typeface="Calibri" panose="020F0502020204030204" pitchFamily="34" charset="0"/>
              </a:rPr>
              <a:t>.</a:t>
            </a:r>
          </a:p>
        </p:txBody>
      </p:sp>
      <p:sp>
        <p:nvSpPr>
          <p:cNvPr id="7" name="Hộp Văn bản 6"/>
          <p:cNvSpPr txBox="1"/>
          <p:nvPr/>
        </p:nvSpPr>
        <p:spPr>
          <a:xfrm>
            <a:off x="1271907" y="4223989"/>
            <a:ext cx="8554264" cy="578882"/>
          </a:xfrm>
          <a:prstGeom prst="roundRect">
            <a:avLst/>
          </a:prstGeom>
          <a:noFill/>
          <a:ln w="38100">
            <a:solidFill>
              <a:srgbClr val="00CC00"/>
            </a:solidFill>
          </a:ln>
        </p:spPr>
        <p:txBody>
          <a:bodyPr wrap="square">
            <a:spAutoFit/>
          </a:bodyPr>
          <a:lstStyle/>
          <a:p>
            <a:pPr algn="just"/>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Nhận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biết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đề</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tài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bối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cảnh</a:t>
            </a:r>
            <a:r>
              <a:rPr lang="en-US" sz="2800" dirty="0">
                <a:latin typeface="Times New Roman" panose="02020603050405020304" pitchFamily="18" charset="0"/>
                <a:ea typeface="Calibri" panose="020F0502020204030204" pitchFamily="34" charset="0"/>
              </a:rPr>
              <a:t>, chi </a:t>
            </a:r>
            <a:r>
              <a:rPr lang="en-US" sz="2800" dirty="0" err="1">
                <a:latin typeface="Times New Roman" panose="02020603050405020304" pitchFamily="18" charset="0"/>
                <a:ea typeface="Calibri" panose="020F0502020204030204" pitchFamily="34" charset="0"/>
              </a:rPr>
              <a:t>tiết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tiêu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biểu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trong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truyện</a:t>
            </a:r>
            <a:r>
              <a:rPr lang="en-US" sz="2800" dirty="0">
                <a:latin typeface="Times New Roman" panose="02020603050405020304" pitchFamily="18" charset="0"/>
                <a:ea typeface="Calibri" panose="020F0502020204030204" pitchFamily="34" charset="0"/>
              </a:rPr>
              <a:t>.</a:t>
            </a:r>
          </a:p>
        </p:txBody>
      </p:sp>
      <p:sp>
        <p:nvSpPr>
          <p:cNvPr id="8" name="Hộp Văn bản 7"/>
          <p:cNvSpPr txBox="1"/>
          <p:nvPr/>
        </p:nvSpPr>
        <p:spPr>
          <a:xfrm>
            <a:off x="1271906" y="4974727"/>
            <a:ext cx="9410607" cy="578882"/>
          </a:xfrm>
          <a:prstGeom prst="roundRect">
            <a:avLst/>
          </a:prstGeom>
          <a:noFill/>
          <a:ln w="38100">
            <a:solidFill>
              <a:srgbClr val="00CC00"/>
            </a:solidFill>
          </a:ln>
        </p:spPr>
        <p:txBody>
          <a:bodyPr wrap="square">
            <a:spAutoFit/>
          </a:bodyPr>
          <a:lstStyle/>
          <a:p>
            <a:pPr algn="just"/>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Nhận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biết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được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nhân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vật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cốt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truyện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câu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chuyện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trong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truyện</a:t>
            </a:r>
            <a:r>
              <a:rPr lang="en-US" sz="2800" dirty="0">
                <a:latin typeface="Times New Roman" panose="02020603050405020304" pitchFamily="18" charset="0"/>
                <a:ea typeface="Calibri" panose="020F0502020204030204" pitchFamily="34" charset="0"/>
              </a:rPr>
              <a:t>.</a:t>
            </a:r>
          </a:p>
        </p:txBody>
      </p:sp>
      <p:sp>
        <p:nvSpPr>
          <p:cNvPr id="11" name="Hộp Văn bản 10"/>
          <p:cNvSpPr txBox="1"/>
          <p:nvPr/>
        </p:nvSpPr>
        <p:spPr>
          <a:xfrm>
            <a:off x="1271907" y="5725465"/>
            <a:ext cx="6565808" cy="578882"/>
          </a:xfrm>
          <a:prstGeom prst="roundRect">
            <a:avLst/>
          </a:prstGeom>
          <a:noFill/>
          <a:ln w="38100">
            <a:solidFill>
              <a:srgbClr val="00CC00"/>
            </a:solidFill>
          </a:ln>
        </p:spPr>
        <p:txBody>
          <a:bodyPr wrap="square">
            <a:spAutoFit/>
          </a:bodyPr>
          <a:lstStyle/>
          <a:p>
            <a:pPr algn="just"/>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Chỉ</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ra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được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nghệ</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thuật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xây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dựng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nhân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vật</a:t>
            </a:r>
            <a:r>
              <a:rPr lang="en-US" sz="2800" dirty="0">
                <a:latin typeface="Times New Roman" panose="02020603050405020304" pitchFamily="18" charset="0"/>
                <a:ea typeface="Calibri" panose="020F0502020204030204" pitchFamily="34" charset="0"/>
              </a:rPr>
              <a:t>.</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animBg="1"/>
      <p:bldP spid="2" grpId="0" animBg="1"/>
      <p:bldP spid="3" grpId="0" animBg="1"/>
      <p:bldP spid="7" grpId="0" animBg="1"/>
      <p:bldP spid="8" grpId="0" animBg="1"/>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8052" t="3804" r="4044"/>
          <a:stretch>
            <a:fillRect/>
          </a:stretch>
        </p:blipFill>
        <p:spPr bwMode="auto">
          <a:xfrm>
            <a:off x="0" y="-3781"/>
            <a:ext cx="12227339" cy="686178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Hộp Văn bản 9"/>
          <p:cNvSpPr txBox="1"/>
          <p:nvPr/>
        </p:nvSpPr>
        <p:spPr>
          <a:xfrm>
            <a:off x="1276626" y="835216"/>
            <a:ext cx="9017000" cy="523220"/>
          </a:xfrm>
          <a:prstGeom prst="rect">
            <a:avLst/>
          </a:prstGeom>
          <a:noFill/>
        </p:spPr>
        <p:txBody>
          <a:bodyPr wrap="square">
            <a:spAutoFit/>
          </a:bodyPr>
          <a:lstStyle/>
          <a:p>
            <a:pPr marL="0" marR="0" algn="just">
              <a:spcBef>
                <a:spcPts val="0"/>
              </a:spcBef>
              <a:spcAft>
                <a:spcPts val="0"/>
              </a:spcAft>
              <a:tabLst>
                <a:tab pos="200025" algn="l"/>
              </a:tabLst>
            </a:pPr>
            <a:r>
              <a:rPr lang="en-US" sz="2800" b="1" dirty="0">
                <a:solidFill>
                  <a:srgbClr val="339933"/>
                </a:solidFill>
                <a:effectLst/>
                <a:latin typeface="Times New Roman" panose="02020603050405020304" pitchFamily="18" charset="0"/>
                <a:ea typeface="Times New Roman" panose="02020603050405020304" pitchFamily="18" charset="0"/>
              </a:rPr>
              <a:t>3. </a:t>
            </a:r>
            <a:r>
              <a:rPr lang="en-US" sz="2800" b="1" dirty="0" err="1">
                <a:solidFill>
                  <a:srgbClr val="339933"/>
                </a:solidFill>
                <a:effectLst/>
                <a:latin typeface="Times New Roman" panose="02020603050405020304" pitchFamily="18" charset="0"/>
                <a:ea typeface="Times New Roman" panose="02020603050405020304" pitchFamily="18" charset="0"/>
              </a:rPr>
              <a:t>Lưu</a:t>
            </a:r>
            <a:r>
              <a:rPr lang="en-US" sz="2800" b="1" dirty="0">
                <a:solidFill>
                  <a:srgbClr val="339933"/>
                </a:solidFill>
                <a:effectLst/>
                <a:latin typeface="Times New Roman" panose="02020603050405020304" pitchFamily="18" charset="0"/>
                <a:ea typeface="Times New Roman" panose="02020603050405020304" pitchFamily="18" charset="0"/>
              </a:rPr>
              <a:t> ý </a:t>
            </a:r>
            <a:r>
              <a:rPr lang="en-US" sz="2800" b="1" dirty="0" err="1">
                <a:solidFill>
                  <a:srgbClr val="339933"/>
                </a:solidFill>
                <a:effectLst/>
                <a:latin typeface="Times New Roman" panose="02020603050405020304" pitchFamily="18" charset="0"/>
                <a:ea typeface="Times New Roman" panose="02020603050405020304" pitchFamily="18" charset="0"/>
              </a:rPr>
              <a:t>về</a:t>
            </a:r>
            <a:r>
              <a:rPr lang="en-US" sz="2800" b="1" dirty="0">
                <a:solidFill>
                  <a:srgbClr val="339933"/>
                </a:solidFill>
                <a:effectLst/>
                <a:latin typeface="Times New Roman" panose="02020603050405020304" pitchFamily="18" charset="0"/>
                <a:ea typeface="Times New Roman" panose="02020603050405020304" pitchFamily="18" charset="0"/>
              </a:rPr>
              <a:t> </a:t>
            </a:r>
            <a:r>
              <a:rPr lang="en-US" sz="2800" b="1" dirty="0" err="1">
                <a:solidFill>
                  <a:srgbClr val="339933"/>
                </a:solidFill>
                <a:effectLst/>
                <a:latin typeface="Times New Roman" panose="02020603050405020304" pitchFamily="18" charset="0"/>
                <a:ea typeface="Times New Roman" panose="02020603050405020304" pitchFamily="18" charset="0"/>
              </a:rPr>
              <a:t>cách</a:t>
            </a:r>
            <a:r>
              <a:rPr lang="en-US" sz="2800" b="1" dirty="0">
                <a:solidFill>
                  <a:srgbClr val="339933"/>
                </a:solidFill>
                <a:effectLst/>
                <a:latin typeface="Times New Roman" panose="02020603050405020304" pitchFamily="18" charset="0"/>
                <a:ea typeface="Times New Roman" panose="02020603050405020304" pitchFamily="18" charset="0"/>
              </a:rPr>
              <a:t> </a:t>
            </a:r>
            <a:r>
              <a:rPr lang="en-US" sz="2800" b="1" dirty="0" err="1">
                <a:solidFill>
                  <a:srgbClr val="339933"/>
                </a:solidFill>
                <a:effectLst/>
                <a:latin typeface="Times New Roman" panose="02020603050405020304" pitchFamily="18" charset="0"/>
                <a:ea typeface="Times New Roman" panose="02020603050405020304" pitchFamily="18" charset="0"/>
              </a:rPr>
              <a:t>đọc</a:t>
            </a:r>
            <a:r>
              <a:rPr lang="en-US" sz="2800" b="1" dirty="0">
                <a:solidFill>
                  <a:srgbClr val="339933"/>
                </a:solidFill>
                <a:effectLst/>
                <a:latin typeface="Times New Roman" panose="02020603050405020304" pitchFamily="18" charset="0"/>
                <a:ea typeface="Times New Roman" panose="02020603050405020304" pitchFamily="18" charset="0"/>
              </a:rPr>
              <a:t> </a:t>
            </a:r>
            <a:r>
              <a:rPr lang="en-US" sz="2800" b="1" dirty="0" err="1">
                <a:solidFill>
                  <a:srgbClr val="339933"/>
                </a:solidFill>
                <a:effectLst/>
                <a:latin typeface="Times New Roman" panose="02020603050405020304" pitchFamily="18" charset="0"/>
                <a:ea typeface="Times New Roman" panose="02020603050405020304" pitchFamily="18" charset="0"/>
              </a:rPr>
              <a:t>hiểu</a:t>
            </a:r>
            <a:r>
              <a:rPr lang="en-US" sz="2800" b="1" dirty="0">
                <a:solidFill>
                  <a:srgbClr val="339933"/>
                </a:solidFill>
                <a:effectLst/>
                <a:latin typeface="Times New Roman" panose="02020603050405020304" pitchFamily="18" charset="0"/>
                <a:ea typeface="Times New Roman" panose="02020603050405020304" pitchFamily="18" charset="0"/>
              </a:rPr>
              <a:t> </a:t>
            </a:r>
            <a:r>
              <a:rPr lang="en-US" sz="2800" b="1" dirty="0" err="1">
                <a:solidFill>
                  <a:srgbClr val="339933"/>
                </a:solidFill>
                <a:effectLst/>
                <a:latin typeface="Times New Roman" panose="02020603050405020304" pitchFamily="18" charset="0"/>
                <a:ea typeface="Times New Roman" panose="02020603050405020304" pitchFamily="18" charset="0"/>
              </a:rPr>
              <a:t>truyện</a:t>
            </a:r>
            <a:endParaRPr lang="en-US" sz="2400" dirty="0">
              <a:solidFill>
                <a:srgbClr val="339933"/>
              </a:solidFill>
              <a:effectLst/>
              <a:latin typeface="Times New Roman" panose="02020603050405020304" pitchFamily="18" charset="0"/>
              <a:ea typeface="Times New Roman" panose="02020603050405020304" pitchFamily="18" charset="0"/>
            </a:endParaRPr>
          </a:p>
        </p:txBody>
      </p:sp>
      <p:sp>
        <p:nvSpPr>
          <p:cNvPr id="4" name="Hộp Văn bản 3"/>
          <p:cNvSpPr txBox="1"/>
          <p:nvPr/>
        </p:nvSpPr>
        <p:spPr>
          <a:xfrm>
            <a:off x="2926608" y="7522482"/>
            <a:ext cx="8143073" cy="2031325"/>
          </a:xfrm>
          <a:prstGeom prst="rect">
            <a:avLst/>
          </a:prstGeom>
          <a:noFill/>
        </p:spPr>
        <p:txBody>
          <a:bodyPr wrap="square">
            <a:spAutoFit/>
          </a:bodyPr>
          <a:lstStyle/>
          <a:p>
            <a:pPr marL="342900" marR="0" lvl="0" indent="-342900" algn="just">
              <a:spcBef>
                <a:spcPts val="0"/>
              </a:spcBef>
              <a:spcAft>
                <a:spcPts val="0"/>
              </a:spcAft>
              <a:buClr>
                <a:srgbClr val="7030A0"/>
              </a:buClr>
              <a:buFont typeface="+mj-lt"/>
              <a:buAutoNum type="arabicPeriod"/>
            </a:pPr>
            <a:r>
              <a:rPr lang="en-US" sz="1800" b="1" dirty="0" err="1">
                <a:solidFill>
                  <a:srgbClr val="7030A0"/>
                </a:solidFill>
                <a:effectLst/>
                <a:latin typeface="Times New Roman" panose="02020603050405020304" pitchFamily="18" charset="0"/>
                <a:ea typeface="Calibri" panose="020F0502020204030204" pitchFamily="34" charset="0"/>
              </a:rPr>
              <a:t>Đặc</a:t>
            </a:r>
            <a:r>
              <a:rPr lang="en-US" sz="1800" b="1" dirty="0">
                <a:solidFill>
                  <a:srgbClr val="7030A0"/>
                </a:solidFill>
                <a:effectLst/>
                <a:latin typeface="Times New Roman" panose="02020603050405020304" pitchFamily="18" charset="0"/>
                <a:ea typeface="Calibri" panose="020F0502020204030204" pitchFamily="34" charset="0"/>
              </a:rPr>
              <a:t> </a:t>
            </a:r>
            <a:r>
              <a:rPr lang="en-US" sz="1800" b="1" dirty="0" err="1">
                <a:solidFill>
                  <a:srgbClr val="7030A0"/>
                </a:solidFill>
                <a:effectLst/>
                <a:latin typeface="Times New Roman" panose="02020603050405020304" pitchFamily="18" charset="0"/>
                <a:ea typeface="Calibri" panose="020F0502020204030204" pitchFamily="34" charset="0"/>
              </a:rPr>
              <a:t>sắc</a:t>
            </a:r>
            <a:r>
              <a:rPr lang="en-US" sz="1800" b="1" dirty="0">
                <a:solidFill>
                  <a:srgbClr val="7030A0"/>
                </a:solidFill>
                <a:effectLst/>
                <a:latin typeface="Times New Roman" panose="02020603050405020304" pitchFamily="18" charset="0"/>
                <a:ea typeface="Calibri" panose="020F0502020204030204" pitchFamily="34" charset="0"/>
              </a:rPr>
              <a:t> </a:t>
            </a:r>
            <a:r>
              <a:rPr lang="en-US" sz="1800" b="1" dirty="0" err="1">
                <a:solidFill>
                  <a:srgbClr val="7030A0"/>
                </a:solidFill>
                <a:effectLst/>
                <a:latin typeface="Times New Roman" panose="02020603050405020304" pitchFamily="18" charset="0"/>
                <a:ea typeface="Calibri" panose="020F0502020204030204" pitchFamily="34" charset="0"/>
              </a:rPr>
              <a:t>nghệ</a:t>
            </a:r>
            <a:r>
              <a:rPr lang="en-US" sz="1800" b="1" dirty="0">
                <a:solidFill>
                  <a:srgbClr val="7030A0"/>
                </a:solidFill>
                <a:effectLst/>
                <a:latin typeface="Times New Roman" panose="02020603050405020304" pitchFamily="18" charset="0"/>
                <a:ea typeface="Calibri" panose="020F0502020204030204" pitchFamily="34" charset="0"/>
              </a:rPr>
              <a:t> </a:t>
            </a:r>
            <a:r>
              <a:rPr lang="en-US" sz="1800" b="1" dirty="0" err="1">
                <a:solidFill>
                  <a:srgbClr val="7030A0"/>
                </a:solidFill>
                <a:effectLst/>
                <a:latin typeface="Times New Roman" panose="02020603050405020304" pitchFamily="18" charset="0"/>
                <a:ea typeface="Calibri" panose="020F0502020204030204" pitchFamily="34" charset="0"/>
              </a:rPr>
              <a:t>thuật</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b="1" dirty="0">
                <a:solidFill>
                  <a:srgbClr val="7030A0"/>
                </a:solidFill>
                <a:effectLst/>
                <a:latin typeface="Times New Roman" panose="02020603050405020304" pitchFamily="18" charset="0"/>
                <a:ea typeface="Calibri" panose="020F0502020204030204" pitchFamily="34" charset="0"/>
              </a:rPr>
              <a:t>2. </a:t>
            </a:r>
            <a:r>
              <a:rPr lang="en-US" sz="1800" b="1" dirty="0" err="1">
                <a:solidFill>
                  <a:srgbClr val="7030A0"/>
                </a:solidFill>
                <a:effectLst/>
                <a:latin typeface="Times New Roman" panose="02020603050405020304" pitchFamily="18" charset="0"/>
                <a:ea typeface="Calibri" panose="020F0502020204030204" pitchFamily="34" charset="0"/>
              </a:rPr>
              <a:t>Đặc</a:t>
            </a:r>
            <a:r>
              <a:rPr lang="en-US" sz="1800" b="1" dirty="0">
                <a:solidFill>
                  <a:srgbClr val="7030A0"/>
                </a:solidFill>
                <a:effectLst/>
                <a:latin typeface="Times New Roman" panose="02020603050405020304" pitchFamily="18" charset="0"/>
                <a:ea typeface="Calibri" panose="020F0502020204030204" pitchFamily="34" charset="0"/>
              </a:rPr>
              <a:t> </a:t>
            </a:r>
            <a:r>
              <a:rPr lang="en-US" sz="1800" b="1" dirty="0" err="1">
                <a:solidFill>
                  <a:srgbClr val="7030A0"/>
                </a:solidFill>
                <a:effectLst/>
                <a:latin typeface="Times New Roman" panose="02020603050405020304" pitchFamily="18" charset="0"/>
                <a:ea typeface="Calibri" panose="020F0502020204030204" pitchFamily="34" charset="0"/>
              </a:rPr>
              <a:t>sắc</a:t>
            </a:r>
            <a:r>
              <a:rPr lang="en-US" sz="1800" b="1" dirty="0">
                <a:solidFill>
                  <a:srgbClr val="7030A0"/>
                </a:solidFill>
                <a:effectLst/>
                <a:latin typeface="Times New Roman" panose="02020603050405020304" pitchFamily="18" charset="0"/>
                <a:ea typeface="Calibri" panose="020F0502020204030204" pitchFamily="34" charset="0"/>
              </a:rPr>
              <a:t> </a:t>
            </a:r>
            <a:r>
              <a:rPr lang="en-US" sz="1800" b="1" dirty="0" err="1">
                <a:solidFill>
                  <a:srgbClr val="7030A0"/>
                </a:solidFill>
                <a:effectLst/>
                <a:latin typeface="Times New Roman" panose="02020603050405020304" pitchFamily="18" charset="0"/>
                <a:ea typeface="Calibri" panose="020F0502020204030204" pitchFamily="34" charset="0"/>
              </a:rPr>
              <a:t>nội</a:t>
            </a:r>
            <a:r>
              <a:rPr lang="en-US" sz="1800" b="1" dirty="0">
                <a:solidFill>
                  <a:srgbClr val="7030A0"/>
                </a:solidFill>
                <a:effectLst/>
                <a:latin typeface="Times New Roman" panose="02020603050405020304" pitchFamily="18" charset="0"/>
                <a:ea typeface="Calibri" panose="020F0502020204030204" pitchFamily="34" charset="0"/>
              </a:rPr>
              <a:t> dung</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b="1" dirty="0" err="1">
                <a:effectLst/>
                <a:latin typeface="Times New Roman" panose="02020603050405020304" pitchFamily="18" charset="0"/>
                <a:ea typeface="Calibri" panose="020F0502020204030204" pitchFamily="34" charset="0"/>
              </a:rPr>
              <a:t>Vận</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dụng</a:t>
            </a:r>
            <a:endParaRPr lang="en-US" sz="1800" dirty="0">
              <a:effectLst/>
              <a:latin typeface="Times New Roman" panose="02020603050405020304" pitchFamily="18" charset="0"/>
              <a:ea typeface="Calibri" panose="020F0502020204030204" pitchFamily="34" charset="0"/>
            </a:endParaRPr>
          </a:p>
          <a:p>
            <a:pPr marL="0" marR="0" algn="just">
              <a:spcBef>
                <a:spcPts val="0"/>
              </a:spcBef>
              <a:spcAft>
                <a:spcPts val="0"/>
              </a:spcAft>
            </a:pP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Rút</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ra</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được</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bài</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học</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về</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cách</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nghĩ</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cách</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ứng</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xử</a:t>
            </a:r>
            <a:r>
              <a:rPr lang="en-US" sz="1800" dirty="0">
                <a:effectLst/>
                <a:latin typeface="Times New Roman" panose="02020603050405020304" pitchFamily="18" charset="0"/>
                <a:ea typeface="SimSun" panose="02010600030101010101" pitchFamily="2" charset="-122"/>
              </a:rPr>
              <a:t> do </a:t>
            </a:r>
            <a:r>
              <a:rPr lang="en-US" sz="1800" dirty="0" err="1">
                <a:effectLst/>
                <a:latin typeface="Times New Roman" panose="02020603050405020304" pitchFamily="18" charset="0"/>
                <a:ea typeface="SimSun" panose="02010600030101010101" pitchFamily="2" charset="-122"/>
              </a:rPr>
              <a:t>văn</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bản</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gợi</a:t>
            </a:r>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SimSun" panose="02010600030101010101" pitchFamily="2" charset="-122"/>
              </a:rPr>
              <a:t>ra.</a:t>
            </a:r>
            <a:r>
              <a:rPr lang="en-US" sz="1800" dirty="0">
                <a:effectLst/>
                <a:latin typeface="Times New Roman" panose="02020603050405020304" pitchFamily="18" charset="0"/>
                <a:ea typeface="SimSun" panose="02010600030101010101" pitchFamily="2" charset="-122"/>
              </a:rPr>
              <a:t> </a:t>
            </a:r>
            <a:endParaRPr lang="en-US" sz="1800" dirty="0">
              <a:effectLst/>
              <a:latin typeface="Times New Roman" panose="02020603050405020304" pitchFamily="18" charset="0"/>
              <a:ea typeface="Calibri" panose="020F0502020204030204" pitchFamily="34" charset="0"/>
            </a:endParaRPr>
          </a:p>
          <a:p>
            <a:r>
              <a:rPr lang="en-US" sz="1800" dirty="0">
                <a:effectLst/>
                <a:latin typeface="Times New Roman" panose="02020603050405020304" pitchFamily="18" charset="0"/>
                <a:ea typeface="SimSun" panose="02010600030101010101" pitchFamily="2" charset="-122"/>
              </a:rPr>
              <a:t>- </a:t>
            </a:r>
            <a:r>
              <a:rPr lang="en-US" sz="1800" dirty="0" err="1">
                <a:effectLst/>
                <a:latin typeface="Times New Roman" panose="02020603050405020304" pitchFamily="18" charset="0"/>
                <a:ea typeface="Calibri" panose="020F0502020204030204" pitchFamily="34" charset="0"/>
              </a:rPr>
              <a:t>Nêu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ý </a:t>
            </a:r>
            <a:r>
              <a:rPr lang="en-US" sz="1800" dirty="0" err="1">
                <a:effectLst/>
                <a:latin typeface="Times New Roman" panose="02020603050405020304" pitchFamily="18" charset="0"/>
                <a:ea typeface="Calibri" panose="020F0502020204030204" pitchFamily="34" charset="0"/>
              </a:rPr>
              <a:t>nghĩa</a:t>
            </a:r>
            <a:r>
              <a:rPr lang="en-US" sz="1800" dirty="0">
                <a:effectLst/>
                <a:latin typeface="Times New Roman" panose="02020603050405020304" pitchFamily="18" charset="0"/>
                <a:ea typeface="Calibri" panose="020F0502020204030204" pitchFamily="34" charset="0"/>
              </a:rPr>
              <a:t> hay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nhận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thân</a:t>
            </a:r>
            <a:r>
              <a:rPr lang="en-US" sz="1800" dirty="0">
                <a:effectLst/>
                <a:latin typeface="Times New Roman" panose="02020603050405020304" pitchFamily="18" charset="0"/>
                <a:ea typeface="SimSun" panose="02010600030101010101" pitchFamily="2" charset="-122"/>
              </a:rPr>
              <a:t>.</a:t>
            </a:r>
            <a:endParaRPr lang="en-US" dirty="0"/>
          </a:p>
        </p:txBody>
      </p:sp>
      <p:sp>
        <p:nvSpPr>
          <p:cNvPr id="9" name="Hộp Văn bản 8"/>
          <p:cNvSpPr txBox="1"/>
          <p:nvPr/>
        </p:nvSpPr>
        <p:spPr>
          <a:xfrm>
            <a:off x="1271907" y="2272344"/>
            <a:ext cx="10205280" cy="1055608"/>
          </a:xfrm>
          <a:prstGeom prst="roundRect">
            <a:avLst/>
          </a:prstGeom>
          <a:noFill/>
          <a:ln w="38100">
            <a:solidFill>
              <a:srgbClr val="00CC00"/>
            </a:solidFill>
          </a:ln>
        </p:spPr>
        <p:txBody>
          <a:bodyPr wrap="square">
            <a:spAutoFit/>
          </a:bodyPr>
          <a:lstStyle/>
          <a:p>
            <a:pPr algn="just"/>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Tóm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tắt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được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cốt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truyện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lí</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giải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được</a:t>
            </a:r>
            <a:r>
              <a:rPr lang="en-US" sz="2800" dirty="0">
                <a:latin typeface="Times New Roman" panose="02020603050405020304" pitchFamily="18" charset="0"/>
                <a:ea typeface="Calibri" panose="020F0502020204030204" pitchFamily="34" charset="0"/>
              </a:rPr>
              <a:t> ý </a:t>
            </a:r>
            <a:r>
              <a:rPr lang="en-US" sz="2800" dirty="0" err="1">
                <a:latin typeface="Times New Roman" panose="02020603050405020304" pitchFamily="18" charset="0"/>
                <a:ea typeface="Calibri" panose="020F0502020204030204" pitchFamily="34" charset="0"/>
              </a:rPr>
              <a:t>nghĩa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dụng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cốt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truyện</a:t>
            </a:r>
            <a:r>
              <a:rPr lang="en-US" sz="2800" dirty="0">
                <a:latin typeface="Times New Roman" panose="02020603050405020304" pitchFamily="18" charset="0"/>
                <a:ea typeface="Calibri" panose="020F0502020204030204" pitchFamily="34" charset="0"/>
              </a:rPr>
              <a:t>.</a:t>
            </a:r>
          </a:p>
        </p:txBody>
      </p:sp>
      <p:sp>
        <p:nvSpPr>
          <p:cNvPr id="2" name="Hộp Văn bản 1"/>
          <p:cNvSpPr txBox="1"/>
          <p:nvPr/>
        </p:nvSpPr>
        <p:spPr>
          <a:xfrm>
            <a:off x="1271907" y="1514214"/>
            <a:ext cx="2124436" cy="578882"/>
          </a:xfrm>
          <a:prstGeom prst="roundRect">
            <a:avLst/>
          </a:prstGeom>
          <a:gradFill flip="none" rotWithShape="1">
            <a:gsLst>
              <a:gs pos="36000">
                <a:srgbClr val="00CC00"/>
              </a:gs>
              <a:gs pos="79000">
                <a:srgbClr val="009900"/>
              </a:gs>
            </a:gsLst>
            <a:path path="circle">
              <a:fillToRect l="100000" t="100000"/>
            </a:path>
            <a:tileRect r="-100000" b="-100000"/>
          </a:gradFill>
          <a:ln w="38100">
            <a:solidFill>
              <a:srgbClr val="00B050"/>
            </a:solidFill>
          </a:ln>
        </p:spPr>
        <p:txBody>
          <a:bodyPr wrap="square">
            <a:spAutoFit/>
          </a:bodyPr>
          <a:lstStyle/>
          <a:p>
            <a:pPr algn="just"/>
            <a:r>
              <a:rPr lang="en-US" sz="2800" b="1" dirty="0" err="1">
                <a:solidFill>
                  <a:schemeClr val="bg1"/>
                </a:solidFill>
                <a:latin typeface="Times New Roman" panose="02020603050405020304" pitchFamily="18" charset="0"/>
                <a:ea typeface="Calibri" panose="020F0502020204030204" pitchFamily="34" charset="0"/>
              </a:rPr>
              <a:t>Thông</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hiểu</a:t>
            </a:r>
            <a:endParaRPr lang="en-US" sz="2800" dirty="0">
              <a:solidFill>
                <a:schemeClr val="bg1"/>
              </a:solidFill>
              <a:latin typeface="Times New Roman" panose="02020603050405020304" pitchFamily="18" charset="0"/>
              <a:ea typeface="Calibri" panose="020F0502020204030204" pitchFamily="34" charset="0"/>
            </a:endParaRPr>
          </a:p>
        </p:txBody>
      </p:sp>
      <p:sp>
        <p:nvSpPr>
          <p:cNvPr id="3" name="Hộp Văn bản 2"/>
          <p:cNvSpPr txBox="1"/>
          <p:nvPr/>
        </p:nvSpPr>
        <p:spPr>
          <a:xfrm>
            <a:off x="1271907" y="3446479"/>
            <a:ext cx="8554264" cy="578882"/>
          </a:xfrm>
          <a:prstGeom prst="roundRect">
            <a:avLst/>
          </a:prstGeom>
          <a:noFill/>
          <a:ln w="38100">
            <a:solidFill>
              <a:srgbClr val="00CC00"/>
            </a:solidFill>
          </a:ln>
        </p:spPr>
        <p:txBody>
          <a:bodyPr wrap="square">
            <a:spAutoFit/>
          </a:bodyPr>
          <a:lstStyle/>
          <a:p>
            <a:pPr algn="just"/>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Phân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tích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được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các</a:t>
            </a:r>
            <a:r>
              <a:rPr lang="en-US" sz="2800" dirty="0">
                <a:latin typeface="Times New Roman" panose="02020603050405020304" pitchFamily="18" charset="0"/>
                <a:ea typeface="Calibri" panose="020F0502020204030204" pitchFamily="34" charset="0"/>
              </a:rPr>
              <a:t> chi </a:t>
            </a:r>
            <a:r>
              <a:rPr lang="en-US" sz="2800" dirty="0" err="1">
                <a:latin typeface="Times New Roman" panose="02020603050405020304" pitchFamily="18" charset="0"/>
                <a:ea typeface="Calibri" panose="020F0502020204030204" pitchFamily="34" charset="0"/>
              </a:rPr>
              <a:t>tiết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tiêu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biểu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đề</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tài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câu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chuyện</a:t>
            </a:r>
            <a:r>
              <a:rPr lang="en-US" sz="2800" dirty="0">
                <a:latin typeface="Times New Roman" panose="02020603050405020304" pitchFamily="18" charset="0"/>
                <a:ea typeface="Calibri" panose="020F0502020204030204" pitchFamily="34" charset="0"/>
              </a:rPr>
              <a:t>.</a:t>
            </a:r>
          </a:p>
        </p:txBody>
      </p:sp>
      <p:sp>
        <p:nvSpPr>
          <p:cNvPr id="7" name="Hộp Văn bản 6"/>
          <p:cNvSpPr txBox="1"/>
          <p:nvPr/>
        </p:nvSpPr>
        <p:spPr>
          <a:xfrm>
            <a:off x="1271907" y="4189459"/>
            <a:ext cx="9797774" cy="1055608"/>
          </a:xfrm>
          <a:prstGeom prst="roundRect">
            <a:avLst/>
          </a:prstGeom>
          <a:noFill/>
          <a:ln w="38100">
            <a:solidFill>
              <a:srgbClr val="00CC00"/>
            </a:solidFill>
          </a:ln>
        </p:spPr>
        <p:txBody>
          <a:bodyPr wrap="square">
            <a:spAutoFit/>
          </a:bodyPr>
          <a:lstStyle/>
          <a:p>
            <a:pPr algn="just"/>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Phân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tích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đánh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giá</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được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đặc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điểm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nhân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vật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vai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trò</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nhân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vật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với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việc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hiện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chủ</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đề</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tư</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tưởng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phẩm</a:t>
            </a:r>
            <a:r>
              <a:rPr lang="en-US" sz="2800" dirty="0">
                <a:latin typeface="Times New Roman" panose="02020603050405020304" pitchFamily="18" charset="0"/>
                <a:ea typeface="Calibri" panose="020F0502020204030204" pitchFamily="34" charset="0"/>
              </a:rPr>
              <a:t>.</a:t>
            </a:r>
          </a:p>
        </p:txBody>
      </p:sp>
      <p:sp>
        <p:nvSpPr>
          <p:cNvPr id="11" name="Hộp Văn bản 10"/>
          <p:cNvSpPr txBox="1"/>
          <p:nvPr/>
        </p:nvSpPr>
        <p:spPr>
          <a:xfrm>
            <a:off x="1271907" y="5478727"/>
            <a:ext cx="8162379" cy="578882"/>
          </a:xfrm>
          <a:prstGeom prst="roundRect">
            <a:avLst/>
          </a:prstGeom>
          <a:noFill/>
          <a:ln w="38100">
            <a:solidFill>
              <a:srgbClr val="00CC00"/>
            </a:solidFill>
          </a:ln>
        </p:spPr>
        <p:txBody>
          <a:bodyPr wrap="square">
            <a:spAutoFit/>
          </a:bodyPr>
          <a:lstStyle/>
          <a:p>
            <a:pPr algn="just"/>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Phân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tích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lí</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giải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được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chủ</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đề</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tư</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tưởng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phẩm</a:t>
            </a:r>
            <a:r>
              <a:rPr lang="en-US" sz="2800" dirty="0">
                <a:latin typeface="Times New Roman" panose="02020603050405020304" pitchFamily="18" charset="0"/>
                <a:ea typeface="Calibri" panose="020F0502020204030204" pitchFamily="34" charset="0"/>
              </a:rPr>
              <a:t>.</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3" grpId="0" animBg="1"/>
      <p:bldP spid="7" grpId="0" animBg="1"/>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8052" t="3804" r="4044"/>
          <a:stretch>
            <a:fillRect/>
          </a:stretch>
        </p:blipFill>
        <p:spPr bwMode="auto">
          <a:xfrm>
            <a:off x="-35339" y="15588"/>
            <a:ext cx="12227339" cy="686178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Hộp Văn bản 9"/>
          <p:cNvSpPr txBox="1"/>
          <p:nvPr/>
        </p:nvSpPr>
        <p:spPr>
          <a:xfrm>
            <a:off x="1276626" y="835216"/>
            <a:ext cx="9017000" cy="523220"/>
          </a:xfrm>
          <a:prstGeom prst="rect">
            <a:avLst/>
          </a:prstGeom>
          <a:noFill/>
        </p:spPr>
        <p:txBody>
          <a:bodyPr wrap="square">
            <a:spAutoFit/>
          </a:bodyPr>
          <a:lstStyle/>
          <a:p>
            <a:pPr marL="0" marR="0" algn="just">
              <a:spcBef>
                <a:spcPts val="0"/>
              </a:spcBef>
              <a:spcAft>
                <a:spcPts val="0"/>
              </a:spcAft>
              <a:tabLst>
                <a:tab pos="200025" algn="l"/>
              </a:tabLst>
            </a:pPr>
            <a:r>
              <a:rPr lang="en-US" sz="2800" b="1" dirty="0">
                <a:solidFill>
                  <a:srgbClr val="339933"/>
                </a:solidFill>
                <a:effectLst/>
                <a:latin typeface="Times New Roman" panose="02020603050405020304" pitchFamily="18" charset="0"/>
                <a:ea typeface="Times New Roman" panose="02020603050405020304" pitchFamily="18" charset="0"/>
              </a:rPr>
              <a:t>3. </a:t>
            </a:r>
            <a:r>
              <a:rPr lang="en-US" sz="2800" b="1" dirty="0" err="1">
                <a:solidFill>
                  <a:srgbClr val="339933"/>
                </a:solidFill>
                <a:effectLst/>
                <a:latin typeface="Times New Roman" panose="02020603050405020304" pitchFamily="18" charset="0"/>
                <a:ea typeface="Times New Roman" panose="02020603050405020304" pitchFamily="18" charset="0"/>
              </a:rPr>
              <a:t>Lưu</a:t>
            </a:r>
            <a:r>
              <a:rPr lang="en-US" sz="2800" b="1" dirty="0">
                <a:solidFill>
                  <a:srgbClr val="339933"/>
                </a:solidFill>
                <a:effectLst/>
                <a:latin typeface="Times New Roman" panose="02020603050405020304" pitchFamily="18" charset="0"/>
                <a:ea typeface="Times New Roman" panose="02020603050405020304" pitchFamily="18" charset="0"/>
              </a:rPr>
              <a:t> ý </a:t>
            </a:r>
            <a:r>
              <a:rPr lang="en-US" sz="2800" b="1" dirty="0" err="1">
                <a:solidFill>
                  <a:srgbClr val="339933"/>
                </a:solidFill>
                <a:effectLst/>
                <a:latin typeface="Times New Roman" panose="02020603050405020304" pitchFamily="18" charset="0"/>
                <a:ea typeface="Times New Roman" panose="02020603050405020304" pitchFamily="18" charset="0"/>
              </a:rPr>
              <a:t>về</a:t>
            </a:r>
            <a:r>
              <a:rPr lang="en-US" sz="2800" b="1" dirty="0">
                <a:solidFill>
                  <a:srgbClr val="339933"/>
                </a:solidFill>
                <a:effectLst/>
                <a:latin typeface="Times New Roman" panose="02020603050405020304" pitchFamily="18" charset="0"/>
                <a:ea typeface="Times New Roman" panose="02020603050405020304" pitchFamily="18" charset="0"/>
              </a:rPr>
              <a:t> </a:t>
            </a:r>
            <a:r>
              <a:rPr lang="en-US" sz="2800" b="1" dirty="0" err="1">
                <a:solidFill>
                  <a:srgbClr val="339933"/>
                </a:solidFill>
                <a:effectLst/>
                <a:latin typeface="Times New Roman" panose="02020603050405020304" pitchFamily="18" charset="0"/>
                <a:ea typeface="Times New Roman" panose="02020603050405020304" pitchFamily="18" charset="0"/>
              </a:rPr>
              <a:t>cách</a:t>
            </a:r>
            <a:r>
              <a:rPr lang="en-US" sz="2800" b="1" dirty="0">
                <a:solidFill>
                  <a:srgbClr val="339933"/>
                </a:solidFill>
                <a:effectLst/>
                <a:latin typeface="Times New Roman" panose="02020603050405020304" pitchFamily="18" charset="0"/>
                <a:ea typeface="Times New Roman" panose="02020603050405020304" pitchFamily="18" charset="0"/>
              </a:rPr>
              <a:t> </a:t>
            </a:r>
            <a:r>
              <a:rPr lang="en-US" sz="2800" b="1" dirty="0" err="1">
                <a:solidFill>
                  <a:srgbClr val="339933"/>
                </a:solidFill>
                <a:effectLst/>
                <a:latin typeface="Times New Roman" panose="02020603050405020304" pitchFamily="18" charset="0"/>
                <a:ea typeface="Times New Roman" panose="02020603050405020304" pitchFamily="18" charset="0"/>
              </a:rPr>
              <a:t>đọc</a:t>
            </a:r>
            <a:r>
              <a:rPr lang="en-US" sz="2800" b="1" dirty="0">
                <a:solidFill>
                  <a:srgbClr val="339933"/>
                </a:solidFill>
                <a:effectLst/>
                <a:latin typeface="Times New Roman" panose="02020603050405020304" pitchFamily="18" charset="0"/>
                <a:ea typeface="Times New Roman" panose="02020603050405020304" pitchFamily="18" charset="0"/>
              </a:rPr>
              <a:t> </a:t>
            </a:r>
            <a:r>
              <a:rPr lang="en-US" sz="2800" b="1" dirty="0" err="1">
                <a:solidFill>
                  <a:srgbClr val="339933"/>
                </a:solidFill>
                <a:effectLst/>
                <a:latin typeface="Times New Roman" panose="02020603050405020304" pitchFamily="18" charset="0"/>
                <a:ea typeface="Times New Roman" panose="02020603050405020304" pitchFamily="18" charset="0"/>
              </a:rPr>
              <a:t>hiểu</a:t>
            </a:r>
            <a:r>
              <a:rPr lang="en-US" sz="2800" b="1" dirty="0">
                <a:solidFill>
                  <a:srgbClr val="339933"/>
                </a:solidFill>
                <a:effectLst/>
                <a:latin typeface="Times New Roman" panose="02020603050405020304" pitchFamily="18" charset="0"/>
                <a:ea typeface="Times New Roman" panose="02020603050405020304" pitchFamily="18" charset="0"/>
              </a:rPr>
              <a:t> </a:t>
            </a:r>
            <a:r>
              <a:rPr lang="en-US" sz="2800" b="1" dirty="0" err="1">
                <a:solidFill>
                  <a:srgbClr val="339933"/>
                </a:solidFill>
                <a:effectLst/>
                <a:latin typeface="Times New Roman" panose="02020603050405020304" pitchFamily="18" charset="0"/>
                <a:ea typeface="Times New Roman" panose="02020603050405020304" pitchFamily="18" charset="0"/>
              </a:rPr>
              <a:t>truyện</a:t>
            </a:r>
            <a:endParaRPr lang="en-US" sz="2400" dirty="0">
              <a:solidFill>
                <a:srgbClr val="339933"/>
              </a:solidFill>
              <a:effectLst/>
              <a:latin typeface="Times New Roman" panose="02020603050405020304" pitchFamily="18" charset="0"/>
              <a:ea typeface="Times New Roman" panose="02020603050405020304" pitchFamily="18" charset="0"/>
            </a:endParaRPr>
          </a:p>
        </p:txBody>
      </p:sp>
      <p:sp>
        <p:nvSpPr>
          <p:cNvPr id="9" name="Hộp Văn bản 8"/>
          <p:cNvSpPr txBox="1"/>
          <p:nvPr/>
        </p:nvSpPr>
        <p:spPr>
          <a:xfrm>
            <a:off x="1271907" y="2272344"/>
            <a:ext cx="9797774" cy="578882"/>
          </a:xfrm>
          <a:prstGeom prst="roundRect">
            <a:avLst/>
          </a:prstGeom>
          <a:noFill/>
          <a:ln w="38100">
            <a:solidFill>
              <a:srgbClr val="00CC00"/>
            </a:solidFill>
          </a:ln>
        </p:spPr>
        <p:txBody>
          <a:bodyPr wrap="square">
            <a:spAutoFit/>
          </a:bodyPr>
          <a:lstStyle/>
          <a:p>
            <a:pPr algn="just"/>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Rút</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ra</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được</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bài</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học</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về</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cách</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nghĩ</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cách</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ứng</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xử</a:t>
            </a:r>
            <a:r>
              <a:rPr lang="en-US" sz="2800" dirty="0">
                <a:latin typeface="Times New Roman" panose="02020603050405020304" pitchFamily="18" charset="0"/>
                <a:ea typeface="SimSun" panose="02010600030101010101" pitchFamily="2" charset="-122"/>
              </a:rPr>
              <a:t> do </a:t>
            </a:r>
            <a:r>
              <a:rPr lang="en-US" sz="2800" dirty="0" err="1">
                <a:latin typeface="Times New Roman" panose="02020603050405020304" pitchFamily="18" charset="0"/>
                <a:ea typeface="SimSun" panose="02010600030101010101" pitchFamily="2" charset="-122"/>
              </a:rPr>
              <a:t>văn</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bản</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gợi</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ra.</a:t>
            </a:r>
            <a:r>
              <a:rPr lang="en-US" sz="2800" dirty="0">
                <a:latin typeface="Times New Roman" panose="02020603050405020304" pitchFamily="18" charset="0"/>
                <a:ea typeface="SimSun" panose="02010600030101010101" pitchFamily="2" charset="-122"/>
              </a:rPr>
              <a:t> </a:t>
            </a:r>
            <a:endParaRPr lang="en-US" sz="2800" dirty="0">
              <a:latin typeface="Times New Roman" panose="02020603050405020304" pitchFamily="18" charset="0"/>
              <a:ea typeface="Calibri" panose="020F0502020204030204" pitchFamily="34" charset="0"/>
            </a:endParaRPr>
          </a:p>
        </p:txBody>
      </p:sp>
      <p:sp>
        <p:nvSpPr>
          <p:cNvPr id="2" name="Hộp Văn bản 1"/>
          <p:cNvSpPr txBox="1"/>
          <p:nvPr/>
        </p:nvSpPr>
        <p:spPr>
          <a:xfrm>
            <a:off x="1271907" y="1514214"/>
            <a:ext cx="2124436" cy="578882"/>
          </a:xfrm>
          <a:prstGeom prst="roundRect">
            <a:avLst/>
          </a:prstGeom>
          <a:gradFill flip="none" rotWithShape="1">
            <a:gsLst>
              <a:gs pos="36000">
                <a:srgbClr val="00CC00"/>
              </a:gs>
              <a:gs pos="79000">
                <a:srgbClr val="009900"/>
              </a:gs>
            </a:gsLst>
            <a:path path="circle">
              <a:fillToRect l="100000" t="100000"/>
            </a:path>
            <a:tileRect r="-100000" b="-100000"/>
          </a:gradFill>
          <a:ln w="38100">
            <a:solidFill>
              <a:srgbClr val="00B050"/>
            </a:solidFill>
          </a:ln>
        </p:spPr>
        <p:txBody>
          <a:bodyPr wrap="square">
            <a:spAutoFit/>
          </a:bodyPr>
          <a:lstStyle/>
          <a:p>
            <a:pPr algn="ctr"/>
            <a:r>
              <a:rPr lang="en-US" sz="2800" b="1" dirty="0" err="1">
                <a:solidFill>
                  <a:schemeClr val="bg1"/>
                </a:solidFill>
                <a:latin typeface="Times New Roman" panose="02020603050405020304" pitchFamily="18" charset="0"/>
                <a:ea typeface="Calibri" panose="020F0502020204030204" pitchFamily="34" charset="0"/>
              </a:rPr>
              <a:t>Vận</a:t>
            </a:r>
            <a:r>
              <a:rPr lang="en-US" sz="2800" b="1" dirty="0">
                <a:solidFill>
                  <a:schemeClr val="bg1"/>
                </a:solidFill>
                <a:latin typeface="Times New Roman" panose="02020603050405020304" pitchFamily="18" charset="0"/>
                <a:ea typeface="Calibri" panose="020F0502020204030204" pitchFamily="34" charset="0"/>
              </a:rPr>
              <a:t> </a:t>
            </a:r>
            <a:r>
              <a:rPr lang="en-US" sz="2800" b="1" dirty="0" err="1">
                <a:solidFill>
                  <a:schemeClr val="bg1"/>
                </a:solidFill>
                <a:latin typeface="Times New Roman" panose="02020603050405020304" pitchFamily="18" charset="0"/>
                <a:ea typeface="Calibri" panose="020F0502020204030204" pitchFamily="34" charset="0"/>
              </a:rPr>
              <a:t>dụng</a:t>
            </a:r>
            <a:endParaRPr lang="en-US" sz="2800" dirty="0">
              <a:solidFill>
                <a:schemeClr val="bg1"/>
              </a:solidFill>
              <a:latin typeface="Times New Roman" panose="02020603050405020304" pitchFamily="18" charset="0"/>
              <a:ea typeface="Calibri" panose="020F0502020204030204" pitchFamily="34" charset="0"/>
            </a:endParaRPr>
          </a:p>
        </p:txBody>
      </p:sp>
      <p:sp>
        <p:nvSpPr>
          <p:cNvPr id="3" name="Hộp Văn bản 2"/>
          <p:cNvSpPr txBox="1"/>
          <p:nvPr/>
        </p:nvSpPr>
        <p:spPr>
          <a:xfrm>
            <a:off x="1271907" y="3106488"/>
            <a:ext cx="9797774" cy="1055608"/>
          </a:xfrm>
          <a:prstGeom prst="roundRect">
            <a:avLst/>
          </a:prstGeom>
          <a:noFill/>
          <a:ln w="38100">
            <a:solidFill>
              <a:srgbClr val="00CC00"/>
            </a:solidFill>
          </a:ln>
        </p:spPr>
        <p:txBody>
          <a:bodyPr wrap="square">
            <a:spAutoFit/>
          </a:bodyPr>
          <a:lstStyle/>
          <a:p>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Calibri" panose="020F0502020204030204" pitchFamily="34" charset="0"/>
              </a:rPr>
              <a:t>Nêu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được</a:t>
            </a:r>
            <a:r>
              <a:rPr lang="en-US" sz="2800" dirty="0">
                <a:latin typeface="Times New Roman" panose="02020603050405020304" pitchFamily="18" charset="0"/>
                <a:ea typeface="Calibri" panose="020F0502020204030204" pitchFamily="34" charset="0"/>
              </a:rPr>
              <a:t> ý </a:t>
            </a:r>
            <a:r>
              <a:rPr lang="en-US" sz="2800" dirty="0" err="1">
                <a:latin typeface="Times New Roman" panose="02020603050405020304" pitchFamily="18" charset="0"/>
                <a:ea typeface="Calibri" panose="020F0502020204030204" pitchFamily="34" charset="0"/>
              </a:rPr>
              <a:t>nghĩa</a:t>
            </a:r>
            <a:r>
              <a:rPr lang="en-US" sz="2800" dirty="0">
                <a:latin typeface="Times New Roman" panose="02020603050405020304" pitchFamily="18" charset="0"/>
                <a:ea typeface="Calibri" panose="020F0502020204030204" pitchFamily="34" charset="0"/>
              </a:rPr>
              <a:t> hay </a:t>
            </a:r>
            <a:r>
              <a:rPr lang="en-US" sz="2800" dirty="0" err="1">
                <a:latin typeface="Times New Roman" panose="02020603050405020304" pitchFamily="18" charset="0"/>
                <a:ea typeface="Calibri" panose="020F0502020204030204" pitchFamily="34" charset="0"/>
              </a:rPr>
              <a:t>tác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động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phẩm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đối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với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nhận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thức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cảm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quan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niệm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bản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thân</a:t>
            </a:r>
            <a:r>
              <a:rPr lang="en-US" sz="2800" dirty="0">
                <a:latin typeface="Times New Roman" panose="02020603050405020304" pitchFamily="18" charset="0"/>
                <a:ea typeface="SimSun" panose="02010600030101010101" pitchFamily="2" charset="-122"/>
              </a:rPr>
              <a:t>.</a:t>
            </a:r>
            <a:endParaRPr lang="en-US" sz="2800" dirty="0"/>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05997" y="2481933"/>
            <a:ext cx="6096000" cy="707886"/>
          </a:xfrm>
          <a:prstGeom prst="rect">
            <a:avLst/>
          </a:prstGeom>
        </p:spPr>
        <p:txBody>
          <a:bodyPr>
            <a:spAutoFit/>
          </a:bodyPr>
          <a:lstStyle/>
          <a:p>
            <a:pPr algn="ctr"/>
            <a:r>
              <a:rPr lang="en-US" altLang="zh-CN" sz="4000" b="1" dirty="0">
                <a:latin typeface="Times New Roman" panose="02020603050405020304" pitchFamily="18" charset="0"/>
                <a:ea typeface="字魂59号-创粗黑" panose="00000500000000000000" charset="-122"/>
                <a:cs typeface="Times New Roman" panose="02020603050405020304" pitchFamily="18" charset="0"/>
              </a:rPr>
              <a:t>NHIỆM </a:t>
            </a:r>
            <a:r>
              <a:rPr lang="en-US" altLang="zh-CN" sz="4000" b="1" dirty="0" smtClean="0">
                <a:latin typeface="Times New Roman" panose="02020603050405020304" pitchFamily="18" charset="0"/>
                <a:ea typeface="字魂59号-创粗黑" panose="00000500000000000000" charset="-122"/>
                <a:cs typeface="Times New Roman" panose="02020603050405020304" pitchFamily="18" charset="0"/>
              </a:rPr>
              <a:t>VỤ 1</a:t>
            </a:r>
            <a:endParaRPr lang="zh-CN" altLang="en-US" sz="4000" b="1" dirty="0">
              <a:latin typeface="Times New Roman" panose="02020603050405020304" pitchFamily="18" charset="0"/>
              <a:ea typeface="字魂59号-创粗黑" panose="00000500000000000000" charset="-122"/>
              <a:cs typeface="Times New Roman" panose="02020603050405020304" pitchFamily="18" charset="0"/>
            </a:endParaRPr>
          </a:p>
        </p:txBody>
      </p:sp>
      <p:sp>
        <p:nvSpPr>
          <p:cNvPr id="25" name="TextBox 24"/>
          <p:cNvSpPr txBox="1"/>
          <p:nvPr/>
        </p:nvSpPr>
        <p:spPr>
          <a:xfrm>
            <a:off x="4213655" y="1564717"/>
            <a:ext cx="7279846" cy="3734356"/>
          </a:xfrm>
          <a:prstGeom prst="rect">
            <a:avLst/>
          </a:prstGeom>
          <a:noFill/>
        </p:spPr>
        <p:txBody>
          <a:bodyPr wrap="square">
            <a:spAutoFit/>
          </a:bodyPr>
          <a:lstStyle/>
          <a:p>
            <a:pPr marL="0" marR="0" algn="just">
              <a:lnSpc>
                <a:spcPct val="150000"/>
              </a:lnSpc>
              <a:spcBef>
                <a:spcPts val="0"/>
              </a:spcBef>
              <a:spcAft>
                <a:spcPts val="800"/>
              </a:spcAft>
            </a:pPr>
            <a:r>
              <a:rPr lang="en-US" sz="2800" dirty="0" err="1">
                <a:effectLst/>
                <a:latin typeface="Times New Roman" panose="02020603050405020304" pitchFamily="18" charset="0"/>
                <a:ea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sinh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định</a:t>
            </a:r>
            <a:r>
              <a:rPr lang="en-US" sz="2800" dirty="0">
                <a:effectLst/>
                <a:latin typeface="Times New Roman" panose="02020603050405020304" pitchFamily="18" charset="0"/>
                <a:ea typeface="Times New Roman" panose="02020603050405020304" pitchFamily="18" charset="0"/>
              </a:rPr>
              <a:t> </a:t>
            </a:r>
            <a:endParaRPr lang="en-US" sz="2800" dirty="0" smtClean="0">
              <a:effectLst/>
              <a:latin typeface="Times New Roman" panose="02020603050405020304" pitchFamily="18" charset="0"/>
              <a:ea typeface="Times New Roman" panose="02020603050405020304" pitchFamily="18" charset="0"/>
            </a:endParaRPr>
          </a:p>
          <a:p>
            <a:pPr marL="457200" marR="0" indent="-457200" algn="just">
              <a:lnSpc>
                <a:spcPct val="150000"/>
              </a:lnSpc>
              <a:spcBef>
                <a:spcPts val="0"/>
              </a:spcBef>
              <a:spcAft>
                <a:spcPts val="800"/>
              </a:spcAft>
              <a:buFontTx/>
              <a:buChar char="-"/>
            </a:pPr>
            <a:r>
              <a:rPr lang="en-US" sz="2800" dirty="0" err="1" smtClean="0">
                <a:latin typeface="Times New Roman" panose="02020603050405020304" pitchFamily="18" charset="0"/>
                <a:ea typeface="Calibri" panose="020F0502020204030204" pitchFamily="34" charset="0"/>
              </a:rPr>
              <a:t>Nét</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khái</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quát</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về</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tác</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giả</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tác</a:t>
            </a:r>
            <a:r>
              <a:rPr lang="en-US" sz="2800" dirty="0" smtClean="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phẩm</a:t>
            </a:r>
            <a:r>
              <a:rPr lang="en-US" sz="2800" dirty="0" smtClean="0">
                <a:latin typeface="Times New Roman" panose="02020603050405020304" pitchFamily="18" charset="0"/>
                <a:ea typeface="Calibri" panose="020F0502020204030204" pitchFamily="34" charset="0"/>
              </a:rPr>
              <a:t>:</a:t>
            </a:r>
          </a:p>
          <a:p>
            <a:pPr marR="0" algn="just">
              <a:lnSpc>
                <a:spcPct val="150000"/>
              </a:lnSpc>
              <a:spcBef>
                <a:spcPts val="0"/>
              </a:spcBef>
              <a:spcAft>
                <a:spcPts val="800"/>
              </a:spcAft>
            </a:pPr>
            <a:r>
              <a:rPr lang="en-US" sz="2800" dirty="0" smtClean="0">
                <a:effectLst/>
                <a:latin typeface="Times New Roman" panose="02020603050405020304" pitchFamily="18" charset="0"/>
                <a:ea typeface="Calibri" panose="020F0502020204030204" pitchFamily="34" charset="0"/>
              </a:rPr>
              <a:t>+ </a:t>
            </a:r>
            <a:r>
              <a:rPr lang="en-US" sz="2800" i="1" dirty="0" err="1" smtClean="0">
                <a:effectLst/>
                <a:latin typeface="Times New Roman" panose="02020603050405020304" pitchFamily="18" charset="0"/>
                <a:ea typeface="Calibri" panose="020F0502020204030204" pitchFamily="34" charset="0"/>
              </a:rPr>
              <a:t>Xuất</a:t>
            </a:r>
            <a:r>
              <a:rPr lang="en-US" sz="2800" i="1" dirty="0" smtClean="0">
                <a:effectLst/>
                <a:latin typeface="Times New Roman" panose="02020603050405020304" pitchFamily="18" charset="0"/>
                <a:ea typeface="Calibri" panose="020F0502020204030204" pitchFamily="34" charset="0"/>
              </a:rPr>
              <a:t> </a:t>
            </a:r>
            <a:r>
              <a:rPr lang="en-US" sz="2800" i="1" dirty="0" err="1" smtClean="0">
                <a:effectLst/>
                <a:latin typeface="Times New Roman" panose="02020603050405020304" pitchFamily="18" charset="0"/>
                <a:ea typeface="Calibri" panose="020F0502020204030204" pitchFamily="34" charset="0"/>
              </a:rPr>
              <a:t>xứ</a:t>
            </a:r>
            <a:r>
              <a:rPr lang="en-US" sz="2800" i="1" dirty="0" smtClean="0">
                <a:effectLst/>
                <a:latin typeface="Times New Roman" panose="02020603050405020304" pitchFamily="18" charset="0"/>
                <a:ea typeface="Calibri" panose="020F0502020204030204" pitchFamily="34" charset="0"/>
              </a:rPr>
              <a:t>, </a:t>
            </a:r>
            <a:r>
              <a:rPr lang="en-US" sz="2800" i="1" dirty="0" err="1" smtClean="0">
                <a:effectLst/>
                <a:latin typeface="Times New Roman" panose="02020603050405020304" pitchFamily="18" charset="0"/>
                <a:ea typeface="Calibri" panose="020F0502020204030204" pitchFamily="34" charset="0"/>
              </a:rPr>
              <a:t>hoàn</a:t>
            </a:r>
            <a:r>
              <a:rPr lang="en-US" sz="2800" i="1" dirty="0" smtClean="0">
                <a:effectLst/>
                <a:latin typeface="Times New Roman" panose="02020603050405020304" pitchFamily="18" charset="0"/>
                <a:ea typeface="Calibri" panose="020F0502020204030204" pitchFamily="34" charset="0"/>
              </a:rPr>
              <a:t> </a:t>
            </a:r>
            <a:r>
              <a:rPr lang="en-US" sz="2800" i="1" dirty="0" err="1" smtClean="0">
                <a:effectLst/>
                <a:latin typeface="Times New Roman" panose="02020603050405020304" pitchFamily="18" charset="0"/>
                <a:ea typeface="Calibri" panose="020F0502020204030204" pitchFamily="34" charset="0"/>
              </a:rPr>
              <a:t>cảnh</a:t>
            </a:r>
            <a:r>
              <a:rPr lang="en-US" sz="2800" i="1" dirty="0" smtClean="0">
                <a:effectLst/>
                <a:latin typeface="Times New Roman" panose="02020603050405020304" pitchFamily="18" charset="0"/>
                <a:ea typeface="Calibri" panose="020F0502020204030204" pitchFamily="34" charset="0"/>
              </a:rPr>
              <a:t> </a:t>
            </a:r>
            <a:r>
              <a:rPr lang="en-US" sz="2800" i="1" dirty="0" err="1" smtClean="0">
                <a:effectLst/>
                <a:latin typeface="Times New Roman" panose="02020603050405020304" pitchFamily="18" charset="0"/>
                <a:ea typeface="Calibri" panose="020F0502020204030204" pitchFamily="34" charset="0"/>
              </a:rPr>
              <a:t>sáng</a:t>
            </a:r>
            <a:r>
              <a:rPr lang="en-US" sz="2800" i="1" dirty="0" smtClean="0">
                <a:effectLst/>
                <a:latin typeface="Times New Roman" panose="02020603050405020304" pitchFamily="18" charset="0"/>
                <a:ea typeface="Calibri" panose="020F0502020204030204" pitchFamily="34" charset="0"/>
              </a:rPr>
              <a:t> </a:t>
            </a:r>
            <a:r>
              <a:rPr lang="en-US" sz="2800" i="1" dirty="0" err="1" smtClean="0">
                <a:effectLst/>
                <a:latin typeface="Times New Roman" panose="02020603050405020304" pitchFamily="18" charset="0"/>
                <a:ea typeface="Calibri" panose="020F0502020204030204" pitchFamily="34" charset="0"/>
              </a:rPr>
              <a:t>tác</a:t>
            </a:r>
            <a:r>
              <a:rPr lang="en-US" sz="2800" i="1" dirty="0" smtClean="0">
                <a:effectLst/>
                <a:latin typeface="Times New Roman" panose="02020603050405020304" pitchFamily="18" charset="0"/>
                <a:ea typeface="Calibri" panose="020F0502020204030204" pitchFamily="34" charset="0"/>
              </a:rPr>
              <a:t>, </a:t>
            </a:r>
            <a:r>
              <a:rPr lang="en-US" sz="2800" i="1" dirty="0" err="1" smtClean="0">
                <a:effectLst/>
                <a:latin typeface="Times New Roman" panose="02020603050405020304" pitchFamily="18" charset="0"/>
                <a:ea typeface="Calibri" panose="020F0502020204030204" pitchFamily="34" charset="0"/>
              </a:rPr>
              <a:t>ngôi</a:t>
            </a:r>
            <a:r>
              <a:rPr lang="en-US" sz="2800" i="1" dirty="0" smtClean="0">
                <a:effectLst/>
                <a:latin typeface="Times New Roman" panose="02020603050405020304" pitchFamily="18" charset="0"/>
                <a:ea typeface="Calibri" panose="020F0502020204030204" pitchFamily="34" charset="0"/>
              </a:rPr>
              <a:t> </a:t>
            </a:r>
            <a:r>
              <a:rPr lang="en-US" sz="2800" i="1" dirty="0" err="1" smtClean="0">
                <a:effectLst/>
                <a:latin typeface="Times New Roman" panose="02020603050405020304" pitchFamily="18" charset="0"/>
                <a:ea typeface="Calibri" panose="020F0502020204030204" pitchFamily="34" charset="0"/>
              </a:rPr>
              <a:t>kể</a:t>
            </a:r>
            <a:endParaRPr lang="en-US" sz="2400" i="1" dirty="0">
              <a:effectLst/>
              <a:latin typeface="Calibri" panose="020F0502020204030204" pitchFamily="34" charset="0"/>
              <a:ea typeface="Calibri" panose="020F0502020204030204" pitchFamily="34" charset="0"/>
            </a:endParaRPr>
          </a:p>
          <a:p>
            <a:pPr marL="0" marR="0" algn="just">
              <a:lnSpc>
                <a:spcPct val="150000"/>
              </a:lnSpc>
              <a:spcBef>
                <a:spcPts val="0"/>
              </a:spcBef>
              <a:spcAft>
                <a:spcPts val="800"/>
              </a:spcAft>
            </a:pP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Bố</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cục</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của</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từng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phần</a:t>
            </a:r>
            <a:r>
              <a:rPr lang="en-US" sz="2800" i="1" dirty="0">
                <a:effectLst/>
                <a:latin typeface="Times New Roman" panose="02020603050405020304" pitchFamily="18" charset="0"/>
                <a:ea typeface="Times New Roman" panose="02020603050405020304" pitchFamily="18" charset="0"/>
              </a:rPr>
              <a:t>. </a:t>
            </a:r>
            <a:endParaRPr lang="en-US" sz="2400" i="1" dirty="0">
              <a:effectLst/>
              <a:latin typeface="Calibri" panose="020F0502020204030204" pitchFamily="34" charset="0"/>
              <a:ea typeface="Calibri" panose="020F0502020204030204" pitchFamily="34" charset="0"/>
            </a:endParaRPr>
          </a:p>
          <a:p>
            <a:pPr marL="0" marR="0" algn="just">
              <a:lnSpc>
                <a:spcPct val="150000"/>
              </a:lnSpc>
              <a:spcBef>
                <a:spcPts val="0"/>
              </a:spcBef>
              <a:spcAft>
                <a:spcPts val="800"/>
              </a:spcAft>
            </a:pPr>
            <a:r>
              <a:rPr lang="en-US" sz="2800" i="1" dirty="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Lưu</a:t>
            </a:r>
            <a:r>
              <a:rPr lang="en-US" sz="2800" i="1" dirty="0" smtClean="0">
                <a:effectLst/>
                <a:latin typeface="Times New Roman" panose="02020603050405020304" pitchFamily="18" charset="0"/>
                <a:ea typeface="Times New Roman" panose="02020603050405020304" pitchFamily="18" charset="0"/>
              </a:rPr>
              <a:t> </a:t>
            </a:r>
            <a:r>
              <a:rPr lang="en-US" sz="2800" i="1" dirty="0">
                <a:effectLst/>
                <a:latin typeface="Times New Roman" panose="02020603050405020304" pitchFamily="18" charset="0"/>
                <a:ea typeface="Times New Roman" panose="02020603050405020304" pitchFamily="18" charset="0"/>
              </a:rPr>
              <a:t>ý </a:t>
            </a:r>
            <a:r>
              <a:rPr lang="en-US" sz="2800" i="1" dirty="0" err="1">
                <a:effectLst/>
                <a:latin typeface="Times New Roman" panose="02020603050405020304" pitchFamily="18" charset="0"/>
                <a:ea typeface="Times New Roman" panose="02020603050405020304" pitchFamily="18" charset="0"/>
              </a:rPr>
              <a:t>chú</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giải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các</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từ</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ngữ</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khó</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trong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văn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bản</a:t>
            </a:r>
            <a:r>
              <a:rPr lang="en-US" sz="2800" i="1" dirty="0">
                <a:effectLst/>
                <a:latin typeface="Times New Roman" panose="02020603050405020304" pitchFamily="18" charset="0"/>
                <a:ea typeface="Times New Roman" panose="02020603050405020304" pitchFamily="18" charset="0"/>
              </a:rPr>
              <a:t> </a:t>
            </a:r>
            <a:endParaRPr lang="en-US" sz="2400" i="1" dirty="0">
              <a:effectLst/>
              <a:latin typeface="Calibri" panose="020F0502020204030204" pitchFamily="34" charset="0"/>
              <a:ea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77242" y="1400884"/>
            <a:ext cx="6237515" cy="155523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72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LUYỆN</a:t>
            </a:r>
            <a:r>
              <a:rPr kumimoji="0" lang="en-US" sz="7200" b="1" i="0" u="none" strike="noStrike" kern="1200" cap="none" spc="0" normalizeH="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TẬP</a:t>
            </a:r>
            <a:endParaRPr kumimoji="0" lang="en-US" sz="7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tebook Powerpoint Template | Notebook paper template, Notebook paper,  Powerpoint template free"/>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8052" r="4044"/>
          <a:stretch>
            <a:fillRect/>
          </a:stretch>
        </p:blipFill>
        <p:spPr bwMode="auto">
          <a:xfrm>
            <a:off x="-32997" y="-33562"/>
            <a:ext cx="12257994" cy="6891562"/>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Hình ảnh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45862" y="452879"/>
            <a:ext cx="1186583" cy="1213005"/>
          </a:xfrm>
          <a:prstGeom prst="rect">
            <a:avLst/>
          </a:prstGeom>
        </p:spPr>
      </p:pic>
      <p:sp>
        <p:nvSpPr>
          <p:cNvPr id="6" name="Hộp Văn bản 5"/>
          <p:cNvSpPr txBox="1"/>
          <p:nvPr/>
        </p:nvSpPr>
        <p:spPr>
          <a:xfrm>
            <a:off x="1894965" y="565139"/>
            <a:ext cx="9341962" cy="2412980"/>
          </a:xfrm>
          <a:prstGeom prst="horizontalScroll">
            <a:avLst/>
          </a:prstGeom>
          <a:noFill/>
          <a:ln w="38100">
            <a:solidFill>
              <a:srgbClr val="00CC00"/>
            </a:solidFill>
          </a:ln>
        </p:spPr>
        <p:txBody>
          <a:bodyPr wrap="square">
            <a:spAutoFit/>
          </a:bodyPr>
          <a:lstStyle/>
          <a:p>
            <a:pPr algn="just"/>
            <a:r>
              <a:rPr lang="en-US" sz="2800" b="1"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BÀI TẬP:</a:t>
            </a:r>
            <a:r>
              <a:rPr lang="en-US" sz="2800" b="1" u="sng"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Viết</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khoảng</a:t>
            </a:r>
            <a:r>
              <a:rPr lang="en-US" sz="2800" dirty="0">
                <a:latin typeface="Times New Roman" panose="02020603050405020304" pitchFamily="18" charset="0"/>
                <a:cs typeface="Times New Roman" panose="02020603050405020304" pitchFamily="18" charset="0"/>
              </a:rPr>
              <a:t> 7– 10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anh</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chị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hi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a:t>
            </a:r>
          </a:p>
          <a:p>
            <a:pPr algn="just"/>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4" name="Hộp Văn bản 13"/>
          <p:cNvSpPr txBox="1"/>
          <p:nvPr/>
        </p:nvSpPr>
        <p:spPr>
          <a:xfrm>
            <a:off x="1173879" y="2866715"/>
            <a:ext cx="10063047" cy="3108543"/>
          </a:xfrm>
          <a:prstGeom prst="rect">
            <a:avLst/>
          </a:prstGeom>
          <a:noFill/>
        </p:spPr>
        <p:txBody>
          <a:bodyPr wrap="square">
            <a:spAutoFit/>
          </a:bodyPr>
          <a:lstStyle/>
          <a:p>
            <a:r>
              <a:rPr lang="en-US" sz="2800" b="1" dirty="0" smtClean="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HS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endParaRPr lang="en-US" sz="2800" dirty="0" smtClean="0">
              <a:latin typeface="Times New Roman" panose="02020603050405020304" pitchFamily="18" charset="0"/>
              <a:cs typeface="Times New Roman" panose="02020603050405020304" pitchFamily="18" charset="0"/>
            </a:endParaRPr>
          </a:p>
          <a:p>
            <a:r>
              <a:rPr lang="en-US" sz="2800" b="1" dirty="0" smtClean="0">
                <a:latin typeface="Times New Roman" panose="02020603050405020304" pitchFamily="18" charset="0"/>
                <a:cs typeface="Times New Roman" panose="02020603050405020304" pitchFamily="18" charset="0"/>
              </a:rPr>
              <a:t>*</a:t>
            </a:r>
            <a:r>
              <a:rPr lang="en-GB" sz="2800" dirty="0">
                <a:latin typeface="Times New Roman" panose="02020603050405020304" pitchFamily="18" charset="0"/>
                <a:cs typeface="Times New Roman" panose="02020603050405020304" pitchFamily="18" charset="0"/>
              </a:rPr>
              <a:t>GV </a:t>
            </a:r>
            <a:r>
              <a:rPr lang="en-GB" sz="2800" dirty="0" err="1">
                <a:latin typeface="Times New Roman" panose="02020603050405020304" pitchFamily="18" charset="0"/>
                <a:cs typeface="Times New Roman" panose="02020603050405020304" pitchFamily="18" charset="0"/>
              </a:rPr>
              <a:t>gợi</a:t>
            </a:r>
            <a:r>
              <a:rPr lang="en-GB" sz="2800" dirty="0">
                <a:latin typeface="Times New Roman" panose="02020603050405020304" pitchFamily="18" charset="0"/>
                <a:cs typeface="Times New Roman" panose="02020603050405020304" pitchFamily="18" charset="0"/>
              </a:rPr>
              <a:t> ý, </a:t>
            </a:r>
            <a:r>
              <a:rPr lang="en-GB" sz="2800" dirty="0" err="1">
                <a:latin typeface="Times New Roman" panose="02020603050405020304" pitchFamily="18" charset="0"/>
                <a:cs typeface="Times New Roman" panose="02020603050405020304" pitchFamily="18" charset="0"/>
              </a:rPr>
              <a:t>khuyến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khích</a:t>
            </a:r>
            <a:r>
              <a:rPr lang="en-GB" sz="2800" dirty="0">
                <a:latin typeface="Times New Roman" panose="02020603050405020304" pitchFamily="18" charset="0"/>
                <a:cs typeface="Times New Roman" panose="02020603050405020304" pitchFamily="18" charset="0"/>
              </a:rPr>
              <a:t> HS </a:t>
            </a:r>
            <a:r>
              <a:rPr lang="en-GB" sz="2800" dirty="0" err="1">
                <a:latin typeface="Times New Roman" panose="02020603050405020304" pitchFamily="18" charset="0"/>
                <a:cs typeface="Times New Roman" panose="02020603050405020304" pitchFamily="18" charset="0"/>
              </a:rPr>
              <a:t>tự</a:t>
            </a:r>
            <a:r>
              <a:rPr lang="en-GB" sz="2800" dirty="0">
                <a:latin typeface="Times New Roman" panose="02020603050405020304" pitchFamily="18" charset="0"/>
                <a:cs typeface="Times New Roman" panose="02020603050405020304" pitchFamily="18" charset="0"/>
              </a:rPr>
              <a:t> do </a:t>
            </a:r>
            <a:r>
              <a:rPr lang="en-GB" sz="2800" dirty="0" err="1">
                <a:latin typeface="Times New Roman" panose="02020603050405020304" pitchFamily="18" charset="0"/>
                <a:cs typeface="Times New Roman" panose="02020603050405020304" pitchFamily="18" charset="0"/>
              </a:rPr>
              <a:t>bày</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tỏ</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cảm</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nhận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của</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bản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thân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ví</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dụ</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như</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Nhân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dân</a:t>
            </a:r>
            <a:r>
              <a:rPr lang="en-GB" sz="2800" dirty="0">
                <a:latin typeface="Times New Roman" panose="02020603050405020304" pitchFamily="18" charset="0"/>
                <a:cs typeface="Times New Roman" panose="02020603050405020304" pitchFamily="18" charset="0"/>
              </a:rPr>
              <a:t> ta </a:t>
            </a:r>
            <a:r>
              <a:rPr lang="en-GB" sz="2800" dirty="0" err="1">
                <a:latin typeface="Times New Roman" panose="02020603050405020304" pitchFamily="18" charset="0"/>
                <a:cs typeface="Times New Roman" panose="02020603050405020304" pitchFamily="18" charset="0"/>
              </a:rPr>
              <a:t>trong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kháng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chiến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chịu</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đựng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nhiều</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gian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khổ</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nhưng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luôn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kiên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cường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dũng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cảm</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lạc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quan</a:t>
            </a:r>
            <a:r>
              <a:rPr lang="en-GB"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giàu đức hi sinh, sống nhân hậu, ...</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tebook Powerpoint Template | Notebook paper template, Notebook paper,  Powerpoint template free"/>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8052" r="4044"/>
          <a:stretch>
            <a:fillRect/>
          </a:stretch>
        </p:blipFill>
        <p:spPr bwMode="auto">
          <a:xfrm>
            <a:off x="-32997" y="-33562"/>
            <a:ext cx="12257994" cy="6891562"/>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Hộp Văn bản 13"/>
          <p:cNvSpPr txBox="1"/>
          <p:nvPr/>
        </p:nvSpPr>
        <p:spPr>
          <a:xfrm>
            <a:off x="984085" y="598543"/>
            <a:ext cx="10209299" cy="523220"/>
          </a:xfrm>
          <a:prstGeom prst="rect">
            <a:avLst/>
          </a:prstGeom>
          <a:noFill/>
        </p:spPr>
        <p:txBody>
          <a:bodyPr wrap="square">
            <a:spAutoFit/>
          </a:bodyPr>
          <a:lstStyle/>
          <a:p>
            <a:pPr marL="0" marR="0" algn="just">
              <a:spcBef>
                <a:spcPts val="0"/>
              </a:spcBef>
              <a:spcAft>
                <a:spcPts val="0"/>
              </a:spcAft>
            </a:pPr>
            <a:r>
              <a:rPr lang="en-US" sz="2800" dirty="0">
                <a:solidFill>
                  <a:srgbClr val="000000"/>
                </a:solidFill>
                <a:effectLst/>
                <a:latin typeface="Times New Roman" panose="02020603050405020304" pitchFamily="18" charset="0"/>
                <a:ea typeface="Calibri" panose="020F0502020204030204" pitchFamily="34" charset="0"/>
              </a:rPr>
              <a:t>*</a:t>
            </a:r>
            <a:r>
              <a:rPr lang="en-US" sz="2800" b="1" dirty="0" err="1">
                <a:solidFill>
                  <a:srgbClr val="000000"/>
                </a:solidFill>
                <a:effectLst/>
                <a:latin typeface="Times New Roman" panose="02020603050405020304" pitchFamily="18" charset="0"/>
                <a:ea typeface="Calibri" panose="020F0502020204030204" pitchFamily="34" charset="0"/>
              </a:rPr>
              <a:t>Gợi</a:t>
            </a:r>
            <a:r>
              <a:rPr lang="en-US" sz="2800" b="1" dirty="0">
                <a:solidFill>
                  <a:srgbClr val="000000"/>
                </a:solidFill>
                <a:effectLst/>
                <a:latin typeface="Times New Roman" panose="02020603050405020304" pitchFamily="18" charset="0"/>
                <a:ea typeface="Calibri" panose="020F0502020204030204" pitchFamily="34" charset="0"/>
              </a:rPr>
              <a:t> ý </a:t>
            </a:r>
            <a:r>
              <a:rPr lang="en-US" sz="2800" b="1" dirty="0" err="1">
                <a:solidFill>
                  <a:srgbClr val="000000"/>
                </a:solidFill>
                <a:effectLst/>
                <a:latin typeface="Times New Roman" panose="02020603050405020304" pitchFamily="18" charset="0"/>
                <a:ea typeface="Calibri" panose="020F0502020204030204" pitchFamily="34" charset="0"/>
              </a:rPr>
              <a:t>viết</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đoạn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văn</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
        <p:nvSpPr>
          <p:cNvPr id="15" name="Hộp Văn bản 14"/>
          <p:cNvSpPr txBox="1"/>
          <p:nvPr/>
        </p:nvSpPr>
        <p:spPr>
          <a:xfrm>
            <a:off x="1328516" y="1486030"/>
            <a:ext cx="8229142" cy="578882"/>
          </a:xfrm>
          <a:prstGeom prst="roundRect">
            <a:avLst/>
          </a:prstGeom>
          <a:noFill/>
          <a:ln w="38100">
            <a:solidFill>
              <a:srgbClr val="00CC00"/>
            </a:solidFill>
          </a:ln>
        </p:spPr>
        <p:txBody>
          <a:bodyPr wrap="square">
            <a:spAutoFit/>
          </a:bodyPr>
          <a:lstStyle/>
          <a:p>
            <a:pPr algn="just"/>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tộc</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2" name="Hộp Văn bản 1"/>
          <p:cNvSpPr txBox="1"/>
          <p:nvPr/>
        </p:nvSpPr>
        <p:spPr>
          <a:xfrm>
            <a:off x="1396399" y="2485808"/>
            <a:ext cx="8161259" cy="578882"/>
          </a:xfrm>
          <a:prstGeom prst="roundRect">
            <a:avLst/>
          </a:prstGeom>
          <a:noFill/>
          <a:ln w="38100">
            <a:solidFill>
              <a:srgbClr val="00CC00"/>
            </a:solidFill>
          </a:ln>
        </p:spPr>
        <p:txBody>
          <a:bodyPr wrap="square">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hi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ta.</a:t>
            </a:r>
            <a:endParaRPr lang="en-US" sz="2800" dirty="0">
              <a:latin typeface="Times New Roman" panose="02020603050405020304" pitchFamily="18" charset="0"/>
              <a:cs typeface="Times New Roman" panose="02020603050405020304" pitchFamily="18" charset="0"/>
            </a:endParaRPr>
          </a:p>
        </p:txBody>
      </p:sp>
      <p:sp>
        <p:nvSpPr>
          <p:cNvPr id="5" name="Hộp Văn bản 4"/>
          <p:cNvSpPr txBox="1"/>
          <p:nvPr/>
        </p:nvSpPr>
        <p:spPr>
          <a:xfrm>
            <a:off x="1345297" y="3472798"/>
            <a:ext cx="6216646" cy="578882"/>
          </a:xfrm>
          <a:prstGeom prst="roundRect">
            <a:avLst/>
          </a:prstGeom>
          <a:noFill/>
          <a:ln w="38100">
            <a:solidFill>
              <a:srgbClr val="00CC00"/>
            </a:solidFill>
          </a:ln>
        </p:spPr>
        <p:txBody>
          <a:bodyPr wrap="square">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chi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a:t>
            </a:r>
          </a:p>
        </p:txBody>
      </p:sp>
      <p:sp>
        <p:nvSpPr>
          <p:cNvPr id="8" name="Hộp Văn bản 7"/>
          <p:cNvSpPr txBox="1"/>
          <p:nvPr/>
        </p:nvSpPr>
        <p:spPr>
          <a:xfrm>
            <a:off x="1345297" y="4384928"/>
            <a:ext cx="10004874" cy="578882"/>
          </a:xfrm>
          <a:prstGeom prst="roundRect">
            <a:avLst/>
          </a:prstGeom>
          <a:noFill/>
          <a:ln w="38100">
            <a:solidFill>
              <a:srgbClr val="00CC00"/>
            </a:solidFill>
          </a:ln>
        </p:spPr>
        <p:txBody>
          <a:bodyPr wrap="square">
            <a:spAutoFit/>
          </a:bodyPr>
          <a:lstStyle/>
          <a:p>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Ý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hi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hôm</a:t>
            </a:r>
            <a:r>
              <a:rPr lang="en-US" sz="2800" dirty="0">
                <a:latin typeface="Times New Roman" panose="02020603050405020304" pitchFamily="18" charset="0"/>
                <a:cs typeface="Times New Roman" panose="02020603050405020304" pitchFamily="18" charset="0"/>
              </a:rPr>
              <a:t> nay.</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5"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p:cNvSpPr txBox="1"/>
          <p:nvPr/>
        </p:nvSpPr>
        <p:spPr>
          <a:xfrm>
            <a:off x="3048000" y="553738"/>
            <a:ext cx="6096000" cy="596574"/>
          </a:xfrm>
          <a:prstGeom prst="rect">
            <a:avLst/>
          </a:prstGeom>
          <a:noFill/>
        </p:spPr>
        <p:txBody>
          <a:bodyPr wrap="square">
            <a:spAutoFit/>
          </a:bodyPr>
          <a:lstStyle/>
          <a:p>
            <a:pPr marL="0" marR="0" algn="just">
              <a:lnSpc>
                <a:spcPct val="130000"/>
              </a:lnSpc>
              <a:spcBef>
                <a:spcPts val="0"/>
              </a:spcBef>
              <a:spcAft>
                <a:spcPts val="0"/>
              </a:spcAft>
            </a:pPr>
            <a:r>
              <a:rPr lang="en-US" sz="2800" b="1" dirty="0" err="1">
                <a:solidFill>
                  <a:srgbClr val="009900"/>
                </a:solidFill>
                <a:effectLst/>
                <a:latin typeface="Times New Roman" panose="02020603050405020304" pitchFamily="18" charset="0"/>
                <a:ea typeface="Times New Roman" panose="02020603050405020304" pitchFamily="18" charset="0"/>
              </a:rPr>
              <a:t>Bảng</a:t>
            </a:r>
            <a:r>
              <a:rPr lang="en-US" sz="2800" b="1" dirty="0">
                <a:solidFill>
                  <a:srgbClr val="009900"/>
                </a:solidFill>
                <a:effectLst/>
                <a:latin typeface="Times New Roman" panose="02020603050405020304" pitchFamily="18" charset="0"/>
                <a:ea typeface="Times New Roman" panose="02020603050405020304" pitchFamily="18" charset="0"/>
              </a:rPr>
              <a:t> </a:t>
            </a:r>
            <a:r>
              <a:rPr lang="en-US" sz="2800" b="1" dirty="0" err="1">
                <a:solidFill>
                  <a:srgbClr val="009900"/>
                </a:solidFill>
                <a:effectLst/>
                <a:latin typeface="Times New Roman" panose="02020603050405020304" pitchFamily="18" charset="0"/>
                <a:ea typeface="Times New Roman" panose="02020603050405020304" pitchFamily="18" charset="0"/>
              </a:rPr>
              <a:t>kiểm</a:t>
            </a:r>
            <a:r>
              <a:rPr lang="en-US" sz="2800" b="1" dirty="0">
                <a:solidFill>
                  <a:srgbClr val="009900"/>
                </a:solidFill>
                <a:effectLst/>
                <a:latin typeface="Times New Roman" panose="02020603050405020304" pitchFamily="18" charset="0"/>
                <a:ea typeface="Times New Roman" panose="02020603050405020304" pitchFamily="18" charset="0"/>
              </a:rPr>
              <a:t> </a:t>
            </a:r>
            <a:r>
              <a:rPr lang="en-US" sz="2800" b="1" dirty="0" err="1">
                <a:solidFill>
                  <a:srgbClr val="009900"/>
                </a:solidFill>
                <a:effectLst/>
                <a:latin typeface="Times New Roman" panose="02020603050405020304" pitchFamily="18" charset="0"/>
                <a:ea typeface="Times New Roman" panose="02020603050405020304" pitchFamily="18" charset="0"/>
              </a:rPr>
              <a:t>kĩ</a:t>
            </a:r>
            <a:r>
              <a:rPr lang="en-US" sz="2800" b="1" dirty="0">
                <a:solidFill>
                  <a:srgbClr val="009900"/>
                </a:solidFill>
                <a:effectLst/>
                <a:latin typeface="Times New Roman" panose="02020603050405020304" pitchFamily="18" charset="0"/>
                <a:ea typeface="Times New Roman" panose="02020603050405020304" pitchFamily="18" charset="0"/>
              </a:rPr>
              <a:t> </a:t>
            </a:r>
            <a:r>
              <a:rPr lang="en-US" sz="2800" b="1" dirty="0" err="1">
                <a:solidFill>
                  <a:srgbClr val="009900"/>
                </a:solidFill>
                <a:effectLst/>
                <a:latin typeface="Times New Roman" panose="02020603050405020304" pitchFamily="18" charset="0"/>
                <a:ea typeface="Times New Roman" panose="02020603050405020304" pitchFamily="18" charset="0"/>
              </a:rPr>
              <a:t>năng</a:t>
            </a:r>
            <a:r>
              <a:rPr lang="en-US" sz="2800" b="1" dirty="0">
                <a:solidFill>
                  <a:srgbClr val="009900"/>
                </a:solidFill>
                <a:effectLst/>
                <a:latin typeface="Times New Roman" panose="02020603050405020304" pitchFamily="18" charset="0"/>
                <a:ea typeface="Times New Roman" panose="02020603050405020304" pitchFamily="18" charset="0"/>
              </a:rPr>
              <a:t> </a:t>
            </a:r>
            <a:r>
              <a:rPr lang="en-US" sz="2800" b="1" dirty="0" err="1">
                <a:solidFill>
                  <a:srgbClr val="009900"/>
                </a:solidFill>
                <a:effectLst/>
                <a:latin typeface="Times New Roman" panose="02020603050405020304" pitchFamily="18" charset="0"/>
                <a:ea typeface="Times New Roman" panose="02020603050405020304" pitchFamily="18" charset="0"/>
              </a:rPr>
              <a:t>viết</a:t>
            </a:r>
            <a:r>
              <a:rPr lang="en-US" sz="2800" b="1" dirty="0">
                <a:solidFill>
                  <a:srgbClr val="009900"/>
                </a:solidFill>
                <a:effectLst/>
                <a:latin typeface="Times New Roman" panose="02020603050405020304" pitchFamily="18" charset="0"/>
                <a:ea typeface="Times New Roman" panose="02020603050405020304" pitchFamily="18" charset="0"/>
              </a:rPr>
              <a:t> </a:t>
            </a:r>
            <a:r>
              <a:rPr lang="en-US" sz="2800" b="1" dirty="0" err="1">
                <a:solidFill>
                  <a:srgbClr val="009900"/>
                </a:solidFill>
                <a:effectLst/>
                <a:latin typeface="Times New Roman" panose="02020603050405020304" pitchFamily="18" charset="0"/>
                <a:ea typeface="Times New Roman" panose="02020603050405020304" pitchFamily="18" charset="0"/>
              </a:rPr>
              <a:t>đoạn</a:t>
            </a:r>
            <a:r>
              <a:rPr lang="en-US" sz="2800" b="1" dirty="0">
                <a:solidFill>
                  <a:srgbClr val="009900"/>
                </a:solidFill>
                <a:effectLst/>
                <a:latin typeface="Times New Roman" panose="02020603050405020304" pitchFamily="18" charset="0"/>
                <a:ea typeface="Times New Roman" panose="02020603050405020304" pitchFamily="18" charset="0"/>
              </a:rPr>
              <a:t> </a:t>
            </a:r>
            <a:r>
              <a:rPr lang="en-US" sz="2800" b="1" dirty="0" err="1">
                <a:solidFill>
                  <a:srgbClr val="009900"/>
                </a:solidFill>
                <a:effectLst/>
                <a:latin typeface="Times New Roman" panose="02020603050405020304" pitchFamily="18" charset="0"/>
                <a:ea typeface="Times New Roman" panose="02020603050405020304" pitchFamily="18" charset="0"/>
              </a:rPr>
              <a:t>văn</a:t>
            </a:r>
            <a:r>
              <a:rPr lang="en-US" sz="2800" b="1" dirty="0">
                <a:solidFill>
                  <a:srgbClr val="009900"/>
                </a:solidFill>
                <a:effectLst/>
                <a:latin typeface="Times New Roman" panose="02020603050405020304" pitchFamily="18" charset="0"/>
                <a:ea typeface="Times New Roman" panose="02020603050405020304" pitchFamily="18" charset="0"/>
              </a:rPr>
              <a:t>:</a:t>
            </a:r>
            <a:endParaRPr lang="en-US" sz="2400" dirty="0">
              <a:solidFill>
                <a:srgbClr val="009900"/>
              </a:solidFill>
              <a:effectLst/>
              <a:latin typeface="Times New Roman" panose="02020603050405020304" pitchFamily="18" charset="0"/>
              <a:ea typeface="Times New Roman" panose="02020603050405020304" pitchFamily="18" charset="0"/>
            </a:endParaRPr>
          </a:p>
        </p:txBody>
      </p:sp>
      <p:graphicFrame>
        <p:nvGraphicFramePr>
          <p:cNvPr id="8" name="Bảng 7"/>
          <p:cNvGraphicFramePr>
            <a:graphicFrameLocks noGrp="1"/>
          </p:cNvGraphicFramePr>
          <p:nvPr/>
        </p:nvGraphicFramePr>
        <p:xfrm>
          <a:off x="190227" y="1558184"/>
          <a:ext cx="10837001" cy="4982656"/>
        </p:xfrm>
        <a:graphic>
          <a:graphicData uri="http://schemas.openxmlformats.org/drawingml/2006/table">
            <a:tbl>
              <a:tblPr firstRow="1" firstCol="1" bandRow="1">
                <a:tableStyleId>{5C22544A-7EE6-4342-B048-85BDC9FD1C3A}</a:tableStyleId>
              </a:tblPr>
              <a:tblGrid>
                <a:gridCol w="991144"/>
                <a:gridCol w="6992828"/>
                <a:gridCol w="1572164"/>
                <a:gridCol w="1280865"/>
              </a:tblGrid>
              <a:tr h="0">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STT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33"/>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Tiêu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33"/>
                    </a:solidFill>
                  </a:tcPr>
                </a:tc>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Đạt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33"/>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đạt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33"/>
                    </a:solidFill>
                  </a:tcPr>
                </a:tc>
              </a:tr>
              <a:tr h="925624">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1</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33"/>
                    </a:solidFill>
                  </a:tcPr>
                </a:tc>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Đảm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lượng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khoảng</a:t>
                      </a:r>
                      <a:r>
                        <a:rPr lang="en-US" sz="2800" dirty="0">
                          <a:effectLst/>
                          <a:latin typeface="Times New Roman" panose="02020603050405020304" pitchFamily="18" charset="0"/>
                          <a:cs typeface="Times New Roman" panose="02020603050405020304" pitchFamily="18" charset="0"/>
                        </a:rPr>
                        <a:t> 5 – 7 </a:t>
                      </a: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925624">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33"/>
                    </a:solidFill>
                  </a:tcPr>
                </a:tc>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đúng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chủ</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cảm</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nhận</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của</a:t>
                      </a:r>
                      <a:r>
                        <a:rPr lang="vi-VN" sz="2800" dirty="0">
                          <a:effectLst/>
                          <a:latin typeface="Times New Roman" panose="02020603050405020304" pitchFamily="18" charset="0"/>
                          <a:cs typeface="Times New Roman" panose="02020603050405020304" pitchFamily="18" charset="0"/>
                        </a:rPr>
                        <a:t> anh/</a:t>
                      </a:r>
                      <a:r>
                        <a:rPr lang="vi-VN" sz="2800" dirty="0" err="1">
                          <a:effectLst/>
                          <a:latin typeface="Times New Roman" panose="02020603050405020304" pitchFamily="18" charset="0"/>
                          <a:cs typeface="Times New Roman" panose="02020603050405020304" pitchFamily="18" charset="0"/>
                        </a:rPr>
                        <a:t>chị</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về</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một</a:t>
                      </a:r>
                      <a:r>
                        <a:rPr lang="vi-VN" sz="2800" dirty="0">
                          <a:effectLst/>
                          <a:latin typeface="Times New Roman" panose="02020603050405020304" pitchFamily="18" charset="0"/>
                          <a:cs typeface="Times New Roman" panose="02020603050405020304" pitchFamily="18" charset="0"/>
                        </a:rPr>
                        <a:t> chi </a:t>
                      </a:r>
                      <a:r>
                        <a:rPr lang="vi-VN" sz="2800" dirty="0" err="1">
                          <a:effectLst/>
                          <a:latin typeface="Times New Roman" panose="02020603050405020304" pitchFamily="18" charset="0"/>
                          <a:cs typeface="Times New Roman" panose="02020603050405020304" pitchFamily="18" charset="0"/>
                        </a:rPr>
                        <a:t>tiết</a:t>
                      </a:r>
                      <a:r>
                        <a:rPr lang="vi-VN" sz="2800" dirty="0">
                          <a:effectLst/>
                          <a:latin typeface="Times New Roman" panose="02020603050405020304" pitchFamily="18" charset="0"/>
                          <a:cs typeface="Times New Roman" panose="02020603050405020304" pitchFamily="18" charset="0"/>
                        </a:rPr>
                        <a:t> trong </a:t>
                      </a:r>
                      <a:r>
                        <a:rPr lang="vi-VN" sz="2800" dirty="0" err="1">
                          <a:effectLst/>
                          <a:latin typeface="Times New Roman" panose="02020603050405020304" pitchFamily="18" charset="0"/>
                          <a:cs typeface="Times New Roman" panose="02020603050405020304" pitchFamily="18" charset="0"/>
                        </a:rPr>
                        <a:t>truyện</a:t>
                      </a:r>
                      <a:r>
                        <a:rPr lang="vi-VN" sz="2800" dirty="0">
                          <a:effectLst/>
                          <a:latin typeface="Times New Roman" panose="02020603050405020304" pitchFamily="18" charset="0"/>
                          <a:cs typeface="Times New Roman" panose="02020603050405020304" pitchFamily="18" charset="0"/>
                        </a:rPr>
                        <a:t> </a:t>
                      </a:r>
                      <a:r>
                        <a:rPr lang="vi-VN" sz="2800" dirty="0" err="1">
                          <a:effectLst/>
                          <a:latin typeface="Times New Roman" panose="02020603050405020304" pitchFamily="18" charset="0"/>
                          <a:cs typeface="Times New Roman" panose="02020603050405020304" pitchFamily="18" charset="0"/>
                        </a:rPr>
                        <a:t>ngắn</a:t>
                      </a:r>
                      <a:r>
                        <a:rPr lang="vi-VN"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40914">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33"/>
                    </a:solidFill>
                  </a:tcPr>
                </a:tc>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chủ</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đề</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925624">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33"/>
                    </a:solidFill>
                  </a:tcPr>
                </a:tc>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Đoạn văn đảm bảo tính liên kết giữa các câu trong đoạn văn.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925624">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5</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33"/>
                    </a:solidFill>
                  </a:tcPr>
                </a:tc>
                <a:tc>
                  <a:txBody>
                    <a:bodyPr/>
                    <a:lstStyle/>
                    <a:p>
                      <a:pPr marL="0" marR="0" algn="just">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dụng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pháp</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10" name="Hình ảnh 9"/>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76956" y="-9359"/>
            <a:ext cx="1612058" cy="1567543"/>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77242" y="1400884"/>
            <a:ext cx="6237515" cy="321722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7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VẬN</a:t>
            </a:r>
            <a:r>
              <a:rPr kumimoji="0" lang="en-US" sz="72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DỤNG </a:t>
            </a:r>
          </a:p>
          <a:p>
            <a:pPr marL="0" marR="0" lvl="0" indent="0" algn="ctr" defTabSz="914400" rtl="0" eaLnBrk="1" fontAlgn="auto" latinLnBrk="0" hangingPunct="1">
              <a:lnSpc>
                <a:spcPct val="150000"/>
              </a:lnSpc>
              <a:spcBef>
                <a:spcPts val="0"/>
              </a:spcBef>
              <a:spcAft>
                <a:spcPts val="0"/>
              </a:spcAft>
              <a:buClrTx/>
              <a:buSzTx/>
              <a:buFontTx/>
              <a:buNone/>
              <a:defRPr/>
            </a:pPr>
            <a:r>
              <a:rPr lang="en-US" sz="7200" b="1" noProof="0" dirty="0">
                <a:solidFill>
                  <a:srgbClr val="C00000"/>
                </a:solidFill>
                <a:latin typeface="Times New Roman" panose="02020603050405020304" pitchFamily="18" charset="0"/>
                <a:cs typeface="Times New Roman" panose="02020603050405020304" pitchFamily="18" charset="0"/>
              </a:rPr>
              <a:t>LIÊN HỆ</a:t>
            </a:r>
            <a:endParaRPr kumimoji="0" lang="en-US" sz="7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tebook Powerpoint Template | Notebook paper template, Notebook paper,  Powerpoint template free"/>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8052" r="4044"/>
          <a:stretch>
            <a:fillRect/>
          </a:stretch>
        </p:blipFill>
        <p:spPr bwMode="auto">
          <a:xfrm>
            <a:off x="-420914" y="0"/>
            <a:ext cx="12678908" cy="6891562"/>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Hình ảnh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530795" y="-130415"/>
            <a:ext cx="1727199" cy="1727199"/>
          </a:xfrm>
          <a:prstGeom prst="rect">
            <a:avLst/>
          </a:prstGeom>
        </p:spPr>
      </p:pic>
      <p:sp>
        <p:nvSpPr>
          <p:cNvPr id="7" name="Hộp Văn bản 6"/>
          <p:cNvSpPr txBox="1"/>
          <p:nvPr/>
        </p:nvSpPr>
        <p:spPr>
          <a:xfrm>
            <a:off x="1311681" y="860171"/>
            <a:ext cx="9568638" cy="1532334"/>
          </a:xfrm>
          <a:prstGeom prst="roundRect">
            <a:avLst/>
          </a:prstGeom>
          <a:noFill/>
          <a:ln w="57150">
            <a:solidFill>
              <a:srgbClr val="00CC00"/>
            </a:solidFill>
          </a:ln>
        </p:spPr>
        <p:txBody>
          <a:bodyPr wrap="square">
            <a:spAutoFit/>
          </a:bodyPr>
          <a:lstStyle/>
          <a:p>
            <a:pPr algn="just"/>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1: </a:t>
            </a:r>
            <a:r>
              <a:rPr lang="vi-VN" sz="2800" dirty="0">
                <a:latin typeface="Times New Roman" panose="02020603050405020304" pitchFamily="18" charset="0"/>
                <a:cs typeface="Times New Roman" panose="02020603050405020304" pitchFamily="18" charset="0"/>
              </a:rPr>
              <a:t>Theo em,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vi-VN" sz="2800" dirty="0">
                <a:latin typeface="Times New Roman" panose="02020603050405020304" pitchFamily="18" charset="0"/>
                <a:cs typeface="Times New Roman" panose="02020603050405020304" pitchFamily="18" charset="0"/>
              </a:rPr>
              <a:t>? Vấn đề đó có ý nghĩa như thế nào với cuộc sống hôm nay? </a:t>
            </a:r>
            <a:endParaRPr lang="en-US" sz="2800" dirty="0">
              <a:latin typeface="Times New Roman" panose="02020603050405020304" pitchFamily="18" charset="0"/>
              <a:cs typeface="Times New Roman" panose="02020603050405020304" pitchFamily="18" charset="0"/>
            </a:endParaRPr>
          </a:p>
        </p:txBody>
      </p:sp>
      <p:pic>
        <p:nvPicPr>
          <p:cNvPr id="8" name="Hình ảnh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83183" y="5160661"/>
            <a:ext cx="2334703" cy="1730901"/>
          </a:xfrm>
          <a:prstGeom prst="rect">
            <a:avLst/>
          </a:prstGeom>
        </p:spPr>
      </p:pic>
      <p:sp>
        <p:nvSpPr>
          <p:cNvPr id="9" name="Hộp Văn bản 8"/>
          <p:cNvSpPr txBox="1"/>
          <p:nvPr/>
        </p:nvSpPr>
        <p:spPr>
          <a:xfrm>
            <a:off x="2852058" y="7035933"/>
            <a:ext cx="6487884" cy="2031325"/>
          </a:xfrm>
          <a:prstGeom prst="rect">
            <a:avLst/>
          </a:prstGeom>
          <a:noFill/>
        </p:spPr>
        <p:txBody>
          <a:bodyPr wrap="square">
            <a:spAutoFit/>
          </a:bodyPr>
          <a:lstStyle/>
          <a:p>
            <a:pPr marL="342900" marR="0" lvl="0" indent="-342900" algn="just">
              <a:spcBef>
                <a:spcPts val="0"/>
              </a:spcBef>
              <a:spcAft>
                <a:spcPts val="0"/>
              </a:spcAft>
              <a:buFont typeface="Times New Roman" panose="02020603050405020304" pitchFamily="18" charset="0"/>
              <a:buChar char="-"/>
            </a:pPr>
            <a:r>
              <a:rPr lang="en-US" sz="1800" dirty="0" err="1">
                <a:solidFill>
                  <a:srgbClr val="000000"/>
                </a:solidFill>
                <a:effectLst/>
                <a:latin typeface="Times New Roman" panose="02020603050405020304" pitchFamily="18" charset="0"/>
                <a:ea typeface="Times New Roman" panose="02020603050405020304" pitchFamily="18" charset="0"/>
              </a:rPr>
              <a:t>Bản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lĩnh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lòng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nhân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hậu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nhân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vật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dì</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Mây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truyện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ngắn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thật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đáng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ngưỡng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mộ</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Cuộc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sống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hôm</a:t>
            </a:r>
            <a:r>
              <a:rPr lang="en-US" sz="1800" dirty="0">
                <a:solidFill>
                  <a:srgbClr val="000000"/>
                </a:solidFill>
                <a:effectLst/>
                <a:latin typeface="Times New Roman" panose="02020603050405020304" pitchFamily="18" charset="0"/>
                <a:ea typeface="Times New Roman" panose="02020603050405020304" pitchFamily="18" charset="0"/>
              </a:rPr>
              <a:t> nay </a:t>
            </a:r>
            <a:r>
              <a:rPr lang="en-US" sz="1800" dirty="0" err="1">
                <a:solidFill>
                  <a:srgbClr val="000000"/>
                </a:solidFill>
                <a:effectLst/>
                <a:latin typeface="Times New Roman" panose="02020603050405020304" pitchFamily="18" charset="0"/>
                <a:ea typeface="Times New Roman" panose="02020603050405020304" pitchFamily="18" charset="0"/>
              </a:rPr>
              <a:t>tuy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không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còn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chiến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tranh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bom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đạn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nhưng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bản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lĩnh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nghị</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lực</a:t>
            </a:r>
            <a:r>
              <a:rPr lang="en-US" sz="1800" dirty="0">
                <a:solidFill>
                  <a:srgbClr val="000000"/>
                </a:solidFill>
                <a:effectLst/>
                <a:latin typeface="Times New Roman" panose="02020603050405020304" pitchFamily="18" charset="0"/>
                <a:ea typeface="Times New Roman" panose="02020603050405020304" pitchFamily="18" charset="0"/>
              </a:rPr>
              <a:t> phi </a:t>
            </a:r>
            <a:r>
              <a:rPr lang="en-US" sz="1800" dirty="0" err="1">
                <a:solidFill>
                  <a:srgbClr val="000000"/>
                </a:solidFill>
                <a:effectLst/>
                <a:latin typeface="Times New Roman" panose="02020603050405020304" pitchFamily="18" charset="0"/>
                <a:ea typeface="Times New Roman" panose="02020603050405020304" pitchFamily="18" charset="0"/>
              </a:rPr>
              <a:t>thường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lòng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nhân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hậu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nhân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vật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dì</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Mây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sức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mạnh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cổ</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vũ</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chúng</a:t>
            </a:r>
            <a:r>
              <a:rPr lang="en-US" sz="1800" dirty="0">
                <a:solidFill>
                  <a:srgbClr val="000000"/>
                </a:solidFill>
                <a:effectLst/>
                <a:latin typeface="Times New Roman" panose="02020603050405020304" pitchFamily="18" charset="0"/>
                <a:ea typeface="Times New Roman" panose="02020603050405020304" pitchFamily="18" charset="0"/>
              </a:rPr>
              <a:t> ta </a:t>
            </a:r>
            <a:r>
              <a:rPr lang="en-US" sz="1800" dirty="0" err="1">
                <a:solidFill>
                  <a:srgbClr val="000000"/>
                </a:solidFill>
                <a:effectLst/>
                <a:latin typeface="Times New Roman" panose="02020603050405020304" pitchFamily="18" charset="0"/>
                <a:ea typeface="Times New Roman" panose="02020603050405020304" pitchFamily="18" charset="0"/>
              </a:rPr>
              <a:t>sống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bản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lĩnh</a:t>
            </a:r>
            <a:r>
              <a:rPr lang="en-US" sz="1800" dirty="0">
                <a:solidFill>
                  <a:srgbClr val="000000"/>
                </a:solidFill>
                <a:effectLst/>
                <a:latin typeface="Times New Roman" panose="02020603050405020304" pitchFamily="18" charset="0"/>
                <a:ea typeface="Times New Roman" panose="02020603050405020304" pitchFamily="18" charset="0"/>
              </a:rPr>
              <a:t>, can </a:t>
            </a:r>
            <a:r>
              <a:rPr lang="en-US" sz="1800" dirty="0" err="1">
                <a:solidFill>
                  <a:srgbClr val="000000"/>
                </a:solidFill>
                <a:effectLst/>
                <a:latin typeface="Times New Roman" panose="02020603050405020304" pitchFamily="18" charset="0"/>
                <a:ea typeface="Times New Roman" panose="02020603050405020304" pitchFamily="18" charset="0"/>
              </a:rPr>
              <a:t>đảm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đối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mặt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sẵn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sàng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vượt</a:t>
            </a:r>
            <a:r>
              <a:rPr lang="en-US" sz="1800" dirty="0">
                <a:solidFill>
                  <a:srgbClr val="000000"/>
                </a:solidFill>
                <a:effectLst/>
                <a:latin typeface="Times New Roman" panose="02020603050405020304" pitchFamily="18" charset="0"/>
                <a:ea typeface="Times New Roman" panose="02020603050405020304" pitchFamily="18" charset="0"/>
              </a:rPr>
              <a:t> qua </a:t>
            </a:r>
            <a:r>
              <a:rPr lang="en-US" sz="1800" dirty="0" err="1">
                <a:solidFill>
                  <a:srgbClr val="000000"/>
                </a:solidFill>
                <a:effectLst/>
                <a:latin typeface="Times New Roman" panose="02020603050405020304" pitchFamily="18" charset="0"/>
                <a:ea typeface="Times New Roman" panose="02020603050405020304" pitchFamily="18" charset="0"/>
              </a:rPr>
              <a:t>những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tình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huống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khó</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khăn</a:t>
            </a:r>
            <a:r>
              <a:rPr lang="en-US" sz="1800" dirty="0">
                <a:solidFill>
                  <a:srgbClr val="000000"/>
                </a:solidFill>
                <a:effectLst/>
                <a:latin typeface="Times New Roman" panose="02020603050405020304" pitchFamily="18" charset="0"/>
                <a:ea typeface="Times New Roman" panose="02020603050405020304" pitchFamily="18" charset="0"/>
              </a:rPr>
              <a:t>, nan </a:t>
            </a:r>
            <a:r>
              <a:rPr lang="en-US" sz="1800" dirty="0" err="1">
                <a:solidFill>
                  <a:srgbClr val="000000"/>
                </a:solidFill>
                <a:effectLst/>
                <a:latin typeface="Times New Roman" panose="02020603050405020304" pitchFamily="18" charset="0"/>
                <a:ea typeface="Times New Roman" panose="02020603050405020304" pitchFamily="18" charset="0"/>
              </a:rPr>
              <a:t>giải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cuộc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sống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rPr>
              <a:t> ý </a:t>
            </a:r>
            <a:r>
              <a:rPr lang="en-US" sz="1800" dirty="0" err="1">
                <a:solidFill>
                  <a:srgbClr val="000000"/>
                </a:solidFill>
                <a:effectLst/>
                <a:latin typeface="Times New Roman" panose="02020603050405020304" pitchFamily="18" charset="0"/>
                <a:ea typeface="Times New Roman" panose="02020603050405020304" pitchFamily="18" charset="0"/>
              </a:rPr>
              <a:t>chí</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vươn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lên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sống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tốt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sống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ích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trách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nhiệm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với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cuộc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đời</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p:txBody>
      </p:sp>
      <p:sp>
        <p:nvSpPr>
          <p:cNvPr id="10" name="Hộp Văn bản 9"/>
          <p:cNvSpPr txBox="1"/>
          <p:nvPr/>
        </p:nvSpPr>
        <p:spPr>
          <a:xfrm>
            <a:off x="1311681" y="2923524"/>
            <a:ext cx="9568638" cy="1384995"/>
          </a:xfrm>
          <a:prstGeom prst="rect">
            <a:avLst/>
          </a:prstGeom>
          <a:noFill/>
          <a:ln w="38100">
            <a:solidFill>
              <a:srgbClr val="00CC00"/>
            </a:solidFill>
          </a:ln>
        </p:spPr>
        <p:txBody>
          <a:bodyPr wrap="square">
            <a:spAutoFit/>
          </a:bodyPr>
          <a:lstStyle/>
          <a:p>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HS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nối</a:t>
            </a:r>
            <a:r>
              <a:rPr lang="en-US" sz="2800" dirty="0">
                <a:latin typeface="Times New Roman" panose="02020603050405020304" pitchFamily="18" charset="0"/>
                <a:cs typeface="Times New Roman" panose="02020603050405020304" pitchFamily="18" charset="0"/>
              </a:rPr>
              <a:t> VB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GV </a:t>
            </a:r>
            <a:r>
              <a:rPr lang="en-US" sz="2800" dirty="0" err="1">
                <a:latin typeface="Times New Roman" panose="02020603050405020304" pitchFamily="18" charset="0"/>
                <a:cs typeface="Times New Roman" panose="02020603050405020304" pitchFamily="18" charset="0"/>
              </a:rPr>
              <a:t>khuyến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HS </a:t>
            </a:r>
            <a:r>
              <a:rPr lang="en-US" sz="2800" dirty="0" err="1">
                <a:latin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a:t>
            </a:r>
            <a:r>
              <a:rPr lang="en-US" sz="2800" dirty="0">
                <a:latin typeface="Times New Roman" panose="02020603050405020304" pitchFamily="18" charset="0"/>
                <a:cs typeface="Times New Roman" panose="02020603050405020304" pitchFamily="18" charset="0"/>
              </a:rPr>
              <a:t>:</a:t>
            </a:r>
          </a:p>
        </p:txBody>
      </p:sp>
      <p:sp>
        <p:nvSpPr>
          <p:cNvPr id="11" name="Hộp Văn bản 9"/>
          <p:cNvSpPr txBox="1"/>
          <p:nvPr/>
        </p:nvSpPr>
        <p:spPr>
          <a:xfrm>
            <a:off x="1311681" y="4468163"/>
            <a:ext cx="9568638" cy="954107"/>
          </a:xfrm>
          <a:prstGeom prst="rect">
            <a:avLst/>
          </a:prstGeom>
          <a:noFill/>
          <a:ln w="38100">
            <a:solidFill>
              <a:srgbClr val="00CC00"/>
            </a:solidFill>
          </a:ln>
        </p:spPr>
        <p:txBody>
          <a:bodyPr wrap="square">
            <a:spAutoFit/>
          </a:bodyPr>
          <a:lstStyle/>
          <a:p>
            <a:r>
              <a:rPr lang="en-US" sz="2800" b="1"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Thông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điệp</a:t>
            </a: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hôm</a:t>
            </a:r>
            <a:r>
              <a:rPr lang="en-US" sz="2800" dirty="0">
                <a:latin typeface="Times New Roman" panose="02020603050405020304" pitchFamily="18" charset="0"/>
                <a:cs typeface="Times New Roman" panose="02020603050405020304" pitchFamily="18" charset="0"/>
              </a:rPr>
              <a:t> nay, </a:t>
            </a:r>
            <a:r>
              <a:rPr lang="en-US" sz="2800" dirty="0" err="1">
                <a:latin typeface="Times New Roman" panose="02020603050405020304" pitchFamily="18" charset="0"/>
                <a:cs typeface="Times New Roman" panose="02020603050405020304" pitchFamily="18" charset="0"/>
              </a:rPr>
              <a:t>bao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đây</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đã</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hi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xương</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máu</a:t>
            </a:r>
            <a:r>
              <a:rPr lang="en-US" sz="2800" dirty="0">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1168966" y="1653665"/>
            <a:ext cx="9732930" cy="4732703"/>
            <a:chOff x="1696683" y="2378442"/>
            <a:chExt cx="6811845" cy="4732703"/>
          </a:xfrm>
        </p:grpSpPr>
        <p:grpSp>
          <p:nvGrpSpPr>
            <p:cNvPr id="5" name="组合 4"/>
            <p:cNvGrpSpPr/>
            <p:nvPr/>
          </p:nvGrpSpPr>
          <p:grpSpPr>
            <a:xfrm>
              <a:off x="1696684" y="4141197"/>
              <a:ext cx="6811844" cy="2969948"/>
              <a:chOff x="1755521" y="3637285"/>
              <a:chExt cx="6811844" cy="2969948"/>
            </a:xfrm>
          </p:grpSpPr>
          <p:sp>
            <p:nvSpPr>
              <p:cNvPr id="6" name="矩形 5"/>
              <p:cNvSpPr/>
              <p:nvPr/>
            </p:nvSpPr>
            <p:spPr>
              <a:xfrm rot="16200000">
                <a:off x="2197844" y="3399918"/>
                <a:ext cx="923330" cy="1807975"/>
              </a:xfrm>
              <a:prstGeom prst="rect">
                <a:avLst/>
              </a:prstGeom>
            </p:spPr>
            <p:txBody>
              <a:bodyPr vert="eaVert" wrap="square">
                <a:spAutoFit/>
              </a:bodyPr>
              <a:lstStyle/>
              <a:p>
                <a:pPr algn="just"/>
                <a:r>
                  <a:rPr lang="en-GB" sz="2400" dirty="0" err="1">
                    <a:latin typeface="Times New Roman" panose="02020603050405020304" pitchFamily="18" charset="0"/>
                    <a:ea typeface="Calibri" panose="020F0502020204030204" pitchFamily="34" charset="0"/>
                  </a:rPr>
                  <a:t>Nhận</a:t>
                </a:r>
                <a:r>
                  <a:rPr lang="en-GB" sz="2400" dirty="0">
                    <a:latin typeface="Times New Roman" panose="02020603050405020304" pitchFamily="18" charset="0"/>
                    <a:ea typeface="Calibri" panose="020F0502020204030204" pitchFamily="34" charset="0"/>
                  </a:rPr>
                  <a:t> </a:t>
                </a:r>
                <a:r>
                  <a:rPr lang="en-GB" sz="2400" dirty="0" err="1">
                    <a:latin typeface="Times New Roman" panose="02020603050405020304" pitchFamily="18" charset="0"/>
                    <a:ea typeface="Calibri" panose="020F0502020204030204" pitchFamily="34" charset="0"/>
                  </a:rPr>
                  <a:t>ra</a:t>
                </a:r>
                <a:r>
                  <a:rPr lang="en-GB" sz="2400" dirty="0">
                    <a:latin typeface="Times New Roman" panose="02020603050405020304" pitchFamily="18" charset="0"/>
                    <a:ea typeface="Calibri" panose="020F0502020204030204" pitchFamily="34" charset="0"/>
                  </a:rPr>
                  <a:t> </a:t>
                </a:r>
                <a:r>
                  <a:rPr lang="en-GB" sz="2400" dirty="0" err="1">
                    <a:latin typeface="Times New Roman" panose="02020603050405020304" pitchFamily="18" charset="0"/>
                    <a:ea typeface="Calibri" panose="020F0502020204030204" pitchFamily="34" charset="0"/>
                  </a:rPr>
                  <a:t>giá</a:t>
                </a:r>
                <a:r>
                  <a:rPr lang="en-GB" sz="2400" dirty="0">
                    <a:latin typeface="Times New Roman" panose="02020603050405020304" pitchFamily="18" charset="0"/>
                    <a:ea typeface="Calibri" panose="020F0502020204030204" pitchFamily="34" charset="0"/>
                  </a:rPr>
                  <a:t> </a:t>
                </a:r>
                <a:r>
                  <a:rPr lang="en-GB" sz="2400" dirty="0" err="1">
                    <a:latin typeface="Times New Roman" panose="02020603050405020304" pitchFamily="18" charset="0"/>
                    <a:ea typeface="Calibri" panose="020F0502020204030204" pitchFamily="34" charset="0"/>
                  </a:rPr>
                  <a:t>trị</a:t>
                </a:r>
                <a:r>
                  <a:rPr lang="en-GB" sz="2400" dirty="0">
                    <a:latin typeface="Times New Roman" panose="02020603050405020304" pitchFamily="18" charset="0"/>
                    <a:ea typeface="Calibri" panose="020F0502020204030204" pitchFamily="34" charset="0"/>
                  </a:rPr>
                  <a:t> </a:t>
                </a:r>
                <a:r>
                  <a:rPr lang="en-GB" sz="2400" dirty="0" err="1">
                    <a:latin typeface="Times New Roman" panose="02020603050405020304" pitchFamily="18" charset="0"/>
                    <a:ea typeface="Calibri" panose="020F0502020204030204" pitchFamily="34" charset="0"/>
                  </a:rPr>
                  <a:t>của</a:t>
                </a:r>
                <a:r>
                  <a:rPr lang="en-GB" sz="2400" dirty="0">
                    <a:latin typeface="Times New Roman" panose="02020603050405020304" pitchFamily="18" charset="0"/>
                    <a:ea typeface="Calibri" panose="020F0502020204030204" pitchFamily="34" charset="0"/>
                  </a:rPr>
                  <a:t> </a:t>
                </a:r>
                <a:r>
                  <a:rPr lang="en-GB" sz="2400" dirty="0" err="1">
                    <a:latin typeface="Times New Roman" panose="02020603050405020304" pitchFamily="18" charset="0"/>
                    <a:ea typeface="Calibri" panose="020F0502020204030204" pitchFamily="34" charset="0"/>
                  </a:rPr>
                  <a:t>hòa</a:t>
                </a:r>
                <a:r>
                  <a:rPr lang="en-GB" sz="2400" dirty="0">
                    <a:latin typeface="Times New Roman" panose="02020603050405020304" pitchFamily="18" charset="0"/>
                    <a:ea typeface="Calibri" panose="020F0502020204030204" pitchFamily="34" charset="0"/>
                  </a:rPr>
                  <a:t> </a:t>
                </a:r>
                <a:r>
                  <a:rPr lang="en-GB" sz="2400" dirty="0" err="1">
                    <a:latin typeface="Times New Roman" panose="02020603050405020304" pitchFamily="18" charset="0"/>
                    <a:ea typeface="Calibri" panose="020F0502020204030204" pitchFamily="34" charset="0"/>
                  </a:rPr>
                  <a:t>bình</a:t>
                </a:r>
                <a:r>
                  <a:rPr lang="en-GB" sz="2400" dirty="0">
                    <a:latin typeface="Times New Roman" panose="02020603050405020304" pitchFamily="18" charset="0"/>
                    <a:ea typeface="Calibri" panose="020F0502020204030204" pitchFamily="34" charset="0"/>
                  </a:rPr>
                  <a:t> </a:t>
                </a:r>
                <a:r>
                  <a:rPr lang="en-GB" sz="2400" dirty="0" err="1">
                    <a:latin typeface="Times New Roman" panose="02020603050405020304" pitchFamily="18" charset="0"/>
                    <a:ea typeface="Calibri" panose="020F0502020204030204" pitchFamily="34" charset="0"/>
                  </a:rPr>
                  <a:t>hôm</a:t>
                </a:r>
                <a:r>
                  <a:rPr lang="en-GB" sz="2400" dirty="0">
                    <a:latin typeface="Times New Roman" panose="02020603050405020304" pitchFamily="18" charset="0"/>
                    <a:ea typeface="Calibri" panose="020F0502020204030204" pitchFamily="34" charset="0"/>
                  </a:rPr>
                  <a:t> nay</a:t>
                </a:r>
                <a:endParaRPr lang="ko-KR" altLang="en-US" sz="2400" dirty="0">
                  <a:solidFill>
                    <a:schemeClr val="tx1">
                      <a:lumMod val="75000"/>
                      <a:lumOff val="25000"/>
                    </a:schemeClr>
                  </a:solidFill>
                  <a:cs typeface="Arial" panose="020B0604020202020204" pitchFamily="34" charset="0"/>
                </a:endParaRPr>
              </a:p>
            </p:txBody>
          </p:sp>
          <p:sp>
            <p:nvSpPr>
              <p:cNvPr id="7" name="矩形 6"/>
              <p:cNvSpPr/>
              <p:nvPr/>
            </p:nvSpPr>
            <p:spPr>
              <a:xfrm rot="16200000">
                <a:off x="4309043" y="3527782"/>
                <a:ext cx="1661993" cy="1880999"/>
              </a:xfrm>
              <a:prstGeom prst="rect">
                <a:avLst/>
              </a:prstGeom>
            </p:spPr>
            <p:txBody>
              <a:bodyPr vert="eaVert" wrap="square">
                <a:spAutoFit/>
              </a:bodyPr>
              <a:lstStyle/>
              <a:p>
                <a:pPr algn="just"/>
                <a:r>
                  <a:rPr lang="en-GB" sz="2400" dirty="0" err="1">
                    <a:latin typeface="Times New Roman" panose="02020603050405020304" pitchFamily="18" charset="0"/>
                    <a:ea typeface="Calibri" panose="020F0502020204030204" pitchFamily="34" charset="0"/>
                  </a:rPr>
                  <a:t>Cần</a:t>
                </a:r>
                <a:r>
                  <a:rPr lang="en-GB"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biết</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trân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trọng</a:t>
                </a:r>
                <a:r>
                  <a:rPr lang="en-US" sz="2400" dirty="0">
                    <a:latin typeface="Times New Roman" panose="02020603050405020304" pitchFamily="18" charset="0"/>
                    <a:ea typeface="Calibri" panose="020F0502020204030204" pitchFamily="34" charset="0"/>
                  </a:rPr>
                  <a:t> </a:t>
                </a:r>
                <a:r>
                  <a:rPr lang="x-none" sz="2400">
                    <a:latin typeface="Times New Roman" panose="02020603050405020304" pitchFamily="18" charset="0"/>
                    <a:ea typeface="Calibri" panose="020F0502020204030204" pitchFamily="34" charset="0"/>
                  </a:rPr>
                  <a:t>hòa bình </a:t>
                </a:r>
                <a:r>
                  <a:rPr lang="en-US" sz="2400" dirty="0" err="1">
                    <a:latin typeface="Times New Roman" panose="02020603050405020304" pitchFamily="18" charset="0"/>
                    <a:ea typeface="Calibri" panose="020F0502020204030204" pitchFamily="34" charset="0"/>
                  </a:rPr>
                  <a:t>và</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đóng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góp</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những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việc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làm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tích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cực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cho</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xā</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hội</a:t>
                </a:r>
                <a:r>
                  <a:rPr lang="en-US" sz="2400" dirty="0">
                    <a:latin typeface="Times New Roman" panose="02020603050405020304" pitchFamily="18" charset="0"/>
                    <a:ea typeface="Calibri" panose="020F0502020204030204" pitchFamily="34" charset="0"/>
                  </a:rPr>
                  <a:t>.</a:t>
                </a:r>
                <a:endParaRPr lang="ko-KR" altLang="en-US" sz="2400" dirty="0">
                  <a:solidFill>
                    <a:schemeClr val="tx1">
                      <a:lumMod val="75000"/>
                      <a:lumOff val="25000"/>
                    </a:schemeClr>
                  </a:solidFill>
                  <a:cs typeface="Arial" panose="020B0604020202020204" pitchFamily="34" charset="0"/>
                </a:endParaRPr>
              </a:p>
            </p:txBody>
          </p:sp>
          <p:sp>
            <p:nvSpPr>
              <p:cNvPr id="8" name="矩形 7"/>
              <p:cNvSpPr/>
              <p:nvPr/>
            </p:nvSpPr>
            <p:spPr>
              <a:xfrm rot="16200000">
                <a:off x="6280184" y="4320052"/>
                <a:ext cx="2745432" cy="1828930"/>
              </a:xfrm>
              <a:prstGeom prst="rect">
                <a:avLst/>
              </a:prstGeom>
            </p:spPr>
            <p:txBody>
              <a:bodyPr vert="eaVert" wrap="square">
                <a:spAutoFit/>
              </a:bodyPr>
              <a:lstStyle/>
              <a:p>
                <a:pPr algn="just"/>
                <a:r>
                  <a:rPr lang="x-none" sz="2000">
                    <a:solidFill>
                      <a:srgbClr val="555555"/>
                    </a:solidFill>
                    <a:latin typeface="Times New Roman" panose="02020603050405020304" pitchFamily="18" charset="0"/>
                    <a:cs typeface="Times New Roman" panose="02020603050405020304" pitchFamily="18" charset="0"/>
                  </a:rPr>
                  <a:t>Người trẻ cần </a:t>
                </a:r>
                <a:r>
                  <a:rPr lang="vi-VN" sz="2000" dirty="0">
                    <a:solidFill>
                      <a:srgbClr val="555555"/>
                    </a:solidFill>
                    <a:latin typeface="Times New Roman" panose="02020603050405020304" pitchFamily="18" charset="0"/>
                    <a:cs typeface="Times New Roman" panose="02020603050405020304" pitchFamily="18" charset="0"/>
                  </a:rPr>
                  <a:t>sống có lí tưởng và mục đích, có trách nhiệm về nghĩa vụ và bổn phận của bản thân đối với đất nước, từ đó giúp đất nước ngày càng vững mạnh.</a:t>
                </a:r>
                <a:endParaRPr lang="en-US" altLang="ko-KR" sz="2000" dirty="0">
                  <a:solidFill>
                    <a:schemeClr val="tx1">
                      <a:lumMod val="75000"/>
                      <a:lumOff val="25000"/>
                    </a:schemeClr>
                  </a:solidFill>
                  <a:latin typeface="Times New Roman" panose="02020603050405020304" pitchFamily="18" charset="0"/>
                  <a:cs typeface="Times New Roman" panose="02020603050405020304" pitchFamily="18" charset="0"/>
                </a:endParaRPr>
              </a:p>
              <a:p>
                <a:pPr algn="ctr">
                  <a:lnSpc>
                    <a:spcPct val="150000"/>
                  </a:lnSpc>
                </a:pPr>
                <a:r>
                  <a:rPr lang="en-US" sz="20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ko-KR" altLang="en-US" sz="2000"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15" name="图片 14"/>
            <p:cNvPicPr>
              <a:picLocks noChangeAspect="1"/>
            </p:cNvPicPr>
            <p:nvPr/>
          </p:nvPicPr>
          <p:blipFill rotWithShape="1">
            <a:blip r:embed="rId2" cstate="screen"/>
            <a:srcRect/>
            <a:stretch>
              <a:fillRect/>
            </a:stretch>
          </p:blipFill>
          <p:spPr>
            <a:xfrm>
              <a:off x="6722406" y="2388342"/>
              <a:ext cx="1743315" cy="1689879"/>
            </a:xfrm>
            <a:prstGeom prst="rect">
              <a:avLst/>
            </a:prstGeom>
          </p:spPr>
        </p:pic>
        <p:pic>
          <p:nvPicPr>
            <p:cNvPr id="16" name="图片 15"/>
            <p:cNvPicPr>
              <a:picLocks noChangeAspect="1"/>
            </p:cNvPicPr>
            <p:nvPr/>
          </p:nvPicPr>
          <p:blipFill rotWithShape="1">
            <a:blip r:embed="rId3" cstate="screen"/>
            <a:srcRect/>
            <a:stretch>
              <a:fillRect/>
            </a:stretch>
          </p:blipFill>
          <p:spPr>
            <a:xfrm>
              <a:off x="4140703" y="2378442"/>
              <a:ext cx="1880998" cy="1823342"/>
            </a:xfrm>
            <a:prstGeom prst="rect">
              <a:avLst/>
            </a:prstGeom>
          </p:spPr>
        </p:pic>
        <p:pic>
          <p:nvPicPr>
            <p:cNvPr id="17" name="图片 16"/>
            <p:cNvPicPr>
              <a:picLocks noChangeAspect="1"/>
            </p:cNvPicPr>
            <p:nvPr/>
          </p:nvPicPr>
          <p:blipFill rotWithShape="1">
            <a:blip r:embed="rId4" cstate="screen"/>
            <a:srcRect/>
            <a:stretch>
              <a:fillRect/>
            </a:stretch>
          </p:blipFill>
          <p:spPr>
            <a:xfrm>
              <a:off x="1696683" y="2388342"/>
              <a:ext cx="1743315" cy="1689879"/>
            </a:xfrm>
            <a:prstGeom prst="rect">
              <a:avLst/>
            </a:prstGeom>
          </p:spPr>
        </p:pic>
      </p:grpSp>
      <p:pic>
        <p:nvPicPr>
          <p:cNvPr id="2" name="图片 4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89128" y="262251"/>
            <a:ext cx="2326666" cy="1163333"/>
          </a:xfrm>
          <a:prstGeom prst="rect">
            <a:avLst/>
          </a:prstGeom>
        </p:spPr>
      </p:pic>
      <p:sp>
        <p:nvSpPr>
          <p:cNvPr id="4" name="文本框 42"/>
          <p:cNvSpPr txBox="1"/>
          <p:nvPr/>
        </p:nvSpPr>
        <p:spPr>
          <a:xfrm>
            <a:off x="1168966" y="698923"/>
            <a:ext cx="6440147" cy="584775"/>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err="1" smtClean="0">
                <a:ln>
                  <a:noFill/>
                </a:ln>
                <a:effectLst/>
                <a:uLnTx/>
                <a:uFillTx/>
                <a:latin typeface="Times New Roman" panose="02020603050405020304" pitchFamily="18" charset="0"/>
                <a:ea typeface="字魂59号-创粗黑" panose="00000500000000000000" charset="-122"/>
                <a:cs typeface="Times New Roman" panose="02020603050405020304" pitchFamily="18" charset="0"/>
              </a:rPr>
              <a:t>Vấn</a:t>
            </a:r>
            <a:r>
              <a:rPr kumimoji="0" lang="en-US" altLang="zh-CN" sz="3200" b="1" i="0" u="none" strike="noStrike" kern="1200" cap="none" spc="0" normalizeH="0" noProof="0" dirty="0" smtClean="0">
                <a:ln>
                  <a:noFill/>
                </a:ln>
                <a:effectLst/>
                <a:uLnTx/>
                <a:uFillTx/>
                <a:latin typeface="Times New Roman" panose="02020603050405020304" pitchFamily="18" charset="0"/>
                <a:ea typeface="字魂59号-创粗黑" panose="00000500000000000000" charset="-122"/>
                <a:cs typeface="Times New Roman" panose="02020603050405020304" pitchFamily="18" charset="0"/>
              </a:rPr>
              <a:t> </a:t>
            </a:r>
            <a:r>
              <a:rPr kumimoji="0" lang="en-US" altLang="zh-CN" sz="3200" b="1" i="0" u="none" strike="noStrike" kern="1200" cap="none" spc="0" normalizeH="0" noProof="0" dirty="0" err="1" smtClean="0">
                <a:ln>
                  <a:noFill/>
                </a:ln>
                <a:effectLst/>
                <a:uLnTx/>
                <a:uFillTx/>
                <a:latin typeface="Times New Roman" panose="02020603050405020304" pitchFamily="18" charset="0"/>
                <a:ea typeface="字魂59号-创粗黑" panose="00000500000000000000" charset="-122"/>
                <a:cs typeface="Times New Roman" panose="02020603050405020304" pitchFamily="18" charset="0"/>
              </a:rPr>
              <a:t>đề</a:t>
            </a:r>
            <a:r>
              <a:rPr kumimoji="0" lang="en-US" altLang="zh-CN" sz="3200" b="1" i="0" u="none" strike="noStrike" kern="1200" cap="none" spc="0" normalizeH="0" noProof="0" dirty="0" smtClean="0">
                <a:ln>
                  <a:noFill/>
                </a:ln>
                <a:effectLst/>
                <a:uLnTx/>
                <a:uFillTx/>
                <a:latin typeface="Times New Roman" panose="02020603050405020304" pitchFamily="18" charset="0"/>
                <a:ea typeface="字魂59号-创粗黑" panose="00000500000000000000" charset="-122"/>
                <a:cs typeface="Times New Roman" panose="02020603050405020304" pitchFamily="18" charset="0"/>
              </a:rPr>
              <a:t> </a:t>
            </a:r>
            <a:r>
              <a:rPr kumimoji="0" lang="en-US" altLang="zh-CN" sz="3200" b="1" i="0" u="none" strike="noStrike" kern="1200" cap="none" spc="0" normalizeH="0" noProof="0" dirty="0" err="1" smtClean="0">
                <a:ln>
                  <a:noFill/>
                </a:ln>
                <a:effectLst/>
                <a:uLnTx/>
                <a:uFillTx/>
                <a:latin typeface="Times New Roman" panose="02020603050405020304" pitchFamily="18" charset="0"/>
                <a:ea typeface="字魂59号-创粗黑" panose="00000500000000000000" charset="-122"/>
                <a:cs typeface="Times New Roman" panose="02020603050405020304" pitchFamily="18" charset="0"/>
              </a:rPr>
              <a:t>đó</a:t>
            </a:r>
            <a:r>
              <a:rPr kumimoji="0" lang="en-US" altLang="zh-CN" sz="3200" b="1" i="0" u="none" strike="noStrike" kern="1200" cap="none" spc="0" normalizeH="0" noProof="0" dirty="0" smtClean="0">
                <a:ln>
                  <a:noFill/>
                </a:ln>
                <a:effectLst/>
                <a:uLnTx/>
                <a:uFillTx/>
                <a:latin typeface="Times New Roman" panose="02020603050405020304" pitchFamily="18" charset="0"/>
                <a:ea typeface="字魂59号-创粗黑" panose="00000500000000000000" charset="-122"/>
                <a:cs typeface="Times New Roman" panose="02020603050405020304" pitchFamily="18" charset="0"/>
              </a:rPr>
              <a:t> </a:t>
            </a:r>
            <a:r>
              <a:rPr kumimoji="0" lang="en-US" altLang="zh-CN" sz="3200" b="1" i="0" u="none" strike="noStrike" kern="1200" cap="none" spc="0" normalizeH="0" noProof="0" dirty="0" err="1" smtClean="0">
                <a:ln>
                  <a:noFill/>
                </a:ln>
                <a:effectLst/>
                <a:uLnTx/>
                <a:uFillTx/>
                <a:latin typeface="Times New Roman" panose="02020603050405020304" pitchFamily="18" charset="0"/>
                <a:ea typeface="字魂59号-创粗黑" panose="00000500000000000000" charset="-122"/>
                <a:cs typeface="Times New Roman" panose="02020603050405020304" pitchFamily="18" charset="0"/>
              </a:rPr>
              <a:t>có</a:t>
            </a:r>
            <a:r>
              <a:rPr kumimoji="0" lang="en-US" altLang="zh-CN" sz="3200" b="1" i="0" u="none" strike="noStrike" kern="1200" cap="none" spc="0" normalizeH="0" noProof="0" dirty="0" smtClean="0">
                <a:ln>
                  <a:noFill/>
                </a:ln>
                <a:effectLst/>
                <a:uLnTx/>
                <a:uFillTx/>
                <a:latin typeface="Times New Roman" panose="02020603050405020304" pitchFamily="18" charset="0"/>
                <a:ea typeface="字魂59号-创粗黑" panose="00000500000000000000" charset="-122"/>
                <a:cs typeface="Times New Roman" panose="02020603050405020304" pitchFamily="18" charset="0"/>
              </a:rPr>
              <a:t> ý </a:t>
            </a:r>
            <a:r>
              <a:rPr kumimoji="0" lang="en-US" altLang="zh-CN" sz="3200" b="1" i="0" u="none" strike="noStrike" kern="1200" cap="none" spc="0" normalizeH="0" noProof="0" dirty="0" err="1" smtClean="0">
                <a:ln>
                  <a:noFill/>
                </a:ln>
                <a:effectLst/>
                <a:uLnTx/>
                <a:uFillTx/>
                <a:latin typeface="Times New Roman" panose="02020603050405020304" pitchFamily="18" charset="0"/>
                <a:ea typeface="字魂59号-创粗黑" panose="00000500000000000000" charset="-122"/>
                <a:cs typeface="Times New Roman" panose="02020603050405020304" pitchFamily="18" charset="0"/>
              </a:rPr>
              <a:t>nghĩa</a:t>
            </a:r>
            <a:r>
              <a:rPr kumimoji="0" lang="en-US" altLang="zh-CN" sz="3200" b="1" i="0" u="none" strike="noStrike" kern="1200" cap="none" spc="0" normalizeH="0" noProof="0" dirty="0" smtClean="0">
                <a:ln>
                  <a:noFill/>
                </a:ln>
                <a:effectLst/>
                <a:uLnTx/>
                <a:uFillTx/>
                <a:latin typeface="Times New Roman" panose="02020603050405020304" pitchFamily="18" charset="0"/>
                <a:ea typeface="字魂59号-创粗黑" panose="00000500000000000000" charset="-122"/>
                <a:cs typeface="Times New Roman" panose="02020603050405020304" pitchFamily="18" charset="0"/>
              </a:rPr>
              <a:t> to </a:t>
            </a:r>
            <a:r>
              <a:rPr kumimoji="0" lang="en-US" altLang="zh-CN" sz="3200" b="1" i="0" u="none" strike="noStrike" kern="1200" cap="none" spc="0" normalizeH="0" noProof="0" dirty="0" err="1" smtClean="0">
                <a:ln>
                  <a:noFill/>
                </a:ln>
                <a:effectLst/>
                <a:uLnTx/>
                <a:uFillTx/>
                <a:latin typeface="Times New Roman" panose="02020603050405020304" pitchFamily="18" charset="0"/>
                <a:ea typeface="字魂59号-创粗黑" panose="00000500000000000000" charset="-122"/>
                <a:cs typeface="Times New Roman" panose="02020603050405020304" pitchFamily="18" charset="0"/>
              </a:rPr>
              <a:t>lớn</a:t>
            </a:r>
            <a:endParaRPr kumimoji="0" lang="zh-CN" altLang="en-US" sz="3200" b="1" i="0" u="none" strike="noStrike" kern="1200" cap="none" spc="0" normalizeH="0" baseline="0" noProof="0" dirty="0">
              <a:ln>
                <a:noFill/>
              </a:ln>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tebook Powerpoint Template | Notebook paper template, Notebook paper,  Powerpoint template free"/>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8052" r="4044"/>
          <a:stretch>
            <a:fillRect/>
          </a:stretch>
        </p:blipFill>
        <p:spPr bwMode="auto">
          <a:xfrm>
            <a:off x="-420914" y="0"/>
            <a:ext cx="12678908" cy="6891562"/>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Hình ảnh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530795" y="-130415"/>
            <a:ext cx="1727199" cy="1727199"/>
          </a:xfrm>
          <a:prstGeom prst="rect">
            <a:avLst/>
          </a:prstGeom>
        </p:spPr>
      </p:pic>
      <p:sp>
        <p:nvSpPr>
          <p:cNvPr id="7" name="Hộp Văn bản 6"/>
          <p:cNvSpPr txBox="1"/>
          <p:nvPr/>
        </p:nvSpPr>
        <p:spPr>
          <a:xfrm>
            <a:off x="1364344" y="1931138"/>
            <a:ext cx="10030050" cy="1961388"/>
          </a:xfrm>
          <a:prstGeom prst="roundRect">
            <a:avLst/>
          </a:prstGeom>
          <a:noFill/>
          <a:ln w="57150">
            <a:solidFill>
              <a:srgbClr val="00CC00"/>
            </a:solidFill>
          </a:ln>
        </p:spPr>
        <p:txBody>
          <a:bodyPr wrap="square">
            <a:spAutoFit/>
          </a:bodyPr>
          <a:lstStyle/>
          <a:p>
            <a:pPr marL="0" marR="91440">
              <a:lnSpc>
                <a:spcPct val="130000"/>
              </a:lnSpc>
              <a:spcBef>
                <a:spcPts val="0"/>
              </a:spcBef>
              <a:spcAft>
                <a:spcPts val="0"/>
              </a:spcAft>
            </a:pP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2:</a:t>
            </a:r>
            <a:r>
              <a:rPr lang="en-US" sz="2800" b="1"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Hãy</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viết</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kịch</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bản</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ngắn</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chuyển</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thể</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từ</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một</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trích</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đoạn</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của</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truyện</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smtClean="0">
                <a:solidFill>
                  <a:srgbClr val="0D0D0D"/>
                </a:solidFill>
                <a:latin typeface="Times New Roman" panose="02020603050405020304" pitchFamily="18" charset="0"/>
                <a:ea typeface="Calibri" panose="020F0502020204030204" pitchFamily="34" charset="0"/>
              </a:rPr>
              <a:t>kí</a:t>
            </a:r>
            <a:r>
              <a:rPr lang="en-US" sz="2800" dirty="0" smtClean="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sau</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đó</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tập</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diễn</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xuất</a:t>
            </a:r>
            <a:r>
              <a:rPr lang="en-US" sz="2800" dirty="0">
                <a:solidFill>
                  <a:srgbClr val="0D0D0D"/>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a:p>
            <a:pPr marL="0" marR="91440">
              <a:lnSpc>
                <a:spcPct val="130000"/>
              </a:lnSpc>
              <a:spcBef>
                <a:spcPts val="0"/>
              </a:spcBef>
              <a:spcAft>
                <a:spcPts val="0"/>
              </a:spcAft>
            </a:pPr>
            <a:r>
              <a:rPr lang="en-US" sz="2800" b="1" dirty="0" err="1">
                <a:solidFill>
                  <a:srgbClr val="0D0D0D"/>
                </a:solidFill>
                <a:effectLst/>
                <a:latin typeface="Times New Roman" panose="02020603050405020304" pitchFamily="18" charset="0"/>
                <a:ea typeface="Calibri" panose="020F0502020204030204" pitchFamily="34" charset="0"/>
              </a:rPr>
              <a:t>Lưu</a:t>
            </a:r>
            <a:r>
              <a:rPr lang="en-US" sz="2800" b="1" dirty="0">
                <a:solidFill>
                  <a:srgbClr val="0D0D0D"/>
                </a:solidFill>
                <a:effectLst/>
                <a:latin typeface="Times New Roman" panose="02020603050405020304" pitchFamily="18" charset="0"/>
                <a:ea typeface="Calibri" panose="020F0502020204030204" pitchFamily="34" charset="0"/>
              </a:rPr>
              <a:t> ý</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giới</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hạn</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thời</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gian</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diễn</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xuất</a:t>
            </a:r>
            <a:r>
              <a:rPr lang="en-US" sz="2800" dirty="0">
                <a:solidFill>
                  <a:srgbClr val="0D0D0D"/>
                </a:solidFill>
                <a:effectLst/>
                <a:latin typeface="Times New Roman" panose="02020603050405020304" pitchFamily="18" charset="0"/>
                <a:ea typeface="Calibri" panose="020F0502020204030204" pitchFamily="34" charset="0"/>
              </a:rPr>
              <a:t> </a:t>
            </a:r>
            <a:r>
              <a:rPr lang="en-US" sz="2800" dirty="0" err="1">
                <a:solidFill>
                  <a:srgbClr val="0D0D0D"/>
                </a:solidFill>
                <a:effectLst/>
                <a:latin typeface="Times New Roman" panose="02020603050405020304" pitchFamily="18" charset="0"/>
                <a:ea typeface="Calibri" panose="020F0502020204030204" pitchFamily="34" charset="0"/>
              </a:rPr>
              <a:t>là</a:t>
            </a:r>
            <a:r>
              <a:rPr lang="en-US" sz="2800" dirty="0">
                <a:solidFill>
                  <a:srgbClr val="0D0D0D"/>
                </a:solidFill>
                <a:effectLst/>
                <a:latin typeface="Times New Roman" panose="02020603050405020304" pitchFamily="18" charset="0"/>
                <a:ea typeface="Calibri" panose="020F0502020204030204" pitchFamily="34" charset="0"/>
              </a:rPr>
              <a:t> 05 </a:t>
            </a:r>
            <a:r>
              <a:rPr lang="en-US" sz="2800" dirty="0" err="1">
                <a:solidFill>
                  <a:srgbClr val="0D0D0D"/>
                </a:solidFill>
                <a:effectLst/>
                <a:latin typeface="Times New Roman" panose="02020603050405020304" pitchFamily="18" charset="0"/>
                <a:ea typeface="Calibri" panose="020F0502020204030204" pitchFamily="34" charset="0"/>
              </a:rPr>
              <a:t>phút</a:t>
            </a:r>
            <a:r>
              <a:rPr lang="en-US" sz="2800" dirty="0">
                <a:solidFill>
                  <a:srgbClr val="0D0D0D"/>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pic>
        <p:nvPicPr>
          <p:cNvPr id="6" name="Hình ảnh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127590" y="3830665"/>
            <a:ext cx="7581900" cy="2981325"/>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p:cNvSpPr txBox="1"/>
          <p:nvPr/>
        </p:nvSpPr>
        <p:spPr>
          <a:xfrm>
            <a:off x="2046514" y="236323"/>
            <a:ext cx="8882743" cy="954107"/>
          </a:xfrm>
          <a:prstGeom prst="rect">
            <a:avLst/>
          </a:prstGeom>
          <a:noFill/>
        </p:spPr>
        <p:txBody>
          <a:bodyPr wrap="square">
            <a:spAutoFit/>
          </a:bodyPr>
          <a:lstStyle/>
          <a:p>
            <a:pPr marL="0" marR="0" algn="ctr">
              <a:spcBef>
                <a:spcPts val="0"/>
              </a:spcBef>
              <a:spcAft>
                <a:spcPts val="0"/>
              </a:spcAft>
            </a:pPr>
            <a:r>
              <a:rPr lang="pt-BR" sz="2800" b="1" dirty="0">
                <a:solidFill>
                  <a:srgbClr val="009900"/>
                </a:solidFill>
                <a:effectLst/>
                <a:latin typeface="Times New Roman" panose="02020603050405020304" pitchFamily="18" charset="0"/>
                <a:ea typeface="Times New Roman" panose="02020603050405020304" pitchFamily="18" charset="0"/>
              </a:rPr>
              <a:t>Rubric đánh giá kịch bản sân khấu hoá một trích đoạn trong truyện </a:t>
            </a:r>
            <a:r>
              <a:rPr lang="pt-BR" sz="2800" b="1" dirty="0" smtClean="0">
                <a:solidFill>
                  <a:srgbClr val="009900"/>
                </a:solidFill>
                <a:effectLst/>
                <a:latin typeface="Times New Roman" panose="02020603050405020304" pitchFamily="18" charset="0"/>
                <a:ea typeface="Times New Roman" panose="02020603050405020304" pitchFamily="18" charset="0"/>
              </a:rPr>
              <a:t>Vào chùa gặp lại”:</a:t>
            </a:r>
            <a:endParaRPr lang="en-US" sz="2800" dirty="0">
              <a:solidFill>
                <a:srgbClr val="009900"/>
              </a:solidFill>
              <a:effectLst/>
              <a:latin typeface="Times New Roman" panose="02020603050405020304" pitchFamily="18" charset="0"/>
              <a:ea typeface="Calibri" panose="020F0502020204030204" pitchFamily="34" charset="0"/>
            </a:endParaRPr>
          </a:p>
        </p:txBody>
      </p:sp>
      <p:graphicFrame>
        <p:nvGraphicFramePr>
          <p:cNvPr id="8" name="Bảng 7"/>
          <p:cNvGraphicFramePr>
            <a:graphicFrameLocks noGrp="1"/>
          </p:cNvGraphicFramePr>
          <p:nvPr/>
        </p:nvGraphicFramePr>
        <p:xfrm>
          <a:off x="794925" y="1647112"/>
          <a:ext cx="10863408" cy="4267200"/>
        </p:xfrm>
        <a:graphic>
          <a:graphicData uri="http://schemas.openxmlformats.org/drawingml/2006/table">
            <a:tbl>
              <a:tblPr firstRow="1" firstCol="1" bandRow="1">
                <a:tableStyleId>{5C22544A-7EE6-4342-B048-85BDC9FD1C3A}</a:tableStyleId>
              </a:tblPr>
              <a:tblGrid>
                <a:gridCol w="1951637"/>
                <a:gridCol w="2670629"/>
                <a:gridCol w="2946400"/>
                <a:gridCol w="3294742"/>
              </a:tblGrid>
              <a:tr h="282626">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Tiêu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33"/>
                    </a:solidFill>
                  </a:tcPr>
                </a:tc>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Mức 1</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33"/>
                    </a:solidFill>
                  </a:tcPr>
                </a:tc>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Mức 2</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33"/>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Mức</a:t>
                      </a:r>
                      <a:r>
                        <a:rPr lang="en-US" sz="2800" dirty="0">
                          <a:effectLst/>
                          <a:latin typeface="Times New Roman" panose="02020603050405020304" pitchFamily="18" charset="0"/>
                          <a:cs typeface="Times New Roman" panose="02020603050405020304" pitchFamily="18" charset="0"/>
                        </a:rPr>
                        <a:t> 3</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33"/>
                    </a:solidFill>
                  </a:tcPr>
                </a:tc>
              </a:tr>
              <a:tr h="699906">
                <a:tc>
                  <a:txBody>
                    <a:bodyPr/>
                    <a:lstStyle/>
                    <a:p>
                      <a:pPr marL="0" marR="0">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Thông điệp</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33"/>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điệp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rõ</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ràng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sắc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điệp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nhưng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sắc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điệp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rõ</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ràng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58575">
                <a:tc>
                  <a:txBody>
                    <a:bodyPr/>
                    <a:lstStyle/>
                    <a:p>
                      <a:pPr marL="0" marR="36195">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Cốt truyện/</a:t>
                      </a:r>
                    </a:p>
                    <a:p>
                      <a:pPr marL="0" marR="36195">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Bố cục</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33"/>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Cốt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hay, </a:t>
                      </a:r>
                      <a:r>
                        <a:rPr lang="en-US" sz="2800" dirty="0" err="1">
                          <a:effectLst/>
                          <a:latin typeface="Times New Roman" panose="02020603050405020304" pitchFamily="18" charset="0"/>
                          <a:cs typeface="Times New Roman" panose="02020603050405020304" pitchFamily="18" charset="0"/>
                        </a:rPr>
                        <a:t>bố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cục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chặt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chẽ</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Cốt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hay, </a:t>
                      </a:r>
                      <a:r>
                        <a:rPr lang="en-US" sz="2800" dirty="0" err="1">
                          <a:effectLst/>
                          <a:latin typeface="Times New Roman" panose="02020603050405020304" pitchFamily="18" charset="0"/>
                          <a:cs typeface="Times New Roman" panose="02020603050405020304" pitchFamily="18" charset="0"/>
                        </a:rPr>
                        <a:t>bố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cục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chặt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chẽ</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Cốt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hay, </a:t>
                      </a:r>
                      <a:r>
                        <a:rPr lang="en-US" sz="2800" dirty="0" err="1">
                          <a:effectLst/>
                          <a:latin typeface="Times New Roman" panose="02020603050405020304" pitchFamily="18" charset="0"/>
                          <a:cs typeface="Times New Roman" panose="02020603050405020304" pitchFamily="18" charset="0"/>
                        </a:rPr>
                        <a:t>bố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cục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chặt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chẽ</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941238">
                <a:tc>
                  <a:txBody>
                    <a:bodyPr/>
                    <a:lstStyle/>
                    <a:p>
                      <a:pPr marL="0" marR="0">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33"/>
                    </a:solidFill>
                  </a:tcPr>
                </a:tc>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Tiếp thu và cải biên hình tượng nhân vật hoàn toàn thuyết phục</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Tiếp thu và cải biên hình tượng nhân vật đôi chỗ chưa thuyết phục</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Tiếp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cải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thuyết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phục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3" name="Hình ảnh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27252" y="29288"/>
            <a:ext cx="1870982" cy="1870982"/>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p:cNvSpPr txBox="1"/>
          <p:nvPr/>
        </p:nvSpPr>
        <p:spPr>
          <a:xfrm>
            <a:off x="1973942" y="218576"/>
            <a:ext cx="8882743" cy="954107"/>
          </a:xfrm>
          <a:prstGeom prst="rect">
            <a:avLst/>
          </a:prstGeom>
          <a:noFill/>
        </p:spPr>
        <p:txBody>
          <a:bodyPr wrap="square">
            <a:spAutoFit/>
          </a:bodyPr>
          <a:lstStyle/>
          <a:p>
            <a:pPr marL="0" marR="0" algn="ctr">
              <a:spcBef>
                <a:spcPts val="0"/>
              </a:spcBef>
              <a:spcAft>
                <a:spcPts val="0"/>
              </a:spcAft>
            </a:pPr>
            <a:r>
              <a:rPr lang="pt-BR" sz="2800" b="1" dirty="0">
                <a:solidFill>
                  <a:srgbClr val="009900"/>
                </a:solidFill>
                <a:effectLst/>
                <a:latin typeface="Times New Roman" panose="02020603050405020304" pitchFamily="18" charset="0"/>
                <a:ea typeface="Times New Roman" panose="02020603050405020304" pitchFamily="18" charset="0"/>
              </a:rPr>
              <a:t>Rubric đánh giá kịch bản sân khấu hoá một trích đoạn trong truyện </a:t>
            </a:r>
            <a:r>
              <a:rPr lang="pt-BR" sz="2800" b="1" dirty="0" smtClean="0">
                <a:solidFill>
                  <a:srgbClr val="009900"/>
                </a:solidFill>
                <a:latin typeface="Times New Roman" panose="02020603050405020304" pitchFamily="18" charset="0"/>
                <a:ea typeface="Times New Roman" panose="02020603050405020304" pitchFamily="18" charset="0"/>
              </a:rPr>
              <a:t>kí</a:t>
            </a:r>
            <a:r>
              <a:rPr lang="pt-BR" sz="2800" b="1" dirty="0" smtClean="0">
                <a:solidFill>
                  <a:srgbClr val="009900"/>
                </a:solidFill>
                <a:effectLst/>
                <a:latin typeface="Times New Roman" panose="02020603050405020304" pitchFamily="18" charset="0"/>
                <a:ea typeface="Times New Roman" panose="02020603050405020304" pitchFamily="18" charset="0"/>
              </a:rPr>
              <a:t> “Vào chùa gặp lại”:</a:t>
            </a:r>
            <a:endParaRPr lang="en-US" sz="2800" dirty="0">
              <a:solidFill>
                <a:srgbClr val="009900"/>
              </a:solidFill>
              <a:effectLst/>
              <a:latin typeface="Times New Roman" panose="02020603050405020304" pitchFamily="18" charset="0"/>
              <a:ea typeface="Calibri" panose="020F0502020204030204" pitchFamily="34" charset="0"/>
            </a:endParaRPr>
          </a:p>
        </p:txBody>
      </p:sp>
      <p:graphicFrame>
        <p:nvGraphicFramePr>
          <p:cNvPr id="8" name="Bảng 7"/>
          <p:cNvGraphicFramePr>
            <a:graphicFrameLocks noGrp="1"/>
          </p:cNvGraphicFramePr>
          <p:nvPr/>
        </p:nvGraphicFramePr>
        <p:xfrm>
          <a:off x="664296" y="1631120"/>
          <a:ext cx="10863408" cy="4776515"/>
        </p:xfrm>
        <a:graphic>
          <a:graphicData uri="http://schemas.openxmlformats.org/drawingml/2006/table">
            <a:tbl>
              <a:tblPr firstRow="1" firstCol="1" bandRow="1">
                <a:tableStyleId>{5C22544A-7EE6-4342-B048-85BDC9FD1C3A}</a:tableStyleId>
              </a:tblPr>
              <a:tblGrid>
                <a:gridCol w="1951637"/>
                <a:gridCol w="2670629"/>
                <a:gridCol w="2946400"/>
                <a:gridCol w="3294742"/>
              </a:tblGrid>
              <a:tr h="282626">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Tiêu chí</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33"/>
                    </a:solidFill>
                  </a:tcPr>
                </a:tc>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Mức 1</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33"/>
                    </a:solidFill>
                  </a:tcPr>
                </a:tc>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Mức 2</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33"/>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Mức</a:t>
                      </a:r>
                      <a:r>
                        <a:rPr lang="en-US" sz="2800" dirty="0">
                          <a:effectLst/>
                          <a:latin typeface="Times New Roman" panose="02020603050405020304" pitchFamily="18" charset="0"/>
                          <a:cs typeface="Times New Roman" panose="02020603050405020304" pitchFamily="18" charset="0"/>
                        </a:rPr>
                        <a:t> 3</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33"/>
                    </a:solidFill>
                  </a:tcPr>
                </a:tc>
              </a:tr>
              <a:tr h="2216195">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Lời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thoại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33"/>
                    </a:solidFill>
                  </a:tcPr>
                </a:tc>
                <a:tc>
                  <a:txBody>
                    <a:bodyPr/>
                    <a:lstStyle/>
                    <a:p>
                      <a:pPr marL="0" marR="0">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Lời thoại thể hiện rõ quan điểm, suy nghĩ, cảm xúc, tính cách nhân vật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Lời thoại đôi chỗ chưa thể hiện rõ quan điểm, suy nghĩ, cảm xúc, tính cách nhân vật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Lời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thoại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rõ</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quan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suy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nghĩ</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xúc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026307">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Chỉ dẫn diễn xuất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33"/>
                    </a:solidFill>
                  </a:tcPr>
                </a:tc>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Chỉ dẫn diễn xuất hợp lí, rõ ràng</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Chỉ dẫn diễn xuất đôi khi chưa hợp lí, rõ ràng</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chỉ</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dẫn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diễn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xuất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17243">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Điểm</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33"/>
                    </a:solidFill>
                  </a:tcPr>
                </a:tc>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9-10</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7-8</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marL="0" marR="0" algn="ctr">
                        <a:lnSpc>
                          <a:spcPct val="100000"/>
                        </a:lnSpc>
                        <a:spcBef>
                          <a:spcPts val="0"/>
                        </a:spcBef>
                        <a:spcAft>
                          <a:spcPts val="0"/>
                        </a:spcAft>
                      </a:pPr>
                      <a:r>
                        <a:rPr lang="en-US" sz="2800" dirty="0">
                          <a:effectLst/>
                          <a:latin typeface="Times New Roman" panose="02020603050405020304" pitchFamily="18" charset="0"/>
                          <a:cs typeface="Times New Roman" panose="02020603050405020304" pitchFamily="18" charset="0"/>
                        </a:rPr>
                        <a:t>5-6</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r>
              <a:tr h="282626">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Xếp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loại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9933"/>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Tốt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marL="0" marR="0" algn="ctr">
                        <a:lnSpc>
                          <a:spcPct val="100000"/>
                        </a:lnSpc>
                        <a:spcBef>
                          <a:spcPts val="0"/>
                        </a:spcBef>
                        <a:spcAft>
                          <a:spcPts val="0"/>
                        </a:spcAft>
                      </a:pPr>
                      <a:r>
                        <a:rPr lang="en-US" sz="2800">
                          <a:effectLst/>
                          <a:latin typeface="Times New Roman" panose="02020603050405020304" pitchFamily="18" charset="0"/>
                          <a:cs typeface="Times New Roman" panose="02020603050405020304" pitchFamily="18" charset="0"/>
                        </a:rPr>
                        <a:t>Khá</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c>
                  <a:txBody>
                    <a:bodyPr/>
                    <a:lstStyle/>
                    <a:p>
                      <a:pPr marL="0" marR="0" algn="ctr">
                        <a:lnSpc>
                          <a:spcPct val="10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Trung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bình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342" marR="6034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00"/>
                    </a:solidFill>
                  </a:tcPr>
                </a:tc>
              </a:tr>
            </a:tbl>
          </a:graphicData>
        </a:graphic>
      </p:graphicFrame>
      <p:pic>
        <p:nvPicPr>
          <p:cNvPr id="9" name="Hình ảnh 8"/>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99824" y="-123750"/>
            <a:ext cx="1870982" cy="1870982"/>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8052" t="3804" r="4044"/>
          <a:stretch>
            <a:fillRect/>
          </a:stretch>
        </p:blipFill>
        <p:spPr bwMode="auto">
          <a:xfrm>
            <a:off x="-41868" y="0"/>
            <a:ext cx="12233868" cy="6885345"/>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Hộp Văn bản 9"/>
          <p:cNvSpPr txBox="1"/>
          <p:nvPr/>
        </p:nvSpPr>
        <p:spPr>
          <a:xfrm>
            <a:off x="1117600" y="523640"/>
            <a:ext cx="9017000" cy="1569660"/>
          </a:xfrm>
          <a:prstGeom prst="rect">
            <a:avLst/>
          </a:prstGeom>
          <a:noFill/>
        </p:spPr>
        <p:txBody>
          <a:bodyPr wrap="square">
            <a:spAutoFit/>
          </a:bodyPr>
          <a:lstStyle/>
          <a:p>
            <a:pPr algn="just"/>
            <a:r>
              <a:rPr lang="en-US" sz="3200" b="1" dirty="0" smtClean="0">
                <a:solidFill>
                  <a:srgbClr val="339933"/>
                </a:solidFill>
                <a:latin typeface="Times New Roman" panose="02020603050405020304" pitchFamily="18" charset="0"/>
                <a:cs typeface="Times New Roman" panose="02020603050405020304" pitchFamily="18" charset="0"/>
              </a:rPr>
              <a:t>I. TÌM HIỂU CHUNG</a:t>
            </a:r>
          </a:p>
          <a:p>
            <a:pPr marL="514350" indent="-514350" algn="just">
              <a:buAutoNum type="arabicPeriod"/>
            </a:pPr>
            <a:r>
              <a:rPr lang="en-US" sz="3200" b="1" dirty="0" err="1" smtClean="0">
                <a:solidFill>
                  <a:srgbClr val="339933"/>
                </a:solidFill>
                <a:latin typeface="Times New Roman" panose="02020603050405020304" pitchFamily="18" charset="0"/>
                <a:cs typeface="Times New Roman" panose="02020603050405020304" pitchFamily="18" charset="0"/>
              </a:rPr>
              <a:t>Tác</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a:solidFill>
                  <a:srgbClr val="339933"/>
                </a:solidFill>
                <a:latin typeface="Times New Roman" panose="02020603050405020304" pitchFamily="18" charset="0"/>
                <a:cs typeface="Times New Roman" panose="02020603050405020304" pitchFamily="18" charset="0"/>
              </a:rPr>
              <a:t>giả</a:t>
            </a:r>
            <a:r>
              <a:rPr lang="en-US" sz="3200" b="1" dirty="0">
                <a:solidFill>
                  <a:srgbClr val="339933"/>
                </a:solidFill>
                <a:latin typeface="Times New Roman" panose="02020603050405020304" pitchFamily="18" charset="0"/>
                <a:cs typeface="Times New Roman" panose="02020603050405020304" pitchFamily="18" charset="0"/>
              </a:rPr>
              <a:t> </a:t>
            </a:r>
            <a:r>
              <a:rPr lang="en-US" sz="3200" b="1" dirty="0" smtClean="0">
                <a:solidFill>
                  <a:srgbClr val="339933"/>
                </a:solidFill>
                <a:latin typeface="Times New Roman" panose="02020603050405020304" pitchFamily="18" charset="0"/>
                <a:cs typeface="Times New Roman" panose="02020603050405020304" pitchFamily="18" charset="0"/>
              </a:rPr>
              <a:t>Minh </a:t>
            </a:r>
            <a:r>
              <a:rPr lang="en-US" sz="3200" b="1" dirty="0" err="1" smtClean="0">
                <a:solidFill>
                  <a:srgbClr val="339933"/>
                </a:solidFill>
                <a:latin typeface="Times New Roman" panose="02020603050405020304" pitchFamily="18" charset="0"/>
                <a:cs typeface="Times New Roman" panose="02020603050405020304" pitchFamily="18" charset="0"/>
              </a:rPr>
              <a:t>Chuyên</a:t>
            </a:r>
            <a:endParaRPr lang="en-US" sz="3200" b="1" dirty="0" smtClean="0">
              <a:solidFill>
                <a:srgbClr val="339933"/>
              </a:solidFill>
              <a:latin typeface="Times New Roman" panose="02020603050405020304" pitchFamily="18" charset="0"/>
              <a:cs typeface="Times New Roman" panose="02020603050405020304" pitchFamily="18" charset="0"/>
            </a:endParaRPr>
          </a:p>
          <a:p>
            <a:pPr algn="just"/>
            <a:endParaRPr lang="en-US" sz="3200" dirty="0">
              <a:solidFill>
                <a:srgbClr val="339933"/>
              </a:solidFill>
              <a:latin typeface="Times New Roman" panose="02020603050405020304" pitchFamily="18" charset="0"/>
              <a:cs typeface="Times New Roman" panose="02020603050405020304" pitchFamily="18" charset="0"/>
            </a:endParaRPr>
          </a:p>
        </p:txBody>
      </p:sp>
      <p:sp>
        <p:nvSpPr>
          <p:cNvPr id="15" name="Hộp Văn bản 14"/>
          <p:cNvSpPr txBox="1"/>
          <p:nvPr/>
        </p:nvSpPr>
        <p:spPr>
          <a:xfrm>
            <a:off x="2749824" y="2228602"/>
            <a:ext cx="6894919" cy="2108299"/>
          </a:xfrm>
          <a:prstGeom prst="cloudCallout">
            <a:avLst>
              <a:gd name="adj1" fmla="val -42382"/>
              <a:gd name="adj2" fmla="val 44305"/>
            </a:avLst>
          </a:prstGeom>
          <a:noFill/>
          <a:ln w="38100">
            <a:solidFill>
              <a:srgbClr val="00CC00"/>
            </a:solidFill>
          </a:ln>
        </p:spPr>
        <p:txBody>
          <a:bodyPr wrap="square">
            <a:spAutoFit/>
          </a:bodyPr>
          <a:lstStyle/>
          <a:p>
            <a:pPr algn="ctr"/>
            <a:r>
              <a:rPr lang="en-US" sz="2800" b="1" dirty="0" err="1">
                <a:solidFill>
                  <a:srgbClr val="00B050"/>
                </a:solidFill>
                <a:latin typeface="Times New Roman" panose="02020603050405020304" pitchFamily="18" charset="0"/>
                <a:cs typeface="Times New Roman" panose="02020603050405020304" pitchFamily="18" charset="0"/>
              </a:rPr>
              <a:t>Yêu</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cầu</a:t>
            </a:r>
            <a:r>
              <a:rPr lang="en-US" sz="2800" b="1" dirty="0">
                <a:solidFill>
                  <a:srgbClr val="00B05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Minh </a:t>
            </a:r>
            <a:r>
              <a:rPr lang="en-US" sz="2800" dirty="0" err="1" smtClean="0">
                <a:latin typeface="Times New Roman" panose="02020603050405020304" pitchFamily="18" charset="0"/>
                <a:cs typeface="Times New Roman" panose="02020603050405020304" pitchFamily="18" charset="0"/>
              </a:rPr>
              <a:t>Chuyên</a:t>
            </a:r>
            <a:endParaRPr lang="en-US" sz="2800" b="1" i="1" dirty="0">
              <a:latin typeface="Times New Roman" panose="02020603050405020304" pitchFamily="18" charset="0"/>
              <a:cs typeface="Times New Roman" panose="02020603050405020304" pitchFamily="18" charset="0"/>
            </a:endParaRPr>
          </a:p>
        </p:txBody>
      </p:sp>
      <p:pic>
        <p:nvPicPr>
          <p:cNvPr id="11" name="Hình ảnh 10"/>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flipH="1">
            <a:off x="241300" y="3850700"/>
            <a:ext cx="3149600" cy="3149600"/>
          </a:xfrm>
          <a:prstGeom prst="rect">
            <a:avLst/>
          </a:prstGeom>
        </p:spPr>
      </p:pic>
      <p:pic>
        <p:nvPicPr>
          <p:cNvPr id="8" name="Hình ảnh 7"/>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188779" y="3981581"/>
            <a:ext cx="2903764" cy="2903764"/>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par>
                                <p:cTn id="15" presetID="16" presetClass="entr" presetSubtype="21"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175" y="3174"/>
            <a:ext cx="12173651" cy="685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Hộp Văn bản 6"/>
          <p:cNvSpPr txBox="1"/>
          <p:nvPr/>
        </p:nvSpPr>
        <p:spPr>
          <a:xfrm>
            <a:off x="2589987" y="5780381"/>
            <a:ext cx="7784099" cy="715089"/>
          </a:xfrm>
          <a:prstGeom prst="roundRect">
            <a:avLst/>
          </a:prstGeom>
          <a:noFill/>
          <a:ln w="38100">
            <a:solidFill>
              <a:srgbClr val="00CC00"/>
            </a:solidFill>
          </a:ln>
        </p:spPr>
        <p:txBody>
          <a:bodyPr wrap="square">
            <a:spAutoFit/>
          </a:bodyPr>
          <a:lstStyle/>
          <a:p>
            <a:pPr algn="ctr"/>
            <a:r>
              <a:rPr lang="vi-VN" sz="3600" b="1" dirty="0">
                <a:latin typeface="Times New Roman" panose="02020603050405020304" pitchFamily="18" charset="0"/>
                <a:ea typeface="Times New Roman" panose="02020603050405020304" pitchFamily="18" charset="0"/>
              </a:rPr>
              <a:t>NHÀ </a:t>
            </a:r>
            <a:r>
              <a:rPr lang="vi-VN" sz="3600" b="1" dirty="0" smtClean="0">
                <a:latin typeface="Times New Roman" panose="02020603050405020304" pitchFamily="18" charset="0"/>
                <a:ea typeface="Times New Roman" panose="02020603050405020304" pitchFamily="18" charset="0"/>
              </a:rPr>
              <a:t>VĂN </a:t>
            </a:r>
            <a:r>
              <a:rPr lang="vi-VN" sz="3600" b="1" dirty="0">
                <a:latin typeface="Times New Roman" panose="02020603050405020304" pitchFamily="18" charset="0"/>
                <a:ea typeface="Times New Roman" panose="02020603050405020304" pitchFamily="18" charset="0"/>
              </a:rPr>
              <a:t>MINH </a:t>
            </a:r>
            <a:r>
              <a:rPr lang="en-US" sz="3600" b="1" dirty="0" smtClean="0">
                <a:latin typeface="Times New Roman" panose="02020603050405020304" pitchFamily="18" charset="0"/>
                <a:ea typeface="Times New Roman" panose="02020603050405020304" pitchFamily="18" charset="0"/>
              </a:rPr>
              <a:t>CHUYÊN</a:t>
            </a:r>
            <a:endParaRPr lang="en-US" sz="3200" b="1" dirty="0">
              <a:effectLst/>
              <a:latin typeface="Times New Roman" panose="02020603050405020304" pitchFamily="18" charset="0"/>
              <a:ea typeface="Times New Roman" panose="02020603050405020304" pitchFamily="18" charset="0"/>
            </a:endParaRPr>
          </a:p>
        </p:txBody>
      </p:sp>
      <p:pic>
        <p:nvPicPr>
          <p:cNvPr id="8" name="Picture 7" descr="Minh Chuyên: Nhà văn trưởng thành từ chiến trường"/>
          <p:cNvPicPr/>
          <p:nvPr/>
        </p:nvPicPr>
        <p:blipFill>
          <a:blip r:embed="rId3">
            <a:extLst>
              <a:ext uri="{28A0092B-C50C-407E-A947-70E740481C1C}">
                <a14:useLocalDpi xmlns:a14="http://schemas.microsoft.com/office/drawing/2010/main" xmlns="" val="0"/>
              </a:ext>
            </a:extLst>
          </a:blip>
          <a:srcRect/>
          <a:stretch>
            <a:fillRect/>
          </a:stretch>
        </p:blipFill>
        <p:spPr bwMode="auto">
          <a:xfrm>
            <a:off x="611731" y="298722"/>
            <a:ext cx="3021965" cy="297307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8052" t="3804" r="4044"/>
          <a:stretch>
            <a:fillRect/>
          </a:stretch>
        </p:blipFill>
        <p:spPr bwMode="auto">
          <a:xfrm>
            <a:off x="-20934" y="-27345"/>
            <a:ext cx="12233868" cy="6885345"/>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Hộp Văn bản 9"/>
          <p:cNvSpPr txBox="1"/>
          <p:nvPr/>
        </p:nvSpPr>
        <p:spPr>
          <a:xfrm>
            <a:off x="1117600" y="456131"/>
            <a:ext cx="9017000" cy="1077218"/>
          </a:xfrm>
          <a:prstGeom prst="rect">
            <a:avLst/>
          </a:prstGeom>
          <a:noFill/>
        </p:spPr>
        <p:txBody>
          <a:bodyPr wrap="square">
            <a:spAutoFit/>
          </a:bodyPr>
          <a:lstStyle/>
          <a:p>
            <a:pPr algn="just"/>
            <a:r>
              <a:rPr lang="en-US" sz="3200" b="1" dirty="0"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I.TÌM HIỂU CHUNG</a:t>
            </a:r>
          </a:p>
          <a:p>
            <a:pPr algn="just"/>
            <a:r>
              <a:rPr lang="en-US" sz="3200" b="1" dirty="0" err="1" smtClean="0">
                <a:solidFill>
                  <a:srgbClr val="339933"/>
                </a:solidFill>
                <a:latin typeface="Times New Roman" panose="02020603050405020304" pitchFamily="18" charset="0"/>
                <a:cs typeface="Times New Roman" panose="02020603050405020304" pitchFamily="18" charset="0"/>
              </a:rPr>
              <a:t>Tác</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a:solidFill>
                  <a:srgbClr val="339933"/>
                </a:solidFill>
                <a:latin typeface="Times New Roman" panose="02020603050405020304" pitchFamily="18" charset="0"/>
                <a:cs typeface="Times New Roman" panose="02020603050405020304" pitchFamily="18" charset="0"/>
              </a:rPr>
              <a:t>giả</a:t>
            </a:r>
            <a:r>
              <a:rPr lang="en-US" sz="3200" b="1" dirty="0">
                <a:solidFill>
                  <a:srgbClr val="339933"/>
                </a:solidFill>
                <a:latin typeface="Times New Roman" panose="02020603050405020304" pitchFamily="18" charset="0"/>
                <a:cs typeface="Times New Roman" panose="02020603050405020304" pitchFamily="18" charset="0"/>
              </a:rPr>
              <a:t> </a:t>
            </a:r>
            <a:r>
              <a:rPr lang="en-US" sz="3200" b="1" dirty="0" smtClean="0">
                <a:solidFill>
                  <a:srgbClr val="339933"/>
                </a:solidFill>
                <a:latin typeface="Times New Roman" panose="02020603050405020304" pitchFamily="18" charset="0"/>
                <a:cs typeface="Times New Roman" panose="02020603050405020304" pitchFamily="18" charset="0"/>
              </a:rPr>
              <a:t>Minh </a:t>
            </a:r>
            <a:r>
              <a:rPr lang="en-US" sz="3200" b="1" dirty="0" err="1" smtClean="0">
                <a:solidFill>
                  <a:srgbClr val="339933"/>
                </a:solidFill>
                <a:latin typeface="Times New Roman" panose="02020603050405020304" pitchFamily="18" charset="0"/>
                <a:cs typeface="Times New Roman" panose="02020603050405020304" pitchFamily="18" charset="0"/>
              </a:rPr>
              <a:t>Chuyên</a:t>
            </a:r>
            <a:endParaRPr lang="en-US" sz="3200" dirty="0">
              <a:solidFill>
                <a:srgbClr val="339933"/>
              </a:solidFill>
              <a:latin typeface="Times New Roman" panose="02020603050405020304" pitchFamily="18" charset="0"/>
              <a:cs typeface="Times New Roman" panose="02020603050405020304" pitchFamily="18" charset="0"/>
            </a:endParaRPr>
          </a:p>
        </p:txBody>
      </p:sp>
      <p:sp>
        <p:nvSpPr>
          <p:cNvPr id="2" name="Hộp Văn bản 1"/>
          <p:cNvSpPr txBox="1"/>
          <p:nvPr/>
        </p:nvSpPr>
        <p:spPr>
          <a:xfrm>
            <a:off x="1212893" y="1488680"/>
            <a:ext cx="6472421" cy="1055608"/>
          </a:xfrm>
          <a:prstGeom prst="roundRect">
            <a:avLst/>
          </a:prstGeom>
          <a:noFill/>
          <a:ln w="38100">
            <a:solidFill>
              <a:srgbClr val="00CC00"/>
            </a:solidFill>
          </a:ln>
        </p:spPr>
        <p:txBody>
          <a:bodyPr wrap="square">
            <a:spAutoFit/>
          </a:bodyPr>
          <a:lstStyle/>
          <a:p>
            <a:pPr>
              <a:tabLst>
                <a:tab pos="135255" algn="l"/>
              </a:tabLst>
            </a:pPr>
            <a:r>
              <a:rPr lang="vi-VN" sz="2800" dirty="0">
                <a:solidFill>
                  <a:srgbClr val="0070C0"/>
                </a:solidFill>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Nhà</a:t>
            </a:r>
            <a:r>
              <a:rPr lang="en-US" sz="2800" dirty="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văn</a:t>
            </a:r>
            <a:r>
              <a:rPr lang="vi-VN" sz="2800" dirty="0" smtClean="0">
                <a:solidFill>
                  <a:srgbClr val="333333"/>
                </a:solidFill>
                <a:latin typeface="Times New Roman" panose="02020603050405020304" pitchFamily="18" charset="0"/>
                <a:ea typeface="Times New Roman" panose="02020603050405020304" pitchFamily="18" charset="0"/>
              </a:rPr>
              <a:t> </a:t>
            </a:r>
            <a:r>
              <a:rPr lang="vi-VN" sz="2800" dirty="0">
                <a:solidFill>
                  <a:srgbClr val="333333"/>
                </a:solidFill>
                <a:latin typeface="Times New Roman" panose="02020603050405020304" pitchFamily="18" charset="0"/>
                <a:ea typeface="Times New Roman" panose="02020603050405020304" pitchFamily="18" charset="0"/>
              </a:rPr>
              <a:t>Minh </a:t>
            </a:r>
            <a:r>
              <a:rPr lang="en-US" sz="2800" dirty="0" err="1" smtClean="0">
                <a:solidFill>
                  <a:srgbClr val="333333"/>
                </a:solidFill>
                <a:latin typeface="Times New Roman" panose="02020603050405020304" pitchFamily="18" charset="0"/>
                <a:ea typeface="Times New Roman" panose="02020603050405020304" pitchFamily="18" charset="0"/>
              </a:rPr>
              <a:t>Chuyên</a:t>
            </a:r>
            <a:r>
              <a:rPr lang="en-US" sz="2800" dirty="0" smtClean="0">
                <a:solidFill>
                  <a:srgbClr val="333333"/>
                </a:solidFill>
                <a:latin typeface="Times New Roman" panose="02020603050405020304" pitchFamily="18" charset="0"/>
                <a:ea typeface="Times New Roman" panose="02020603050405020304" pitchFamily="18" charset="0"/>
              </a:rPr>
              <a:t>,</a:t>
            </a:r>
            <a:r>
              <a:rPr lang="vi-VN" sz="2800" dirty="0" smtClean="0">
                <a:solidFill>
                  <a:srgbClr val="333333"/>
                </a:solidFill>
                <a:latin typeface="Times New Roman" panose="02020603050405020304" pitchFamily="18" charset="0"/>
                <a:ea typeface="Times New Roman" panose="02020603050405020304" pitchFamily="18" charset="0"/>
              </a:rPr>
              <a:t> </a:t>
            </a:r>
            <a:r>
              <a:rPr lang="vi-VN" sz="2800" dirty="0">
                <a:solidFill>
                  <a:srgbClr val="333333"/>
                </a:solidFill>
                <a:latin typeface="Times New Roman" panose="02020603050405020304" pitchFamily="18" charset="0"/>
                <a:ea typeface="Times New Roman" panose="02020603050405020304" pitchFamily="18" charset="0"/>
              </a:rPr>
              <a:t>tên khai sinh là Nguyễn </a:t>
            </a:r>
            <a:r>
              <a:rPr lang="en-US" sz="2800" dirty="0" smtClean="0">
                <a:solidFill>
                  <a:srgbClr val="333333"/>
                </a:solidFill>
                <a:latin typeface="Times New Roman" panose="02020603050405020304" pitchFamily="18" charset="0"/>
                <a:ea typeface="Times New Roman" panose="02020603050405020304" pitchFamily="18" charset="0"/>
              </a:rPr>
              <a:t>Minh </a:t>
            </a:r>
            <a:r>
              <a:rPr lang="en-US" sz="2800" dirty="0" err="1" smtClean="0">
                <a:solidFill>
                  <a:srgbClr val="333333"/>
                </a:solidFill>
                <a:latin typeface="Times New Roman" panose="02020603050405020304" pitchFamily="18" charset="0"/>
                <a:ea typeface="Times New Roman" panose="02020603050405020304" pitchFamily="18" charset="0"/>
              </a:rPr>
              <a:t>Chuyên</a:t>
            </a:r>
            <a:r>
              <a:rPr lang="vi-VN" sz="2800" dirty="0" smtClean="0">
                <a:solidFill>
                  <a:srgbClr val="333333"/>
                </a:solidFill>
                <a:latin typeface="Times New Roman" panose="02020603050405020304" pitchFamily="18" charset="0"/>
                <a:ea typeface="Times New Roman" panose="02020603050405020304" pitchFamily="18" charset="0"/>
              </a:rPr>
              <a:t>, </a:t>
            </a:r>
            <a:r>
              <a:rPr lang="vi-VN" sz="2800" dirty="0">
                <a:solidFill>
                  <a:srgbClr val="333333"/>
                </a:solidFill>
                <a:latin typeface="Times New Roman" panose="02020603050405020304" pitchFamily="18" charset="0"/>
                <a:ea typeface="Times New Roman" panose="02020603050405020304" pitchFamily="18" charset="0"/>
              </a:rPr>
              <a:t>sinh năm </a:t>
            </a:r>
            <a:r>
              <a:rPr lang="vi-VN" sz="2800" dirty="0" smtClean="0">
                <a:solidFill>
                  <a:srgbClr val="333333"/>
                </a:solidFill>
                <a:latin typeface="Times New Roman" panose="02020603050405020304" pitchFamily="18" charset="0"/>
                <a:ea typeface="Times New Roman" panose="02020603050405020304" pitchFamily="18" charset="0"/>
              </a:rPr>
              <a:t>19</a:t>
            </a:r>
            <a:r>
              <a:rPr lang="en-US" sz="2800" dirty="0" smtClean="0">
                <a:solidFill>
                  <a:srgbClr val="333333"/>
                </a:solidFill>
                <a:latin typeface="Times New Roman" panose="02020603050405020304" pitchFamily="18" charset="0"/>
                <a:ea typeface="Times New Roman" panose="02020603050405020304" pitchFamily="18" charset="0"/>
              </a:rPr>
              <a:t>4</a:t>
            </a:r>
            <a:r>
              <a:rPr lang="vi-VN" sz="2800" dirty="0" smtClean="0">
                <a:solidFill>
                  <a:srgbClr val="333333"/>
                </a:solidFill>
                <a:latin typeface="Times New Roman" panose="02020603050405020304" pitchFamily="18" charset="0"/>
                <a:ea typeface="Times New Roman" panose="02020603050405020304" pitchFamily="18" charset="0"/>
              </a:rPr>
              <a:t>8</a:t>
            </a:r>
            <a:r>
              <a:rPr lang="vi-VN" sz="2800" dirty="0">
                <a:solidFill>
                  <a:srgbClr val="333333"/>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p:txBody>
      </p:sp>
      <p:sp>
        <p:nvSpPr>
          <p:cNvPr id="4" name="Hộp Văn bản 3"/>
          <p:cNvSpPr txBox="1"/>
          <p:nvPr/>
        </p:nvSpPr>
        <p:spPr>
          <a:xfrm>
            <a:off x="1212894" y="2691553"/>
            <a:ext cx="6875192" cy="578882"/>
          </a:xfrm>
          <a:prstGeom prst="roundRect">
            <a:avLst/>
          </a:prstGeom>
          <a:noFill/>
          <a:ln w="38100">
            <a:solidFill>
              <a:srgbClr val="00CC00"/>
            </a:solidFill>
          </a:ln>
        </p:spPr>
        <p:txBody>
          <a:bodyPr wrap="square">
            <a:spAutoFit/>
          </a:bodyPr>
          <a:lstStyle/>
          <a:p>
            <a:pPr algn="just"/>
            <a:r>
              <a:rPr lang="nl-NL" sz="2800" dirty="0">
                <a:solidFill>
                  <a:srgbClr val="000000"/>
                </a:solidFill>
                <a:latin typeface="Times New Roman" panose="02020603050405020304" pitchFamily="18" charset="0"/>
                <a:ea typeface="Times New Roman" panose="02020603050405020304" pitchFamily="18" charset="0"/>
              </a:rPr>
              <a:t>- </a:t>
            </a:r>
            <a:r>
              <a:rPr lang="vi-VN" sz="2800" dirty="0">
                <a:solidFill>
                  <a:srgbClr val="333333"/>
                </a:solidFill>
                <a:latin typeface="Times New Roman" panose="02020603050405020304" pitchFamily="18" charset="0"/>
                <a:ea typeface="Times New Roman" panose="02020603050405020304" pitchFamily="18" charset="0"/>
              </a:rPr>
              <a:t>Quê </a:t>
            </a:r>
            <a:r>
              <a:rPr lang="vi-VN" sz="2800" dirty="0" smtClean="0">
                <a:solidFill>
                  <a:srgbClr val="333333"/>
                </a:solidFill>
                <a:latin typeface="Times New Roman" panose="02020603050405020304" pitchFamily="18" charset="0"/>
                <a:ea typeface="Times New Roman" panose="02020603050405020304" pitchFamily="18" charset="0"/>
              </a:rPr>
              <a:t>quán:</a:t>
            </a:r>
            <a:r>
              <a:rPr lang="en-US" sz="2800" dirty="0" smtClean="0">
                <a:solidFill>
                  <a:srgbClr val="333333"/>
                </a:solidFill>
                <a:latin typeface="Times New Roman" panose="02020603050405020304" pitchFamily="18" charset="0"/>
                <a:ea typeface="Times New Roman" panose="02020603050405020304" pitchFamily="18" charset="0"/>
              </a:rPr>
              <a:t>Minh </a:t>
            </a:r>
            <a:r>
              <a:rPr lang="en-US" sz="2800" dirty="0" err="1" smtClean="0">
                <a:solidFill>
                  <a:srgbClr val="333333"/>
                </a:solidFill>
                <a:latin typeface="Times New Roman" panose="02020603050405020304" pitchFamily="18" charset="0"/>
                <a:ea typeface="Times New Roman" panose="02020603050405020304" pitchFamily="18" charset="0"/>
              </a:rPr>
              <a:t>Khai</a:t>
            </a:r>
            <a:r>
              <a:rPr lang="en-US" sz="2800" dirty="0" smtClean="0">
                <a:solidFill>
                  <a:srgbClr val="333333"/>
                </a:solidFill>
                <a:latin typeface="Times New Roman" panose="02020603050405020304" pitchFamily="18" charset="0"/>
                <a:ea typeface="Times New Roman" panose="02020603050405020304" pitchFamily="18" charset="0"/>
              </a:rPr>
              <a:t> – </a:t>
            </a:r>
            <a:r>
              <a:rPr lang="en-US" sz="2800" dirty="0" err="1" smtClean="0">
                <a:solidFill>
                  <a:srgbClr val="333333"/>
                </a:solidFill>
                <a:latin typeface="Times New Roman" panose="02020603050405020304" pitchFamily="18" charset="0"/>
                <a:ea typeface="Times New Roman" panose="02020603050405020304" pitchFamily="18" charset="0"/>
              </a:rPr>
              <a:t>Vũ</a:t>
            </a:r>
            <a:r>
              <a:rPr lang="en-US" sz="2800" dirty="0" smtClean="0">
                <a:solidFill>
                  <a:srgbClr val="333333"/>
                </a:solidFill>
                <a:latin typeface="Times New Roman" panose="02020603050405020304" pitchFamily="18" charset="0"/>
                <a:ea typeface="Times New Roman" panose="02020603050405020304" pitchFamily="18" charset="0"/>
              </a:rPr>
              <a:t> </a:t>
            </a:r>
            <a:r>
              <a:rPr lang="en-US" sz="2800" dirty="0" err="1" smtClean="0">
                <a:solidFill>
                  <a:srgbClr val="333333"/>
                </a:solidFill>
                <a:latin typeface="Times New Roman" panose="02020603050405020304" pitchFamily="18" charset="0"/>
                <a:ea typeface="Times New Roman" panose="02020603050405020304" pitchFamily="18" charset="0"/>
              </a:rPr>
              <a:t>Thư</a:t>
            </a:r>
            <a:r>
              <a:rPr lang="vi-VN" sz="2800" dirty="0" smtClean="0">
                <a:solidFill>
                  <a:srgbClr val="333333"/>
                </a:solidFill>
                <a:latin typeface="Times New Roman" panose="02020603050405020304" pitchFamily="18" charset="0"/>
                <a:ea typeface="Times New Roman" panose="02020603050405020304" pitchFamily="18" charset="0"/>
              </a:rPr>
              <a:t> </a:t>
            </a:r>
            <a:r>
              <a:rPr lang="en-US" sz="2800" dirty="0" smtClean="0">
                <a:solidFill>
                  <a:srgbClr val="333333"/>
                </a:solidFill>
                <a:latin typeface="Times New Roman" panose="02020603050405020304" pitchFamily="18" charset="0"/>
                <a:ea typeface="Times New Roman" panose="02020603050405020304" pitchFamily="18" charset="0"/>
              </a:rPr>
              <a:t>-</a:t>
            </a:r>
            <a:r>
              <a:rPr lang="en-US" sz="2800" dirty="0">
                <a:solidFill>
                  <a:srgbClr val="333333"/>
                </a:solidFill>
                <a:latin typeface="Times New Roman" panose="02020603050405020304" pitchFamily="18" charset="0"/>
                <a:ea typeface="Times New Roman" panose="02020603050405020304" pitchFamily="18" charset="0"/>
              </a:rPr>
              <a:t> </a:t>
            </a:r>
            <a:r>
              <a:rPr lang="en-US" sz="2800" dirty="0" err="1" smtClean="0">
                <a:solidFill>
                  <a:srgbClr val="333333"/>
                </a:solidFill>
                <a:latin typeface="Times New Roman" panose="02020603050405020304" pitchFamily="18" charset="0"/>
                <a:ea typeface="Times New Roman" panose="02020603050405020304" pitchFamily="18" charset="0"/>
              </a:rPr>
              <a:t>Thái</a:t>
            </a:r>
            <a:r>
              <a:rPr lang="vi-VN" sz="2800" dirty="0" smtClean="0">
                <a:solidFill>
                  <a:srgbClr val="333333"/>
                </a:solidFill>
                <a:latin typeface="Times New Roman" panose="02020603050405020304" pitchFamily="18" charset="0"/>
                <a:ea typeface="Times New Roman" panose="02020603050405020304" pitchFamily="18" charset="0"/>
              </a:rPr>
              <a:t> </a:t>
            </a:r>
            <a:r>
              <a:rPr lang="vi-VN" sz="2800" dirty="0">
                <a:solidFill>
                  <a:srgbClr val="333333"/>
                </a:solidFill>
                <a:latin typeface="Times New Roman" panose="02020603050405020304" pitchFamily="18" charset="0"/>
                <a:ea typeface="Times New Roman" panose="02020603050405020304" pitchFamily="18" charset="0"/>
              </a:rPr>
              <a:t>Bình</a:t>
            </a:r>
            <a:endParaRPr lang="en-US" sz="2400" dirty="0">
              <a:latin typeface="Times New Roman" panose="02020603050405020304" pitchFamily="18" charset="0"/>
              <a:ea typeface="Times New Roman" panose="02020603050405020304" pitchFamily="18" charset="0"/>
            </a:endParaRPr>
          </a:p>
        </p:txBody>
      </p:sp>
      <p:sp>
        <p:nvSpPr>
          <p:cNvPr id="7" name="Hộp Văn bản 6"/>
          <p:cNvSpPr txBox="1"/>
          <p:nvPr/>
        </p:nvSpPr>
        <p:spPr>
          <a:xfrm>
            <a:off x="1117600" y="3423425"/>
            <a:ext cx="7135902" cy="3439239"/>
          </a:xfrm>
          <a:prstGeom prst="roundRect">
            <a:avLst/>
          </a:prstGeom>
          <a:noFill/>
          <a:ln w="38100">
            <a:solidFill>
              <a:srgbClr val="00CC00"/>
            </a:solidFill>
          </a:ln>
        </p:spPr>
        <p:txBody>
          <a:bodyPr wrap="square">
            <a:spAutoFit/>
          </a:bodyPr>
          <a:lstStyle/>
          <a:p>
            <a:pPr algn="just" fontAlgn="base"/>
            <a:r>
              <a:rPr lang="en-US" sz="2800" dirty="0">
                <a:solidFill>
                  <a:srgbClr val="333333"/>
                </a:solidFill>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cs typeface="Times New Roman" panose="02020603050405020304" pitchFamily="18" charset="0"/>
              </a:rPr>
              <a:t>Ông</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Kỷ</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Kỷ</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11" name="Picture 10" descr="Minh Chuyên: Nhà văn trưởng thành từ chiến trường"/>
          <p:cNvPicPr/>
          <p:nvPr/>
        </p:nvPicPr>
        <p:blipFill>
          <a:blip r:embed="rId3">
            <a:extLst>
              <a:ext uri="{28A0092B-C50C-407E-A947-70E740481C1C}">
                <a14:useLocalDpi xmlns:a14="http://schemas.microsoft.com/office/drawing/2010/main" xmlns="" val="0"/>
              </a:ext>
            </a:extLst>
          </a:blip>
          <a:srcRect/>
          <a:stretch>
            <a:fillRect/>
          </a:stretch>
        </p:blipFill>
        <p:spPr bwMode="auto">
          <a:xfrm>
            <a:off x="8253502" y="1796143"/>
            <a:ext cx="3252698" cy="3267919"/>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4"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Notebook Powerpoint Template | Notebook paper template, Notebook paper,  Powerpoint template free"/>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8052" t="3804" r="4044"/>
          <a:stretch>
            <a:fillRect/>
          </a:stretch>
        </p:blipFill>
        <p:spPr bwMode="auto">
          <a:xfrm>
            <a:off x="0" y="26287"/>
            <a:ext cx="12233868" cy="688534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Hộp Văn bản 1"/>
          <p:cNvSpPr txBox="1"/>
          <p:nvPr/>
        </p:nvSpPr>
        <p:spPr>
          <a:xfrm>
            <a:off x="1291771" y="1651197"/>
            <a:ext cx="10032049" cy="1055608"/>
          </a:xfrm>
          <a:prstGeom prst="roundRect">
            <a:avLst/>
          </a:prstGeom>
          <a:noFill/>
          <a:ln w="38100">
            <a:solidFill>
              <a:srgbClr val="00CC00"/>
            </a:solidFill>
          </a:ln>
        </p:spPr>
        <p:txBody>
          <a:bodyPr wrap="square">
            <a:spAutoFit/>
          </a:bodyPr>
          <a:lstStyle/>
          <a:p>
            <a:pPr algn="just"/>
            <a:r>
              <a:rPr lang="vi-VN" sz="2800" dirty="0">
                <a:solidFill>
                  <a:srgbClr val="333333"/>
                </a:solidFill>
                <a:latin typeface="Times New Roman" panose="02020603050405020304" pitchFamily="18" charset="0"/>
                <a:ea typeface="Times New Roman" panose="02020603050405020304" pitchFamily="18" charset="0"/>
              </a:rPr>
              <a:t>- Phong cách nghệ thuật: tinh tế, nhẹ nhàng, sâu </a:t>
            </a:r>
            <a:r>
              <a:rPr lang="vi-VN" sz="2800" dirty="0" smtClean="0">
                <a:solidFill>
                  <a:srgbClr val="333333"/>
                </a:solidFill>
                <a:latin typeface="Times New Roman" panose="02020603050405020304" pitchFamily="18" charset="0"/>
                <a:ea typeface="Times New Roman" panose="02020603050405020304" pitchFamily="18" charset="0"/>
              </a:rPr>
              <a:t>lắng</a:t>
            </a:r>
            <a:r>
              <a:rPr lang="en-US" sz="2800" dirty="0" smtClean="0">
                <a:solidFill>
                  <a:srgbClr val="333333"/>
                </a:solidFill>
                <a:latin typeface="Times New Roman" panose="02020603050405020304" pitchFamily="18" charset="0"/>
                <a:ea typeface="Times New Roman" panose="02020603050405020304" pitchFamily="18" charset="0"/>
              </a:rPr>
              <a:t>, </a:t>
            </a:r>
            <a:r>
              <a:rPr lang="en-US" sz="2800" dirty="0" err="1" smtClean="0">
                <a:solidFill>
                  <a:srgbClr val="333333"/>
                </a:solidFill>
                <a:latin typeface="Times New Roman" panose="02020603050405020304" pitchFamily="18" charset="0"/>
                <a:ea typeface="Times New Roman" panose="02020603050405020304" pitchFamily="18" charset="0"/>
              </a:rPr>
              <a:t>giàu</a:t>
            </a:r>
            <a:r>
              <a:rPr lang="en-US" sz="2800" dirty="0" smtClean="0">
                <a:solidFill>
                  <a:srgbClr val="333333"/>
                </a:solidFill>
                <a:latin typeface="Times New Roman" panose="02020603050405020304" pitchFamily="18" charset="0"/>
                <a:ea typeface="Times New Roman" panose="02020603050405020304" pitchFamily="18" charset="0"/>
              </a:rPr>
              <a:t> </a:t>
            </a:r>
            <a:r>
              <a:rPr lang="en-US" sz="2800" dirty="0" err="1" smtClean="0">
                <a:solidFill>
                  <a:srgbClr val="333333"/>
                </a:solidFill>
                <a:latin typeface="Times New Roman" panose="02020603050405020304" pitchFamily="18" charset="0"/>
                <a:ea typeface="Times New Roman" panose="02020603050405020304" pitchFamily="18" charset="0"/>
              </a:rPr>
              <a:t>cảm</a:t>
            </a:r>
            <a:r>
              <a:rPr lang="en-US" sz="2800" dirty="0" smtClean="0">
                <a:solidFill>
                  <a:srgbClr val="333333"/>
                </a:solidFill>
                <a:latin typeface="Times New Roman" panose="02020603050405020304" pitchFamily="18" charset="0"/>
                <a:ea typeface="Times New Roman" panose="02020603050405020304" pitchFamily="18" charset="0"/>
              </a:rPr>
              <a:t> </a:t>
            </a:r>
            <a:r>
              <a:rPr lang="en-US" sz="2800" dirty="0" err="1" smtClean="0">
                <a:solidFill>
                  <a:srgbClr val="333333"/>
                </a:solidFill>
                <a:latin typeface="Times New Roman" panose="02020603050405020304" pitchFamily="18" charset="0"/>
                <a:ea typeface="Times New Roman" panose="02020603050405020304" pitchFamily="18" charset="0"/>
              </a:rPr>
              <a:t>xúc</a:t>
            </a:r>
            <a:r>
              <a:rPr lang="en-US" sz="2800" dirty="0" smtClean="0">
                <a:solidFill>
                  <a:srgbClr val="333333"/>
                </a:solidFill>
                <a:latin typeface="Times New Roman" panose="02020603050405020304" pitchFamily="18" charset="0"/>
                <a:ea typeface="Times New Roman" panose="02020603050405020304" pitchFamily="18" charset="0"/>
              </a:rPr>
              <a:t> </a:t>
            </a:r>
            <a:r>
              <a:rPr lang="en-US" sz="2800" dirty="0" err="1" smtClean="0">
                <a:solidFill>
                  <a:srgbClr val="333333"/>
                </a:solidFill>
                <a:latin typeface="Times New Roman" panose="02020603050405020304" pitchFamily="18" charset="0"/>
                <a:ea typeface="Times New Roman" panose="02020603050405020304" pitchFamily="18" charset="0"/>
              </a:rPr>
              <a:t>chân</a:t>
            </a:r>
            <a:r>
              <a:rPr lang="en-US" sz="2800" dirty="0" smtClean="0">
                <a:solidFill>
                  <a:srgbClr val="333333"/>
                </a:solidFill>
                <a:latin typeface="Times New Roman" panose="02020603050405020304" pitchFamily="18" charset="0"/>
                <a:ea typeface="Times New Roman" panose="02020603050405020304" pitchFamily="18" charset="0"/>
              </a:rPr>
              <a:t> </a:t>
            </a:r>
            <a:r>
              <a:rPr lang="en-US" sz="2800" dirty="0" err="1" smtClean="0">
                <a:solidFill>
                  <a:srgbClr val="333333"/>
                </a:solidFill>
                <a:latin typeface="Times New Roman" panose="02020603050405020304" pitchFamily="18" charset="0"/>
                <a:ea typeface="Times New Roman" panose="02020603050405020304" pitchFamily="18" charset="0"/>
              </a:rPr>
              <a:t>thành</a:t>
            </a:r>
            <a:r>
              <a:rPr lang="en-US" sz="2800" dirty="0" smtClean="0">
                <a:solidFill>
                  <a:srgbClr val="333333"/>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7" name="Hộp Văn bản 6"/>
          <p:cNvSpPr txBox="1"/>
          <p:nvPr/>
        </p:nvSpPr>
        <p:spPr>
          <a:xfrm>
            <a:off x="4511265" y="3177832"/>
            <a:ext cx="7027592" cy="1532334"/>
          </a:xfrm>
          <a:prstGeom prst="roundRect">
            <a:avLst/>
          </a:prstGeom>
          <a:noFill/>
          <a:ln w="38100">
            <a:solidFill>
              <a:srgbClr val="00CC00"/>
            </a:solidFill>
          </a:ln>
        </p:spPr>
        <p:txBody>
          <a:bodyPr wrap="square">
            <a:spAutoFit/>
          </a:bodyPr>
          <a:lstStyle/>
          <a:p>
            <a:pPr algn="just"/>
            <a:r>
              <a:rPr lang="vi-VN" sz="2800" dirty="0">
                <a:solidFill>
                  <a:srgbClr val="333333"/>
                </a:solidFill>
                <a:latin typeface="Times New Roman" panose="02020603050405020304" pitchFamily="18" charset="0"/>
                <a:ea typeface="Times New Roman" panose="02020603050405020304" pitchFamily="18" charset="0"/>
              </a:rPr>
              <a:t>- Tác phẩm chính: </a:t>
            </a:r>
            <a:r>
              <a:rPr lang="en-US" sz="2800" i="1" dirty="0" err="1" smtClean="0">
                <a:solidFill>
                  <a:srgbClr val="333333"/>
                </a:solidFill>
                <a:latin typeface="Times New Roman" panose="02020603050405020304" pitchFamily="18" charset="0"/>
                <a:ea typeface="Times New Roman" panose="02020603050405020304" pitchFamily="18" charset="0"/>
              </a:rPr>
              <a:t>Người</a:t>
            </a:r>
            <a:r>
              <a:rPr lang="en-US" sz="2800" i="1" dirty="0" smtClean="0">
                <a:solidFill>
                  <a:srgbClr val="333333"/>
                </a:solidFill>
                <a:latin typeface="Times New Roman" panose="02020603050405020304" pitchFamily="18" charset="0"/>
                <a:ea typeface="Times New Roman" panose="02020603050405020304" pitchFamily="18" charset="0"/>
              </a:rPr>
              <a:t> </a:t>
            </a:r>
            <a:r>
              <a:rPr lang="en-US" sz="2800" i="1" dirty="0" err="1" smtClean="0">
                <a:solidFill>
                  <a:srgbClr val="333333"/>
                </a:solidFill>
                <a:latin typeface="Times New Roman" panose="02020603050405020304" pitchFamily="18" charset="0"/>
                <a:ea typeface="Times New Roman" panose="02020603050405020304" pitchFamily="18" charset="0"/>
              </a:rPr>
              <a:t>lang</a:t>
            </a:r>
            <a:r>
              <a:rPr lang="en-US" sz="2800" i="1" dirty="0" smtClean="0">
                <a:solidFill>
                  <a:srgbClr val="333333"/>
                </a:solidFill>
                <a:latin typeface="Times New Roman" panose="02020603050405020304" pitchFamily="18" charset="0"/>
                <a:ea typeface="Times New Roman" panose="02020603050405020304" pitchFamily="18" charset="0"/>
              </a:rPr>
              <a:t> </a:t>
            </a:r>
            <a:r>
              <a:rPr lang="en-US" sz="2800" i="1" dirty="0" err="1" smtClean="0">
                <a:solidFill>
                  <a:srgbClr val="333333"/>
                </a:solidFill>
                <a:latin typeface="Times New Roman" panose="02020603050405020304" pitchFamily="18" charset="0"/>
                <a:ea typeface="Times New Roman" panose="02020603050405020304" pitchFamily="18" charset="0"/>
              </a:rPr>
              <a:t>thang</a:t>
            </a:r>
            <a:r>
              <a:rPr lang="en-US" sz="2800" i="1" dirty="0" smtClean="0">
                <a:solidFill>
                  <a:srgbClr val="333333"/>
                </a:solidFill>
                <a:latin typeface="Times New Roman" panose="02020603050405020304" pitchFamily="18" charset="0"/>
                <a:ea typeface="Times New Roman" panose="02020603050405020304" pitchFamily="18" charset="0"/>
              </a:rPr>
              <a:t> </a:t>
            </a:r>
            <a:r>
              <a:rPr lang="en-US" sz="2800" i="1" dirty="0" err="1" smtClean="0">
                <a:solidFill>
                  <a:srgbClr val="333333"/>
                </a:solidFill>
                <a:latin typeface="Times New Roman" panose="02020603050405020304" pitchFamily="18" charset="0"/>
                <a:ea typeface="Times New Roman" panose="02020603050405020304" pitchFamily="18" charset="0"/>
              </a:rPr>
              <a:t>không</a:t>
            </a:r>
            <a:r>
              <a:rPr lang="en-US" sz="2800" i="1" dirty="0" smtClean="0">
                <a:solidFill>
                  <a:srgbClr val="333333"/>
                </a:solidFill>
                <a:latin typeface="Times New Roman" panose="02020603050405020304" pitchFamily="18" charset="0"/>
                <a:ea typeface="Times New Roman" panose="02020603050405020304" pitchFamily="18" charset="0"/>
              </a:rPr>
              <a:t> </a:t>
            </a:r>
            <a:r>
              <a:rPr lang="en-US" sz="2800" i="1" dirty="0" err="1" smtClean="0">
                <a:solidFill>
                  <a:srgbClr val="333333"/>
                </a:solidFill>
                <a:latin typeface="Times New Roman" panose="02020603050405020304" pitchFamily="18" charset="0"/>
                <a:ea typeface="Times New Roman" panose="02020603050405020304" pitchFamily="18" charset="0"/>
              </a:rPr>
              <a:t>cô</a:t>
            </a:r>
            <a:r>
              <a:rPr lang="en-US" sz="2800" i="1" dirty="0" smtClean="0">
                <a:solidFill>
                  <a:srgbClr val="333333"/>
                </a:solidFill>
                <a:latin typeface="Times New Roman" panose="02020603050405020304" pitchFamily="18" charset="0"/>
                <a:ea typeface="Times New Roman" panose="02020603050405020304" pitchFamily="18" charset="0"/>
              </a:rPr>
              <a:t> </a:t>
            </a:r>
            <a:r>
              <a:rPr lang="en-US" sz="2800" i="1" dirty="0" err="1" smtClean="0">
                <a:solidFill>
                  <a:srgbClr val="333333"/>
                </a:solidFill>
                <a:latin typeface="Times New Roman" panose="02020603050405020304" pitchFamily="18" charset="0"/>
                <a:ea typeface="Times New Roman" panose="02020603050405020304" pitchFamily="18" charset="0"/>
              </a:rPr>
              <a:t>đơn</a:t>
            </a:r>
            <a:r>
              <a:rPr lang="en-US" sz="2800" i="1" dirty="0" smtClean="0">
                <a:solidFill>
                  <a:srgbClr val="333333"/>
                </a:solidFill>
                <a:latin typeface="Times New Roman" panose="02020603050405020304" pitchFamily="18" charset="0"/>
                <a:ea typeface="Times New Roman" panose="02020603050405020304" pitchFamily="18" charset="0"/>
              </a:rPr>
              <a:t>, </a:t>
            </a:r>
            <a:r>
              <a:rPr lang="en-US" sz="2800" i="1" dirty="0" err="1" smtClean="0">
                <a:solidFill>
                  <a:srgbClr val="333333"/>
                </a:solidFill>
                <a:latin typeface="Times New Roman" panose="02020603050405020304" pitchFamily="18" charset="0"/>
                <a:ea typeface="Times New Roman" panose="02020603050405020304" pitchFamily="18" charset="0"/>
              </a:rPr>
              <a:t>Thủ</a:t>
            </a:r>
            <a:r>
              <a:rPr lang="en-US" sz="2800" i="1" dirty="0" smtClean="0">
                <a:solidFill>
                  <a:srgbClr val="333333"/>
                </a:solidFill>
                <a:latin typeface="Times New Roman" panose="02020603050405020304" pitchFamily="18" charset="0"/>
                <a:ea typeface="Times New Roman" panose="02020603050405020304" pitchFamily="18" charset="0"/>
              </a:rPr>
              <a:t> </a:t>
            </a:r>
            <a:r>
              <a:rPr lang="en-US" sz="2800" i="1" dirty="0" err="1" smtClean="0">
                <a:solidFill>
                  <a:srgbClr val="333333"/>
                </a:solidFill>
                <a:latin typeface="Times New Roman" panose="02020603050405020304" pitchFamily="18" charset="0"/>
                <a:ea typeface="Times New Roman" panose="02020603050405020304" pitchFamily="18" charset="0"/>
              </a:rPr>
              <a:t>tục</a:t>
            </a:r>
            <a:r>
              <a:rPr lang="en-US" sz="2800" i="1" dirty="0" smtClean="0">
                <a:solidFill>
                  <a:srgbClr val="333333"/>
                </a:solidFill>
                <a:latin typeface="Times New Roman" panose="02020603050405020304" pitchFamily="18" charset="0"/>
                <a:ea typeface="Times New Roman" panose="02020603050405020304" pitchFamily="18" charset="0"/>
              </a:rPr>
              <a:t> </a:t>
            </a:r>
            <a:r>
              <a:rPr lang="en-US" sz="2800" i="1" dirty="0" err="1" smtClean="0">
                <a:solidFill>
                  <a:srgbClr val="333333"/>
                </a:solidFill>
                <a:latin typeface="Times New Roman" panose="02020603050405020304" pitchFamily="18" charset="0"/>
                <a:ea typeface="Times New Roman" panose="02020603050405020304" pitchFamily="18" charset="0"/>
              </a:rPr>
              <a:t>làm</a:t>
            </a:r>
            <a:r>
              <a:rPr lang="en-US" sz="2800" i="1" dirty="0" smtClean="0">
                <a:solidFill>
                  <a:srgbClr val="333333"/>
                </a:solidFill>
                <a:latin typeface="Times New Roman" panose="02020603050405020304" pitchFamily="18" charset="0"/>
                <a:ea typeface="Times New Roman" panose="02020603050405020304" pitchFamily="18" charset="0"/>
              </a:rPr>
              <a:t> </a:t>
            </a:r>
            <a:r>
              <a:rPr lang="en-US" sz="2800" i="1" dirty="0" err="1" smtClean="0">
                <a:solidFill>
                  <a:srgbClr val="333333"/>
                </a:solidFill>
                <a:latin typeface="Times New Roman" panose="02020603050405020304" pitchFamily="18" charset="0"/>
                <a:ea typeface="Times New Roman" panose="02020603050405020304" pitchFamily="18" charset="0"/>
              </a:rPr>
              <a:t>người</a:t>
            </a:r>
            <a:r>
              <a:rPr lang="en-US" sz="2800" i="1" dirty="0" smtClean="0">
                <a:solidFill>
                  <a:srgbClr val="333333"/>
                </a:solidFill>
                <a:latin typeface="Times New Roman" panose="02020603050405020304" pitchFamily="18" charset="0"/>
                <a:ea typeface="Times New Roman" panose="02020603050405020304" pitchFamily="18" charset="0"/>
              </a:rPr>
              <a:t> </a:t>
            </a:r>
            <a:r>
              <a:rPr lang="en-US" sz="2800" i="1" dirty="0" err="1" smtClean="0">
                <a:solidFill>
                  <a:srgbClr val="333333"/>
                </a:solidFill>
                <a:latin typeface="Times New Roman" panose="02020603050405020304" pitchFamily="18" charset="0"/>
                <a:ea typeface="Times New Roman" panose="02020603050405020304" pitchFamily="18" charset="0"/>
              </a:rPr>
              <a:t>còn</a:t>
            </a:r>
            <a:r>
              <a:rPr lang="en-US" sz="2800" i="1" dirty="0" smtClean="0">
                <a:solidFill>
                  <a:srgbClr val="333333"/>
                </a:solidFill>
                <a:latin typeface="Times New Roman" panose="02020603050405020304" pitchFamily="18" charset="0"/>
                <a:ea typeface="Times New Roman" panose="02020603050405020304" pitchFamily="18" charset="0"/>
              </a:rPr>
              <a:t> </a:t>
            </a:r>
            <a:r>
              <a:rPr lang="en-US" sz="2800" i="1" dirty="0" err="1" smtClean="0">
                <a:solidFill>
                  <a:srgbClr val="333333"/>
                </a:solidFill>
                <a:latin typeface="Times New Roman" panose="02020603050405020304" pitchFamily="18" charset="0"/>
                <a:ea typeface="Times New Roman" panose="02020603050405020304" pitchFamily="18" charset="0"/>
              </a:rPr>
              <a:t>sống</a:t>
            </a:r>
            <a:r>
              <a:rPr lang="en-US" sz="2800" i="1" dirty="0" smtClean="0">
                <a:solidFill>
                  <a:srgbClr val="333333"/>
                </a:solidFill>
                <a:latin typeface="Times New Roman" panose="02020603050405020304" pitchFamily="18" charset="0"/>
                <a:ea typeface="Times New Roman" panose="02020603050405020304" pitchFamily="18" charset="0"/>
              </a:rPr>
              <a:t>, </a:t>
            </a:r>
            <a:r>
              <a:rPr lang="en-US" sz="2800" i="1" dirty="0" err="1" smtClean="0">
                <a:solidFill>
                  <a:srgbClr val="333333"/>
                </a:solidFill>
                <a:latin typeface="Times New Roman" panose="02020603050405020304" pitchFamily="18" charset="0"/>
                <a:ea typeface="Times New Roman" panose="02020603050405020304" pitchFamily="18" charset="0"/>
              </a:rPr>
              <a:t>Vào</a:t>
            </a:r>
            <a:r>
              <a:rPr lang="en-US" sz="2800" i="1" dirty="0" smtClean="0">
                <a:solidFill>
                  <a:srgbClr val="333333"/>
                </a:solidFill>
                <a:latin typeface="Times New Roman" panose="02020603050405020304" pitchFamily="18" charset="0"/>
                <a:ea typeface="Times New Roman" panose="02020603050405020304" pitchFamily="18" charset="0"/>
              </a:rPr>
              <a:t> </a:t>
            </a:r>
            <a:r>
              <a:rPr lang="en-US" sz="2800" i="1" dirty="0" err="1" smtClean="0">
                <a:solidFill>
                  <a:srgbClr val="333333"/>
                </a:solidFill>
                <a:latin typeface="Times New Roman" panose="02020603050405020304" pitchFamily="18" charset="0"/>
                <a:ea typeface="Times New Roman" panose="02020603050405020304" pitchFamily="18" charset="0"/>
              </a:rPr>
              <a:t>chùa</a:t>
            </a:r>
            <a:r>
              <a:rPr lang="en-US" sz="2800" i="1" dirty="0" smtClean="0">
                <a:solidFill>
                  <a:srgbClr val="333333"/>
                </a:solidFill>
                <a:latin typeface="Times New Roman" panose="02020603050405020304" pitchFamily="18" charset="0"/>
                <a:ea typeface="Times New Roman" panose="02020603050405020304" pitchFamily="18" charset="0"/>
              </a:rPr>
              <a:t> </a:t>
            </a:r>
            <a:r>
              <a:rPr lang="en-US" sz="2800" i="1" dirty="0" err="1" smtClean="0">
                <a:solidFill>
                  <a:srgbClr val="333333"/>
                </a:solidFill>
                <a:latin typeface="Times New Roman" panose="02020603050405020304" pitchFamily="18" charset="0"/>
                <a:ea typeface="Times New Roman" panose="02020603050405020304" pitchFamily="18" charset="0"/>
              </a:rPr>
              <a:t>gặp</a:t>
            </a:r>
            <a:r>
              <a:rPr lang="en-US" sz="2800" i="1" dirty="0" smtClean="0">
                <a:solidFill>
                  <a:srgbClr val="333333"/>
                </a:solidFill>
                <a:latin typeface="Times New Roman" panose="02020603050405020304" pitchFamily="18" charset="0"/>
                <a:ea typeface="Times New Roman" panose="02020603050405020304" pitchFamily="18" charset="0"/>
              </a:rPr>
              <a:t> </a:t>
            </a:r>
            <a:r>
              <a:rPr lang="en-US" sz="2800" i="1" dirty="0" err="1" smtClean="0">
                <a:solidFill>
                  <a:srgbClr val="333333"/>
                </a:solidFill>
                <a:latin typeface="Times New Roman" panose="02020603050405020304" pitchFamily="18" charset="0"/>
                <a:ea typeface="Times New Roman" panose="02020603050405020304" pitchFamily="18" charset="0"/>
              </a:rPr>
              <a:t>lại</a:t>
            </a:r>
            <a:r>
              <a:rPr lang="en-US" sz="2800" i="1" dirty="0" smtClean="0">
                <a:solidFill>
                  <a:srgbClr val="333333"/>
                </a:solidFill>
                <a:latin typeface="Times New Roman" panose="02020603050405020304" pitchFamily="18" charset="0"/>
                <a:ea typeface="Times New Roman" panose="02020603050405020304" pitchFamily="18" charset="0"/>
              </a:rPr>
              <a:t>, Di </a:t>
            </a:r>
            <a:r>
              <a:rPr lang="en-US" sz="2800" i="1" dirty="0" err="1" smtClean="0">
                <a:solidFill>
                  <a:srgbClr val="333333"/>
                </a:solidFill>
                <a:latin typeface="Times New Roman" panose="02020603050405020304" pitchFamily="18" charset="0"/>
                <a:ea typeface="Times New Roman" panose="02020603050405020304" pitchFamily="18" charset="0"/>
              </a:rPr>
              <a:t>họa</a:t>
            </a:r>
            <a:r>
              <a:rPr lang="en-US" sz="2800" i="1" dirty="0" smtClean="0">
                <a:solidFill>
                  <a:srgbClr val="333333"/>
                </a:solidFill>
                <a:latin typeface="Times New Roman" panose="02020603050405020304" pitchFamily="18" charset="0"/>
                <a:ea typeface="Times New Roman" panose="02020603050405020304" pitchFamily="18" charset="0"/>
              </a:rPr>
              <a:t> </a:t>
            </a:r>
            <a:r>
              <a:rPr lang="en-US" sz="2800" i="1" dirty="0" err="1" smtClean="0">
                <a:solidFill>
                  <a:srgbClr val="333333"/>
                </a:solidFill>
                <a:latin typeface="Times New Roman" panose="02020603050405020304" pitchFamily="18" charset="0"/>
                <a:ea typeface="Times New Roman" panose="02020603050405020304" pitchFamily="18" charset="0"/>
              </a:rPr>
              <a:t>chiến</a:t>
            </a:r>
            <a:r>
              <a:rPr lang="en-US" sz="2800" i="1" dirty="0" smtClean="0">
                <a:solidFill>
                  <a:srgbClr val="333333"/>
                </a:solidFill>
                <a:latin typeface="Times New Roman" panose="02020603050405020304" pitchFamily="18" charset="0"/>
                <a:ea typeface="Times New Roman" panose="02020603050405020304" pitchFamily="18" charset="0"/>
              </a:rPr>
              <a:t> </a:t>
            </a:r>
            <a:r>
              <a:rPr lang="en-US" sz="2800" i="1" dirty="0" err="1" smtClean="0">
                <a:solidFill>
                  <a:srgbClr val="333333"/>
                </a:solidFill>
                <a:latin typeface="Times New Roman" panose="02020603050405020304" pitchFamily="18" charset="0"/>
                <a:ea typeface="Times New Roman" panose="02020603050405020304" pitchFamily="18" charset="0"/>
              </a:rPr>
              <a:t>tranh</a:t>
            </a:r>
            <a:r>
              <a:rPr lang="en-US" sz="2800" i="1" dirty="0" smtClean="0">
                <a:solidFill>
                  <a:srgbClr val="333333"/>
                </a:solidFill>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p:txBody>
      </p:sp>
      <p:sp>
        <p:nvSpPr>
          <p:cNvPr id="9" name="Hộp Văn bản 9"/>
          <p:cNvSpPr txBox="1"/>
          <p:nvPr/>
        </p:nvSpPr>
        <p:spPr>
          <a:xfrm>
            <a:off x="1117600" y="456130"/>
            <a:ext cx="9017000" cy="1077218"/>
          </a:xfrm>
          <a:prstGeom prst="rect">
            <a:avLst/>
          </a:prstGeom>
          <a:noFill/>
        </p:spPr>
        <p:txBody>
          <a:bodyPr wrap="square">
            <a:spAutoFit/>
          </a:bodyPr>
          <a:lstStyle/>
          <a:p>
            <a:pPr algn="just"/>
            <a:r>
              <a:rPr lang="en-US" sz="3200" b="1" dirty="0" smtClean="0">
                <a:solidFill>
                  <a:srgbClr val="339933"/>
                </a:solidFill>
                <a:latin typeface="Times New Roman" panose="02020603050405020304" pitchFamily="18" charset="0"/>
                <a:ea typeface="Calibri" panose="020F0502020204030204" pitchFamily="34" charset="0"/>
                <a:cs typeface="Times New Roman" panose="02020603050405020304" pitchFamily="18" charset="0"/>
              </a:rPr>
              <a:t>I.TÌM HIỂU CHUNG</a:t>
            </a:r>
          </a:p>
          <a:p>
            <a:pPr algn="just"/>
            <a:r>
              <a:rPr lang="en-US" sz="3200" b="1" dirty="0" smtClean="0">
                <a:solidFill>
                  <a:srgbClr val="339933"/>
                </a:solidFill>
                <a:latin typeface="Times New Roman" panose="02020603050405020304" pitchFamily="18" charset="0"/>
                <a:cs typeface="Times New Roman" panose="02020603050405020304" pitchFamily="18" charset="0"/>
              </a:rPr>
              <a:t>1. </a:t>
            </a:r>
            <a:r>
              <a:rPr lang="en-US" sz="3200" b="1" dirty="0" err="1" smtClean="0">
                <a:solidFill>
                  <a:srgbClr val="339933"/>
                </a:solidFill>
                <a:latin typeface="Times New Roman" panose="02020603050405020304" pitchFamily="18" charset="0"/>
                <a:cs typeface="Times New Roman" panose="02020603050405020304" pitchFamily="18" charset="0"/>
              </a:rPr>
              <a:t>Tác</a:t>
            </a:r>
            <a:r>
              <a:rPr lang="en-US" sz="3200" b="1" dirty="0" smtClean="0">
                <a:solidFill>
                  <a:srgbClr val="339933"/>
                </a:solidFill>
                <a:latin typeface="Times New Roman" panose="02020603050405020304" pitchFamily="18" charset="0"/>
                <a:cs typeface="Times New Roman" panose="02020603050405020304" pitchFamily="18" charset="0"/>
              </a:rPr>
              <a:t> </a:t>
            </a:r>
            <a:r>
              <a:rPr lang="en-US" sz="3200" b="1" dirty="0" err="1">
                <a:solidFill>
                  <a:srgbClr val="339933"/>
                </a:solidFill>
                <a:latin typeface="Times New Roman" panose="02020603050405020304" pitchFamily="18" charset="0"/>
                <a:cs typeface="Times New Roman" panose="02020603050405020304" pitchFamily="18" charset="0"/>
              </a:rPr>
              <a:t>giả</a:t>
            </a:r>
            <a:r>
              <a:rPr lang="en-US" sz="3200" b="1" dirty="0">
                <a:solidFill>
                  <a:srgbClr val="339933"/>
                </a:solidFill>
                <a:latin typeface="Times New Roman" panose="02020603050405020304" pitchFamily="18" charset="0"/>
                <a:cs typeface="Times New Roman" panose="02020603050405020304" pitchFamily="18" charset="0"/>
              </a:rPr>
              <a:t> </a:t>
            </a:r>
            <a:r>
              <a:rPr lang="en-US" sz="3200" b="1" dirty="0" smtClean="0">
                <a:solidFill>
                  <a:srgbClr val="339933"/>
                </a:solidFill>
                <a:latin typeface="Times New Roman" panose="02020603050405020304" pitchFamily="18" charset="0"/>
                <a:cs typeface="Times New Roman" panose="02020603050405020304" pitchFamily="18" charset="0"/>
              </a:rPr>
              <a:t>Minh </a:t>
            </a:r>
            <a:r>
              <a:rPr lang="en-US" sz="3200" b="1" dirty="0" err="1" smtClean="0">
                <a:solidFill>
                  <a:srgbClr val="339933"/>
                </a:solidFill>
                <a:latin typeface="Times New Roman" panose="02020603050405020304" pitchFamily="18" charset="0"/>
                <a:cs typeface="Times New Roman" panose="02020603050405020304" pitchFamily="18" charset="0"/>
              </a:rPr>
              <a:t>Chuyên</a:t>
            </a:r>
            <a:endParaRPr lang="en-US" sz="3200" dirty="0">
              <a:solidFill>
                <a:srgbClr val="339933"/>
              </a:solidFill>
              <a:latin typeface="Times New Roman" panose="02020603050405020304" pitchFamily="18" charset="0"/>
              <a:cs typeface="Times New Roman" panose="02020603050405020304" pitchFamily="18" charset="0"/>
            </a:endParaRPr>
          </a:p>
        </p:txBody>
      </p:sp>
      <p:pic>
        <p:nvPicPr>
          <p:cNvPr id="11" name="Picture 10" descr="Minh Chuyên: Nhà văn trưởng thành từ chiến trường"/>
          <p:cNvPicPr/>
          <p:nvPr/>
        </p:nvPicPr>
        <p:blipFill>
          <a:blip r:embed="rId3">
            <a:extLst>
              <a:ext uri="{28A0092B-C50C-407E-A947-70E740481C1C}">
                <a14:useLocalDpi xmlns:a14="http://schemas.microsoft.com/office/drawing/2010/main" xmlns="" val="0"/>
              </a:ext>
            </a:extLst>
          </a:blip>
          <a:srcRect/>
          <a:stretch>
            <a:fillRect/>
          </a:stretch>
        </p:blipFill>
        <p:spPr bwMode="auto">
          <a:xfrm>
            <a:off x="1117600" y="3177832"/>
            <a:ext cx="3252698" cy="3267919"/>
          </a:xfrm>
          <a:prstGeom prst="rect">
            <a:avLst/>
          </a:prstGeom>
          <a:noFill/>
          <a:ln>
            <a:noFill/>
          </a:ln>
        </p:spPr>
      </p:pic>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Adjacency</Template>
  <TotalTime>0</TotalTime>
  <Words>7513</Words>
  <Application>WPS Presentation</Application>
  <PresentationFormat>Custom</PresentationFormat>
  <Paragraphs>474</Paragraphs>
  <Slides>59</Slides>
  <Notes>5</Notes>
  <HiddenSlides>0</HiddenSlides>
  <MMClips>2</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Adjacency</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Thúy Mai</dc:creator>
  <cp:lastModifiedBy>ADMIN</cp:lastModifiedBy>
  <cp:revision>188</cp:revision>
  <dcterms:created xsi:type="dcterms:W3CDTF">2022-12-02T13:55:00Z</dcterms:created>
  <dcterms:modified xsi:type="dcterms:W3CDTF">2024-08-15T09:43:02Z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247937D23C1C4430B253DB411A4ED93D</vt:lpwstr>
  </property>
  <property fmtid="{D5CDD505-2E9C-101B-9397-08002B2CF9AE}" pid="3" name="KSOProductBuildVer">
    <vt:lpwstr>1033-11.2.0.11537</vt:lpwstr>
  </property>
</Properties>
</file>