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7" r:id="rId2"/>
    <p:sldId id="259" r:id="rId3"/>
    <p:sldId id="358" r:id="rId4"/>
    <p:sldId id="359" r:id="rId5"/>
    <p:sldId id="360" r:id="rId6"/>
    <p:sldId id="263" r:id="rId7"/>
    <p:sldId id="264" r:id="rId8"/>
    <p:sldId id="269" r:id="rId9"/>
    <p:sldId id="361" r:id="rId10"/>
    <p:sldId id="364" r:id="rId11"/>
    <p:sldId id="365" r:id="rId12"/>
    <p:sldId id="366" r:id="rId13"/>
    <p:sldId id="368" r:id="rId14"/>
    <p:sldId id="367" r:id="rId15"/>
    <p:sldId id="369" r:id="rId16"/>
    <p:sldId id="370" r:id="rId17"/>
    <p:sldId id="371" r:id="rId18"/>
    <p:sldId id="372" r:id="rId19"/>
    <p:sldId id="276" r:id="rId20"/>
    <p:sldId id="374" r:id="rId21"/>
    <p:sldId id="375" r:id="rId22"/>
    <p:sldId id="373" r:id="rId23"/>
    <p:sldId id="376" r:id="rId24"/>
    <p:sldId id="377" r:id="rId25"/>
    <p:sldId id="381" r:id="rId26"/>
    <p:sldId id="378" r:id="rId27"/>
    <p:sldId id="380" r:id="rId28"/>
    <p:sldId id="382" r:id="rId29"/>
    <p:sldId id="383" r:id="rId30"/>
    <p:sldId id="384" r:id="rId31"/>
    <p:sldId id="387" r:id="rId32"/>
    <p:sldId id="388" r:id="rId33"/>
    <p:sldId id="386" r:id="rId34"/>
    <p:sldId id="389" r:id="rId35"/>
    <p:sldId id="390" r:id="rId36"/>
    <p:sldId id="391" r:id="rId37"/>
    <p:sldId id="392" r:id="rId38"/>
    <p:sldId id="393" r:id="rId39"/>
    <p:sldId id="395" r:id="rId40"/>
    <p:sldId id="394" r:id="rId41"/>
    <p:sldId id="396" r:id="rId42"/>
    <p:sldId id="397" r:id="rId43"/>
    <p:sldId id="398" r:id="rId44"/>
    <p:sldId id="355" r:id="rId45"/>
    <p:sldId id="356"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66FF99"/>
    <a:srgbClr val="66CC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190" autoAdjust="0"/>
  </p:normalViewPr>
  <p:slideViewPr>
    <p:cSldViewPr snapToGrid="0" showGuides="1">
      <p:cViewPr varScale="1">
        <p:scale>
          <a:sx n="85" d="100"/>
          <a:sy n="85" d="100"/>
        </p:scale>
        <p:origin x="763"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AD5C55-6DAD-42AD-9CE4-AF70E490054E}" type="datetimeFigureOut">
              <a:rPr lang="en-US" smtClean="0"/>
              <a:t>1/24/2024</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9132CB-CC34-4D65-81B8-EA3ABDFD15E9}" type="slidenum">
              <a:rPr lang="en-US" smtClean="0"/>
              <a:t>‹#›</a:t>
            </a:fld>
            <a:endParaRPr lang="en-US"/>
          </a:p>
        </p:txBody>
      </p:sp>
    </p:spTree>
    <p:extLst>
      <p:ext uri="{BB962C8B-B14F-4D97-AF65-F5344CB8AC3E}">
        <p14:creationId xmlns:p14="http://schemas.microsoft.com/office/powerpoint/2010/main" val="2977310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fld id="{709132CB-CC34-4D65-81B8-EA3ABDFD15E9}" type="slidenum">
              <a:rPr lang="en-US" smtClean="0"/>
              <a:t>42</a:t>
            </a:fld>
            <a:endParaRPr lang="en-US"/>
          </a:p>
        </p:txBody>
      </p:sp>
    </p:spTree>
    <p:extLst>
      <p:ext uri="{BB962C8B-B14F-4D97-AF65-F5344CB8AC3E}">
        <p14:creationId xmlns:p14="http://schemas.microsoft.com/office/powerpoint/2010/main" val="558555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fld id="{709132CB-CC34-4D65-81B8-EA3ABDFD15E9}" type="slidenum">
              <a:rPr lang="en-US" smtClean="0"/>
              <a:t>43</a:t>
            </a:fld>
            <a:endParaRPr lang="en-US"/>
          </a:p>
        </p:txBody>
      </p:sp>
    </p:spTree>
    <p:extLst>
      <p:ext uri="{BB962C8B-B14F-4D97-AF65-F5344CB8AC3E}">
        <p14:creationId xmlns:p14="http://schemas.microsoft.com/office/powerpoint/2010/main" val="2656668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F2FAABD-BEED-D27E-D5E5-B0C1E388EC51}"/>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E555EF1A-E10E-CFD9-9E4F-AD6115F705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7D49FB73-B463-1DC6-A6ED-908EBF5B85F0}"/>
              </a:ext>
            </a:extLst>
          </p:cNvPr>
          <p:cNvSpPr>
            <a:spLocks noGrp="1"/>
          </p:cNvSpPr>
          <p:nvPr>
            <p:ph type="dt" sz="half" idx="10"/>
          </p:nvPr>
        </p:nvSpPr>
        <p:spPr/>
        <p:txBody>
          <a:bodyPr/>
          <a:lstStyle/>
          <a:p>
            <a:fld id="{97D88937-F608-4158-983E-B02C48C939D1}" type="datetimeFigureOut">
              <a:rPr lang="en-US" smtClean="0"/>
              <a:t>1/24/2024</a:t>
            </a:fld>
            <a:endParaRPr lang="en-US"/>
          </a:p>
        </p:txBody>
      </p:sp>
      <p:sp>
        <p:nvSpPr>
          <p:cNvPr id="5" name="Chỗ dành sẵn cho Chân trang 4">
            <a:extLst>
              <a:ext uri="{FF2B5EF4-FFF2-40B4-BE49-F238E27FC236}">
                <a16:creationId xmlns:a16="http://schemas.microsoft.com/office/drawing/2014/main" id="{FA6A1696-747D-3C5F-D0D8-FC36443137AA}"/>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B5F7FAF7-E37F-8CC1-2F36-CE8E0DBCE2F7}"/>
              </a:ext>
            </a:extLst>
          </p:cNvPr>
          <p:cNvSpPr>
            <a:spLocks noGrp="1"/>
          </p:cNvSpPr>
          <p:nvPr>
            <p:ph type="sldNum" sz="quarter" idx="12"/>
          </p:nvPr>
        </p:nvSpPr>
        <p:spPr/>
        <p:txBody>
          <a:bodyPr/>
          <a:lstStyle/>
          <a:p>
            <a:fld id="{BD8BE8CD-3BD9-41BE-A655-F3C181AAF3CD}" type="slidenum">
              <a:rPr lang="en-US" smtClean="0"/>
              <a:t>‹#›</a:t>
            </a:fld>
            <a:endParaRPr lang="en-US"/>
          </a:p>
        </p:txBody>
      </p:sp>
    </p:spTree>
    <p:extLst>
      <p:ext uri="{BB962C8B-B14F-4D97-AF65-F5344CB8AC3E}">
        <p14:creationId xmlns:p14="http://schemas.microsoft.com/office/powerpoint/2010/main" val="3686233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AA65258-8828-609E-A774-F71DEC6DB573}"/>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BAA0864C-41DE-E149-7ECC-EEFA40ADA038}"/>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364F214-D079-3BEB-C462-12CC7CD6A11B}"/>
              </a:ext>
            </a:extLst>
          </p:cNvPr>
          <p:cNvSpPr>
            <a:spLocks noGrp="1"/>
          </p:cNvSpPr>
          <p:nvPr>
            <p:ph type="dt" sz="half" idx="10"/>
          </p:nvPr>
        </p:nvSpPr>
        <p:spPr/>
        <p:txBody>
          <a:bodyPr/>
          <a:lstStyle/>
          <a:p>
            <a:fld id="{97D88937-F608-4158-983E-B02C48C939D1}" type="datetimeFigureOut">
              <a:rPr lang="en-US" smtClean="0"/>
              <a:t>1/24/2024</a:t>
            </a:fld>
            <a:endParaRPr lang="en-US"/>
          </a:p>
        </p:txBody>
      </p:sp>
      <p:sp>
        <p:nvSpPr>
          <p:cNvPr id="5" name="Chỗ dành sẵn cho Chân trang 4">
            <a:extLst>
              <a:ext uri="{FF2B5EF4-FFF2-40B4-BE49-F238E27FC236}">
                <a16:creationId xmlns:a16="http://schemas.microsoft.com/office/drawing/2014/main" id="{48F59F88-B6C1-B5C8-48F4-147F27913159}"/>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B81BFC33-170C-5249-06BD-A0A0812F5160}"/>
              </a:ext>
            </a:extLst>
          </p:cNvPr>
          <p:cNvSpPr>
            <a:spLocks noGrp="1"/>
          </p:cNvSpPr>
          <p:nvPr>
            <p:ph type="sldNum" sz="quarter" idx="12"/>
          </p:nvPr>
        </p:nvSpPr>
        <p:spPr/>
        <p:txBody>
          <a:bodyPr/>
          <a:lstStyle/>
          <a:p>
            <a:fld id="{BD8BE8CD-3BD9-41BE-A655-F3C181AAF3CD}" type="slidenum">
              <a:rPr lang="en-US" smtClean="0"/>
              <a:t>‹#›</a:t>
            </a:fld>
            <a:endParaRPr lang="en-US"/>
          </a:p>
        </p:txBody>
      </p:sp>
    </p:spTree>
    <p:extLst>
      <p:ext uri="{BB962C8B-B14F-4D97-AF65-F5344CB8AC3E}">
        <p14:creationId xmlns:p14="http://schemas.microsoft.com/office/powerpoint/2010/main" val="23935980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17067442-2699-F93B-30C8-FDCC4A956F73}"/>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69CDFEA9-E310-9663-4364-B2A16A9F7C7A}"/>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31411FC-D572-F2C5-8361-644AEAE1A05C}"/>
              </a:ext>
            </a:extLst>
          </p:cNvPr>
          <p:cNvSpPr>
            <a:spLocks noGrp="1"/>
          </p:cNvSpPr>
          <p:nvPr>
            <p:ph type="dt" sz="half" idx="10"/>
          </p:nvPr>
        </p:nvSpPr>
        <p:spPr/>
        <p:txBody>
          <a:bodyPr/>
          <a:lstStyle/>
          <a:p>
            <a:fld id="{97D88937-F608-4158-983E-B02C48C939D1}" type="datetimeFigureOut">
              <a:rPr lang="en-US" smtClean="0"/>
              <a:t>1/24/2024</a:t>
            </a:fld>
            <a:endParaRPr lang="en-US"/>
          </a:p>
        </p:txBody>
      </p:sp>
      <p:sp>
        <p:nvSpPr>
          <p:cNvPr id="5" name="Chỗ dành sẵn cho Chân trang 4">
            <a:extLst>
              <a:ext uri="{FF2B5EF4-FFF2-40B4-BE49-F238E27FC236}">
                <a16:creationId xmlns:a16="http://schemas.microsoft.com/office/drawing/2014/main" id="{2802A9B9-6D7E-C237-6A75-DCE3773B861B}"/>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D18C9D35-7AC3-1BBE-9019-31BCDE23F021}"/>
              </a:ext>
            </a:extLst>
          </p:cNvPr>
          <p:cNvSpPr>
            <a:spLocks noGrp="1"/>
          </p:cNvSpPr>
          <p:nvPr>
            <p:ph type="sldNum" sz="quarter" idx="12"/>
          </p:nvPr>
        </p:nvSpPr>
        <p:spPr/>
        <p:txBody>
          <a:bodyPr/>
          <a:lstStyle/>
          <a:p>
            <a:fld id="{BD8BE8CD-3BD9-41BE-A655-F3C181AAF3CD}" type="slidenum">
              <a:rPr lang="en-US" smtClean="0"/>
              <a:t>‹#›</a:t>
            </a:fld>
            <a:endParaRPr lang="en-US"/>
          </a:p>
        </p:txBody>
      </p:sp>
    </p:spTree>
    <p:extLst>
      <p:ext uri="{BB962C8B-B14F-4D97-AF65-F5344CB8AC3E}">
        <p14:creationId xmlns:p14="http://schemas.microsoft.com/office/powerpoint/2010/main" val="7442338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259616C-45CC-2F21-590C-186CA3FDFC62}"/>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4C3B1304-2E38-E872-6779-4D50FAB7C205}"/>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70737FD2-CA22-77C8-15CB-1A39EF867431}"/>
              </a:ext>
            </a:extLst>
          </p:cNvPr>
          <p:cNvSpPr>
            <a:spLocks noGrp="1"/>
          </p:cNvSpPr>
          <p:nvPr>
            <p:ph type="dt" sz="half" idx="10"/>
          </p:nvPr>
        </p:nvSpPr>
        <p:spPr/>
        <p:txBody>
          <a:bodyPr/>
          <a:lstStyle/>
          <a:p>
            <a:fld id="{97D88937-F608-4158-983E-B02C48C939D1}" type="datetimeFigureOut">
              <a:rPr lang="en-US" smtClean="0"/>
              <a:t>1/24/2024</a:t>
            </a:fld>
            <a:endParaRPr lang="en-US"/>
          </a:p>
        </p:txBody>
      </p:sp>
      <p:sp>
        <p:nvSpPr>
          <p:cNvPr id="5" name="Chỗ dành sẵn cho Chân trang 4">
            <a:extLst>
              <a:ext uri="{FF2B5EF4-FFF2-40B4-BE49-F238E27FC236}">
                <a16:creationId xmlns:a16="http://schemas.microsoft.com/office/drawing/2014/main" id="{3855AF61-7771-2AF4-0EFE-270701F96273}"/>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C983C7B8-27AE-90CB-862E-0A923EAD04FA}"/>
              </a:ext>
            </a:extLst>
          </p:cNvPr>
          <p:cNvSpPr>
            <a:spLocks noGrp="1"/>
          </p:cNvSpPr>
          <p:nvPr>
            <p:ph type="sldNum" sz="quarter" idx="12"/>
          </p:nvPr>
        </p:nvSpPr>
        <p:spPr/>
        <p:txBody>
          <a:bodyPr/>
          <a:lstStyle/>
          <a:p>
            <a:fld id="{BD8BE8CD-3BD9-41BE-A655-F3C181AAF3CD}" type="slidenum">
              <a:rPr lang="en-US" smtClean="0"/>
              <a:t>‹#›</a:t>
            </a:fld>
            <a:endParaRPr lang="en-US"/>
          </a:p>
        </p:txBody>
      </p:sp>
    </p:spTree>
    <p:extLst>
      <p:ext uri="{BB962C8B-B14F-4D97-AF65-F5344CB8AC3E}">
        <p14:creationId xmlns:p14="http://schemas.microsoft.com/office/powerpoint/2010/main" val="1503340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CC40C1E-E35E-877A-6F58-2247233F3869}"/>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D57CA919-7FDC-E4EB-1B57-671667E800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A009EC1C-C2ED-75FA-5429-D23B14974053}"/>
              </a:ext>
            </a:extLst>
          </p:cNvPr>
          <p:cNvSpPr>
            <a:spLocks noGrp="1"/>
          </p:cNvSpPr>
          <p:nvPr>
            <p:ph type="dt" sz="half" idx="10"/>
          </p:nvPr>
        </p:nvSpPr>
        <p:spPr/>
        <p:txBody>
          <a:bodyPr/>
          <a:lstStyle/>
          <a:p>
            <a:fld id="{97D88937-F608-4158-983E-B02C48C939D1}" type="datetimeFigureOut">
              <a:rPr lang="en-US" smtClean="0"/>
              <a:t>1/24/2024</a:t>
            </a:fld>
            <a:endParaRPr lang="en-US"/>
          </a:p>
        </p:txBody>
      </p:sp>
      <p:sp>
        <p:nvSpPr>
          <p:cNvPr id="5" name="Chỗ dành sẵn cho Chân trang 4">
            <a:extLst>
              <a:ext uri="{FF2B5EF4-FFF2-40B4-BE49-F238E27FC236}">
                <a16:creationId xmlns:a16="http://schemas.microsoft.com/office/drawing/2014/main" id="{3A8F2203-CB96-8823-69DE-308BECB75489}"/>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051F028B-0A1E-4991-827B-89184967DB91}"/>
              </a:ext>
            </a:extLst>
          </p:cNvPr>
          <p:cNvSpPr>
            <a:spLocks noGrp="1"/>
          </p:cNvSpPr>
          <p:nvPr>
            <p:ph type="sldNum" sz="quarter" idx="12"/>
          </p:nvPr>
        </p:nvSpPr>
        <p:spPr/>
        <p:txBody>
          <a:bodyPr/>
          <a:lstStyle/>
          <a:p>
            <a:fld id="{BD8BE8CD-3BD9-41BE-A655-F3C181AAF3CD}" type="slidenum">
              <a:rPr lang="en-US" smtClean="0"/>
              <a:t>‹#›</a:t>
            </a:fld>
            <a:endParaRPr lang="en-US"/>
          </a:p>
        </p:txBody>
      </p:sp>
    </p:spTree>
    <p:extLst>
      <p:ext uri="{BB962C8B-B14F-4D97-AF65-F5344CB8AC3E}">
        <p14:creationId xmlns:p14="http://schemas.microsoft.com/office/powerpoint/2010/main" val="1298123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206FED7-93C8-A9AC-E556-7EC5C2CA993C}"/>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3873445E-E2E8-D96B-2851-1F7E5796D9B6}"/>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1052EA74-6DCF-287E-061D-11FE908C8BFE}"/>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1ACBF874-488A-7FC8-F015-7E2CCD45ADAB}"/>
              </a:ext>
            </a:extLst>
          </p:cNvPr>
          <p:cNvSpPr>
            <a:spLocks noGrp="1"/>
          </p:cNvSpPr>
          <p:nvPr>
            <p:ph type="dt" sz="half" idx="10"/>
          </p:nvPr>
        </p:nvSpPr>
        <p:spPr/>
        <p:txBody>
          <a:bodyPr/>
          <a:lstStyle/>
          <a:p>
            <a:fld id="{97D88937-F608-4158-983E-B02C48C939D1}" type="datetimeFigureOut">
              <a:rPr lang="en-US" smtClean="0"/>
              <a:t>1/24/2024</a:t>
            </a:fld>
            <a:endParaRPr lang="en-US"/>
          </a:p>
        </p:txBody>
      </p:sp>
      <p:sp>
        <p:nvSpPr>
          <p:cNvPr id="6" name="Chỗ dành sẵn cho Chân trang 5">
            <a:extLst>
              <a:ext uri="{FF2B5EF4-FFF2-40B4-BE49-F238E27FC236}">
                <a16:creationId xmlns:a16="http://schemas.microsoft.com/office/drawing/2014/main" id="{42DDF4B9-0348-408A-39C3-CBFECDE0193E}"/>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902DCC91-1528-62EE-5933-DCB4A85B9B21}"/>
              </a:ext>
            </a:extLst>
          </p:cNvPr>
          <p:cNvSpPr>
            <a:spLocks noGrp="1"/>
          </p:cNvSpPr>
          <p:nvPr>
            <p:ph type="sldNum" sz="quarter" idx="12"/>
          </p:nvPr>
        </p:nvSpPr>
        <p:spPr/>
        <p:txBody>
          <a:bodyPr/>
          <a:lstStyle/>
          <a:p>
            <a:fld id="{BD8BE8CD-3BD9-41BE-A655-F3C181AAF3CD}" type="slidenum">
              <a:rPr lang="en-US" smtClean="0"/>
              <a:t>‹#›</a:t>
            </a:fld>
            <a:endParaRPr lang="en-US"/>
          </a:p>
        </p:txBody>
      </p:sp>
    </p:spTree>
    <p:extLst>
      <p:ext uri="{BB962C8B-B14F-4D97-AF65-F5344CB8AC3E}">
        <p14:creationId xmlns:p14="http://schemas.microsoft.com/office/powerpoint/2010/main" val="40462249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040F0D1-DC1F-7ADA-DFD1-A0C88B78C1DD}"/>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E65E4C2F-11D4-5E20-42F2-66F15CF8FA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1EFC90FB-BB0A-03C9-94D6-B4C86573906F}"/>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0CCFEEEC-6BD1-ACE2-FBEC-88C1AADD7D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A3FAB26D-D05B-B7ED-123A-2E1C191A631A}"/>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3C0004AA-2CE7-52A0-0BD3-0C044A754DDF}"/>
              </a:ext>
            </a:extLst>
          </p:cNvPr>
          <p:cNvSpPr>
            <a:spLocks noGrp="1"/>
          </p:cNvSpPr>
          <p:nvPr>
            <p:ph type="dt" sz="half" idx="10"/>
          </p:nvPr>
        </p:nvSpPr>
        <p:spPr/>
        <p:txBody>
          <a:bodyPr/>
          <a:lstStyle/>
          <a:p>
            <a:fld id="{97D88937-F608-4158-983E-B02C48C939D1}" type="datetimeFigureOut">
              <a:rPr lang="en-US" smtClean="0"/>
              <a:t>1/24/2024</a:t>
            </a:fld>
            <a:endParaRPr lang="en-US"/>
          </a:p>
        </p:txBody>
      </p:sp>
      <p:sp>
        <p:nvSpPr>
          <p:cNvPr id="8" name="Chỗ dành sẵn cho Chân trang 7">
            <a:extLst>
              <a:ext uri="{FF2B5EF4-FFF2-40B4-BE49-F238E27FC236}">
                <a16:creationId xmlns:a16="http://schemas.microsoft.com/office/drawing/2014/main" id="{F72B655F-0B5B-8295-FADC-D4C82D4FC77A}"/>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5F2B7D9F-4050-1C6D-3FDB-8E0ED0875391}"/>
              </a:ext>
            </a:extLst>
          </p:cNvPr>
          <p:cNvSpPr>
            <a:spLocks noGrp="1"/>
          </p:cNvSpPr>
          <p:nvPr>
            <p:ph type="sldNum" sz="quarter" idx="12"/>
          </p:nvPr>
        </p:nvSpPr>
        <p:spPr/>
        <p:txBody>
          <a:bodyPr/>
          <a:lstStyle/>
          <a:p>
            <a:fld id="{BD8BE8CD-3BD9-41BE-A655-F3C181AAF3CD}" type="slidenum">
              <a:rPr lang="en-US" smtClean="0"/>
              <a:t>‹#›</a:t>
            </a:fld>
            <a:endParaRPr lang="en-US"/>
          </a:p>
        </p:txBody>
      </p:sp>
    </p:spTree>
    <p:extLst>
      <p:ext uri="{BB962C8B-B14F-4D97-AF65-F5344CB8AC3E}">
        <p14:creationId xmlns:p14="http://schemas.microsoft.com/office/powerpoint/2010/main" val="764418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C6AB5C7-4E69-08B8-77F7-AF8BFAD2DDAA}"/>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6BF39EC1-DD1F-CE12-4261-DC652E2B847E}"/>
              </a:ext>
            </a:extLst>
          </p:cNvPr>
          <p:cNvSpPr>
            <a:spLocks noGrp="1"/>
          </p:cNvSpPr>
          <p:nvPr>
            <p:ph type="dt" sz="half" idx="10"/>
          </p:nvPr>
        </p:nvSpPr>
        <p:spPr/>
        <p:txBody>
          <a:bodyPr/>
          <a:lstStyle/>
          <a:p>
            <a:fld id="{97D88937-F608-4158-983E-B02C48C939D1}" type="datetimeFigureOut">
              <a:rPr lang="en-US" smtClean="0"/>
              <a:t>1/24/2024</a:t>
            </a:fld>
            <a:endParaRPr lang="en-US"/>
          </a:p>
        </p:txBody>
      </p:sp>
      <p:sp>
        <p:nvSpPr>
          <p:cNvPr id="4" name="Chỗ dành sẵn cho Chân trang 3">
            <a:extLst>
              <a:ext uri="{FF2B5EF4-FFF2-40B4-BE49-F238E27FC236}">
                <a16:creationId xmlns:a16="http://schemas.microsoft.com/office/drawing/2014/main" id="{626C0C3B-6E58-DCB5-3366-7F965076D631}"/>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FCDCA29A-0332-553D-D5A4-6456DABE1EBE}"/>
              </a:ext>
            </a:extLst>
          </p:cNvPr>
          <p:cNvSpPr>
            <a:spLocks noGrp="1"/>
          </p:cNvSpPr>
          <p:nvPr>
            <p:ph type="sldNum" sz="quarter" idx="12"/>
          </p:nvPr>
        </p:nvSpPr>
        <p:spPr/>
        <p:txBody>
          <a:bodyPr/>
          <a:lstStyle/>
          <a:p>
            <a:fld id="{BD8BE8CD-3BD9-41BE-A655-F3C181AAF3CD}" type="slidenum">
              <a:rPr lang="en-US" smtClean="0"/>
              <a:t>‹#›</a:t>
            </a:fld>
            <a:endParaRPr lang="en-US"/>
          </a:p>
        </p:txBody>
      </p:sp>
    </p:spTree>
    <p:extLst>
      <p:ext uri="{BB962C8B-B14F-4D97-AF65-F5344CB8AC3E}">
        <p14:creationId xmlns:p14="http://schemas.microsoft.com/office/powerpoint/2010/main" val="3878981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4E4DE287-FC9D-282C-F010-2BE1305F45F3}"/>
              </a:ext>
            </a:extLst>
          </p:cNvPr>
          <p:cNvSpPr>
            <a:spLocks noGrp="1"/>
          </p:cNvSpPr>
          <p:nvPr>
            <p:ph type="dt" sz="half" idx="10"/>
          </p:nvPr>
        </p:nvSpPr>
        <p:spPr/>
        <p:txBody>
          <a:bodyPr/>
          <a:lstStyle/>
          <a:p>
            <a:fld id="{97D88937-F608-4158-983E-B02C48C939D1}" type="datetimeFigureOut">
              <a:rPr lang="en-US" smtClean="0"/>
              <a:t>1/24/2024</a:t>
            </a:fld>
            <a:endParaRPr lang="en-US"/>
          </a:p>
        </p:txBody>
      </p:sp>
      <p:sp>
        <p:nvSpPr>
          <p:cNvPr id="3" name="Chỗ dành sẵn cho Chân trang 2">
            <a:extLst>
              <a:ext uri="{FF2B5EF4-FFF2-40B4-BE49-F238E27FC236}">
                <a16:creationId xmlns:a16="http://schemas.microsoft.com/office/drawing/2014/main" id="{BFBE1397-48A5-3B10-F51B-FA211E5A38FA}"/>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F00C42EF-0F3C-4802-FA55-5659B658A6C5}"/>
              </a:ext>
            </a:extLst>
          </p:cNvPr>
          <p:cNvSpPr>
            <a:spLocks noGrp="1"/>
          </p:cNvSpPr>
          <p:nvPr>
            <p:ph type="sldNum" sz="quarter" idx="12"/>
          </p:nvPr>
        </p:nvSpPr>
        <p:spPr/>
        <p:txBody>
          <a:bodyPr/>
          <a:lstStyle/>
          <a:p>
            <a:fld id="{BD8BE8CD-3BD9-41BE-A655-F3C181AAF3CD}" type="slidenum">
              <a:rPr lang="en-US" smtClean="0"/>
              <a:t>‹#›</a:t>
            </a:fld>
            <a:endParaRPr lang="en-US"/>
          </a:p>
        </p:txBody>
      </p:sp>
    </p:spTree>
    <p:extLst>
      <p:ext uri="{BB962C8B-B14F-4D97-AF65-F5344CB8AC3E}">
        <p14:creationId xmlns:p14="http://schemas.microsoft.com/office/powerpoint/2010/main" val="4512726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E6CAAFC-6E93-6342-0E0A-1574C6BBD470}"/>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137D3296-D327-8103-8E10-E6CF6F3F5F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F2E5C06B-8032-3C9D-7A92-9CE7095B91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56D2A36-4B19-DBED-5810-D10F82DBA231}"/>
              </a:ext>
            </a:extLst>
          </p:cNvPr>
          <p:cNvSpPr>
            <a:spLocks noGrp="1"/>
          </p:cNvSpPr>
          <p:nvPr>
            <p:ph type="dt" sz="half" idx="10"/>
          </p:nvPr>
        </p:nvSpPr>
        <p:spPr/>
        <p:txBody>
          <a:bodyPr/>
          <a:lstStyle/>
          <a:p>
            <a:fld id="{97D88937-F608-4158-983E-B02C48C939D1}" type="datetimeFigureOut">
              <a:rPr lang="en-US" smtClean="0"/>
              <a:t>1/24/2024</a:t>
            </a:fld>
            <a:endParaRPr lang="en-US"/>
          </a:p>
        </p:txBody>
      </p:sp>
      <p:sp>
        <p:nvSpPr>
          <p:cNvPr id="6" name="Chỗ dành sẵn cho Chân trang 5">
            <a:extLst>
              <a:ext uri="{FF2B5EF4-FFF2-40B4-BE49-F238E27FC236}">
                <a16:creationId xmlns:a16="http://schemas.microsoft.com/office/drawing/2014/main" id="{3DD74090-CED7-25C9-194C-1E287BF162B7}"/>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BF4DC370-CC23-4922-5795-A7D5BD9F44D8}"/>
              </a:ext>
            </a:extLst>
          </p:cNvPr>
          <p:cNvSpPr>
            <a:spLocks noGrp="1"/>
          </p:cNvSpPr>
          <p:nvPr>
            <p:ph type="sldNum" sz="quarter" idx="12"/>
          </p:nvPr>
        </p:nvSpPr>
        <p:spPr/>
        <p:txBody>
          <a:bodyPr/>
          <a:lstStyle/>
          <a:p>
            <a:fld id="{BD8BE8CD-3BD9-41BE-A655-F3C181AAF3CD}" type="slidenum">
              <a:rPr lang="en-US" smtClean="0"/>
              <a:t>‹#›</a:t>
            </a:fld>
            <a:endParaRPr lang="en-US"/>
          </a:p>
        </p:txBody>
      </p:sp>
    </p:spTree>
    <p:extLst>
      <p:ext uri="{BB962C8B-B14F-4D97-AF65-F5344CB8AC3E}">
        <p14:creationId xmlns:p14="http://schemas.microsoft.com/office/powerpoint/2010/main" val="1586059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D8B4F8B-97FD-4C79-EB63-8F8DBEC8F714}"/>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77885A09-B327-3985-4E0A-552690E0BE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E1BC4F92-355A-49C7-3521-DE078594CF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4DB88E4-57D1-61A3-4260-F991A9905899}"/>
              </a:ext>
            </a:extLst>
          </p:cNvPr>
          <p:cNvSpPr>
            <a:spLocks noGrp="1"/>
          </p:cNvSpPr>
          <p:nvPr>
            <p:ph type="dt" sz="half" idx="10"/>
          </p:nvPr>
        </p:nvSpPr>
        <p:spPr/>
        <p:txBody>
          <a:bodyPr/>
          <a:lstStyle/>
          <a:p>
            <a:fld id="{97D88937-F608-4158-983E-B02C48C939D1}" type="datetimeFigureOut">
              <a:rPr lang="en-US" smtClean="0"/>
              <a:t>1/24/2024</a:t>
            </a:fld>
            <a:endParaRPr lang="en-US"/>
          </a:p>
        </p:txBody>
      </p:sp>
      <p:sp>
        <p:nvSpPr>
          <p:cNvPr id="6" name="Chỗ dành sẵn cho Chân trang 5">
            <a:extLst>
              <a:ext uri="{FF2B5EF4-FFF2-40B4-BE49-F238E27FC236}">
                <a16:creationId xmlns:a16="http://schemas.microsoft.com/office/drawing/2014/main" id="{1F417CCD-6F8B-24AE-583B-6ADDB8C403EE}"/>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20549BBD-D012-933E-8E8E-3E9F8C7CF405}"/>
              </a:ext>
            </a:extLst>
          </p:cNvPr>
          <p:cNvSpPr>
            <a:spLocks noGrp="1"/>
          </p:cNvSpPr>
          <p:nvPr>
            <p:ph type="sldNum" sz="quarter" idx="12"/>
          </p:nvPr>
        </p:nvSpPr>
        <p:spPr/>
        <p:txBody>
          <a:bodyPr/>
          <a:lstStyle/>
          <a:p>
            <a:fld id="{BD8BE8CD-3BD9-41BE-A655-F3C181AAF3CD}" type="slidenum">
              <a:rPr lang="en-US" smtClean="0"/>
              <a:t>‹#›</a:t>
            </a:fld>
            <a:endParaRPr lang="en-US"/>
          </a:p>
        </p:txBody>
      </p:sp>
    </p:spTree>
    <p:extLst>
      <p:ext uri="{BB962C8B-B14F-4D97-AF65-F5344CB8AC3E}">
        <p14:creationId xmlns:p14="http://schemas.microsoft.com/office/powerpoint/2010/main" val="11083162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C5146488-4FC3-606C-7A65-3344E27B77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7DC0B08B-12E2-DDAD-E035-F0CB574288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6ADC463F-A59D-B73D-D00E-D8C9A2D2B0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D88937-F608-4158-983E-B02C48C939D1}" type="datetimeFigureOut">
              <a:rPr lang="en-US" smtClean="0"/>
              <a:t>1/24/2024</a:t>
            </a:fld>
            <a:endParaRPr lang="en-US"/>
          </a:p>
        </p:txBody>
      </p:sp>
      <p:sp>
        <p:nvSpPr>
          <p:cNvPr id="5" name="Chỗ dành sẵn cho Chân trang 4">
            <a:extLst>
              <a:ext uri="{FF2B5EF4-FFF2-40B4-BE49-F238E27FC236}">
                <a16:creationId xmlns:a16="http://schemas.microsoft.com/office/drawing/2014/main" id="{DF3DA274-BC0A-52D4-F855-9553EA9899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83EED62C-3655-D674-9932-F9BCA12548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8BE8CD-3BD9-41BE-A655-F3C181AAF3CD}" type="slidenum">
              <a:rPr lang="en-US" smtClean="0"/>
              <a:t>‹#›</a:t>
            </a:fld>
            <a:endParaRPr lang="en-US"/>
          </a:p>
        </p:txBody>
      </p:sp>
    </p:spTree>
    <p:extLst>
      <p:ext uri="{BB962C8B-B14F-4D97-AF65-F5344CB8AC3E}">
        <p14:creationId xmlns:p14="http://schemas.microsoft.com/office/powerpoint/2010/main" val="1422619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8000">
              <a:srgbClr val="0066FF"/>
            </a:gs>
            <a:gs pos="100000">
              <a:srgbClr val="66CCFF"/>
            </a:gs>
          </a:gsLst>
          <a:lin ang="5400000" scaled="1"/>
        </a:gradFill>
        <a:effectLst/>
      </p:bgPr>
    </p:bg>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BEFD92F3-7234-7A29-F409-C0F25B7A7A50}"/>
              </a:ext>
            </a:extLst>
          </p:cNvPr>
          <p:cNvSpPr txBox="1"/>
          <p:nvPr/>
        </p:nvSpPr>
        <p:spPr>
          <a:xfrm>
            <a:off x="1711244" y="492315"/>
            <a:ext cx="9143569" cy="1569660"/>
          </a:xfrm>
          <a:prstGeom prst="rect">
            <a:avLst/>
          </a:prstGeom>
          <a:noFill/>
        </p:spPr>
        <p:txBody>
          <a:bodyPr wrap="square">
            <a:spAutoFit/>
          </a:bodyPr>
          <a:lstStyle/>
          <a:p>
            <a:pPr algn="ctr"/>
            <a:r>
              <a:rPr lang="en-US" sz="4800" b="1" dirty="0" err="1">
                <a:solidFill>
                  <a:schemeClr val="bg1"/>
                </a:solidFill>
              </a:rPr>
              <a:t>Tiết</a:t>
            </a:r>
            <a:r>
              <a:rPr lang="en-US" sz="4800" b="1" dirty="0">
                <a:solidFill>
                  <a:schemeClr val="bg1"/>
                </a:solidFill>
              </a:rPr>
              <a:t> 61, 62: VIẾT BÀI VĂN NGHỊ LUẬN VỀ MỘT VẤN ĐỀ XÃ HỘI</a:t>
            </a:r>
            <a:endParaRPr lang="en-US" sz="4800" dirty="0">
              <a:solidFill>
                <a:schemeClr val="bg1"/>
              </a:solidFill>
            </a:endParaRPr>
          </a:p>
        </p:txBody>
      </p:sp>
      <p:pic>
        <p:nvPicPr>
          <p:cNvPr id="5" name="Hình ảnh 4">
            <a:extLst>
              <a:ext uri="{FF2B5EF4-FFF2-40B4-BE49-F238E27FC236}">
                <a16:creationId xmlns:a16="http://schemas.microsoft.com/office/drawing/2014/main" id="{3D0247ED-9670-7DB6-B78B-8FD962635C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1998" y="1503287"/>
            <a:ext cx="6767092" cy="5066523"/>
          </a:xfrm>
          <a:prstGeom prst="rect">
            <a:avLst/>
          </a:prstGeom>
        </p:spPr>
      </p:pic>
    </p:spTree>
    <p:extLst>
      <p:ext uri="{BB962C8B-B14F-4D97-AF65-F5344CB8AC3E}">
        <p14:creationId xmlns:p14="http://schemas.microsoft.com/office/powerpoint/2010/main" val="2645155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a:extLst>
              <a:ext uri="{FF2B5EF4-FFF2-40B4-BE49-F238E27FC236}">
                <a16:creationId xmlns:a16="http://schemas.microsoft.com/office/drawing/2014/main" id="{1B63CC5C-7F4B-26CD-7C34-DBC44B7BEAF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12" name="Hình chữ nhật: Góc Tròn 11">
            <a:extLst>
              <a:ext uri="{FF2B5EF4-FFF2-40B4-BE49-F238E27FC236}">
                <a16:creationId xmlns:a16="http://schemas.microsoft.com/office/drawing/2014/main" id="{8DCD5177-A0ED-47C7-4061-E445B5B6E734}"/>
              </a:ext>
            </a:extLst>
          </p:cNvPr>
          <p:cNvSpPr/>
          <p:nvPr/>
        </p:nvSpPr>
        <p:spPr>
          <a:xfrm>
            <a:off x="1382485" y="714537"/>
            <a:ext cx="10337800" cy="550383"/>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it-IT"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Nguyễn Trãi suốt đời suy tư trước nỗi khổ đau của nhân dân</a:t>
            </a:r>
            <a:r>
              <a:rPr lang="it-IT"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Hình chữ nhật: Góc Tròn 2">
            <a:extLst>
              <a:ext uri="{FF2B5EF4-FFF2-40B4-BE49-F238E27FC236}">
                <a16:creationId xmlns:a16="http://schemas.microsoft.com/office/drawing/2014/main" id="{08531833-591F-7A3C-5723-180FB06CEA06}"/>
              </a:ext>
            </a:extLst>
          </p:cNvPr>
          <p:cNvSpPr/>
          <p:nvPr/>
        </p:nvSpPr>
        <p:spPr>
          <a:xfrm>
            <a:off x="1382485" y="2256222"/>
            <a:ext cx="10337800" cy="1925576"/>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it-IT"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it-IT"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Bằng chứng: </a:t>
            </a:r>
            <a:endPar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it-IT"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28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Bao nhiêu bài thơ  đã phản ánh suy tư ấy của Nguyễn Trãi trước cảnh nước mất, nhà tan, quân thù bạo ngược</a:t>
            </a:r>
            <a:r>
              <a:rPr lang="it-IT"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it-IT"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Tình nguyện suốt đời chiến đấu trung thành dưới cờ của Lê Lợi mà không ngại mình là cháu ngoại của nhà Trần, lại đã đỗ tiến sĩ và làm quan Ngự sử của triều cũ.</a:t>
            </a:r>
            <a:endPar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2877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a:extLst>
              <a:ext uri="{FF2B5EF4-FFF2-40B4-BE49-F238E27FC236}">
                <a16:creationId xmlns:a16="http://schemas.microsoft.com/office/drawing/2014/main" id="{1B63CC5C-7F4B-26CD-7C34-DBC44B7BEAF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232822" cy="6858000"/>
          </a:xfrm>
          <a:prstGeom prst="rect">
            <a:avLst/>
          </a:prstGeom>
          <a:blipFill>
            <a:blip r:embed="rId3"/>
            <a:tile tx="0" ty="0" sx="100000" sy="100000" flip="none" algn="tl"/>
          </a:blipFill>
        </p:spPr>
      </p:pic>
      <p:sp>
        <p:nvSpPr>
          <p:cNvPr id="9" name="Hộp Văn bản 8">
            <a:extLst>
              <a:ext uri="{FF2B5EF4-FFF2-40B4-BE49-F238E27FC236}">
                <a16:creationId xmlns:a16="http://schemas.microsoft.com/office/drawing/2014/main" id="{06BFBBCD-7145-BBEB-4BC5-183BB7CA73EB}"/>
              </a:ext>
            </a:extLst>
          </p:cNvPr>
          <p:cNvSpPr txBox="1"/>
          <p:nvPr/>
        </p:nvSpPr>
        <p:spPr>
          <a:xfrm>
            <a:off x="1282700" y="1291320"/>
            <a:ext cx="8115300" cy="584775"/>
          </a:xfrm>
          <a:prstGeom prst="rect">
            <a:avLst/>
          </a:prstGeom>
          <a:noFill/>
        </p:spPr>
        <p:txBody>
          <a:bodyPr wrap="square">
            <a:spAutoFit/>
          </a:bodyPr>
          <a:lstStyle/>
          <a:p>
            <a:pPr marL="0" marR="0" algn="just">
              <a:spcBef>
                <a:spcPts val="0"/>
              </a:spcBef>
              <a:spcAft>
                <a:spcPts val="0"/>
              </a:spcAft>
            </a:pPr>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 SGK</a:t>
            </a:r>
            <a:endParaRPr lang="en-US" sz="3200" dirty="0">
              <a:solidFill>
                <a:srgbClr val="00CC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Hình chữ nhật: Góc Tròn 9">
            <a:extLst>
              <a:ext uri="{FF2B5EF4-FFF2-40B4-BE49-F238E27FC236}">
                <a16:creationId xmlns:a16="http://schemas.microsoft.com/office/drawing/2014/main" id="{2BF588E3-7842-6CC4-3F9B-4193484A8F67}"/>
              </a:ext>
            </a:extLst>
          </p:cNvPr>
          <p:cNvSpPr/>
          <p:nvPr/>
        </p:nvSpPr>
        <p:spPr>
          <a:xfrm>
            <a:off x="1503771" y="3008339"/>
            <a:ext cx="9184458" cy="590493"/>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Thao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Đau</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khổ</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1" name="Hộp Văn bản 10">
            <a:extLst>
              <a:ext uri="{FF2B5EF4-FFF2-40B4-BE49-F238E27FC236}">
                <a16:creationId xmlns:a16="http://schemas.microsoft.com/office/drawing/2014/main" id="{DB08328B-E063-6BF5-88E4-74981A760BE2}"/>
              </a:ext>
            </a:extLst>
          </p:cNvPr>
          <p:cNvSpPr txBox="1"/>
          <p:nvPr/>
        </p:nvSpPr>
        <p:spPr>
          <a:xfrm>
            <a:off x="1361622" y="1826780"/>
            <a:ext cx="10205538" cy="954107"/>
          </a:xfrm>
          <a:prstGeom prst="rect">
            <a:avLst/>
          </a:prstGeom>
          <a:noFill/>
        </p:spPr>
        <p:txBody>
          <a:bodyPr wrap="square">
            <a:spAutoFit/>
          </a:bodyPr>
          <a:lstStyle/>
          <a:p>
            <a:pPr algn="just">
              <a:spcBef>
                <a:spcPts val="600"/>
              </a:spcBef>
              <a:spcAft>
                <a:spcPts val="600"/>
              </a:spcAft>
            </a:pPr>
            <a:r>
              <a:rPr lang="it-IT" sz="2800" b="1" dirty="0">
                <a:effectLst/>
                <a:latin typeface="Times New Roman" panose="02020603050405020304" pitchFamily="18" charset="0"/>
                <a:ea typeface="Calibri" panose="020F0502020204030204" pitchFamily="34" charset="0"/>
                <a:cs typeface="Times New Roman" panose="02020603050405020304" pitchFamily="18" charset="0"/>
              </a:rPr>
              <a:t>- Bài viết kết hợp các thao tác lập luận: giải thích, phân tích, chứng minh, bác bỏ, so sánh...:</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Hình chữ nhật: Góc Tròn 1">
            <a:extLst>
              <a:ext uri="{FF2B5EF4-FFF2-40B4-BE49-F238E27FC236}">
                <a16:creationId xmlns:a16="http://schemas.microsoft.com/office/drawing/2014/main" id="{7C938837-EF68-04A3-EF33-5AC2157094EA}"/>
              </a:ext>
            </a:extLst>
          </p:cNvPr>
          <p:cNvSpPr/>
          <p:nvPr/>
        </p:nvSpPr>
        <p:spPr>
          <a:xfrm>
            <a:off x="1503771" y="3826284"/>
            <a:ext cx="10063389" cy="907940"/>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Thao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Trãi</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suốt</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tư</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nỗi</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đau</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khổ</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 name="Hộp Văn bản 2">
            <a:extLst>
              <a:ext uri="{FF2B5EF4-FFF2-40B4-BE49-F238E27FC236}">
                <a16:creationId xmlns:a16="http://schemas.microsoft.com/office/drawing/2014/main" id="{75C2A6FD-EE2D-C0AE-148F-6724A2B58363}"/>
              </a:ext>
            </a:extLst>
          </p:cNvPr>
          <p:cNvSpPr txBox="1"/>
          <p:nvPr/>
        </p:nvSpPr>
        <p:spPr>
          <a:xfrm>
            <a:off x="1282700" y="152546"/>
            <a:ext cx="10284460" cy="1200329"/>
          </a:xfrm>
          <a:prstGeom prst="rect">
            <a:avLst/>
          </a:prstGeom>
          <a:gradFill flip="none" rotWithShape="1">
            <a:gsLst>
              <a:gs pos="93000">
                <a:srgbClr val="00CC00"/>
              </a:gs>
              <a:gs pos="96000">
                <a:srgbClr val="66FF99"/>
              </a:gs>
            </a:gsLst>
            <a:path path="circle">
              <a:fillToRect l="50000" t="50000" r="50000" b="50000"/>
            </a:path>
            <a:tileRect/>
          </a:gradFill>
        </p:spPr>
        <p:txBody>
          <a:bodyPr wrap="square">
            <a:spAutoFit/>
          </a:bodyPr>
          <a:lstStyle/>
          <a:p>
            <a:pPr marL="0" marR="0">
              <a:spcBef>
                <a:spcPts val="600"/>
              </a:spcBef>
              <a:spcAft>
                <a:spcPts val="600"/>
              </a:spcAft>
              <a:tabLst>
                <a:tab pos="1386840" algn="l"/>
              </a:tabLst>
            </a:pP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 </a:t>
            </a:r>
            <a:r>
              <a:rPr lang="en-US"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đặc</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điểm</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nghị</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luận</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xã</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hội</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bàn</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một</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tư</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tưởng</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đạo</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lí</a:t>
            </a:r>
            <a:endPar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638001FD-1635-9030-96B2-B30D8F81EFCF}"/>
              </a:ext>
            </a:extLst>
          </p:cNvPr>
          <p:cNvSpPr txBox="1"/>
          <p:nvPr/>
        </p:nvSpPr>
        <p:spPr>
          <a:xfrm>
            <a:off x="773430" y="7380699"/>
            <a:ext cx="6118860" cy="3600986"/>
          </a:xfrm>
          <a:prstGeom prst="rect">
            <a:avLst/>
          </a:prstGeom>
          <a:noFill/>
        </p:spPr>
        <p:txBody>
          <a:bodyPr wrap="square">
            <a:spAutoFit/>
          </a:bodyPr>
          <a:lstStyle/>
          <a:p>
            <a:pPr marL="0" marR="0" algn="just">
              <a:spcBef>
                <a:spcPts val="600"/>
              </a:spcBef>
              <a:spcAft>
                <a:spcPts val="600"/>
              </a:spcAf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600"/>
              </a:spcBef>
              <a:spcAft>
                <a:spcPts val="600"/>
              </a:spcAf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Vận dụng các tri thức về bối cảnh lịch sử, văn hóa thời đại Nguyễn Trãi để khẳng định vai trò và đóng góp to lớn của ông cho thắng lợi của cuộc khởi nghĩa Lam Sơn và công cuộc xây dựng đất nước.</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600"/>
              </a:spcBef>
              <a:spcAft>
                <a:spcPts val="6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Bối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lịch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Lê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hùng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áo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Lam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dòng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họ</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vua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chúa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quảng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phóng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Lê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giặc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gn="just">
              <a:spcBef>
                <a:spcPts val="600"/>
              </a:spcBef>
              <a:spcAft>
                <a:spcPts val="6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nguyện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suốt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trung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cờ</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Lê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696002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a:extLst>
              <a:ext uri="{FF2B5EF4-FFF2-40B4-BE49-F238E27FC236}">
                <a16:creationId xmlns:a16="http://schemas.microsoft.com/office/drawing/2014/main" id="{1B63CC5C-7F4B-26CD-7C34-DBC44B7BEAF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232822" cy="6858000"/>
          </a:xfrm>
          <a:prstGeom prst="rect">
            <a:avLst/>
          </a:prstGeom>
          <a:blipFill>
            <a:blip r:embed="rId3"/>
            <a:tile tx="0" ty="0" sx="100000" sy="100000" flip="none" algn="tl"/>
          </a:blipFill>
        </p:spPr>
      </p:pic>
      <p:sp>
        <p:nvSpPr>
          <p:cNvPr id="9" name="Hộp Văn bản 8">
            <a:extLst>
              <a:ext uri="{FF2B5EF4-FFF2-40B4-BE49-F238E27FC236}">
                <a16:creationId xmlns:a16="http://schemas.microsoft.com/office/drawing/2014/main" id="{06BFBBCD-7145-BBEB-4BC5-183BB7CA73EB}"/>
              </a:ext>
            </a:extLst>
          </p:cNvPr>
          <p:cNvSpPr txBox="1"/>
          <p:nvPr/>
        </p:nvSpPr>
        <p:spPr>
          <a:xfrm>
            <a:off x="1282700" y="1291320"/>
            <a:ext cx="8115300" cy="584775"/>
          </a:xfrm>
          <a:prstGeom prst="rect">
            <a:avLst/>
          </a:prstGeom>
          <a:noFill/>
        </p:spPr>
        <p:txBody>
          <a:bodyPr wrap="square">
            <a:spAutoFit/>
          </a:bodyPr>
          <a:lstStyle/>
          <a:p>
            <a:pPr marL="0" marR="0" algn="just">
              <a:spcBef>
                <a:spcPts val="0"/>
              </a:spcBef>
              <a:spcAft>
                <a:spcPts val="0"/>
              </a:spcAft>
            </a:pPr>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 SGK</a:t>
            </a:r>
            <a:endParaRPr lang="en-US" sz="3200" dirty="0">
              <a:solidFill>
                <a:srgbClr val="00CC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Hình chữ nhật: Góc Tròn 9">
            <a:extLst>
              <a:ext uri="{FF2B5EF4-FFF2-40B4-BE49-F238E27FC236}">
                <a16:creationId xmlns:a16="http://schemas.microsoft.com/office/drawing/2014/main" id="{2BF588E3-7842-6CC4-3F9B-4193484A8F67}"/>
              </a:ext>
            </a:extLst>
          </p:cNvPr>
          <p:cNvSpPr/>
          <p:nvPr/>
        </p:nvSpPr>
        <p:spPr>
          <a:xfrm>
            <a:off x="1567293" y="3560073"/>
            <a:ext cx="9936343" cy="1815882"/>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it-IT"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Bối</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Lê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Lợi</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anh</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hùng</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áo</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vải</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Lam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Sơn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dòng</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họ</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vua</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chúa</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khả</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quảng</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phóng</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Trãi</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Lê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Lợi</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giặc</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1" name="Hộp Văn bản 10">
            <a:extLst>
              <a:ext uri="{FF2B5EF4-FFF2-40B4-BE49-F238E27FC236}">
                <a16:creationId xmlns:a16="http://schemas.microsoft.com/office/drawing/2014/main" id="{DB08328B-E063-6BF5-88E4-74981A760BE2}"/>
              </a:ext>
            </a:extLst>
          </p:cNvPr>
          <p:cNvSpPr txBox="1"/>
          <p:nvPr/>
        </p:nvSpPr>
        <p:spPr>
          <a:xfrm>
            <a:off x="1432696" y="1744191"/>
            <a:ext cx="10205538" cy="1815882"/>
          </a:xfrm>
          <a:prstGeom prst="rect">
            <a:avLst/>
          </a:prstGeom>
          <a:noFill/>
        </p:spPr>
        <p:txBody>
          <a:bodyPr wrap="square">
            <a:spAutoFit/>
          </a:bodyPr>
          <a:lstStyle/>
          <a:p>
            <a:pPr algn="just">
              <a:spcBef>
                <a:spcPts val="600"/>
              </a:spcBef>
              <a:spcAft>
                <a:spcPts val="600"/>
              </a:spcAft>
            </a:pPr>
            <a:r>
              <a:rPr lang="it-IT" sz="2800" b="1" dirty="0">
                <a:effectLst/>
                <a:latin typeface="Times New Roman" panose="02020603050405020304" pitchFamily="18" charset="0"/>
                <a:ea typeface="Calibri" panose="020F0502020204030204" pitchFamily="34" charset="0"/>
                <a:cs typeface="Times New Roman" panose="02020603050405020304" pitchFamily="18" charset="0"/>
              </a:rPr>
              <a:t>- Vận dụng các tri thức về bối cảnh lịch sử, văn hóa thời đại Nguyễn Trãi để khẳng định vai trò và đóng góp to lớn của ông cho thắng lợi của cuộc khởi nghĩa Lam Sơn và công cuộc xây dựng đất nước.</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Hình chữ nhật: Góc Tròn 1">
            <a:extLst>
              <a:ext uri="{FF2B5EF4-FFF2-40B4-BE49-F238E27FC236}">
                <a16:creationId xmlns:a16="http://schemas.microsoft.com/office/drawing/2014/main" id="{7C938837-EF68-04A3-EF33-5AC2157094EA}"/>
              </a:ext>
            </a:extLst>
          </p:cNvPr>
          <p:cNvSpPr/>
          <p:nvPr/>
        </p:nvSpPr>
        <p:spPr>
          <a:xfrm>
            <a:off x="1503771" y="5518005"/>
            <a:ext cx="10063389" cy="907940"/>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Trãi</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Trãi</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nguyện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suốt</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cờ</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Lê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Lợi</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3" name="Hộp Văn bản 2">
            <a:extLst>
              <a:ext uri="{FF2B5EF4-FFF2-40B4-BE49-F238E27FC236}">
                <a16:creationId xmlns:a16="http://schemas.microsoft.com/office/drawing/2014/main" id="{75C2A6FD-EE2D-C0AE-148F-6724A2B58363}"/>
              </a:ext>
            </a:extLst>
          </p:cNvPr>
          <p:cNvSpPr txBox="1"/>
          <p:nvPr/>
        </p:nvSpPr>
        <p:spPr>
          <a:xfrm>
            <a:off x="1282700" y="152546"/>
            <a:ext cx="10284460" cy="1200329"/>
          </a:xfrm>
          <a:prstGeom prst="rect">
            <a:avLst/>
          </a:prstGeom>
          <a:gradFill flip="none" rotWithShape="1">
            <a:gsLst>
              <a:gs pos="93000">
                <a:srgbClr val="00CC00"/>
              </a:gs>
              <a:gs pos="96000">
                <a:srgbClr val="66FF99"/>
              </a:gs>
            </a:gsLst>
            <a:path path="circle">
              <a:fillToRect l="50000" t="50000" r="50000" b="50000"/>
            </a:path>
            <a:tileRect/>
          </a:gradFill>
        </p:spPr>
        <p:txBody>
          <a:bodyPr wrap="square">
            <a:spAutoFit/>
          </a:bodyPr>
          <a:lstStyle/>
          <a:p>
            <a:pPr marL="0" marR="0">
              <a:spcBef>
                <a:spcPts val="600"/>
              </a:spcBef>
              <a:spcAft>
                <a:spcPts val="600"/>
              </a:spcAft>
              <a:tabLst>
                <a:tab pos="1386840" algn="l"/>
              </a:tabLst>
            </a:pP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 </a:t>
            </a:r>
            <a:r>
              <a:rPr lang="en-US"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đặc</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điểm</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nghị</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luận</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xã</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hội</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bàn</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một</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tư</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tưởng</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đạo</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lí</a:t>
            </a:r>
            <a:endPar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83759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a:extLst>
              <a:ext uri="{FF2B5EF4-FFF2-40B4-BE49-F238E27FC236}">
                <a16:creationId xmlns:a16="http://schemas.microsoft.com/office/drawing/2014/main" id="{1B63CC5C-7F4B-26CD-7C34-DBC44B7BEAF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450"/>
            <a:ext cx="12192000" cy="6858000"/>
          </a:xfrm>
          <a:prstGeom prst="rect">
            <a:avLst/>
          </a:prstGeom>
          <a:blipFill>
            <a:blip r:embed="rId3"/>
            <a:tile tx="0" ty="0" sx="100000" sy="100000" flip="none" algn="tl"/>
          </a:blipFill>
        </p:spPr>
      </p:pic>
      <p:sp>
        <p:nvSpPr>
          <p:cNvPr id="5" name="Hộp Văn bản 4">
            <a:extLst>
              <a:ext uri="{FF2B5EF4-FFF2-40B4-BE49-F238E27FC236}">
                <a16:creationId xmlns:a16="http://schemas.microsoft.com/office/drawing/2014/main" id="{08F7D901-FDDF-95BD-22D7-3ECBF6A06361}"/>
              </a:ext>
            </a:extLst>
          </p:cNvPr>
          <p:cNvSpPr txBox="1"/>
          <p:nvPr/>
        </p:nvSpPr>
        <p:spPr>
          <a:xfrm>
            <a:off x="1282700" y="223753"/>
            <a:ext cx="10284460" cy="1200329"/>
          </a:xfrm>
          <a:prstGeom prst="rect">
            <a:avLst/>
          </a:prstGeom>
          <a:gradFill flip="none" rotWithShape="1">
            <a:gsLst>
              <a:gs pos="93000">
                <a:srgbClr val="00CC00"/>
              </a:gs>
              <a:gs pos="96000">
                <a:srgbClr val="66FF99"/>
              </a:gs>
            </a:gsLst>
            <a:path path="circle">
              <a:fillToRect l="50000" t="50000" r="50000" b="50000"/>
            </a:path>
            <a:tileRect/>
          </a:gradFill>
        </p:spPr>
        <p:txBody>
          <a:bodyPr wrap="square">
            <a:spAutoFit/>
          </a:bodyPr>
          <a:lstStyle/>
          <a:p>
            <a:pPr marL="0" marR="0">
              <a:spcBef>
                <a:spcPts val="600"/>
              </a:spcBef>
              <a:spcAft>
                <a:spcPts val="600"/>
              </a:spcAft>
              <a:tabLst>
                <a:tab pos="1386840" algn="l"/>
              </a:tabLst>
            </a:pP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 </a:t>
            </a:r>
            <a:r>
              <a:rPr lang="en-US"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đặc</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điểm</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nghị</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luận</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xã</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hội</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bàn</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một</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tư</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tưởng</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đạo</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lí</a:t>
            </a:r>
            <a:endPar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06BFBBCD-7145-BBEB-4BC5-183BB7CA73EB}"/>
              </a:ext>
            </a:extLst>
          </p:cNvPr>
          <p:cNvSpPr txBox="1"/>
          <p:nvPr/>
        </p:nvSpPr>
        <p:spPr>
          <a:xfrm>
            <a:off x="1282700" y="1395882"/>
            <a:ext cx="8115300" cy="584775"/>
          </a:xfrm>
          <a:prstGeom prst="rect">
            <a:avLst/>
          </a:prstGeom>
          <a:noFill/>
        </p:spPr>
        <p:txBody>
          <a:bodyPr wrap="square">
            <a:spAutoFit/>
          </a:bodyPr>
          <a:lstStyle/>
          <a:p>
            <a:pPr marL="0" marR="0" algn="just">
              <a:spcBef>
                <a:spcPts val="0"/>
              </a:spcBef>
              <a:spcAft>
                <a:spcPts val="0"/>
              </a:spcAft>
            </a:pPr>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endParaRPr lang="en-US" sz="3200" dirty="0">
              <a:solidFill>
                <a:srgbClr val="00CC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Bong bóng Lời nói: Hình chữ nhật với Góc Tròn 14">
            <a:extLst>
              <a:ext uri="{FF2B5EF4-FFF2-40B4-BE49-F238E27FC236}">
                <a16:creationId xmlns:a16="http://schemas.microsoft.com/office/drawing/2014/main" id="{D0EF62CC-6E64-EDAF-58DE-E03741DBA4B7}"/>
              </a:ext>
            </a:extLst>
          </p:cNvPr>
          <p:cNvSpPr/>
          <p:nvPr/>
        </p:nvSpPr>
        <p:spPr>
          <a:xfrm>
            <a:off x="2060118" y="2150038"/>
            <a:ext cx="9141282" cy="4304644"/>
          </a:xfrm>
          <a:prstGeom prst="wedgeRoundRectCallout">
            <a:avLst>
              <a:gd name="adj1" fmla="val -55019"/>
              <a:gd name="adj2" fmla="val -8356"/>
              <a:gd name="adj3" fmla="val 16667"/>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Hình ảnh 13">
            <a:extLst>
              <a:ext uri="{FF2B5EF4-FFF2-40B4-BE49-F238E27FC236}">
                <a16:creationId xmlns:a16="http://schemas.microsoft.com/office/drawing/2014/main" id="{A73D25AB-B9E0-238B-FBB5-A5CF5BD240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6725" y="2319253"/>
            <a:ext cx="4762500" cy="4762500"/>
          </a:xfrm>
          <a:prstGeom prst="rect">
            <a:avLst/>
          </a:prstGeom>
        </p:spPr>
      </p:pic>
      <p:sp>
        <p:nvSpPr>
          <p:cNvPr id="7" name="Hộp Văn bản 6">
            <a:extLst>
              <a:ext uri="{FF2B5EF4-FFF2-40B4-BE49-F238E27FC236}">
                <a16:creationId xmlns:a16="http://schemas.microsoft.com/office/drawing/2014/main" id="{70E63A52-FC7E-13C6-B40A-03640DBBD9C3}"/>
              </a:ext>
            </a:extLst>
          </p:cNvPr>
          <p:cNvSpPr txBox="1"/>
          <p:nvPr/>
        </p:nvSpPr>
        <p:spPr>
          <a:xfrm>
            <a:off x="2205037" y="2532040"/>
            <a:ext cx="8478203" cy="3108543"/>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Qua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SGK, </a:t>
            </a:r>
          </a:p>
          <a:p>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luận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hội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vấn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tưởng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đạo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lí</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gì</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lvl="0"/>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Vấn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tưởng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đạo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lí</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thường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hiện</a:t>
            </a:r>
            <a:r>
              <a:rPr lang="en-US" sz="2800" i="1" dirty="0">
                <a:latin typeface="Times New Roman" panose="02020603050405020304" pitchFamily="18" charset="0"/>
                <a:cs typeface="Times New Roman" panose="02020603050405020304" pitchFamily="18" charset="0"/>
              </a:rPr>
              <a:t> qua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Lấy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ví</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dụ</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số</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vấn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tưởng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đạo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lí</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gần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gũi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biết</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lvl="0"/>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luận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vấn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hội</a:t>
            </a:r>
            <a:r>
              <a:rPr lang="vi-VN" sz="2800" i="1" dirty="0">
                <a:latin typeface="Times New Roman" panose="02020603050405020304" pitchFamily="18" charset="0"/>
                <a:cs typeface="Times New Roman" panose="02020603050405020304" pitchFamily="18" charset="0"/>
              </a:rPr>
              <a:t>, </a:t>
            </a:r>
            <a:r>
              <a:rPr lang="vi-VN" sz="2800" i="1" dirty="0" err="1">
                <a:latin typeface="Times New Roman" panose="02020603050405020304" pitchFamily="18" charset="0"/>
                <a:cs typeface="Times New Roman" panose="02020603050405020304" pitchFamily="18" charset="0"/>
              </a:rPr>
              <a:t>các</a:t>
            </a:r>
            <a:r>
              <a:rPr lang="vi-VN" sz="2800" i="1" dirty="0">
                <a:latin typeface="Times New Roman" panose="02020603050405020304" pitchFamily="18" charset="0"/>
                <a:cs typeface="Times New Roman" panose="02020603050405020304" pitchFamily="18" charset="0"/>
              </a:rPr>
              <a:t> em </a:t>
            </a:r>
            <a:r>
              <a:rPr lang="vi-VN" sz="2800" i="1" dirty="0" err="1">
                <a:latin typeface="Times New Roman" panose="02020603050405020304" pitchFamily="18" charset="0"/>
                <a:cs typeface="Times New Roman" panose="02020603050405020304" pitchFamily="18" charset="0"/>
              </a:rPr>
              <a:t>cần</a:t>
            </a:r>
            <a:r>
              <a:rPr lang="vi-VN" sz="2800" i="1" dirty="0">
                <a:latin typeface="Times New Roman" panose="02020603050405020304" pitchFamily="18" charset="0"/>
                <a:cs typeface="Times New Roman" panose="02020603050405020304" pitchFamily="18" charset="0"/>
              </a:rPr>
              <a:t> lưu ý </a:t>
            </a:r>
            <a:r>
              <a:rPr lang="vi-VN"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gì</a:t>
            </a:r>
            <a:r>
              <a:rPr lang="en-US" sz="2800" i="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pic>
        <p:nvPicPr>
          <p:cNvPr id="10" name="Hình ảnh 9">
            <a:extLst>
              <a:ext uri="{FF2B5EF4-FFF2-40B4-BE49-F238E27FC236}">
                <a16:creationId xmlns:a16="http://schemas.microsoft.com/office/drawing/2014/main" id="{702D65BC-BC8C-2574-783D-83030EA960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20158" y="5043429"/>
            <a:ext cx="2032802" cy="2012555"/>
          </a:xfrm>
          <a:prstGeom prst="rect">
            <a:avLst/>
          </a:prstGeom>
        </p:spPr>
      </p:pic>
    </p:spTree>
    <p:extLst>
      <p:ext uri="{BB962C8B-B14F-4D97-AF65-F5344CB8AC3E}">
        <p14:creationId xmlns:p14="http://schemas.microsoft.com/office/powerpoint/2010/main" val="459838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a:extLst>
              <a:ext uri="{FF2B5EF4-FFF2-40B4-BE49-F238E27FC236}">
                <a16:creationId xmlns:a16="http://schemas.microsoft.com/office/drawing/2014/main" id="{1B63CC5C-7F4B-26CD-7C34-DBC44B7BEAF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232822" cy="6858000"/>
          </a:xfrm>
          <a:prstGeom prst="rect">
            <a:avLst/>
          </a:prstGeom>
          <a:blipFill>
            <a:blip r:embed="rId3"/>
            <a:tile tx="0" ty="0" sx="100000" sy="100000" flip="none" algn="tl"/>
          </a:blipFill>
        </p:spPr>
      </p:pic>
      <p:sp>
        <p:nvSpPr>
          <p:cNvPr id="9" name="Hộp Văn bản 8">
            <a:extLst>
              <a:ext uri="{FF2B5EF4-FFF2-40B4-BE49-F238E27FC236}">
                <a16:creationId xmlns:a16="http://schemas.microsoft.com/office/drawing/2014/main" id="{06BFBBCD-7145-BBEB-4BC5-183BB7CA73EB}"/>
              </a:ext>
            </a:extLst>
          </p:cNvPr>
          <p:cNvSpPr txBox="1"/>
          <p:nvPr/>
        </p:nvSpPr>
        <p:spPr>
          <a:xfrm>
            <a:off x="1282700" y="1291320"/>
            <a:ext cx="8115300" cy="584775"/>
          </a:xfrm>
          <a:prstGeom prst="rect">
            <a:avLst/>
          </a:prstGeom>
          <a:noFill/>
        </p:spPr>
        <p:txBody>
          <a:bodyPr wrap="square">
            <a:spAutoFit/>
          </a:bodyPr>
          <a:lstStyle/>
          <a:p>
            <a:pPr marL="0" marR="0" algn="just">
              <a:spcBef>
                <a:spcPts val="0"/>
              </a:spcBef>
              <a:spcAft>
                <a:spcPts val="0"/>
              </a:spcAft>
            </a:pPr>
            <a:r>
              <a:rPr lang="en-US" sz="3200" b="1" dirty="0">
                <a:solidFill>
                  <a:srgbClr val="00CC00"/>
                </a:solidFill>
                <a:latin typeface="Times New Roman" panose="02020603050405020304" pitchFamily="18" charset="0"/>
                <a:ea typeface="Calibri" panose="020F0502020204030204" pitchFamily="34" charset="0"/>
                <a:cs typeface="Times New Roman" panose="02020603050405020304" pitchFamily="18" charset="0"/>
              </a:rPr>
              <a:t>2. </a:t>
            </a:r>
            <a:r>
              <a:rPr lang="en-US" sz="3200" b="1" dirty="0" err="1">
                <a:solidFill>
                  <a:srgbClr val="00CC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3200" b="1" dirty="0">
                <a:solidFill>
                  <a:srgbClr val="00CC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CC00"/>
                </a:solidFill>
                <a:latin typeface="Times New Roman" panose="02020603050405020304" pitchFamily="18" charset="0"/>
                <a:ea typeface="Calibri" panose="020F0502020204030204" pitchFamily="34" charset="0"/>
                <a:cs typeface="Times New Roman" panose="02020603050405020304" pitchFamily="18" charset="0"/>
              </a:rPr>
              <a:t>luận</a:t>
            </a:r>
            <a:endParaRPr lang="en-US" sz="3200" dirty="0">
              <a:solidFill>
                <a:srgbClr val="00CC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DB08328B-E063-6BF5-88E4-74981A760BE2}"/>
              </a:ext>
            </a:extLst>
          </p:cNvPr>
          <p:cNvSpPr txBox="1"/>
          <p:nvPr/>
        </p:nvSpPr>
        <p:spPr>
          <a:xfrm>
            <a:off x="1298098" y="1814956"/>
            <a:ext cx="10205538" cy="548099"/>
          </a:xfrm>
          <a:prstGeom prst="rect">
            <a:avLst/>
          </a:prstGeom>
          <a:noFill/>
        </p:spPr>
        <p:txBody>
          <a:bodyPr wrap="square">
            <a:spAutoFit/>
          </a:bodyPr>
          <a:lstStyle/>
          <a:p>
            <a:pPr>
              <a:lnSpc>
                <a:spcPct val="115000"/>
              </a:lnSpc>
              <a:spcBef>
                <a:spcPts val="600"/>
              </a:spcBef>
              <a:spcAft>
                <a:spcPts val="600"/>
              </a:spcAft>
            </a:pPr>
            <a:r>
              <a:rPr lang="en-US" sz="2800" b="1" dirty="0">
                <a:solidFill>
                  <a:srgbClr val="00B050"/>
                </a:solidFill>
                <a:latin typeface="Times New Roman" panose="02020603050405020304" pitchFamily="18" charset="0"/>
                <a:ea typeface="Times New Roman" panose="02020603050405020304" pitchFamily="18" charset="0"/>
              </a:rPr>
              <a:t>a. </a:t>
            </a:r>
            <a:r>
              <a:rPr lang="en-US" sz="2800" b="1" dirty="0" err="1">
                <a:solidFill>
                  <a:srgbClr val="00B050"/>
                </a:solidFill>
                <a:effectLst/>
                <a:latin typeface="Times New Roman" panose="02020603050405020304" pitchFamily="18" charset="0"/>
                <a:ea typeface="Times New Roman" panose="02020603050405020304" pitchFamily="18" charset="0"/>
              </a:rPr>
              <a:t>Đặc</a:t>
            </a:r>
            <a:r>
              <a:rPr lang="en-US" sz="2800" b="1" dirty="0">
                <a:solidFill>
                  <a:srgbClr val="00B050"/>
                </a:solidFill>
                <a:effectLst/>
                <a:latin typeface="Times New Roman" panose="02020603050405020304" pitchFamily="18" charset="0"/>
                <a:ea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rPr>
              <a:t>điểm</a:t>
            </a:r>
            <a:r>
              <a:rPr lang="en-US" sz="2800" b="1" dirty="0">
                <a:solidFill>
                  <a:srgbClr val="00B050"/>
                </a:solidFill>
                <a:effectLst/>
                <a:latin typeface="Times New Roman" panose="02020603050405020304" pitchFamily="18" charset="0"/>
                <a:ea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rPr>
              <a:t>của</a:t>
            </a:r>
            <a:r>
              <a:rPr lang="en-US" sz="2800" b="1" dirty="0">
                <a:solidFill>
                  <a:srgbClr val="00B050"/>
                </a:solidFill>
                <a:effectLst/>
                <a:latin typeface="Times New Roman" panose="02020603050405020304" pitchFamily="18" charset="0"/>
                <a:ea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rPr>
              <a:t>bài</a:t>
            </a:r>
            <a:r>
              <a:rPr lang="en-US" sz="2800" b="1" dirty="0">
                <a:solidFill>
                  <a:srgbClr val="00B050"/>
                </a:solidFill>
                <a:effectLst/>
                <a:latin typeface="Times New Roman" panose="02020603050405020304" pitchFamily="18" charset="0"/>
                <a:ea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rPr>
              <a:t>văn</a:t>
            </a:r>
            <a:r>
              <a:rPr lang="en-US" sz="2800" b="1" dirty="0">
                <a:solidFill>
                  <a:srgbClr val="00B050"/>
                </a:solidFill>
                <a:effectLst/>
                <a:latin typeface="Times New Roman" panose="02020603050405020304" pitchFamily="18" charset="0"/>
                <a:ea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rPr>
              <a:t>nghị</a:t>
            </a:r>
            <a:r>
              <a:rPr lang="en-US" sz="2800" b="1" dirty="0">
                <a:solidFill>
                  <a:srgbClr val="00B050"/>
                </a:solidFill>
                <a:effectLst/>
                <a:latin typeface="Times New Roman" panose="02020603050405020304" pitchFamily="18" charset="0"/>
                <a:ea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rPr>
              <a:t>luận</a:t>
            </a:r>
            <a:r>
              <a:rPr lang="en-US" sz="2800" b="1" dirty="0">
                <a:solidFill>
                  <a:srgbClr val="00B050"/>
                </a:solidFill>
                <a:effectLst/>
                <a:latin typeface="Times New Roman" panose="02020603050405020304" pitchFamily="18" charset="0"/>
                <a:ea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rPr>
              <a:t>về</a:t>
            </a:r>
            <a:r>
              <a:rPr lang="en-US" sz="2800" b="1" dirty="0">
                <a:solidFill>
                  <a:srgbClr val="00B050"/>
                </a:solidFill>
                <a:effectLst/>
                <a:latin typeface="Times New Roman" panose="02020603050405020304" pitchFamily="18" charset="0"/>
                <a:ea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rPr>
              <a:t>một</a:t>
            </a:r>
            <a:r>
              <a:rPr lang="en-US" sz="2800" b="1" dirty="0">
                <a:solidFill>
                  <a:srgbClr val="00B050"/>
                </a:solidFill>
                <a:effectLst/>
                <a:latin typeface="Times New Roman" panose="02020603050405020304" pitchFamily="18" charset="0"/>
                <a:ea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rPr>
              <a:t>vấn</a:t>
            </a:r>
            <a:r>
              <a:rPr lang="en-US" sz="2800" b="1" dirty="0">
                <a:solidFill>
                  <a:srgbClr val="00B050"/>
                </a:solidFill>
                <a:effectLst/>
                <a:latin typeface="Times New Roman" panose="02020603050405020304" pitchFamily="18" charset="0"/>
                <a:ea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rPr>
              <a:t>đề</a:t>
            </a:r>
            <a:r>
              <a:rPr lang="en-US" sz="2800" b="1" dirty="0">
                <a:solidFill>
                  <a:srgbClr val="00B050"/>
                </a:solidFill>
                <a:effectLst/>
                <a:latin typeface="Times New Roman" panose="02020603050405020304" pitchFamily="18" charset="0"/>
                <a:ea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rPr>
              <a:t>xã</a:t>
            </a:r>
            <a:r>
              <a:rPr lang="en-US" sz="2800" b="1" dirty="0">
                <a:solidFill>
                  <a:srgbClr val="00B050"/>
                </a:solidFill>
                <a:effectLst/>
                <a:latin typeface="Times New Roman" panose="02020603050405020304" pitchFamily="18" charset="0"/>
                <a:ea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rPr>
              <a:t>hội</a:t>
            </a:r>
            <a:endParaRPr lang="en-US" sz="2400" dirty="0">
              <a:solidFill>
                <a:srgbClr val="00B050"/>
              </a:solidFill>
              <a:effectLst/>
              <a:latin typeface="Times New Roman" panose="02020603050405020304" pitchFamily="18" charset="0"/>
              <a:ea typeface="Times New Roman" panose="02020603050405020304" pitchFamily="18" charset="0"/>
            </a:endParaRPr>
          </a:p>
        </p:txBody>
      </p:sp>
      <p:sp>
        <p:nvSpPr>
          <p:cNvPr id="3" name="Hộp Văn bản 2">
            <a:extLst>
              <a:ext uri="{FF2B5EF4-FFF2-40B4-BE49-F238E27FC236}">
                <a16:creationId xmlns:a16="http://schemas.microsoft.com/office/drawing/2014/main" id="{75C2A6FD-EE2D-C0AE-148F-6724A2B58363}"/>
              </a:ext>
            </a:extLst>
          </p:cNvPr>
          <p:cNvSpPr txBox="1"/>
          <p:nvPr/>
        </p:nvSpPr>
        <p:spPr>
          <a:xfrm>
            <a:off x="1282700" y="152546"/>
            <a:ext cx="10284460" cy="1200329"/>
          </a:xfrm>
          <a:prstGeom prst="rect">
            <a:avLst/>
          </a:prstGeom>
          <a:gradFill flip="none" rotWithShape="1">
            <a:gsLst>
              <a:gs pos="93000">
                <a:srgbClr val="00CC00"/>
              </a:gs>
              <a:gs pos="96000">
                <a:srgbClr val="66FF99"/>
              </a:gs>
            </a:gsLst>
            <a:path path="circle">
              <a:fillToRect l="50000" t="50000" r="50000" b="50000"/>
            </a:path>
            <a:tileRect/>
          </a:gradFill>
        </p:spPr>
        <p:txBody>
          <a:bodyPr wrap="square">
            <a:spAutoFit/>
          </a:bodyPr>
          <a:lstStyle/>
          <a:p>
            <a:pPr marL="0" marR="0">
              <a:spcBef>
                <a:spcPts val="600"/>
              </a:spcBef>
              <a:spcAft>
                <a:spcPts val="600"/>
              </a:spcAft>
              <a:tabLst>
                <a:tab pos="1386840" algn="l"/>
              </a:tabLst>
            </a:pP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 </a:t>
            </a:r>
            <a:r>
              <a:rPr lang="en-US"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đặc</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điểm</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nghị</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luận</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xã</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hội</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bàn</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một</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tư</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tưởng</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đạo</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lí</a:t>
            </a:r>
            <a:endPar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Hộp Văn bản 6">
            <a:extLst>
              <a:ext uri="{FF2B5EF4-FFF2-40B4-BE49-F238E27FC236}">
                <a16:creationId xmlns:a16="http://schemas.microsoft.com/office/drawing/2014/main" id="{03FAE12B-EEF6-35A7-5C56-7106BB867D57}"/>
              </a:ext>
            </a:extLst>
          </p:cNvPr>
          <p:cNvSpPr txBox="1"/>
          <p:nvPr/>
        </p:nvSpPr>
        <p:spPr>
          <a:xfrm>
            <a:off x="560070" y="6858000"/>
            <a:ext cx="6118860" cy="2439770"/>
          </a:xfrm>
          <a:prstGeom prst="rect">
            <a:avLst/>
          </a:prstGeom>
          <a:noFill/>
        </p:spPr>
        <p:txBody>
          <a:bodyPr wrap="square">
            <a:spAutoFit/>
          </a:bodyPr>
          <a:lstStyle/>
          <a:p>
            <a:pPr marL="0" marR="0">
              <a:lnSpc>
                <a:spcPct val="115000"/>
              </a:lnSpc>
              <a:spcBef>
                <a:spcPts val="600"/>
              </a:spcBef>
              <a:spcAft>
                <a:spcPts val="600"/>
              </a:spcAft>
            </a:pPr>
            <a:r>
              <a:rPr lang="en-US" sz="1800" b="1" dirty="0">
                <a:solidFill>
                  <a:srgbClr val="0070C0"/>
                </a:solidFill>
                <a:effectLst/>
                <a:latin typeface="Times New Roman" panose="02020603050405020304" pitchFamily="18" charset="0"/>
                <a:ea typeface="Times New Roman" panose="02020603050405020304" pitchFamily="18" charset="0"/>
              </a:rPr>
              <a:t>.</a:t>
            </a:r>
            <a:r>
              <a:rPr lang="vi-VN" sz="1800" dirty="0">
                <a:solidFill>
                  <a:srgbClr val="0D0D0D"/>
                </a:solidFill>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nSpc>
                <a:spcPct val="115000"/>
              </a:lnSpc>
              <a:spcBef>
                <a:spcPts val="600"/>
              </a:spcBef>
              <a:spcAft>
                <a:spcPts val="600"/>
              </a:spcAft>
            </a:pPr>
            <a:r>
              <a:rPr lang="en-US" sz="1800" b="1" dirty="0" err="1">
                <a:solidFill>
                  <a:srgbClr val="0D0D0D"/>
                </a:solidFill>
                <a:effectLst/>
                <a:latin typeface="Times New Roman" panose="02020603050405020304" pitchFamily="18" charset="0"/>
                <a:ea typeface="Times New Roman" panose="02020603050405020304" pitchFamily="18" charset="0"/>
              </a:rPr>
              <a:t>Ví</a:t>
            </a:r>
            <a:r>
              <a:rPr lang="en-US" sz="1800" b="1" dirty="0">
                <a:solidFill>
                  <a:srgbClr val="0D0D0D"/>
                </a:solidFill>
                <a:effectLst/>
                <a:latin typeface="Times New Roman" panose="02020603050405020304" pitchFamily="18" charset="0"/>
                <a:ea typeface="Times New Roman" panose="02020603050405020304" pitchFamily="18" charset="0"/>
              </a:rPr>
              <a:t> </a:t>
            </a:r>
            <a:r>
              <a:rPr lang="en-US" sz="1800" b="1" dirty="0" err="1">
                <a:solidFill>
                  <a:srgbClr val="0D0D0D"/>
                </a:solidFill>
                <a:effectLst/>
                <a:latin typeface="Times New Roman" panose="02020603050405020304" pitchFamily="18" charset="0"/>
                <a:ea typeface="Times New Roman" panose="02020603050405020304" pitchFamily="18" charset="0"/>
              </a:rPr>
              <a:t>dụ</a:t>
            </a:r>
            <a:r>
              <a:rPr lang="en-US" sz="1800" b="1" dirty="0">
                <a:solidFill>
                  <a:srgbClr val="0D0D0D"/>
                </a:solidFill>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nSpc>
                <a:spcPct val="115000"/>
              </a:lnSpc>
              <a:spcBef>
                <a:spcPts val="600"/>
              </a:spcBef>
              <a:spcAft>
                <a:spcPts val="600"/>
              </a:spcAft>
            </a:pP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Nêu</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suy</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nghĩ</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về</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câu</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tục</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ngữ</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sau</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Thương</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người</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như</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thể</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thương</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thân</a:t>
            </a:r>
            <a:r>
              <a:rPr lang="en-US" sz="1800" dirty="0">
                <a:solidFill>
                  <a:srgbClr val="0D0D0D"/>
                </a:solidFill>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nSpc>
                <a:spcPct val="115000"/>
              </a:lnSpc>
              <a:spcBef>
                <a:spcPts val="600"/>
              </a:spcBef>
              <a:spcAft>
                <a:spcPts val="600"/>
              </a:spcAft>
            </a:pP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Nêu</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suy</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nghĩ</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về</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câu</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nói</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của</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Đặng</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Thuỳ</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Trâm</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Đời</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phải</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trải</a:t>
            </a:r>
            <a:r>
              <a:rPr lang="en-US" sz="1800" dirty="0">
                <a:solidFill>
                  <a:srgbClr val="0D0D0D"/>
                </a:solidFill>
                <a:effectLst/>
                <a:latin typeface="Times New Roman" panose="02020603050405020304" pitchFamily="18" charset="0"/>
                <a:ea typeface="Times New Roman" panose="02020603050405020304" pitchFamily="18" charset="0"/>
              </a:rPr>
              <a:t> qua </a:t>
            </a:r>
            <a:r>
              <a:rPr lang="en-US" sz="1800" dirty="0" err="1">
                <a:solidFill>
                  <a:srgbClr val="0D0D0D"/>
                </a:solidFill>
                <a:effectLst/>
                <a:latin typeface="Times New Roman" panose="02020603050405020304" pitchFamily="18" charset="0"/>
                <a:ea typeface="Times New Roman" panose="02020603050405020304" pitchFamily="18" charset="0"/>
              </a:rPr>
              <a:t>giông</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tố</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nhưng</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không</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được</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cúi</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đầu</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trước</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giông</a:t>
            </a:r>
            <a:r>
              <a:rPr lang="en-US" sz="1800" dirty="0">
                <a:solidFill>
                  <a:srgbClr val="0D0D0D"/>
                </a:solidFill>
                <a:effectLst/>
                <a:latin typeface="Times New Roman" panose="02020603050405020304" pitchFamily="18" charset="0"/>
                <a:ea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rPr>
              <a:t>tố</a:t>
            </a:r>
            <a:r>
              <a:rPr lang="en-US" sz="1800" dirty="0">
                <a:solidFill>
                  <a:srgbClr val="0D0D0D"/>
                </a:solidFill>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sp>
        <p:nvSpPr>
          <p:cNvPr id="12" name="Hộp Văn bản 11">
            <a:extLst>
              <a:ext uri="{FF2B5EF4-FFF2-40B4-BE49-F238E27FC236}">
                <a16:creationId xmlns:a16="http://schemas.microsoft.com/office/drawing/2014/main" id="{131B39F6-9BC1-C275-6C49-5141EED32F4D}"/>
              </a:ext>
            </a:extLst>
          </p:cNvPr>
          <p:cNvSpPr txBox="1"/>
          <p:nvPr/>
        </p:nvSpPr>
        <p:spPr>
          <a:xfrm>
            <a:off x="1413510" y="2571471"/>
            <a:ext cx="10153650" cy="1532334"/>
          </a:xfrm>
          <a:prstGeom prst="roundRect">
            <a:avLst/>
          </a:prstGeom>
          <a:noFill/>
          <a:ln w="38100">
            <a:solidFill>
              <a:srgbClr val="00CC00"/>
            </a:solidFill>
          </a:ln>
        </p:spPr>
        <p:txBody>
          <a:bodyPr wrap="square">
            <a:spAutoFit/>
          </a:bodyPr>
          <a:lstStyle/>
          <a:p>
            <a:r>
              <a:rPr lang="en-US" sz="2800" b="1" dirty="0">
                <a:solidFill>
                  <a:srgbClr val="0070C0"/>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Viết</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bài</a:t>
            </a:r>
            <a:r>
              <a:rPr lang="vi-VN" sz="2800" dirty="0">
                <a:solidFill>
                  <a:srgbClr val="0D0D0D"/>
                </a:solidFill>
                <a:effectLst/>
                <a:latin typeface="Times New Roman" panose="02020603050405020304" pitchFamily="18" charset="0"/>
                <a:ea typeface="Times New Roman" panose="02020603050405020304" pitchFamily="18" charset="0"/>
              </a:rPr>
              <a:t> văn </a:t>
            </a:r>
            <a:r>
              <a:rPr lang="en-US" sz="2800" dirty="0" err="1">
                <a:solidFill>
                  <a:srgbClr val="0D0D0D"/>
                </a:solidFill>
                <a:effectLst/>
                <a:latin typeface="Times New Roman" panose="02020603050405020304" pitchFamily="18" charset="0"/>
                <a:ea typeface="Times New Roman" panose="02020603050405020304" pitchFamily="18" charset="0"/>
              </a:rPr>
              <a:t>nghị</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luận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hội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vấn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đề</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tư</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tưởng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lí</a:t>
            </a:r>
            <a:r>
              <a:rPr lang="en-US"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là</a:t>
            </a:r>
            <a:r>
              <a:rPr lang="vi-VN"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bàn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luận</a:t>
            </a:r>
            <a:r>
              <a:rPr lang="en-US" sz="2800" dirty="0">
                <a:solidFill>
                  <a:srgbClr val="0D0D0D"/>
                </a:solidFill>
                <a:effectLst/>
                <a:latin typeface="Times New Roman" panose="02020603050405020304" pitchFamily="18" charset="0"/>
                <a:ea typeface="Times New Roman" panose="02020603050405020304" pitchFamily="18" charset="0"/>
              </a:rPr>
              <a:t>, </a:t>
            </a:r>
            <a:r>
              <a:rPr lang="vi-VN" sz="2800" dirty="0">
                <a:solidFill>
                  <a:srgbClr val="0D0D0D"/>
                </a:solidFill>
                <a:effectLst/>
                <a:latin typeface="Times New Roman" panose="02020603050405020304" pitchFamily="18" charset="0"/>
                <a:ea typeface="Times New Roman" panose="02020603050405020304" pitchFamily="18" charset="0"/>
              </a:rPr>
              <a:t>nêu lên </a:t>
            </a:r>
            <a:r>
              <a:rPr lang="vi-VN" sz="2800" dirty="0" err="1">
                <a:solidFill>
                  <a:srgbClr val="0D0D0D"/>
                </a:solidFill>
                <a:effectLst/>
                <a:latin typeface="Times New Roman" panose="02020603050405020304" pitchFamily="18" charset="0"/>
                <a:ea typeface="Times New Roman" panose="02020603050405020304" pitchFamily="18" charset="0"/>
              </a:rPr>
              <a:t>những</a:t>
            </a:r>
            <a:r>
              <a:rPr lang="vi-VN" sz="2800" dirty="0">
                <a:solidFill>
                  <a:srgbClr val="0D0D0D"/>
                </a:solidFill>
                <a:effectLst/>
                <a:latin typeface="Times New Roman" panose="02020603050405020304" pitchFamily="18" charset="0"/>
                <a:ea typeface="Times New Roman" panose="02020603050405020304" pitchFamily="18" charset="0"/>
              </a:rPr>
              <a:t> suy </a:t>
            </a:r>
            <a:r>
              <a:rPr lang="vi-VN" sz="2800" dirty="0" err="1">
                <a:solidFill>
                  <a:srgbClr val="0D0D0D"/>
                </a:solidFill>
                <a:effectLst/>
                <a:latin typeface="Times New Roman" panose="02020603050405020304" pitchFamily="18" charset="0"/>
                <a:ea typeface="Times New Roman" panose="02020603050405020304" pitchFamily="18" charset="0"/>
              </a:rPr>
              <a:t>nghĩ</a:t>
            </a:r>
            <a:r>
              <a:rPr lang="vi-VN" sz="2800" dirty="0">
                <a:solidFill>
                  <a:srgbClr val="0D0D0D"/>
                </a:solidFill>
                <a:effectLst/>
                <a:latin typeface="Times New Roman" panose="02020603050405020304" pitchFamily="18" charset="0"/>
                <a:ea typeface="Times New Roman" panose="02020603050405020304" pitchFamily="18" charset="0"/>
              </a:rPr>
              <a:t>, đưa ra </a:t>
            </a:r>
            <a:r>
              <a:rPr lang="vi-VN" sz="2800" dirty="0" err="1">
                <a:solidFill>
                  <a:srgbClr val="0D0D0D"/>
                </a:solidFill>
                <a:effectLst/>
                <a:latin typeface="Times New Roman" panose="02020603050405020304" pitchFamily="18" charset="0"/>
                <a:ea typeface="Times New Roman" panose="02020603050405020304" pitchFamily="18" charset="0"/>
              </a:rPr>
              <a:t>được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lí</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lẽ</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bằng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chứng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để</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làm</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sáng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tỏ</a:t>
            </a:r>
            <a:r>
              <a:rPr lang="vi-VN" sz="2800" dirty="0">
                <a:solidFill>
                  <a:srgbClr val="0D0D0D"/>
                </a:solidFill>
                <a:effectLst/>
                <a:latin typeface="Times New Roman" panose="02020603050405020304" pitchFamily="18" charset="0"/>
                <a:ea typeface="Times New Roman" panose="02020603050405020304" pitchFamily="18" charset="0"/>
              </a:rPr>
              <a:t> ý </a:t>
            </a:r>
            <a:r>
              <a:rPr lang="vi-VN" sz="2800" dirty="0" err="1">
                <a:solidFill>
                  <a:srgbClr val="0D0D0D"/>
                </a:solidFill>
                <a:effectLst/>
                <a:latin typeface="Times New Roman" panose="02020603050405020304" pitchFamily="18" charset="0"/>
                <a:ea typeface="Times New Roman" panose="02020603050405020304" pitchFamily="18" charset="0"/>
              </a:rPr>
              <a:t>kiến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của</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người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viết</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về</a:t>
            </a:r>
            <a:r>
              <a:rPr lang="vi-VN"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vấn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đề</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tư</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tưởng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lí</a:t>
            </a:r>
            <a:r>
              <a:rPr lang="en-US"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ấy</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p>
        </p:txBody>
      </p:sp>
      <p:sp>
        <p:nvSpPr>
          <p:cNvPr id="13" name="Hộp Văn bản 12">
            <a:extLst>
              <a:ext uri="{FF2B5EF4-FFF2-40B4-BE49-F238E27FC236}">
                <a16:creationId xmlns:a16="http://schemas.microsoft.com/office/drawing/2014/main" id="{2E60062F-290F-58EE-6BA9-D94D7C89D091}"/>
              </a:ext>
            </a:extLst>
          </p:cNvPr>
          <p:cNvSpPr txBox="1"/>
          <p:nvPr/>
        </p:nvSpPr>
        <p:spPr>
          <a:xfrm>
            <a:off x="1413510" y="4347818"/>
            <a:ext cx="10153650" cy="1532334"/>
          </a:xfrm>
          <a:prstGeom prst="roundRect">
            <a:avLst/>
          </a:prstGeom>
          <a:noFill/>
          <a:ln w="38100">
            <a:solidFill>
              <a:srgbClr val="00CC00"/>
            </a:solidFill>
          </a:ln>
        </p:spPr>
        <p:txBody>
          <a:bodyPr wrap="square">
            <a:spAutoFit/>
          </a:bodyPr>
          <a:lstStyle/>
          <a:p>
            <a:pPr>
              <a:spcBef>
                <a:spcPts val="600"/>
              </a:spcBef>
              <a:spcAft>
                <a:spcPts val="600"/>
              </a:spcAft>
            </a:pP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Vấn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đề</a:t>
            </a:r>
            <a:r>
              <a:rPr lang="vi-VN" sz="2800" dirty="0">
                <a:solidFill>
                  <a:srgbClr val="0D0D0D"/>
                </a:solidFill>
                <a:effectLst/>
                <a:latin typeface="Times New Roman" panose="02020603050405020304" pitchFamily="18" charset="0"/>
                <a:ea typeface="Times New Roman" panose="02020603050405020304" pitchFamily="18" charset="0"/>
              </a:rPr>
              <a:t> tư </a:t>
            </a:r>
            <a:r>
              <a:rPr lang="vi-VN" sz="2800" dirty="0" err="1">
                <a:solidFill>
                  <a:srgbClr val="0D0D0D"/>
                </a:solidFill>
                <a:effectLst/>
                <a:latin typeface="Times New Roman" panose="02020603050405020304" pitchFamily="18" charset="0"/>
                <a:ea typeface="Times New Roman" panose="02020603050405020304" pitchFamily="18" charset="0"/>
              </a:rPr>
              <a:t>tưởng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đạo</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lí</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thường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được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gửi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gắm</a:t>
            </a:r>
            <a:r>
              <a:rPr lang="vi-VN" sz="2800" dirty="0">
                <a:solidFill>
                  <a:srgbClr val="0D0D0D"/>
                </a:solidFill>
                <a:effectLst/>
                <a:latin typeface="Times New Roman" panose="02020603050405020304" pitchFamily="18" charset="0"/>
                <a:ea typeface="Times New Roman" panose="02020603050405020304" pitchFamily="18" charset="0"/>
              </a:rPr>
              <a:t> qua </a:t>
            </a:r>
            <a:r>
              <a:rPr lang="vi-VN" sz="2800" dirty="0" err="1">
                <a:solidFill>
                  <a:srgbClr val="0D0D0D"/>
                </a:solidFill>
                <a:effectLst/>
                <a:latin typeface="Times New Roman" panose="02020603050405020304" pitchFamily="18" charset="0"/>
                <a:ea typeface="Times New Roman" panose="02020603050405020304" pitchFamily="18" charset="0"/>
              </a:rPr>
              <a:t>các</a:t>
            </a:r>
            <a:r>
              <a:rPr lang="vi-VN" sz="2800" dirty="0">
                <a:solidFill>
                  <a:srgbClr val="0D0D0D"/>
                </a:solidFill>
                <a:effectLst/>
                <a:latin typeface="Times New Roman" panose="02020603050405020304" pitchFamily="18" charset="0"/>
                <a:ea typeface="Times New Roman" panose="02020603050405020304" pitchFamily="18" charset="0"/>
              </a:rPr>
              <a:t> câu danh ngôn, </a:t>
            </a:r>
            <a:r>
              <a:rPr lang="vi-VN" sz="2800" dirty="0" err="1">
                <a:solidFill>
                  <a:srgbClr val="0D0D0D"/>
                </a:solidFill>
                <a:effectLst/>
                <a:latin typeface="Times New Roman" panose="02020603050405020304" pitchFamily="18" charset="0"/>
                <a:ea typeface="Times New Roman" panose="02020603050405020304" pitchFamily="18" charset="0"/>
              </a:rPr>
              <a:t>tục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ngữ</a:t>
            </a:r>
            <a:r>
              <a:rPr lang="vi-VN" sz="2800" dirty="0">
                <a:solidFill>
                  <a:srgbClr val="0D0D0D"/>
                </a:solidFill>
                <a:effectLst/>
                <a:latin typeface="Times New Roman" panose="02020603050405020304" pitchFamily="18" charset="0"/>
                <a:ea typeface="Times New Roman" panose="02020603050405020304" pitchFamily="18" charset="0"/>
              </a:rPr>
              <a:t>, ca dao </a:t>
            </a:r>
            <a:r>
              <a:rPr lang="vi-VN" sz="2800" dirty="0" err="1">
                <a:solidFill>
                  <a:srgbClr val="0D0D0D"/>
                </a:solidFill>
                <a:effectLst/>
                <a:latin typeface="Times New Roman" panose="02020603050405020304" pitchFamily="18" charset="0"/>
                <a:ea typeface="Times New Roman" panose="02020603050405020304" pitchFamily="18" charset="0"/>
              </a:rPr>
              <a:t>hoặc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lời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phát</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biểu</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nổi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tiếng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của</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các</a:t>
            </a:r>
            <a:r>
              <a:rPr lang="vi-VN" sz="2800" dirty="0">
                <a:solidFill>
                  <a:srgbClr val="0D0D0D"/>
                </a:solidFill>
                <a:effectLst/>
                <a:latin typeface="Times New Roman" panose="02020603050405020304" pitchFamily="18" charset="0"/>
                <a:ea typeface="Times New Roman" panose="02020603050405020304" pitchFamily="18" charset="0"/>
              </a:rPr>
              <a:t> nhân </a:t>
            </a:r>
            <a:r>
              <a:rPr lang="vi-VN" sz="2800" dirty="0" err="1">
                <a:solidFill>
                  <a:srgbClr val="0D0D0D"/>
                </a:solidFill>
                <a:effectLst/>
                <a:latin typeface="Times New Roman" panose="02020603050405020304" pitchFamily="18" charset="0"/>
                <a:ea typeface="Times New Roman" panose="02020603050405020304" pitchFamily="18" charset="0"/>
              </a:rPr>
              <a:t>vật</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lịch</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sử</a:t>
            </a:r>
            <a:r>
              <a:rPr lang="vi-VN" sz="28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50146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a:extLst>
              <a:ext uri="{FF2B5EF4-FFF2-40B4-BE49-F238E27FC236}">
                <a16:creationId xmlns:a16="http://schemas.microsoft.com/office/drawing/2014/main" id="{1B63CC5C-7F4B-26CD-7C34-DBC44B7BEAF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232822" cy="6858000"/>
          </a:xfrm>
          <a:prstGeom prst="rect">
            <a:avLst/>
          </a:prstGeom>
          <a:blipFill>
            <a:blip r:embed="rId3"/>
            <a:tile tx="0" ty="0" sx="100000" sy="100000" flip="none" algn="tl"/>
          </a:blipFill>
        </p:spPr>
      </p:pic>
      <p:sp>
        <p:nvSpPr>
          <p:cNvPr id="9" name="Hộp Văn bản 8">
            <a:extLst>
              <a:ext uri="{FF2B5EF4-FFF2-40B4-BE49-F238E27FC236}">
                <a16:creationId xmlns:a16="http://schemas.microsoft.com/office/drawing/2014/main" id="{06BFBBCD-7145-BBEB-4BC5-183BB7CA73EB}"/>
              </a:ext>
            </a:extLst>
          </p:cNvPr>
          <p:cNvSpPr txBox="1"/>
          <p:nvPr/>
        </p:nvSpPr>
        <p:spPr>
          <a:xfrm>
            <a:off x="1282700" y="1291320"/>
            <a:ext cx="8115300" cy="584775"/>
          </a:xfrm>
          <a:prstGeom prst="rect">
            <a:avLst/>
          </a:prstGeom>
          <a:noFill/>
        </p:spPr>
        <p:txBody>
          <a:bodyPr wrap="square">
            <a:spAutoFit/>
          </a:bodyPr>
          <a:lstStyle/>
          <a:p>
            <a:pPr marL="0" marR="0" algn="just">
              <a:spcBef>
                <a:spcPts val="0"/>
              </a:spcBef>
              <a:spcAft>
                <a:spcPts val="0"/>
              </a:spcAft>
            </a:pPr>
            <a:r>
              <a:rPr lang="en-US" sz="3200" b="1" dirty="0">
                <a:solidFill>
                  <a:srgbClr val="00CC00"/>
                </a:solidFill>
                <a:latin typeface="Times New Roman" panose="02020603050405020304" pitchFamily="18" charset="0"/>
                <a:ea typeface="Calibri" panose="020F0502020204030204" pitchFamily="34" charset="0"/>
                <a:cs typeface="Times New Roman" panose="02020603050405020304" pitchFamily="18" charset="0"/>
              </a:rPr>
              <a:t>2. </a:t>
            </a:r>
            <a:r>
              <a:rPr lang="en-US" sz="3200" b="1" dirty="0" err="1">
                <a:solidFill>
                  <a:srgbClr val="00CC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3200" b="1" dirty="0">
                <a:solidFill>
                  <a:srgbClr val="00CC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CC00"/>
                </a:solidFill>
                <a:latin typeface="Times New Roman" panose="02020603050405020304" pitchFamily="18" charset="0"/>
                <a:ea typeface="Calibri" panose="020F0502020204030204" pitchFamily="34" charset="0"/>
                <a:cs typeface="Times New Roman" panose="02020603050405020304" pitchFamily="18" charset="0"/>
              </a:rPr>
              <a:t>luận</a:t>
            </a:r>
            <a:endParaRPr lang="en-US" sz="3200" dirty="0">
              <a:solidFill>
                <a:srgbClr val="00CC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DB08328B-E063-6BF5-88E4-74981A760BE2}"/>
              </a:ext>
            </a:extLst>
          </p:cNvPr>
          <p:cNvSpPr txBox="1"/>
          <p:nvPr/>
        </p:nvSpPr>
        <p:spPr>
          <a:xfrm>
            <a:off x="1298098" y="1814956"/>
            <a:ext cx="10205538" cy="548099"/>
          </a:xfrm>
          <a:prstGeom prst="rect">
            <a:avLst/>
          </a:prstGeom>
          <a:noFill/>
        </p:spPr>
        <p:txBody>
          <a:bodyPr wrap="square">
            <a:spAutoFit/>
          </a:bodyPr>
          <a:lstStyle/>
          <a:p>
            <a:pPr>
              <a:lnSpc>
                <a:spcPct val="115000"/>
              </a:lnSpc>
              <a:spcBef>
                <a:spcPts val="600"/>
              </a:spcBef>
              <a:spcAft>
                <a:spcPts val="600"/>
              </a:spcAft>
            </a:pPr>
            <a:r>
              <a:rPr lang="en-US" sz="2800" b="1" dirty="0">
                <a:solidFill>
                  <a:srgbClr val="00B050"/>
                </a:solidFill>
                <a:latin typeface="Times New Roman" panose="02020603050405020304" pitchFamily="18" charset="0"/>
                <a:ea typeface="Times New Roman" panose="02020603050405020304" pitchFamily="18" charset="0"/>
              </a:rPr>
              <a:t>a. </a:t>
            </a:r>
            <a:r>
              <a:rPr lang="en-US" sz="2800" b="1" dirty="0" err="1">
                <a:solidFill>
                  <a:srgbClr val="00B050"/>
                </a:solidFill>
                <a:effectLst/>
                <a:latin typeface="Times New Roman" panose="02020603050405020304" pitchFamily="18" charset="0"/>
                <a:ea typeface="Times New Roman" panose="02020603050405020304" pitchFamily="18" charset="0"/>
              </a:rPr>
              <a:t>Đặc</a:t>
            </a:r>
            <a:r>
              <a:rPr lang="en-US" sz="2800" b="1" dirty="0">
                <a:solidFill>
                  <a:srgbClr val="00B050"/>
                </a:solidFill>
                <a:effectLst/>
                <a:latin typeface="Times New Roman" panose="02020603050405020304" pitchFamily="18" charset="0"/>
                <a:ea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rPr>
              <a:t>điểm</a:t>
            </a:r>
            <a:r>
              <a:rPr lang="en-US" sz="2800" b="1" dirty="0">
                <a:solidFill>
                  <a:srgbClr val="00B050"/>
                </a:solidFill>
                <a:effectLst/>
                <a:latin typeface="Times New Roman" panose="02020603050405020304" pitchFamily="18" charset="0"/>
                <a:ea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rPr>
              <a:t>của</a:t>
            </a:r>
            <a:r>
              <a:rPr lang="en-US" sz="2800" b="1" dirty="0">
                <a:solidFill>
                  <a:srgbClr val="00B050"/>
                </a:solidFill>
                <a:effectLst/>
                <a:latin typeface="Times New Roman" panose="02020603050405020304" pitchFamily="18" charset="0"/>
                <a:ea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rPr>
              <a:t>bài</a:t>
            </a:r>
            <a:r>
              <a:rPr lang="en-US" sz="2800" b="1" dirty="0">
                <a:solidFill>
                  <a:srgbClr val="00B050"/>
                </a:solidFill>
                <a:effectLst/>
                <a:latin typeface="Times New Roman" panose="02020603050405020304" pitchFamily="18" charset="0"/>
                <a:ea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rPr>
              <a:t>văn</a:t>
            </a:r>
            <a:r>
              <a:rPr lang="en-US" sz="2800" b="1" dirty="0">
                <a:solidFill>
                  <a:srgbClr val="00B050"/>
                </a:solidFill>
                <a:effectLst/>
                <a:latin typeface="Times New Roman" panose="02020603050405020304" pitchFamily="18" charset="0"/>
                <a:ea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rPr>
              <a:t>nghị</a:t>
            </a:r>
            <a:r>
              <a:rPr lang="en-US" sz="2800" b="1" dirty="0">
                <a:solidFill>
                  <a:srgbClr val="00B050"/>
                </a:solidFill>
                <a:effectLst/>
                <a:latin typeface="Times New Roman" panose="02020603050405020304" pitchFamily="18" charset="0"/>
                <a:ea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rPr>
              <a:t>luận</a:t>
            </a:r>
            <a:r>
              <a:rPr lang="en-US" sz="2800" b="1" dirty="0">
                <a:solidFill>
                  <a:srgbClr val="00B050"/>
                </a:solidFill>
                <a:effectLst/>
                <a:latin typeface="Times New Roman" panose="02020603050405020304" pitchFamily="18" charset="0"/>
                <a:ea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rPr>
              <a:t>về</a:t>
            </a:r>
            <a:r>
              <a:rPr lang="en-US" sz="2800" b="1" dirty="0">
                <a:solidFill>
                  <a:srgbClr val="00B050"/>
                </a:solidFill>
                <a:effectLst/>
                <a:latin typeface="Times New Roman" panose="02020603050405020304" pitchFamily="18" charset="0"/>
                <a:ea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rPr>
              <a:t>một</a:t>
            </a:r>
            <a:r>
              <a:rPr lang="en-US" sz="2800" b="1" dirty="0">
                <a:solidFill>
                  <a:srgbClr val="00B050"/>
                </a:solidFill>
                <a:effectLst/>
                <a:latin typeface="Times New Roman" panose="02020603050405020304" pitchFamily="18" charset="0"/>
                <a:ea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rPr>
              <a:t>vấn</a:t>
            </a:r>
            <a:r>
              <a:rPr lang="en-US" sz="2800" b="1" dirty="0">
                <a:solidFill>
                  <a:srgbClr val="00B050"/>
                </a:solidFill>
                <a:effectLst/>
                <a:latin typeface="Times New Roman" panose="02020603050405020304" pitchFamily="18" charset="0"/>
                <a:ea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rPr>
              <a:t>đề</a:t>
            </a:r>
            <a:r>
              <a:rPr lang="en-US" sz="2800" b="1" dirty="0">
                <a:solidFill>
                  <a:srgbClr val="00B050"/>
                </a:solidFill>
                <a:effectLst/>
                <a:latin typeface="Times New Roman" panose="02020603050405020304" pitchFamily="18" charset="0"/>
                <a:ea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rPr>
              <a:t>xã</a:t>
            </a:r>
            <a:r>
              <a:rPr lang="en-US" sz="2800" b="1" dirty="0">
                <a:solidFill>
                  <a:srgbClr val="00B050"/>
                </a:solidFill>
                <a:effectLst/>
                <a:latin typeface="Times New Roman" panose="02020603050405020304" pitchFamily="18" charset="0"/>
                <a:ea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rPr>
              <a:t>hội</a:t>
            </a:r>
            <a:endParaRPr lang="en-US" sz="2400" dirty="0">
              <a:solidFill>
                <a:srgbClr val="00B050"/>
              </a:solidFill>
              <a:effectLst/>
              <a:latin typeface="Times New Roman" panose="02020603050405020304" pitchFamily="18" charset="0"/>
              <a:ea typeface="Times New Roman" panose="02020603050405020304" pitchFamily="18" charset="0"/>
            </a:endParaRPr>
          </a:p>
        </p:txBody>
      </p:sp>
      <p:sp>
        <p:nvSpPr>
          <p:cNvPr id="3" name="Hộp Văn bản 2">
            <a:extLst>
              <a:ext uri="{FF2B5EF4-FFF2-40B4-BE49-F238E27FC236}">
                <a16:creationId xmlns:a16="http://schemas.microsoft.com/office/drawing/2014/main" id="{75C2A6FD-EE2D-C0AE-148F-6724A2B58363}"/>
              </a:ext>
            </a:extLst>
          </p:cNvPr>
          <p:cNvSpPr txBox="1"/>
          <p:nvPr/>
        </p:nvSpPr>
        <p:spPr>
          <a:xfrm>
            <a:off x="1282700" y="152546"/>
            <a:ext cx="10284460" cy="1200329"/>
          </a:xfrm>
          <a:prstGeom prst="rect">
            <a:avLst/>
          </a:prstGeom>
          <a:gradFill flip="none" rotWithShape="1">
            <a:gsLst>
              <a:gs pos="93000">
                <a:srgbClr val="00CC00"/>
              </a:gs>
              <a:gs pos="96000">
                <a:srgbClr val="66FF99"/>
              </a:gs>
            </a:gsLst>
            <a:path path="circle">
              <a:fillToRect l="50000" t="50000" r="50000" b="50000"/>
            </a:path>
            <a:tileRect/>
          </a:gradFill>
        </p:spPr>
        <p:txBody>
          <a:bodyPr wrap="square">
            <a:spAutoFit/>
          </a:bodyPr>
          <a:lstStyle/>
          <a:p>
            <a:pPr marL="0" marR="0">
              <a:spcBef>
                <a:spcPts val="600"/>
              </a:spcBef>
              <a:spcAft>
                <a:spcPts val="600"/>
              </a:spcAft>
              <a:tabLst>
                <a:tab pos="1386840" algn="l"/>
              </a:tabLst>
            </a:pP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 </a:t>
            </a:r>
            <a:r>
              <a:rPr lang="en-US"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đặc</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điểm</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nghị</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luận</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xã</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hội</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bàn</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một</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tư</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tưởng</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đạo</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lí</a:t>
            </a:r>
            <a:endPar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Hộp Văn bản 11">
            <a:extLst>
              <a:ext uri="{FF2B5EF4-FFF2-40B4-BE49-F238E27FC236}">
                <a16:creationId xmlns:a16="http://schemas.microsoft.com/office/drawing/2014/main" id="{131B39F6-9BC1-C275-6C49-5141EED32F4D}"/>
              </a:ext>
            </a:extLst>
          </p:cNvPr>
          <p:cNvSpPr txBox="1"/>
          <p:nvPr/>
        </p:nvSpPr>
        <p:spPr>
          <a:xfrm>
            <a:off x="1413510" y="2445826"/>
            <a:ext cx="1299210" cy="606407"/>
          </a:xfrm>
          <a:prstGeom prst="roundRect">
            <a:avLst/>
          </a:prstGeom>
          <a:noFill/>
          <a:ln w="38100">
            <a:noFill/>
          </a:ln>
        </p:spPr>
        <p:txBody>
          <a:bodyPr wrap="square">
            <a:spAutoFit/>
          </a:bodyPr>
          <a:lstStyle/>
          <a:p>
            <a:pPr>
              <a:lnSpc>
                <a:spcPct val="115000"/>
              </a:lnSpc>
              <a:spcBef>
                <a:spcPts val="600"/>
              </a:spcBef>
              <a:spcAft>
                <a:spcPts val="600"/>
              </a:spcAft>
            </a:pPr>
            <a:r>
              <a:rPr lang="en-US" sz="2800" b="1" dirty="0" err="1">
                <a:solidFill>
                  <a:srgbClr val="0D0D0D"/>
                </a:solidFill>
                <a:effectLst/>
                <a:latin typeface="Times New Roman" panose="02020603050405020304" pitchFamily="18" charset="0"/>
                <a:ea typeface="Times New Roman" panose="02020603050405020304" pitchFamily="18" charset="0"/>
              </a:rPr>
              <a:t>Ví</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dụ</a:t>
            </a:r>
            <a:r>
              <a:rPr lang="en-US" sz="2800" b="1"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3" name="Hộp Văn bản 12">
            <a:extLst>
              <a:ext uri="{FF2B5EF4-FFF2-40B4-BE49-F238E27FC236}">
                <a16:creationId xmlns:a16="http://schemas.microsoft.com/office/drawing/2014/main" id="{2E60062F-290F-58EE-6BA9-D94D7C89D091}"/>
              </a:ext>
            </a:extLst>
          </p:cNvPr>
          <p:cNvSpPr txBox="1"/>
          <p:nvPr/>
        </p:nvSpPr>
        <p:spPr>
          <a:xfrm>
            <a:off x="1413510" y="3190332"/>
            <a:ext cx="10153650" cy="1154642"/>
          </a:xfrm>
          <a:prstGeom prst="roundRect">
            <a:avLst/>
          </a:prstGeom>
          <a:noFill/>
          <a:ln w="38100">
            <a:solidFill>
              <a:srgbClr val="00CC00"/>
            </a:solidFill>
          </a:ln>
        </p:spPr>
        <p:txBody>
          <a:bodyPr wrap="square">
            <a:spAutoFit/>
          </a:bodyPr>
          <a:lstStyle/>
          <a:p>
            <a:pPr>
              <a:lnSpc>
                <a:spcPct val="115000"/>
              </a:lnSpc>
              <a:spcBef>
                <a:spcPts val="600"/>
              </a:spcBef>
              <a:spcAft>
                <a:spcPts val="6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Nêu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suy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nghĩ</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tục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sau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như</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thân</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2" name="Hộp Văn bản 1">
            <a:extLst>
              <a:ext uri="{FF2B5EF4-FFF2-40B4-BE49-F238E27FC236}">
                <a16:creationId xmlns:a16="http://schemas.microsoft.com/office/drawing/2014/main" id="{F4ECFCA6-6676-23B5-0338-BBD01928A55D}"/>
              </a:ext>
            </a:extLst>
          </p:cNvPr>
          <p:cNvSpPr txBox="1"/>
          <p:nvPr/>
        </p:nvSpPr>
        <p:spPr>
          <a:xfrm>
            <a:off x="1413510" y="4693178"/>
            <a:ext cx="10153650" cy="1154642"/>
          </a:xfrm>
          <a:prstGeom prst="roundRect">
            <a:avLst/>
          </a:prstGeom>
          <a:noFill/>
          <a:ln w="38100">
            <a:solidFill>
              <a:srgbClr val="00CC00"/>
            </a:solidFill>
          </a:ln>
        </p:spPr>
        <p:txBody>
          <a:bodyPr wrap="square">
            <a:spAutoFit/>
          </a:bodyPr>
          <a:lstStyle/>
          <a:p>
            <a:pPr>
              <a:lnSpc>
                <a:spcPct val="115000"/>
              </a:lnSpc>
              <a:spcBef>
                <a:spcPts val="600"/>
              </a:spcBef>
              <a:spcAft>
                <a:spcPts val="6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Nêu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suy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nghĩ</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nói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Đặng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Thuỳ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Trâm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phải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trải</a:t>
            </a:r>
            <a:r>
              <a:rPr lang="en-US" sz="2800" dirty="0">
                <a:solidFill>
                  <a:srgbClr val="0D0D0D"/>
                </a:solidFill>
                <a:effectLst/>
                <a:latin typeface="Times New Roman" panose="02020603050405020304" pitchFamily="18" charset="0"/>
                <a:ea typeface="Times New Roman" panose="02020603050405020304" pitchFamily="18" charset="0"/>
              </a:rPr>
              <a:t> qua </a:t>
            </a:r>
            <a:r>
              <a:rPr lang="en-US" sz="2800" dirty="0" err="1">
                <a:solidFill>
                  <a:srgbClr val="0D0D0D"/>
                </a:solidFill>
                <a:effectLst/>
                <a:latin typeface="Times New Roman" panose="02020603050405020304" pitchFamily="18" charset="0"/>
                <a:ea typeface="Times New Roman" panose="02020603050405020304" pitchFamily="18" charset="0"/>
              </a:rPr>
              <a:t>giông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nhưng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cúi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trước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08223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a:extLst>
              <a:ext uri="{FF2B5EF4-FFF2-40B4-BE49-F238E27FC236}">
                <a16:creationId xmlns:a16="http://schemas.microsoft.com/office/drawing/2014/main" id="{1B63CC5C-7F4B-26CD-7C34-DBC44B7BEAF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232822" cy="6858000"/>
          </a:xfrm>
          <a:prstGeom prst="rect">
            <a:avLst/>
          </a:prstGeom>
          <a:blipFill>
            <a:blip r:embed="rId3"/>
            <a:tile tx="0" ty="0" sx="100000" sy="100000" flip="none" algn="tl"/>
          </a:blipFill>
        </p:spPr>
      </p:pic>
      <p:sp>
        <p:nvSpPr>
          <p:cNvPr id="9" name="Hộp Văn bản 8">
            <a:extLst>
              <a:ext uri="{FF2B5EF4-FFF2-40B4-BE49-F238E27FC236}">
                <a16:creationId xmlns:a16="http://schemas.microsoft.com/office/drawing/2014/main" id="{06BFBBCD-7145-BBEB-4BC5-183BB7CA73EB}"/>
              </a:ext>
            </a:extLst>
          </p:cNvPr>
          <p:cNvSpPr txBox="1"/>
          <p:nvPr/>
        </p:nvSpPr>
        <p:spPr>
          <a:xfrm>
            <a:off x="1282700" y="1291320"/>
            <a:ext cx="8115300" cy="584775"/>
          </a:xfrm>
          <a:prstGeom prst="rect">
            <a:avLst/>
          </a:prstGeom>
          <a:noFill/>
        </p:spPr>
        <p:txBody>
          <a:bodyPr wrap="square">
            <a:spAutoFit/>
          </a:bodyPr>
          <a:lstStyle/>
          <a:p>
            <a:pPr marL="0" marR="0" algn="just">
              <a:spcBef>
                <a:spcPts val="0"/>
              </a:spcBef>
              <a:spcAft>
                <a:spcPts val="0"/>
              </a:spcAft>
            </a:pPr>
            <a:r>
              <a:rPr lang="en-US" sz="3200" b="1" dirty="0">
                <a:solidFill>
                  <a:srgbClr val="00CC00"/>
                </a:solidFill>
                <a:latin typeface="Times New Roman" panose="02020603050405020304" pitchFamily="18" charset="0"/>
                <a:ea typeface="Calibri" panose="020F0502020204030204" pitchFamily="34" charset="0"/>
                <a:cs typeface="Times New Roman" panose="02020603050405020304" pitchFamily="18" charset="0"/>
              </a:rPr>
              <a:t>2. </a:t>
            </a:r>
            <a:r>
              <a:rPr lang="en-US" sz="3200" b="1" dirty="0" err="1">
                <a:solidFill>
                  <a:srgbClr val="00CC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3200" b="1" dirty="0">
                <a:solidFill>
                  <a:srgbClr val="00CC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CC00"/>
                </a:solidFill>
                <a:latin typeface="Times New Roman" panose="02020603050405020304" pitchFamily="18" charset="0"/>
                <a:ea typeface="Calibri" panose="020F0502020204030204" pitchFamily="34" charset="0"/>
                <a:cs typeface="Times New Roman" panose="02020603050405020304" pitchFamily="18" charset="0"/>
              </a:rPr>
              <a:t>luận</a:t>
            </a:r>
            <a:endParaRPr lang="en-US" sz="3200" dirty="0">
              <a:solidFill>
                <a:srgbClr val="00CC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DB08328B-E063-6BF5-88E4-74981A760BE2}"/>
              </a:ext>
            </a:extLst>
          </p:cNvPr>
          <p:cNvSpPr txBox="1"/>
          <p:nvPr/>
        </p:nvSpPr>
        <p:spPr>
          <a:xfrm>
            <a:off x="1298098" y="1814956"/>
            <a:ext cx="10205538" cy="523220"/>
          </a:xfrm>
          <a:prstGeom prst="rect">
            <a:avLst/>
          </a:prstGeom>
          <a:noFill/>
        </p:spPr>
        <p:txBody>
          <a:bodyPr wrap="square">
            <a:spAutoFit/>
          </a:bodyPr>
          <a:lstStyle/>
          <a:p>
            <a:pPr>
              <a:spcBef>
                <a:spcPts val="600"/>
              </a:spcBef>
              <a:spcAft>
                <a:spcPts val="600"/>
              </a:spcAft>
            </a:pPr>
            <a:r>
              <a:rPr lang="vi-VN" sz="2800" b="1" dirty="0">
                <a:solidFill>
                  <a:srgbClr val="00B050"/>
                </a:solidFill>
                <a:effectLst/>
                <a:latin typeface="Times New Roman" panose="02020603050405020304" pitchFamily="18" charset="0"/>
                <a:ea typeface="MS Mincho" panose="02020609040205080304" pitchFamily="49" charset="-128"/>
              </a:rPr>
              <a:t>b. Yêu </a:t>
            </a:r>
            <a:r>
              <a:rPr lang="vi-VN" sz="2800" b="1" dirty="0" err="1">
                <a:solidFill>
                  <a:srgbClr val="00B050"/>
                </a:solidFill>
                <a:effectLst/>
                <a:latin typeface="Times New Roman" panose="02020603050405020304" pitchFamily="18" charset="0"/>
                <a:ea typeface="MS Mincho" panose="02020609040205080304" pitchFamily="49" charset="-128"/>
              </a:rPr>
              <a:t>cầu</a:t>
            </a:r>
            <a:r>
              <a:rPr lang="vi-VN" sz="2800" b="1" dirty="0">
                <a:solidFill>
                  <a:srgbClr val="00B050"/>
                </a:solidFill>
                <a:effectLst/>
                <a:latin typeface="Times New Roman" panose="02020603050405020304" pitchFamily="18" charset="0"/>
                <a:ea typeface="MS Mincho" panose="02020609040205080304" pitchFamily="49" charset="-128"/>
              </a:rPr>
              <a:t> </a:t>
            </a:r>
            <a:r>
              <a:rPr lang="vi-VN" sz="2800" b="1" dirty="0" err="1">
                <a:solidFill>
                  <a:srgbClr val="00B050"/>
                </a:solidFill>
                <a:effectLst/>
                <a:latin typeface="Times New Roman" panose="02020603050405020304" pitchFamily="18" charset="0"/>
                <a:ea typeface="MS Mincho" panose="02020609040205080304" pitchFamily="49" charset="-128"/>
              </a:rPr>
              <a:t>đối</a:t>
            </a:r>
            <a:r>
              <a:rPr lang="vi-VN" sz="2800" b="1" dirty="0">
                <a:solidFill>
                  <a:srgbClr val="00B050"/>
                </a:solidFill>
                <a:effectLst/>
                <a:latin typeface="Times New Roman" panose="02020603050405020304" pitchFamily="18" charset="0"/>
                <a:ea typeface="MS Mincho" panose="02020609040205080304" pitchFamily="49" charset="-128"/>
              </a:rPr>
              <a:t> </a:t>
            </a:r>
            <a:r>
              <a:rPr lang="vi-VN" sz="2800" b="1" dirty="0" err="1">
                <a:solidFill>
                  <a:srgbClr val="00B050"/>
                </a:solidFill>
                <a:effectLst/>
                <a:latin typeface="Times New Roman" panose="02020603050405020304" pitchFamily="18" charset="0"/>
                <a:ea typeface="MS Mincho" panose="02020609040205080304" pitchFamily="49" charset="-128"/>
              </a:rPr>
              <a:t>với</a:t>
            </a:r>
            <a:r>
              <a:rPr lang="vi-VN" sz="2800" b="1" dirty="0">
                <a:solidFill>
                  <a:srgbClr val="00B050"/>
                </a:solidFill>
                <a:effectLst/>
                <a:latin typeface="Times New Roman" panose="02020603050405020304" pitchFamily="18" charset="0"/>
                <a:ea typeface="MS Mincho" panose="02020609040205080304" pitchFamily="49" charset="-128"/>
              </a:rPr>
              <a:t> </a:t>
            </a:r>
            <a:r>
              <a:rPr lang="vi-VN" sz="2800" b="1" dirty="0" err="1">
                <a:solidFill>
                  <a:srgbClr val="00B050"/>
                </a:solidFill>
                <a:effectLst/>
                <a:latin typeface="Times New Roman" panose="02020603050405020304" pitchFamily="18" charset="0"/>
                <a:ea typeface="MS Mincho" panose="02020609040205080304" pitchFamily="49" charset="-128"/>
              </a:rPr>
              <a:t>bài</a:t>
            </a:r>
            <a:r>
              <a:rPr lang="vi-VN" sz="2800" b="1" dirty="0">
                <a:solidFill>
                  <a:srgbClr val="00B050"/>
                </a:solidFill>
                <a:effectLst/>
                <a:latin typeface="Times New Roman" panose="02020603050405020304" pitchFamily="18" charset="0"/>
                <a:ea typeface="MS Mincho" panose="02020609040205080304" pitchFamily="49" charset="-128"/>
              </a:rPr>
              <a:t> văn  </a:t>
            </a:r>
            <a:r>
              <a:rPr lang="en-US" sz="2800" b="1" dirty="0" err="1">
                <a:solidFill>
                  <a:srgbClr val="00B050"/>
                </a:solidFill>
                <a:effectLst/>
                <a:latin typeface="Times New Roman" panose="02020603050405020304" pitchFamily="18" charset="0"/>
                <a:ea typeface="Times New Roman" panose="02020603050405020304" pitchFamily="18" charset="0"/>
              </a:rPr>
              <a:t>nghị</a:t>
            </a:r>
            <a:r>
              <a:rPr lang="en-US" sz="2800" b="1" dirty="0">
                <a:solidFill>
                  <a:srgbClr val="00B050"/>
                </a:solidFill>
                <a:effectLst/>
                <a:latin typeface="Times New Roman" panose="02020603050405020304" pitchFamily="18" charset="0"/>
                <a:ea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rPr>
              <a:t>luận</a:t>
            </a:r>
            <a:r>
              <a:rPr lang="en-US" sz="2800" b="1" dirty="0">
                <a:solidFill>
                  <a:srgbClr val="00B050"/>
                </a:solidFill>
                <a:effectLst/>
                <a:latin typeface="Times New Roman" panose="02020603050405020304" pitchFamily="18" charset="0"/>
                <a:ea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rPr>
              <a:t>về</a:t>
            </a:r>
            <a:r>
              <a:rPr lang="en-US" sz="2800" b="1" dirty="0">
                <a:solidFill>
                  <a:srgbClr val="00B050"/>
                </a:solidFill>
                <a:effectLst/>
                <a:latin typeface="Times New Roman" panose="02020603050405020304" pitchFamily="18" charset="0"/>
                <a:ea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rPr>
              <a:t>một</a:t>
            </a:r>
            <a:r>
              <a:rPr lang="en-US" sz="2800" b="1" dirty="0">
                <a:solidFill>
                  <a:srgbClr val="00B050"/>
                </a:solidFill>
                <a:effectLst/>
                <a:latin typeface="Times New Roman" panose="02020603050405020304" pitchFamily="18" charset="0"/>
                <a:ea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rPr>
              <a:t>vấn</a:t>
            </a:r>
            <a:r>
              <a:rPr lang="en-US" sz="2800" b="1" dirty="0">
                <a:solidFill>
                  <a:srgbClr val="00B050"/>
                </a:solidFill>
                <a:effectLst/>
                <a:latin typeface="Times New Roman" panose="02020603050405020304" pitchFamily="18" charset="0"/>
                <a:ea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rPr>
              <a:t>đề</a:t>
            </a:r>
            <a:r>
              <a:rPr lang="en-US" sz="2800" b="1" dirty="0">
                <a:solidFill>
                  <a:srgbClr val="00B050"/>
                </a:solidFill>
                <a:effectLst/>
                <a:latin typeface="Times New Roman" panose="02020603050405020304" pitchFamily="18" charset="0"/>
                <a:ea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rPr>
              <a:t>xã</a:t>
            </a:r>
            <a:r>
              <a:rPr lang="en-US" sz="2800" b="1" dirty="0">
                <a:solidFill>
                  <a:srgbClr val="00B050"/>
                </a:solidFill>
                <a:effectLst/>
                <a:latin typeface="Times New Roman" panose="02020603050405020304" pitchFamily="18" charset="0"/>
                <a:ea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rPr>
              <a:t>hội</a:t>
            </a:r>
            <a:endParaRPr lang="en-US" sz="2400" dirty="0">
              <a:solidFill>
                <a:srgbClr val="00B050"/>
              </a:solidFill>
              <a:effectLst/>
              <a:latin typeface="Times New Roman" panose="02020603050405020304" pitchFamily="18" charset="0"/>
              <a:ea typeface="Times New Roman" panose="02020603050405020304" pitchFamily="18" charset="0"/>
            </a:endParaRPr>
          </a:p>
        </p:txBody>
      </p:sp>
      <p:sp>
        <p:nvSpPr>
          <p:cNvPr id="3" name="Hộp Văn bản 2">
            <a:extLst>
              <a:ext uri="{FF2B5EF4-FFF2-40B4-BE49-F238E27FC236}">
                <a16:creationId xmlns:a16="http://schemas.microsoft.com/office/drawing/2014/main" id="{75C2A6FD-EE2D-C0AE-148F-6724A2B58363}"/>
              </a:ext>
            </a:extLst>
          </p:cNvPr>
          <p:cNvSpPr txBox="1"/>
          <p:nvPr/>
        </p:nvSpPr>
        <p:spPr>
          <a:xfrm>
            <a:off x="1282700" y="152546"/>
            <a:ext cx="10284460" cy="1200329"/>
          </a:xfrm>
          <a:prstGeom prst="rect">
            <a:avLst/>
          </a:prstGeom>
          <a:gradFill flip="none" rotWithShape="1">
            <a:gsLst>
              <a:gs pos="93000">
                <a:srgbClr val="00CC00"/>
              </a:gs>
              <a:gs pos="96000">
                <a:srgbClr val="66FF99"/>
              </a:gs>
            </a:gsLst>
            <a:path path="circle">
              <a:fillToRect l="50000" t="50000" r="50000" b="50000"/>
            </a:path>
            <a:tileRect/>
          </a:gradFill>
        </p:spPr>
        <p:txBody>
          <a:bodyPr wrap="square">
            <a:spAutoFit/>
          </a:bodyPr>
          <a:lstStyle/>
          <a:p>
            <a:pPr marL="0" marR="0">
              <a:spcBef>
                <a:spcPts val="600"/>
              </a:spcBef>
              <a:spcAft>
                <a:spcPts val="600"/>
              </a:spcAft>
              <a:tabLst>
                <a:tab pos="1386840" algn="l"/>
              </a:tabLst>
            </a:pP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 </a:t>
            </a:r>
            <a:r>
              <a:rPr lang="en-US"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đặc</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điểm</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nghị</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luận</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xã</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hội</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bàn</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một</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tư</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tưởng</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đạo</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lí</a:t>
            </a:r>
            <a:endPar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Hộp Văn bản 12">
            <a:extLst>
              <a:ext uri="{FF2B5EF4-FFF2-40B4-BE49-F238E27FC236}">
                <a16:creationId xmlns:a16="http://schemas.microsoft.com/office/drawing/2014/main" id="{2E60062F-290F-58EE-6BA9-D94D7C89D091}"/>
              </a:ext>
            </a:extLst>
          </p:cNvPr>
          <p:cNvSpPr txBox="1"/>
          <p:nvPr/>
        </p:nvSpPr>
        <p:spPr>
          <a:xfrm>
            <a:off x="1413510" y="2314727"/>
            <a:ext cx="10153650" cy="1055608"/>
          </a:xfrm>
          <a:prstGeom prst="roundRect">
            <a:avLst/>
          </a:prstGeom>
          <a:noFill/>
          <a:ln w="38100">
            <a:solidFill>
              <a:srgbClr val="00CC00"/>
            </a:solidFill>
          </a:ln>
        </p:spPr>
        <p:txBody>
          <a:bodyPr wrap="square">
            <a:spAutoFit/>
          </a:bodyPr>
          <a:lstStyle/>
          <a:p>
            <a:pPr algn="just">
              <a:spcBef>
                <a:spcPts val="600"/>
              </a:spcBef>
              <a:spcAft>
                <a:spcPts val="600"/>
              </a:spcAft>
            </a:pPr>
            <a:r>
              <a:rPr lang="en-US" sz="2800" b="1" dirty="0">
                <a:solidFill>
                  <a:srgbClr val="0070C0"/>
                </a:solidFill>
                <a:effectLst/>
                <a:latin typeface="Times New Roman" panose="02020603050405020304" pitchFamily="18" charset="0"/>
                <a:ea typeface="Times New Roman" panose="02020603050405020304" pitchFamily="18" charset="0"/>
              </a:rPr>
              <a:t>- </a:t>
            </a:r>
            <a:r>
              <a:rPr lang="vi-VN" sz="2800" dirty="0">
                <a:solidFill>
                  <a:srgbClr val="0D0D0D"/>
                </a:solidFill>
                <a:effectLst/>
                <a:latin typeface="Times New Roman" panose="02020603050405020304" pitchFamily="18" charset="0"/>
                <a:ea typeface="Times New Roman" panose="02020603050405020304" pitchFamily="18" charset="0"/>
              </a:rPr>
              <a:t>Lựa chọn một vấn đề tư tưởng, đạo lí nổi bật trong đời sống xã hội để làm đề t</a:t>
            </a:r>
            <a:r>
              <a:rPr lang="en-US" sz="2800" dirty="0" err="1">
                <a:solidFill>
                  <a:srgbClr val="0D0D0D"/>
                </a:solidFill>
                <a:latin typeface="Times New Roman" panose="02020603050405020304" pitchFamily="18" charset="0"/>
                <a:ea typeface="Times New Roman" panose="02020603050405020304" pitchFamily="18" charset="0"/>
              </a:rPr>
              <a:t>ài</a:t>
            </a:r>
            <a:r>
              <a:rPr lang="en-US" sz="2800" dirty="0">
                <a:solidFill>
                  <a:srgbClr val="0D0D0D"/>
                </a:solidFill>
                <a:latin typeface="Times New Roman" panose="02020603050405020304" pitchFamily="18" charset="0"/>
                <a:ea typeface="Times New Roman" panose="02020603050405020304" pitchFamily="18" charset="0"/>
              </a:rPr>
              <a:t> </a:t>
            </a:r>
            <a:r>
              <a:rPr lang="vi-VN" sz="2800" dirty="0">
                <a:solidFill>
                  <a:srgbClr val="0D0D0D"/>
                </a:solidFill>
                <a:effectLst/>
                <a:latin typeface="Times New Roman" panose="02020603050405020304" pitchFamily="18" charset="0"/>
                <a:ea typeface="Times New Roman" panose="02020603050405020304" pitchFamily="18" charset="0"/>
              </a:rPr>
              <a:t>cho bài nghị luận. </a:t>
            </a:r>
            <a:endParaRPr lang="en-US" sz="2400" dirty="0">
              <a:effectLst/>
              <a:latin typeface="Times New Roman" panose="02020603050405020304" pitchFamily="18" charset="0"/>
              <a:ea typeface="Times New Roman" panose="02020603050405020304" pitchFamily="18" charset="0"/>
            </a:endParaRPr>
          </a:p>
        </p:txBody>
      </p:sp>
      <p:sp>
        <p:nvSpPr>
          <p:cNvPr id="2" name="Hộp Văn bản 1">
            <a:extLst>
              <a:ext uri="{FF2B5EF4-FFF2-40B4-BE49-F238E27FC236}">
                <a16:creationId xmlns:a16="http://schemas.microsoft.com/office/drawing/2014/main" id="{F4ECFCA6-6676-23B5-0338-BBD01928A55D}"/>
              </a:ext>
            </a:extLst>
          </p:cNvPr>
          <p:cNvSpPr txBox="1"/>
          <p:nvPr/>
        </p:nvSpPr>
        <p:spPr>
          <a:xfrm>
            <a:off x="1413510" y="5536198"/>
            <a:ext cx="10153650" cy="1055608"/>
          </a:xfrm>
          <a:prstGeom prst="roundRect">
            <a:avLst/>
          </a:prstGeom>
          <a:noFill/>
          <a:ln w="38100">
            <a:solidFill>
              <a:srgbClr val="00CC00"/>
            </a:solidFill>
          </a:ln>
        </p:spPr>
        <p:txBody>
          <a:bodyPr wrap="square">
            <a:spAutoFit/>
          </a:bodyPr>
          <a:lstStyle/>
          <a:p>
            <a:pPr algn="just">
              <a:spcBef>
                <a:spcPts val="600"/>
              </a:spcBef>
              <a:spcAft>
                <a:spcPts val="600"/>
              </a:spcAft>
            </a:pP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Tìm</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hiểu</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kĩ</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vấn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đề</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được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lựa</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chọn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xác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định</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nội</a:t>
            </a:r>
            <a:r>
              <a:rPr lang="vi-VN" sz="2800" dirty="0">
                <a:solidFill>
                  <a:srgbClr val="0D0D0D"/>
                </a:solidFill>
                <a:effectLst/>
                <a:latin typeface="Times New Roman" panose="02020603050405020304" pitchFamily="18" charset="0"/>
                <a:ea typeface="Times New Roman" panose="02020603050405020304" pitchFamily="18" charset="0"/>
              </a:rPr>
              <a:t> dung </a:t>
            </a:r>
            <a:r>
              <a:rPr lang="vi-VN" sz="2800" dirty="0" err="1">
                <a:solidFill>
                  <a:srgbClr val="0D0D0D"/>
                </a:solidFill>
                <a:effectLst/>
                <a:latin typeface="Times New Roman" panose="02020603050405020304" pitchFamily="18" charset="0"/>
                <a:ea typeface="Times New Roman" panose="02020603050405020304" pitchFamily="18" charset="0"/>
              </a:rPr>
              <a:t>cần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được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trình</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bày</a:t>
            </a:r>
            <a:r>
              <a:rPr lang="vi-VN" sz="28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DC3C265A-31F9-4DAD-7174-8865EFE1B897}"/>
              </a:ext>
            </a:extLst>
          </p:cNvPr>
          <p:cNvSpPr txBox="1"/>
          <p:nvPr/>
        </p:nvSpPr>
        <p:spPr>
          <a:xfrm>
            <a:off x="1349986" y="3456397"/>
            <a:ext cx="10284460" cy="2009061"/>
          </a:xfrm>
          <a:prstGeom prst="roundRect">
            <a:avLst/>
          </a:prstGeom>
          <a:noFill/>
          <a:ln w="38100">
            <a:solidFill>
              <a:srgbClr val="00CC00"/>
            </a:solidFill>
          </a:ln>
        </p:spPr>
        <p:txBody>
          <a:bodyPr wrap="square">
            <a:spAutoFit/>
          </a:bodyPr>
          <a:lstStyle/>
          <a:p>
            <a:pPr algn="just">
              <a:spcBef>
                <a:spcPts val="600"/>
              </a:spcBef>
              <a:spcAft>
                <a:spcPts val="600"/>
              </a:spcAft>
            </a:pPr>
            <a:r>
              <a:rPr lang="vi-VN" sz="2800" dirty="0">
                <a:solidFill>
                  <a:srgbClr val="0D0D0D"/>
                </a:solidFill>
                <a:effectLst/>
                <a:latin typeface="Times New Roman" panose="02020603050405020304" pitchFamily="18" charset="0"/>
                <a:ea typeface="Times New Roman" panose="02020603050405020304" pitchFamily="18" charset="0"/>
              </a:rPr>
              <a:t>- Nên </a:t>
            </a:r>
            <a:r>
              <a:rPr lang="vi-VN" sz="2800" dirty="0" err="1">
                <a:solidFill>
                  <a:srgbClr val="0D0D0D"/>
                </a:solidFill>
                <a:effectLst/>
                <a:latin typeface="Times New Roman" panose="02020603050405020304" pitchFamily="18" charset="0"/>
                <a:ea typeface="Times New Roman" panose="02020603050405020304" pitchFamily="18" charset="0"/>
              </a:rPr>
              <a:t>tìm</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tòi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các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vấn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đề</a:t>
            </a:r>
            <a:r>
              <a:rPr lang="vi-VN" sz="2800" dirty="0">
                <a:solidFill>
                  <a:srgbClr val="0D0D0D"/>
                </a:solidFill>
                <a:effectLst/>
                <a:latin typeface="Times New Roman" panose="02020603050405020304" pitchFamily="18" charset="0"/>
                <a:ea typeface="Times New Roman" panose="02020603050405020304" pitchFamily="18" charset="0"/>
              </a:rPr>
              <a:t> tư </a:t>
            </a:r>
            <a:r>
              <a:rPr lang="vi-VN" sz="2800" dirty="0" err="1">
                <a:solidFill>
                  <a:srgbClr val="0D0D0D"/>
                </a:solidFill>
                <a:effectLst/>
                <a:latin typeface="Times New Roman" panose="02020603050405020304" pitchFamily="18" charset="0"/>
                <a:ea typeface="Times New Roman" panose="02020603050405020304" pitchFamily="18" charset="0"/>
              </a:rPr>
              <a:t>tưởng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đạo</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lí</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có</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tính</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thời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sự</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và</a:t>
            </a:r>
            <a:r>
              <a:rPr lang="vi-VN" sz="2800" dirty="0">
                <a:solidFill>
                  <a:srgbClr val="0D0D0D"/>
                </a:solidFill>
                <a:effectLst/>
                <a:latin typeface="Times New Roman" panose="02020603050405020304" pitchFamily="18" charset="0"/>
                <a:ea typeface="Times New Roman" panose="02020603050405020304" pitchFamily="18" charset="0"/>
              </a:rPr>
              <a:t> liên quan </a:t>
            </a:r>
            <a:r>
              <a:rPr lang="vi-VN" sz="2800" dirty="0" err="1">
                <a:solidFill>
                  <a:srgbClr val="0D0D0D"/>
                </a:solidFill>
                <a:effectLst/>
                <a:latin typeface="Times New Roman" panose="02020603050405020304" pitchFamily="18" charset="0"/>
                <a:ea typeface="Times New Roman" panose="02020603050405020304" pitchFamily="18" charset="0"/>
              </a:rPr>
              <a:t>đến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thế</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hệ</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trẻ</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Ví</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dụ</a:t>
            </a:r>
            <a:r>
              <a:rPr lang="vi-VN" sz="2800" dirty="0">
                <a:solidFill>
                  <a:srgbClr val="0D0D0D"/>
                </a:solidFill>
                <a:effectLst/>
                <a:latin typeface="Times New Roman" panose="02020603050405020304" pitchFamily="18" charset="0"/>
                <a:ea typeface="Times New Roman" panose="02020603050405020304" pitchFamily="18" charset="0"/>
              </a:rPr>
              <a:t> như: </a:t>
            </a:r>
            <a:r>
              <a:rPr lang="vi-VN" sz="2800" dirty="0" err="1">
                <a:solidFill>
                  <a:srgbClr val="0D0D0D"/>
                </a:solidFill>
                <a:effectLst/>
                <a:latin typeface="Times New Roman" panose="02020603050405020304" pitchFamily="18" charset="0"/>
                <a:ea typeface="Times New Roman" panose="02020603050405020304" pitchFamily="18" charset="0"/>
              </a:rPr>
              <a:t>lí</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tưởng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sống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của</a:t>
            </a:r>
            <a:r>
              <a:rPr lang="vi-VN" sz="2800" dirty="0">
                <a:solidFill>
                  <a:srgbClr val="0D0D0D"/>
                </a:solidFill>
                <a:effectLst/>
                <a:latin typeface="Times New Roman" panose="02020603050405020304" pitchFamily="18" charset="0"/>
                <a:ea typeface="Times New Roman" panose="02020603050405020304" pitchFamily="18" charset="0"/>
              </a:rPr>
              <a:t> thanh niên xưa </a:t>
            </a:r>
            <a:r>
              <a:rPr lang="vi-VN" sz="2800" dirty="0" err="1">
                <a:solidFill>
                  <a:srgbClr val="0D0D0D"/>
                </a:solidFill>
                <a:effectLst/>
                <a:latin typeface="Times New Roman" panose="02020603050405020304" pitchFamily="18" charset="0"/>
                <a:ea typeface="Times New Roman" panose="02020603050405020304" pitchFamily="18" charset="0"/>
              </a:rPr>
              <a:t>và</a:t>
            </a:r>
            <a:r>
              <a:rPr lang="vi-VN" sz="2800" dirty="0">
                <a:solidFill>
                  <a:srgbClr val="0D0D0D"/>
                </a:solidFill>
                <a:effectLst/>
                <a:latin typeface="Times New Roman" panose="02020603050405020304" pitchFamily="18" charset="0"/>
                <a:ea typeface="Times New Roman" panose="02020603050405020304" pitchFamily="18" charset="0"/>
              </a:rPr>
              <a:t> nay, quan </a:t>
            </a:r>
            <a:r>
              <a:rPr lang="vi-VN" sz="2800" dirty="0" err="1">
                <a:solidFill>
                  <a:srgbClr val="0D0D0D"/>
                </a:solidFill>
                <a:effectLst/>
                <a:latin typeface="Times New Roman" panose="02020603050405020304" pitchFamily="18" charset="0"/>
                <a:ea typeface="Times New Roman" panose="02020603050405020304" pitchFamily="18" charset="0"/>
              </a:rPr>
              <a:t>niệm</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về</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lòng</a:t>
            </a:r>
            <a:r>
              <a:rPr lang="vi-VN" sz="2800" dirty="0">
                <a:solidFill>
                  <a:srgbClr val="0D0D0D"/>
                </a:solidFill>
                <a:effectLst/>
                <a:latin typeface="Times New Roman" panose="02020603050405020304" pitchFamily="18" charset="0"/>
                <a:ea typeface="Times New Roman" panose="02020603050405020304" pitchFamily="18" charset="0"/>
              </a:rPr>
              <a:t> yêu </a:t>
            </a:r>
            <a:r>
              <a:rPr lang="vi-VN" sz="2800" dirty="0" err="1">
                <a:solidFill>
                  <a:srgbClr val="0D0D0D"/>
                </a:solidFill>
                <a:effectLst/>
                <a:latin typeface="Times New Roman" panose="02020603050405020304" pitchFamily="18" charset="0"/>
                <a:ea typeface="Times New Roman" panose="02020603050405020304" pitchFamily="18" charset="0"/>
              </a:rPr>
              <a:t>nước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lòng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tự</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hào</a:t>
            </a:r>
            <a:r>
              <a:rPr lang="vi-VN" sz="2800" dirty="0">
                <a:solidFill>
                  <a:srgbClr val="0D0D0D"/>
                </a:solidFill>
                <a:effectLst/>
                <a:latin typeface="Times New Roman" panose="02020603050405020304" pitchFamily="18" charset="0"/>
                <a:ea typeface="Times New Roman" panose="02020603050405020304" pitchFamily="18" charset="0"/>
              </a:rPr>
              <a:t> dân </a:t>
            </a:r>
            <a:r>
              <a:rPr lang="vi-VN" sz="2800" dirty="0" err="1">
                <a:solidFill>
                  <a:srgbClr val="0D0D0D"/>
                </a:solidFill>
                <a:effectLst/>
                <a:latin typeface="Times New Roman" panose="02020603050405020304" pitchFamily="18" charset="0"/>
                <a:ea typeface="Times New Roman" panose="02020603050405020304" pitchFamily="18" charset="0"/>
              </a:rPr>
              <a:t>tộc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của</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lớp</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trẻ</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thời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kì</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hội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nhập</a:t>
            </a:r>
            <a:r>
              <a:rPr lang="vi-VN" sz="28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06443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2"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a:extLst>
              <a:ext uri="{FF2B5EF4-FFF2-40B4-BE49-F238E27FC236}">
                <a16:creationId xmlns:a16="http://schemas.microsoft.com/office/drawing/2014/main" id="{1B63CC5C-7F4B-26CD-7C34-DBC44B7BEAF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232822" cy="6858000"/>
          </a:xfrm>
          <a:prstGeom prst="rect">
            <a:avLst/>
          </a:prstGeom>
          <a:blipFill>
            <a:blip r:embed="rId3"/>
            <a:tile tx="0" ty="0" sx="100000" sy="100000" flip="none" algn="tl"/>
          </a:blipFill>
        </p:spPr>
      </p:pic>
      <p:sp>
        <p:nvSpPr>
          <p:cNvPr id="9" name="Hộp Văn bản 8">
            <a:extLst>
              <a:ext uri="{FF2B5EF4-FFF2-40B4-BE49-F238E27FC236}">
                <a16:creationId xmlns:a16="http://schemas.microsoft.com/office/drawing/2014/main" id="{06BFBBCD-7145-BBEB-4BC5-183BB7CA73EB}"/>
              </a:ext>
            </a:extLst>
          </p:cNvPr>
          <p:cNvSpPr txBox="1"/>
          <p:nvPr/>
        </p:nvSpPr>
        <p:spPr>
          <a:xfrm>
            <a:off x="1282700" y="1291320"/>
            <a:ext cx="8115300" cy="584775"/>
          </a:xfrm>
          <a:prstGeom prst="rect">
            <a:avLst/>
          </a:prstGeom>
          <a:noFill/>
        </p:spPr>
        <p:txBody>
          <a:bodyPr wrap="square">
            <a:spAutoFit/>
          </a:bodyPr>
          <a:lstStyle/>
          <a:p>
            <a:pPr marL="0" marR="0" algn="just">
              <a:spcBef>
                <a:spcPts val="0"/>
              </a:spcBef>
              <a:spcAft>
                <a:spcPts val="0"/>
              </a:spcAft>
            </a:pPr>
            <a:r>
              <a:rPr lang="en-US" sz="3200" b="1" dirty="0">
                <a:solidFill>
                  <a:srgbClr val="00CC00"/>
                </a:solidFill>
                <a:latin typeface="Times New Roman" panose="02020603050405020304" pitchFamily="18" charset="0"/>
                <a:ea typeface="Calibri" panose="020F0502020204030204" pitchFamily="34" charset="0"/>
                <a:cs typeface="Times New Roman" panose="02020603050405020304" pitchFamily="18" charset="0"/>
              </a:rPr>
              <a:t>2. </a:t>
            </a:r>
            <a:r>
              <a:rPr lang="en-US" sz="3200" b="1" dirty="0" err="1">
                <a:solidFill>
                  <a:srgbClr val="00CC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3200" b="1" dirty="0">
                <a:solidFill>
                  <a:srgbClr val="00CC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CC00"/>
                </a:solidFill>
                <a:latin typeface="Times New Roman" panose="02020603050405020304" pitchFamily="18" charset="0"/>
                <a:ea typeface="Calibri" panose="020F0502020204030204" pitchFamily="34" charset="0"/>
                <a:cs typeface="Times New Roman" panose="02020603050405020304" pitchFamily="18" charset="0"/>
              </a:rPr>
              <a:t>luận</a:t>
            </a:r>
            <a:endParaRPr lang="en-US" sz="3200" dirty="0">
              <a:solidFill>
                <a:srgbClr val="00CC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DB08328B-E063-6BF5-88E4-74981A760BE2}"/>
              </a:ext>
            </a:extLst>
          </p:cNvPr>
          <p:cNvSpPr txBox="1"/>
          <p:nvPr/>
        </p:nvSpPr>
        <p:spPr>
          <a:xfrm>
            <a:off x="1298098" y="1814956"/>
            <a:ext cx="10205538" cy="523220"/>
          </a:xfrm>
          <a:prstGeom prst="rect">
            <a:avLst/>
          </a:prstGeom>
          <a:noFill/>
        </p:spPr>
        <p:txBody>
          <a:bodyPr wrap="square">
            <a:spAutoFit/>
          </a:bodyPr>
          <a:lstStyle/>
          <a:p>
            <a:pPr>
              <a:spcBef>
                <a:spcPts val="600"/>
              </a:spcBef>
              <a:spcAft>
                <a:spcPts val="600"/>
              </a:spcAft>
            </a:pPr>
            <a:r>
              <a:rPr lang="vi-VN" sz="2800" b="1" dirty="0">
                <a:solidFill>
                  <a:srgbClr val="00B050"/>
                </a:solidFill>
                <a:effectLst/>
                <a:latin typeface="Times New Roman" panose="02020603050405020304" pitchFamily="18" charset="0"/>
                <a:ea typeface="MS Mincho" panose="02020609040205080304" pitchFamily="49" charset="-128"/>
              </a:rPr>
              <a:t>b. Yêu </a:t>
            </a:r>
            <a:r>
              <a:rPr lang="vi-VN" sz="2800" b="1" dirty="0" err="1">
                <a:solidFill>
                  <a:srgbClr val="00B050"/>
                </a:solidFill>
                <a:effectLst/>
                <a:latin typeface="Times New Roman" panose="02020603050405020304" pitchFamily="18" charset="0"/>
                <a:ea typeface="MS Mincho" panose="02020609040205080304" pitchFamily="49" charset="-128"/>
              </a:rPr>
              <a:t>cầu</a:t>
            </a:r>
            <a:r>
              <a:rPr lang="vi-VN" sz="2800" b="1" dirty="0">
                <a:solidFill>
                  <a:srgbClr val="00B050"/>
                </a:solidFill>
                <a:effectLst/>
                <a:latin typeface="Times New Roman" panose="02020603050405020304" pitchFamily="18" charset="0"/>
                <a:ea typeface="MS Mincho" panose="02020609040205080304" pitchFamily="49" charset="-128"/>
              </a:rPr>
              <a:t> </a:t>
            </a:r>
            <a:r>
              <a:rPr lang="vi-VN" sz="2800" b="1" dirty="0" err="1">
                <a:solidFill>
                  <a:srgbClr val="00B050"/>
                </a:solidFill>
                <a:effectLst/>
                <a:latin typeface="Times New Roman" panose="02020603050405020304" pitchFamily="18" charset="0"/>
                <a:ea typeface="MS Mincho" panose="02020609040205080304" pitchFamily="49" charset="-128"/>
              </a:rPr>
              <a:t>đối</a:t>
            </a:r>
            <a:r>
              <a:rPr lang="vi-VN" sz="2800" b="1" dirty="0">
                <a:solidFill>
                  <a:srgbClr val="00B050"/>
                </a:solidFill>
                <a:effectLst/>
                <a:latin typeface="Times New Roman" panose="02020603050405020304" pitchFamily="18" charset="0"/>
                <a:ea typeface="MS Mincho" panose="02020609040205080304" pitchFamily="49" charset="-128"/>
              </a:rPr>
              <a:t> </a:t>
            </a:r>
            <a:r>
              <a:rPr lang="vi-VN" sz="2800" b="1" dirty="0" err="1">
                <a:solidFill>
                  <a:srgbClr val="00B050"/>
                </a:solidFill>
                <a:effectLst/>
                <a:latin typeface="Times New Roman" panose="02020603050405020304" pitchFamily="18" charset="0"/>
                <a:ea typeface="MS Mincho" panose="02020609040205080304" pitchFamily="49" charset="-128"/>
              </a:rPr>
              <a:t>với</a:t>
            </a:r>
            <a:r>
              <a:rPr lang="vi-VN" sz="2800" b="1" dirty="0">
                <a:solidFill>
                  <a:srgbClr val="00B050"/>
                </a:solidFill>
                <a:effectLst/>
                <a:latin typeface="Times New Roman" panose="02020603050405020304" pitchFamily="18" charset="0"/>
                <a:ea typeface="MS Mincho" panose="02020609040205080304" pitchFamily="49" charset="-128"/>
              </a:rPr>
              <a:t> </a:t>
            </a:r>
            <a:r>
              <a:rPr lang="vi-VN" sz="2800" b="1" dirty="0" err="1">
                <a:solidFill>
                  <a:srgbClr val="00B050"/>
                </a:solidFill>
                <a:effectLst/>
                <a:latin typeface="Times New Roman" panose="02020603050405020304" pitchFamily="18" charset="0"/>
                <a:ea typeface="MS Mincho" panose="02020609040205080304" pitchFamily="49" charset="-128"/>
              </a:rPr>
              <a:t>bài</a:t>
            </a:r>
            <a:r>
              <a:rPr lang="vi-VN" sz="2800" b="1" dirty="0">
                <a:solidFill>
                  <a:srgbClr val="00B050"/>
                </a:solidFill>
                <a:effectLst/>
                <a:latin typeface="Times New Roman" panose="02020603050405020304" pitchFamily="18" charset="0"/>
                <a:ea typeface="MS Mincho" panose="02020609040205080304" pitchFamily="49" charset="-128"/>
              </a:rPr>
              <a:t> văn  </a:t>
            </a:r>
            <a:r>
              <a:rPr lang="en-US" sz="2800" b="1" dirty="0" err="1">
                <a:solidFill>
                  <a:srgbClr val="00B050"/>
                </a:solidFill>
                <a:effectLst/>
                <a:latin typeface="Times New Roman" panose="02020603050405020304" pitchFamily="18" charset="0"/>
                <a:ea typeface="Times New Roman" panose="02020603050405020304" pitchFamily="18" charset="0"/>
              </a:rPr>
              <a:t>nghị</a:t>
            </a:r>
            <a:r>
              <a:rPr lang="en-US" sz="2800" b="1" dirty="0">
                <a:solidFill>
                  <a:srgbClr val="00B050"/>
                </a:solidFill>
                <a:effectLst/>
                <a:latin typeface="Times New Roman" panose="02020603050405020304" pitchFamily="18" charset="0"/>
                <a:ea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rPr>
              <a:t>luận</a:t>
            </a:r>
            <a:r>
              <a:rPr lang="en-US" sz="2800" b="1" dirty="0">
                <a:solidFill>
                  <a:srgbClr val="00B050"/>
                </a:solidFill>
                <a:effectLst/>
                <a:latin typeface="Times New Roman" panose="02020603050405020304" pitchFamily="18" charset="0"/>
                <a:ea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rPr>
              <a:t>về</a:t>
            </a:r>
            <a:r>
              <a:rPr lang="en-US" sz="2800" b="1" dirty="0">
                <a:solidFill>
                  <a:srgbClr val="00B050"/>
                </a:solidFill>
                <a:effectLst/>
                <a:latin typeface="Times New Roman" panose="02020603050405020304" pitchFamily="18" charset="0"/>
                <a:ea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rPr>
              <a:t>một</a:t>
            </a:r>
            <a:r>
              <a:rPr lang="en-US" sz="2800" b="1" dirty="0">
                <a:solidFill>
                  <a:srgbClr val="00B050"/>
                </a:solidFill>
                <a:effectLst/>
                <a:latin typeface="Times New Roman" panose="02020603050405020304" pitchFamily="18" charset="0"/>
                <a:ea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rPr>
              <a:t>vấn</a:t>
            </a:r>
            <a:r>
              <a:rPr lang="en-US" sz="2800" b="1" dirty="0">
                <a:solidFill>
                  <a:srgbClr val="00B050"/>
                </a:solidFill>
                <a:effectLst/>
                <a:latin typeface="Times New Roman" panose="02020603050405020304" pitchFamily="18" charset="0"/>
                <a:ea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rPr>
              <a:t>đề</a:t>
            </a:r>
            <a:r>
              <a:rPr lang="en-US" sz="2800" b="1" dirty="0">
                <a:solidFill>
                  <a:srgbClr val="00B050"/>
                </a:solidFill>
                <a:effectLst/>
                <a:latin typeface="Times New Roman" panose="02020603050405020304" pitchFamily="18" charset="0"/>
                <a:ea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rPr>
              <a:t>xã</a:t>
            </a:r>
            <a:r>
              <a:rPr lang="en-US" sz="2800" b="1" dirty="0">
                <a:solidFill>
                  <a:srgbClr val="00B050"/>
                </a:solidFill>
                <a:effectLst/>
                <a:latin typeface="Times New Roman" panose="02020603050405020304" pitchFamily="18" charset="0"/>
                <a:ea typeface="Times New Roman" panose="02020603050405020304" pitchFamily="18" charset="0"/>
              </a:rPr>
              <a:t> </a:t>
            </a:r>
            <a:r>
              <a:rPr lang="en-US" sz="2800" b="1" dirty="0" err="1">
                <a:solidFill>
                  <a:srgbClr val="00B050"/>
                </a:solidFill>
                <a:effectLst/>
                <a:latin typeface="Times New Roman" panose="02020603050405020304" pitchFamily="18" charset="0"/>
                <a:ea typeface="Times New Roman" panose="02020603050405020304" pitchFamily="18" charset="0"/>
              </a:rPr>
              <a:t>hội</a:t>
            </a:r>
            <a:endParaRPr lang="en-US" sz="2400" dirty="0">
              <a:solidFill>
                <a:srgbClr val="00B050"/>
              </a:solidFill>
              <a:effectLst/>
              <a:latin typeface="Times New Roman" panose="02020603050405020304" pitchFamily="18" charset="0"/>
              <a:ea typeface="Times New Roman" panose="02020603050405020304" pitchFamily="18" charset="0"/>
            </a:endParaRPr>
          </a:p>
        </p:txBody>
      </p:sp>
      <p:sp>
        <p:nvSpPr>
          <p:cNvPr id="3" name="Hộp Văn bản 2">
            <a:extLst>
              <a:ext uri="{FF2B5EF4-FFF2-40B4-BE49-F238E27FC236}">
                <a16:creationId xmlns:a16="http://schemas.microsoft.com/office/drawing/2014/main" id="{75C2A6FD-EE2D-C0AE-148F-6724A2B58363}"/>
              </a:ext>
            </a:extLst>
          </p:cNvPr>
          <p:cNvSpPr txBox="1"/>
          <p:nvPr/>
        </p:nvSpPr>
        <p:spPr>
          <a:xfrm>
            <a:off x="1282700" y="152546"/>
            <a:ext cx="10284460" cy="1200329"/>
          </a:xfrm>
          <a:prstGeom prst="rect">
            <a:avLst/>
          </a:prstGeom>
          <a:gradFill flip="none" rotWithShape="1">
            <a:gsLst>
              <a:gs pos="93000">
                <a:srgbClr val="00CC00"/>
              </a:gs>
              <a:gs pos="96000">
                <a:srgbClr val="66FF99"/>
              </a:gs>
            </a:gsLst>
            <a:path path="circle">
              <a:fillToRect l="50000" t="50000" r="50000" b="50000"/>
            </a:path>
            <a:tileRect/>
          </a:gradFill>
        </p:spPr>
        <p:txBody>
          <a:bodyPr wrap="square">
            <a:spAutoFit/>
          </a:bodyPr>
          <a:lstStyle/>
          <a:p>
            <a:pPr marL="0" marR="0">
              <a:spcBef>
                <a:spcPts val="600"/>
              </a:spcBef>
              <a:spcAft>
                <a:spcPts val="600"/>
              </a:spcAft>
              <a:tabLst>
                <a:tab pos="1386840" algn="l"/>
              </a:tabLst>
            </a:pP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 </a:t>
            </a:r>
            <a:r>
              <a:rPr lang="en-US"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đặc</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điểm</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nghị</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luận</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xã</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hội</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bàn</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một</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tư</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tưởng</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đạo</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lí</a:t>
            </a:r>
            <a:endPar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Hộp Văn bản 1">
            <a:extLst>
              <a:ext uri="{FF2B5EF4-FFF2-40B4-BE49-F238E27FC236}">
                <a16:creationId xmlns:a16="http://schemas.microsoft.com/office/drawing/2014/main" id="{F4ECFCA6-6676-23B5-0338-BBD01928A55D}"/>
              </a:ext>
            </a:extLst>
          </p:cNvPr>
          <p:cNvSpPr txBox="1"/>
          <p:nvPr/>
        </p:nvSpPr>
        <p:spPr>
          <a:xfrm>
            <a:off x="1413510" y="5091840"/>
            <a:ext cx="10153650" cy="1532334"/>
          </a:xfrm>
          <a:prstGeom prst="roundRect">
            <a:avLst/>
          </a:prstGeom>
          <a:noFill/>
          <a:ln w="38100">
            <a:solidFill>
              <a:srgbClr val="00CC00"/>
            </a:solidFill>
          </a:ln>
        </p:spPr>
        <p:txBody>
          <a:bodyPr wrap="square">
            <a:spAutoFit/>
          </a:bodyPr>
          <a:lstStyle/>
          <a:p>
            <a:pPr algn="just">
              <a:spcBef>
                <a:spcPts val="600"/>
              </a:spcBef>
              <a:spcAft>
                <a:spcPts val="600"/>
              </a:spcAft>
            </a:pP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Xác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định</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rõ</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thái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độ</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tình</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cảm</a:t>
            </a:r>
            <a:r>
              <a:rPr lang="vi-VN" sz="2800" dirty="0">
                <a:solidFill>
                  <a:srgbClr val="0D0D0D"/>
                </a:solidFill>
                <a:effectLst/>
                <a:latin typeface="Times New Roman" panose="02020603050405020304" pitchFamily="18" charset="0"/>
                <a:ea typeface="Times New Roman" panose="02020603050405020304" pitchFamily="18" charset="0"/>
              </a:rPr>
              <a:t> khi </a:t>
            </a:r>
            <a:r>
              <a:rPr lang="vi-VN" sz="2800" dirty="0" err="1">
                <a:solidFill>
                  <a:srgbClr val="0D0D0D"/>
                </a:solidFill>
                <a:effectLst/>
                <a:latin typeface="Times New Roman" panose="02020603050405020304" pitchFamily="18" charset="0"/>
                <a:ea typeface="Times New Roman" panose="02020603050405020304" pitchFamily="18" charset="0"/>
              </a:rPr>
              <a:t>bàn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luận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về</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vấn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đề</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đã</a:t>
            </a:r>
            <a:r>
              <a:rPr lang="vi-VN" sz="2800" dirty="0">
                <a:solidFill>
                  <a:srgbClr val="0D0D0D"/>
                </a:solidFill>
                <a:effectLst/>
                <a:latin typeface="Times New Roman" panose="02020603050405020304" pitchFamily="18" charset="0"/>
                <a:ea typeface="Times New Roman" panose="02020603050405020304" pitchFamily="18" charset="0"/>
              </a:rPr>
              <a:t> nêu. </a:t>
            </a:r>
            <a:r>
              <a:rPr lang="vi-VN" sz="2800" dirty="0" err="1">
                <a:solidFill>
                  <a:srgbClr val="0D0D0D"/>
                </a:solidFill>
                <a:effectLst/>
                <a:latin typeface="Times New Roman" panose="02020603050405020304" pitchFamily="18" charset="0"/>
                <a:ea typeface="Times New Roman" panose="02020603050405020304" pitchFamily="18" charset="0"/>
              </a:rPr>
              <a:t>Vận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dụng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được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kiến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thức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và</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những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trải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nghiệm</a:t>
            </a:r>
            <a:r>
              <a:rPr lang="vi-VN" sz="2800" dirty="0">
                <a:solidFill>
                  <a:srgbClr val="0D0D0D"/>
                </a:solidFill>
                <a:effectLst/>
                <a:latin typeface="Times New Roman" panose="02020603050405020304" pitchFamily="18" charset="0"/>
                <a:ea typeface="Times New Roman" panose="02020603050405020304" pitchFamily="18" charset="0"/>
              </a:rPr>
              <a:t> trong </a:t>
            </a:r>
            <a:r>
              <a:rPr lang="vi-VN" sz="2800" dirty="0" err="1">
                <a:solidFill>
                  <a:srgbClr val="0D0D0D"/>
                </a:solidFill>
                <a:effectLst/>
                <a:latin typeface="Times New Roman" panose="02020603050405020304" pitchFamily="18" charset="0"/>
                <a:ea typeface="Times New Roman" panose="02020603050405020304" pitchFamily="18" charset="0"/>
              </a:rPr>
              <a:t>thực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tế</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để</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bài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viết</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trở</a:t>
            </a:r>
            <a:r>
              <a:rPr lang="vi-VN" sz="2800" dirty="0">
                <a:solidFill>
                  <a:srgbClr val="0D0D0D"/>
                </a:solidFill>
                <a:effectLst/>
                <a:latin typeface="Times New Roman" panose="02020603050405020304" pitchFamily="18" charset="0"/>
                <a:ea typeface="Times New Roman" panose="02020603050405020304" pitchFamily="18" charset="0"/>
              </a:rPr>
              <a:t> nên sâu </a:t>
            </a:r>
            <a:r>
              <a:rPr lang="vi-VN" sz="2800" dirty="0" err="1">
                <a:solidFill>
                  <a:srgbClr val="0D0D0D"/>
                </a:solidFill>
                <a:effectLst/>
                <a:latin typeface="Times New Roman" panose="02020603050405020304" pitchFamily="18" charset="0"/>
                <a:ea typeface="Times New Roman" panose="02020603050405020304" pitchFamily="18" charset="0"/>
              </a:rPr>
              <a:t>sắc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và</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có</a:t>
            </a:r>
            <a:r>
              <a:rPr lang="vi-VN" sz="2800" dirty="0">
                <a:solidFill>
                  <a:srgbClr val="0D0D0D"/>
                </a:solidFill>
                <a:effectLst/>
                <a:latin typeface="Times New Roman" panose="02020603050405020304" pitchFamily="18" charset="0"/>
                <a:ea typeface="Times New Roman" panose="02020603050405020304" pitchFamily="18" charset="0"/>
              </a:rPr>
              <a:t> ý </a:t>
            </a:r>
            <a:r>
              <a:rPr lang="vi-VN" sz="2800" dirty="0" err="1">
                <a:solidFill>
                  <a:srgbClr val="0D0D0D"/>
                </a:solidFill>
                <a:effectLst/>
                <a:latin typeface="Times New Roman" panose="02020603050405020304" pitchFamily="18" charset="0"/>
                <a:ea typeface="Times New Roman" panose="02020603050405020304" pitchFamily="18" charset="0"/>
              </a:rPr>
              <a:t>nghĩa</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xã</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hội</a:t>
            </a:r>
            <a:r>
              <a:rPr lang="vi-VN" sz="2800" dirty="0">
                <a:solidFill>
                  <a:srgbClr val="0D0D0D"/>
                </a:solidFill>
                <a:effectLst/>
                <a:latin typeface="Times New Roman" panose="02020603050405020304" pitchFamily="18" charset="0"/>
                <a:ea typeface="Times New Roman" panose="02020603050405020304" pitchFamily="18" charset="0"/>
              </a:rPr>
              <a:t> hơn.</a:t>
            </a:r>
            <a:endParaRPr lang="en-US" sz="24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DC3C265A-31F9-4DAD-7174-8865EFE1B897}"/>
              </a:ext>
            </a:extLst>
          </p:cNvPr>
          <p:cNvSpPr txBox="1"/>
          <p:nvPr/>
        </p:nvSpPr>
        <p:spPr>
          <a:xfrm>
            <a:off x="1413510" y="2417556"/>
            <a:ext cx="10284460" cy="2485787"/>
          </a:xfrm>
          <a:prstGeom prst="roundRect">
            <a:avLst/>
          </a:prstGeom>
          <a:noFill/>
          <a:ln w="38100">
            <a:solidFill>
              <a:srgbClr val="00CC00"/>
            </a:solidFill>
          </a:ln>
        </p:spPr>
        <p:txBody>
          <a:bodyPr wrap="square">
            <a:spAutoFit/>
          </a:bodyPr>
          <a:lstStyle/>
          <a:p>
            <a:pPr algn="just">
              <a:spcBef>
                <a:spcPts val="600"/>
              </a:spcBef>
              <a:spcAft>
                <a:spcPts val="600"/>
              </a:spcAft>
            </a:pP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Tìm</a:t>
            </a:r>
            <a:r>
              <a:rPr lang="vi-VN" sz="2800" dirty="0">
                <a:solidFill>
                  <a:srgbClr val="0D0D0D"/>
                </a:solidFill>
                <a:effectLst/>
                <a:latin typeface="Times New Roman" panose="02020603050405020304" pitchFamily="18" charset="0"/>
                <a:ea typeface="Times New Roman" panose="02020603050405020304" pitchFamily="18" charset="0"/>
              </a:rPr>
              <a:t> ý </a:t>
            </a:r>
            <a:r>
              <a:rPr lang="vi-VN" sz="2800" dirty="0" err="1">
                <a:solidFill>
                  <a:srgbClr val="0D0D0D"/>
                </a:solidFill>
                <a:effectLst/>
                <a:latin typeface="Times New Roman" panose="02020603050405020304" pitchFamily="18" charset="0"/>
                <a:ea typeface="Times New Roman" panose="02020603050405020304" pitchFamily="18" charset="0"/>
              </a:rPr>
              <a:t>và</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lập</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dàn</a:t>
            </a:r>
            <a:r>
              <a:rPr lang="vi-VN" sz="2800" dirty="0">
                <a:solidFill>
                  <a:srgbClr val="0D0D0D"/>
                </a:solidFill>
                <a:effectLst/>
                <a:latin typeface="Times New Roman" panose="02020603050405020304" pitchFamily="18" charset="0"/>
                <a:ea typeface="Times New Roman" panose="02020603050405020304" pitchFamily="18" charset="0"/>
              </a:rPr>
              <a:t> ý cho </a:t>
            </a:r>
            <a:r>
              <a:rPr lang="vi-VN" sz="2800" dirty="0" err="1">
                <a:solidFill>
                  <a:srgbClr val="0D0D0D"/>
                </a:solidFill>
                <a:effectLst/>
                <a:latin typeface="Times New Roman" panose="02020603050405020304" pitchFamily="18" charset="0"/>
                <a:ea typeface="Times New Roman" panose="02020603050405020304" pitchFamily="18" charset="0"/>
              </a:rPr>
              <a:t>bài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viết</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xác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định</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luận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đề</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các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luận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điểm</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lựa</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chọn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dẫn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chứng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Bố</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cục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bài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viết</a:t>
            </a:r>
            <a:r>
              <a:rPr lang="vi-VN" sz="2800" dirty="0">
                <a:solidFill>
                  <a:srgbClr val="0D0D0D"/>
                </a:solidFill>
                <a:effectLst/>
                <a:latin typeface="Times New Roman" panose="02020603050405020304" pitchFamily="18" charset="0"/>
                <a:ea typeface="Times New Roman" panose="02020603050405020304" pitchFamily="18" charset="0"/>
              </a:rPr>
              <a:t> theo ba </a:t>
            </a:r>
            <a:r>
              <a:rPr lang="vi-VN" sz="2800" dirty="0" err="1">
                <a:solidFill>
                  <a:srgbClr val="0D0D0D"/>
                </a:solidFill>
                <a:effectLst/>
                <a:latin typeface="Times New Roman" panose="02020603050405020304" pitchFamily="18" charset="0"/>
                <a:ea typeface="Times New Roman" panose="02020603050405020304" pitchFamily="18" charset="0"/>
              </a:rPr>
              <a:t>phần</a:t>
            </a:r>
            <a:r>
              <a:rPr lang="en-US" sz="2800" dirty="0">
                <a:solidFill>
                  <a:srgbClr val="0D0D0D"/>
                </a:solidFill>
                <a:effectLst/>
                <a:latin typeface="Times New Roman" panose="02020603050405020304" pitchFamily="18" charset="0"/>
                <a:ea typeface="Times New Roman" panose="02020603050405020304" pitchFamily="18" charset="0"/>
              </a:rPr>
              <a:t>;</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các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luận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điểm</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lí</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lẽ</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được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triển</a:t>
            </a:r>
            <a:r>
              <a:rPr lang="vi-VN" sz="2800" dirty="0">
                <a:solidFill>
                  <a:srgbClr val="0D0D0D"/>
                </a:solidFill>
                <a:effectLst/>
                <a:latin typeface="Times New Roman" panose="02020603050405020304" pitchFamily="18" charset="0"/>
                <a:ea typeface="Times New Roman" panose="02020603050405020304" pitchFamily="18" charset="0"/>
              </a:rPr>
              <a:t> khai </a:t>
            </a:r>
            <a:r>
              <a:rPr lang="vi-VN" sz="2800" dirty="0" err="1">
                <a:solidFill>
                  <a:srgbClr val="0D0D0D"/>
                </a:solidFill>
                <a:effectLst/>
                <a:latin typeface="Times New Roman" panose="02020603050405020304" pitchFamily="18" charset="0"/>
                <a:ea typeface="Times New Roman" panose="02020603050405020304" pitchFamily="18" charset="0"/>
              </a:rPr>
              <a:t>phải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gắn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bó</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mật</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thiết</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và</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xuất</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phát</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từ</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luận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đề</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đã</a:t>
            </a:r>
            <a:r>
              <a:rPr lang="vi-VN" sz="2800" dirty="0">
                <a:solidFill>
                  <a:srgbClr val="0D0D0D"/>
                </a:solidFill>
                <a:effectLst/>
                <a:latin typeface="Times New Roman" panose="02020603050405020304" pitchFamily="18" charset="0"/>
                <a:ea typeface="Times New Roman" panose="02020603050405020304" pitchFamily="18" charset="0"/>
              </a:rPr>
              <a:t> nêu. </a:t>
            </a:r>
            <a:r>
              <a:rPr lang="vi-VN" sz="2800" dirty="0" err="1">
                <a:solidFill>
                  <a:srgbClr val="0D0D0D"/>
                </a:solidFill>
                <a:effectLst/>
                <a:latin typeface="Times New Roman" panose="02020603050405020304" pitchFamily="18" charset="0"/>
                <a:ea typeface="Times New Roman" panose="02020603050405020304" pitchFamily="18" charset="0"/>
              </a:rPr>
              <a:t>Các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dẫn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chứng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có</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thể</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lấy</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từ</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đời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sống</a:t>
            </a:r>
            <a:r>
              <a:rPr lang="vi-VN" sz="2800" dirty="0">
                <a:solidFill>
                  <a:srgbClr val="0D0D0D"/>
                </a:solidFill>
                <a:effectLst/>
                <a:latin typeface="Times New Roman" panose="02020603050405020304" pitchFamily="18" charset="0"/>
                <a:ea typeface="Times New Roman" panose="02020603050405020304" pitchFamily="18" charset="0"/>
              </a:rPr>
              <a:t>, trong </a:t>
            </a:r>
            <a:r>
              <a:rPr lang="vi-VN" sz="2800" dirty="0" err="1">
                <a:solidFill>
                  <a:srgbClr val="0D0D0D"/>
                </a:solidFill>
                <a:effectLst/>
                <a:latin typeface="Times New Roman" panose="02020603050405020304" pitchFamily="18" charset="0"/>
                <a:ea typeface="Times New Roman" panose="02020603050405020304" pitchFamily="18" charset="0"/>
              </a:rPr>
              <a:t>lịch</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sử</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và</a:t>
            </a:r>
            <a:r>
              <a:rPr lang="vi-VN" sz="2800" dirty="0">
                <a:solidFill>
                  <a:srgbClr val="0D0D0D"/>
                </a:solidFill>
                <a:effectLst/>
                <a:latin typeface="Times New Roman" panose="02020603050405020304" pitchFamily="18" charset="0"/>
                <a:ea typeface="Times New Roman" panose="02020603050405020304" pitchFamily="18" charset="0"/>
              </a:rPr>
              <a:t> trong </a:t>
            </a:r>
            <a:r>
              <a:rPr lang="vi-VN" sz="2800" dirty="0" err="1">
                <a:solidFill>
                  <a:srgbClr val="0D0D0D"/>
                </a:solidFill>
                <a:effectLst/>
                <a:latin typeface="Times New Roman" panose="02020603050405020304" pitchFamily="18" charset="0"/>
                <a:ea typeface="Times New Roman" panose="02020603050405020304" pitchFamily="18" charset="0"/>
              </a:rPr>
              <a:t>tác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phẩm</a:t>
            </a:r>
            <a:r>
              <a:rPr lang="vi-VN" sz="2800" dirty="0">
                <a:solidFill>
                  <a:srgbClr val="0D0D0D"/>
                </a:solidFill>
                <a:effectLst/>
                <a:latin typeface="Times New Roman" panose="02020603050405020304" pitchFamily="18" charset="0"/>
                <a:ea typeface="Times New Roman" panose="02020603050405020304" pitchFamily="18" charset="0"/>
              </a:rPr>
              <a:t> văn </a:t>
            </a:r>
            <a:r>
              <a:rPr lang="vi-VN" sz="2800" dirty="0" err="1">
                <a:solidFill>
                  <a:srgbClr val="0D0D0D"/>
                </a:solidFill>
                <a:effectLst/>
                <a:latin typeface="Times New Roman" panose="02020603050405020304" pitchFamily="18" charset="0"/>
                <a:ea typeface="Times New Roman" panose="02020603050405020304" pitchFamily="18" charset="0"/>
              </a:rPr>
              <a:t>học</a:t>
            </a:r>
            <a:r>
              <a:rPr lang="vi-VN" sz="28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85083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8" name="Hộp Văn bản 7">
            <a:extLst>
              <a:ext uri="{FF2B5EF4-FFF2-40B4-BE49-F238E27FC236}">
                <a16:creationId xmlns:a16="http://schemas.microsoft.com/office/drawing/2014/main" id="{4653E7F4-EB09-2951-51BD-7C8C699131F2}"/>
              </a:ext>
            </a:extLst>
          </p:cNvPr>
          <p:cNvSpPr txBox="1"/>
          <p:nvPr/>
        </p:nvSpPr>
        <p:spPr>
          <a:xfrm>
            <a:off x="4741052" y="674722"/>
            <a:ext cx="3823828" cy="1023357"/>
          </a:xfrm>
          <a:prstGeom prst="rect">
            <a:avLst/>
          </a:prstGeom>
          <a:noFill/>
          <a:ln w="57150">
            <a:solidFill>
              <a:schemeClr val="tx1"/>
            </a:solidFill>
          </a:ln>
        </p:spPr>
        <p:txBody>
          <a:bodyPr wrap="square" rtlCol="0">
            <a:spAutoFit/>
          </a:bodyPr>
          <a:lstStyle/>
          <a:p>
            <a:pPr algn="ctr">
              <a:lnSpc>
                <a:spcPct val="150000"/>
              </a:lnSpc>
            </a:pPr>
            <a:r>
              <a:rPr lang="en-US" sz="4400" b="1" dirty="0">
                <a:solidFill>
                  <a:srgbClr val="008000"/>
                </a:solidFill>
                <a:latin typeface="Times New Roman" panose="02020603050405020304" pitchFamily="18" charset="0"/>
                <a:cs typeface="Times New Roman" panose="02020603050405020304" pitchFamily="18" charset="0"/>
              </a:rPr>
              <a:t>LUYỆN TẬP</a:t>
            </a:r>
          </a:p>
        </p:txBody>
      </p:sp>
      <p:pic>
        <p:nvPicPr>
          <p:cNvPr id="5" name="Hình ảnh 4">
            <a:extLst>
              <a:ext uri="{FF2B5EF4-FFF2-40B4-BE49-F238E27FC236}">
                <a16:creationId xmlns:a16="http://schemas.microsoft.com/office/drawing/2014/main" id="{E26B6142-1B0A-E8EB-DEBA-6188DFE60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4826" y="1828707"/>
            <a:ext cx="5210175" cy="4343400"/>
          </a:xfrm>
          <a:prstGeom prst="rect">
            <a:avLst/>
          </a:prstGeom>
        </p:spPr>
      </p:pic>
    </p:spTree>
    <p:extLst>
      <p:ext uri="{BB962C8B-B14F-4D97-AF65-F5344CB8AC3E}">
        <p14:creationId xmlns:p14="http://schemas.microsoft.com/office/powerpoint/2010/main" val="1788596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a:extLst>
              <a:ext uri="{FF2B5EF4-FFF2-40B4-BE49-F238E27FC236}">
                <a16:creationId xmlns:a16="http://schemas.microsoft.com/office/drawing/2014/main" id="{1B63CC5C-7F4B-26CD-7C34-DBC44B7BEAF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5" name="Hộp Văn bản 4">
            <a:extLst>
              <a:ext uri="{FF2B5EF4-FFF2-40B4-BE49-F238E27FC236}">
                <a16:creationId xmlns:a16="http://schemas.microsoft.com/office/drawing/2014/main" id="{08F7D901-FDDF-95BD-22D7-3ECBF6A06361}"/>
              </a:ext>
            </a:extLst>
          </p:cNvPr>
          <p:cNvSpPr txBox="1"/>
          <p:nvPr/>
        </p:nvSpPr>
        <p:spPr>
          <a:xfrm>
            <a:off x="1282700" y="195553"/>
            <a:ext cx="10337800" cy="646331"/>
          </a:xfrm>
          <a:prstGeom prst="rect">
            <a:avLst/>
          </a:prstGeom>
          <a:noFill/>
        </p:spPr>
        <p:txBody>
          <a:bodyPr wrap="square">
            <a:spAutoFit/>
          </a:bodyPr>
          <a:lstStyle/>
          <a:p>
            <a:pPr marL="0" marR="0" algn="just">
              <a:spcBef>
                <a:spcPts val="0"/>
              </a:spcBef>
              <a:spcAft>
                <a:spcPts val="0"/>
              </a:spcAft>
            </a:pPr>
            <a:r>
              <a:rPr lang="en-US" sz="3600" b="1" dirty="0">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viết</a:t>
            </a:r>
            <a:endParaRPr lang="en-US" sz="3600" dirty="0">
              <a:solidFill>
                <a:schemeClr val="bg1"/>
              </a:solidFill>
              <a:effectLst/>
              <a:highlight>
                <a:srgbClr val="00CC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06BFBBCD-7145-BBEB-4BC5-183BB7CA73EB}"/>
              </a:ext>
            </a:extLst>
          </p:cNvPr>
          <p:cNvSpPr txBox="1"/>
          <p:nvPr/>
        </p:nvSpPr>
        <p:spPr>
          <a:xfrm>
            <a:off x="1282700" y="841884"/>
            <a:ext cx="10337800" cy="584775"/>
          </a:xfrm>
          <a:prstGeom prst="rect">
            <a:avLst/>
          </a:prstGeom>
          <a:noFill/>
        </p:spPr>
        <p:txBody>
          <a:bodyPr wrap="square">
            <a:spAutoFit/>
          </a:bodyPr>
          <a:lstStyle/>
          <a:p>
            <a:pPr algn="just"/>
            <a:r>
              <a:rPr lang="en-US" sz="3200" b="1" dirty="0" err="1">
                <a:solidFill>
                  <a:srgbClr val="FF0000"/>
                </a:solidFill>
                <a:latin typeface="Times New Roman" panose="02020603050405020304" pitchFamily="18" charset="0"/>
                <a:cs typeface="Times New Roman" panose="02020603050405020304" pitchFamily="18" charset="0"/>
              </a:rPr>
              <a:t>Đề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Quan </a:t>
            </a:r>
            <a:r>
              <a:rPr lang="en-US" sz="3200" b="1" dirty="0" err="1">
                <a:solidFill>
                  <a:srgbClr val="FF0000"/>
                </a:solidFill>
                <a:latin typeface="Times New Roman" panose="02020603050405020304" pitchFamily="18" charset="0"/>
                <a:cs typeface="Times New Roman" panose="02020603050405020304" pitchFamily="18" charset="0"/>
              </a:rPr>
              <a:t>điểm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lòng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yêu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nước</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14" name="Hình ảnh 13">
            <a:extLst>
              <a:ext uri="{FF2B5EF4-FFF2-40B4-BE49-F238E27FC236}">
                <a16:creationId xmlns:a16="http://schemas.microsoft.com/office/drawing/2014/main" id="{A73D25AB-B9E0-238B-FBB5-A5CF5BD240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2151" y="2372499"/>
            <a:ext cx="4762500" cy="4762500"/>
          </a:xfrm>
          <a:prstGeom prst="rect">
            <a:avLst/>
          </a:prstGeom>
        </p:spPr>
      </p:pic>
      <p:sp>
        <p:nvSpPr>
          <p:cNvPr id="15" name="Bong bóng Lời nói: Hình chữ nhật với Góc Tròn 14">
            <a:extLst>
              <a:ext uri="{FF2B5EF4-FFF2-40B4-BE49-F238E27FC236}">
                <a16:creationId xmlns:a16="http://schemas.microsoft.com/office/drawing/2014/main" id="{D0EF62CC-6E64-EDAF-58DE-E03741DBA4B7}"/>
              </a:ext>
            </a:extLst>
          </p:cNvPr>
          <p:cNvSpPr/>
          <p:nvPr/>
        </p:nvSpPr>
        <p:spPr>
          <a:xfrm>
            <a:off x="2423160" y="2072990"/>
            <a:ext cx="9067800" cy="4327809"/>
          </a:xfrm>
          <a:prstGeom prst="wedgeRoundRectCallout">
            <a:avLst>
              <a:gd name="adj1" fmla="val -56182"/>
              <a:gd name="adj2" fmla="val 27752"/>
              <a:gd name="adj3" fmla="val 16667"/>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ộp Văn bản 16">
            <a:extLst>
              <a:ext uri="{FF2B5EF4-FFF2-40B4-BE49-F238E27FC236}">
                <a16:creationId xmlns:a16="http://schemas.microsoft.com/office/drawing/2014/main" id="{64493C3B-A3D2-9C80-E2CB-02290E1F6B3B}"/>
              </a:ext>
            </a:extLst>
          </p:cNvPr>
          <p:cNvSpPr txBox="1"/>
          <p:nvPr/>
        </p:nvSpPr>
        <p:spPr>
          <a:xfrm>
            <a:off x="2423160" y="2534655"/>
            <a:ext cx="9067800" cy="353943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nay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chứng</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a:t>
            </a:r>
          </a:p>
        </p:txBody>
      </p:sp>
      <p:pic>
        <p:nvPicPr>
          <p:cNvPr id="7" name="Hình ảnh 6">
            <a:extLst>
              <a:ext uri="{FF2B5EF4-FFF2-40B4-BE49-F238E27FC236}">
                <a16:creationId xmlns:a16="http://schemas.microsoft.com/office/drawing/2014/main" id="{0CF8785F-DDB1-4426-4267-CE1371EA74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24296" y="101111"/>
            <a:ext cx="2167704" cy="1538960"/>
          </a:xfrm>
          <a:prstGeom prst="rect">
            <a:avLst/>
          </a:prstGeom>
        </p:spPr>
      </p:pic>
      <p:sp>
        <p:nvSpPr>
          <p:cNvPr id="2" name="Hộp Văn bản 1">
            <a:extLst>
              <a:ext uri="{FF2B5EF4-FFF2-40B4-BE49-F238E27FC236}">
                <a16:creationId xmlns:a16="http://schemas.microsoft.com/office/drawing/2014/main" id="{771F6536-1325-F078-7E70-C2F9597B8AB3}"/>
              </a:ext>
            </a:extLst>
          </p:cNvPr>
          <p:cNvSpPr txBox="1"/>
          <p:nvPr/>
        </p:nvSpPr>
        <p:spPr>
          <a:xfrm>
            <a:off x="1282700" y="1395882"/>
            <a:ext cx="10337800" cy="584775"/>
          </a:xfrm>
          <a:prstGeom prst="rect">
            <a:avLst/>
          </a:prstGeom>
          <a:noFill/>
        </p:spPr>
        <p:txBody>
          <a:bodyPr wrap="square">
            <a:spAutoFit/>
          </a:bodyPr>
          <a:lstStyle/>
          <a:p>
            <a:pPr algn="just"/>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endParaRPr lang="en-US" sz="3200" dirty="0">
              <a:solidFill>
                <a:srgbClr val="00CC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7579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animBg="1"/>
      <p:bldP spid="17"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8" name="Hộp Văn bản 7">
            <a:extLst>
              <a:ext uri="{FF2B5EF4-FFF2-40B4-BE49-F238E27FC236}">
                <a16:creationId xmlns:a16="http://schemas.microsoft.com/office/drawing/2014/main" id="{4653E7F4-EB09-2951-51BD-7C8C699131F2}"/>
              </a:ext>
            </a:extLst>
          </p:cNvPr>
          <p:cNvSpPr txBox="1"/>
          <p:nvPr/>
        </p:nvSpPr>
        <p:spPr>
          <a:xfrm>
            <a:off x="4528781" y="531392"/>
            <a:ext cx="3336224" cy="1023357"/>
          </a:xfrm>
          <a:prstGeom prst="rect">
            <a:avLst/>
          </a:prstGeom>
          <a:noFill/>
          <a:ln w="57150">
            <a:solidFill>
              <a:schemeClr val="tx1"/>
            </a:solidFill>
          </a:ln>
        </p:spPr>
        <p:txBody>
          <a:bodyPr wrap="square" rtlCol="0">
            <a:spAutoFit/>
          </a:bodyPr>
          <a:lstStyle/>
          <a:p>
            <a:pPr algn="ctr">
              <a:lnSpc>
                <a:spcPct val="150000"/>
              </a:lnSpc>
            </a:pPr>
            <a:r>
              <a:rPr lang="en-US" sz="4400" b="1" dirty="0">
                <a:solidFill>
                  <a:srgbClr val="008000"/>
                </a:solidFill>
                <a:latin typeface="Modern Love" panose="04090805081005020601" pitchFamily="82" charset="0"/>
              </a:rPr>
              <a:t>KHỞI ĐỘNG</a:t>
            </a:r>
          </a:p>
        </p:txBody>
      </p:sp>
      <p:pic>
        <p:nvPicPr>
          <p:cNvPr id="10" name="Hình ảnh 9">
            <a:extLst>
              <a:ext uri="{FF2B5EF4-FFF2-40B4-BE49-F238E27FC236}">
                <a16:creationId xmlns:a16="http://schemas.microsoft.com/office/drawing/2014/main" id="{E64582FF-714A-D0A4-FEC7-AFF1C404EE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6636" y="3765060"/>
            <a:ext cx="4633913" cy="2851639"/>
          </a:xfrm>
          <a:prstGeom prst="rect">
            <a:avLst/>
          </a:prstGeom>
        </p:spPr>
      </p:pic>
    </p:spTree>
    <p:extLst>
      <p:ext uri="{BB962C8B-B14F-4D97-AF65-F5344CB8AC3E}">
        <p14:creationId xmlns:p14="http://schemas.microsoft.com/office/powerpoint/2010/main" val="3730514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a:extLst>
              <a:ext uri="{FF2B5EF4-FFF2-40B4-BE49-F238E27FC236}">
                <a16:creationId xmlns:a16="http://schemas.microsoft.com/office/drawing/2014/main" id="{1B63CC5C-7F4B-26CD-7C34-DBC44B7BEAF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3398"/>
            <a:ext cx="12192000" cy="6858000"/>
          </a:xfrm>
          <a:prstGeom prst="rect">
            <a:avLst/>
          </a:prstGeom>
          <a:blipFill>
            <a:blip r:embed="rId3"/>
            <a:tile tx="0" ty="0" sx="100000" sy="100000" flip="none" algn="tl"/>
          </a:blipFill>
        </p:spPr>
      </p:pic>
      <p:sp>
        <p:nvSpPr>
          <p:cNvPr id="5" name="Hộp Văn bản 4">
            <a:extLst>
              <a:ext uri="{FF2B5EF4-FFF2-40B4-BE49-F238E27FC236}">
                <a16:creationId xmlns:a16="http://schemas.microsoft.com/office/drawing/2014/main" id="{08F7D901-FDDF-95BD-22D7-3ECBF6A06361}"/>
              </a:ext>
            </a:extLst>
          </p:cNvPr>
          <p:cNvSpPr txBox="1"/>
          <p:nvPr/>
        </p:nvSpPr>
        <p:spPr>
          <a:xfrm>
            <a:off x="1282700" y="195553"/>
            <a:ext cx="10337800" cy="646331"/>
          </a:xfrm>
          <a:prstGeom prst="rect">
            <a:avLst/>
          </a:prstGeom>
          <a:noFill/>
        </p:spPr>
        <p:txBody>
          <a:bodyPr wrap="square">
            <a:spAutoFit/>
          </a:bodyPr>
          <a:lstStyle/>
          <a:p>
            <a:pPr marL="0" marR="0" algn="just">
              <a:spcBef>
                <a:spcPts val="0"/>
              </a:spcBef>
              <a:spcAft>
                <a:spcPts val="0"/>
              </a:spcAft>
            </a:pPr>
            <a:r>
              <a:rPr lang="en-US" sz="3600" b="1" dirty="0">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viết</a:t>
            </a:r>
            <a:endParaRPr lang="en-US" sz="3600" dirty="0">
              <a:solidFill>
                <a:schemeClr val="bg1"/>
              </a:solidFill>
              <a:effectLst/>
              <a:highlight>
                <a:srgbClr val="00CC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06BFBBCD-7145-BBEB-4BC5-183BB7CA73EB}"/>
              </a:ext>
            </a:extLst>
          </p:cNvPr>
          <p:cNvSpPr txBox="1"/>
          <p:nvPr/>
        </p:nvSpPr>
        <p:spPr>
          <a:xfrm>
            <a:off x="1282700" y="841884"/>
            <a:ext cx="10337800" cy="584775"/>
          </a:xfrm>
          <a:prstGeom prst="rect">
            <a:avLst/>
          </a:prstGeom>
          <a:noFill/>
        </p:spPr>
        <p:txBody>
          <a:bodyPr wrap="square">
            <a:spAutoFit/>
          </a:bodyPr>
          <a:lstStyle/>
          <a:p>
            <a:pPr algn="just"/>
            <a:r>
              <a:rPr lang="en-US" sz="3200" b="1" dirty="0" err="1">
                <a:solidFill>
                  <a:srgbClr val="FF0000"/>
                </a:solidFill>
                <a:latin typeface="Times New Roman" panose="02020603050405020304" pitchFamily="18" charset="0"/>
                <a:cs typeface="Times New Roman" panose="02020603050405020304" pitchFamily="18" charset="0"/>
              </a:rPr>
              <a:t>Đề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Quan </a:t>
            </a:r>
            <a:r>
              <a:rPr lang="en-US" sz="3200" b="1" dirty="0" err="1">
                <a:solidFill>
                  <a:srgbClr val="FF0000"/>
                </a:solidFill>
                <a:latin typeface="Times New Roman" panose="02020603050405020304" pitchFamily="18" charset="0"/>
                <a:cs typeface="Times New Roman" panose="02020603050405020304" pitchFamily="18" charset="0"/>
              </a:rPr>
              <a:t>điểm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lòng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yêu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nước</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7" name="Hình ảnh 6">
            <a:extLst>
              <a:ext uri="{FF2B5EF4-FFF2-40B4-BE49-F238E27FC236}">
                <a16:creationId xmlns:a16="http://schemas.microsoft.com/office/drawing/2014/main" id="{0CF8785F-DDB1-4426-4267-CE1371EA74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296" y="101111"/>
            <a:ext cx="2167704" cy="1538960"/>
          </a:xfrm>
          <a:prstGeom prst="rect">
            <a:avLst/>
          </a:prstGeom>
        </p:spPr>
      </p:pic>
      <p:sp>
        <p:nvSpPr>
          <p:cNvPr id="2" name="Hộp Văn bản 1">
            <a:extLst>
              <a:ext uri="{FF2B5EF4-FFF2-40B4-BE49-F238E27FC236}">
                <a16:creationId xmlns:a16="http://schemas.microsoft.com/office/drawing/2014/main" id="{771F6536-1325-F078-7E70-C2F9597B8AB3}"/>
              </a:ext>
            </a:extLst>
          </p:cNvPr>
          <p:cNvSpPr txBox="1"/>
          <p:nvPr/>
        </p:nvSpPr>
        <p:spPr>
          <a:xfrm>
            <a:off x="1282700" y="1395882"/>
            <a:ext cx="10337800" cy="584775"/>
          </a:xfrm>
          <a:prstGeom prst="rect">
            <a:avLst/>
          </a:prstGeom>
          <a:noFill/>
        </p:spPr>
        <p:txBody>
          <a:bodyPr wrap="square">
            <a:spAutoFit/>
          </a:bodyPr>
          <a:lstStyle/>
          <a:p>
            <a:pPr algn="just"/>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endParaRPr lang="en-US" sz="3200" dirty="0">
              <a:solidFill>
                <a:srgbClr val="00CC00"/>
              </a:solidFill>
              <a:latin typeface="Times New Roman" panose="02020603050405020304" pitchFamily="18" charset="0"/>
              <a:cs typeface="Times New Roman" panose="02020603050405020304" pitchFamily="18" charset="0"/>
            </a:endParaRPr>
          </a:p>
        </p:txBody>
      </p:sp>
      <p:sp>
        <p:nvSpPr>
          <p:cNvPr id="3" name="Hộp Văn bản 2">
            <a:extLst>
              <a:ext uri="{FF2B5EF4-FFF2-40B4-BE49-F238E27FC236}">
                <a16:creationId xmlns:a16="http://schemas.microsoft.com/office/drawing/2014/main" id="{F0BC2E51-0218-835A-5E4A-61ED1C2D842F}"/>
              </a:ext>
            </a:extLst>
          </p:cNvPr>
          <p:cNvSpPr txBox="1"/>
          <p:nvPr/>
        </p:nvSpPr>
        <p:spPr>
          <a:xfrm>
            <a:off x="1500187" y="2386696"/>
            <a:ext cx="8698865" cy="578882"/>
          </a:xfrm>
          <a:prstGeom prst="roundRect">
            <a:avLst/>
          </a:prstGeom>
          <a:noFill/>
          <a:ln w="38100">
            <a:solidFill>
              <a:srgbClr val="00CC00"/>
            </a:solidFill>
          </a:ln>
        </p:spPr>
        <p:txBody>
          <a:bodyPr wrap="square">
            <a:spAutoFit/>
          </a:bodyPr>
          <a:lstStyle/>
          <a:p>
            <a:pPr marR="0" lvl="0">
              <a:lnSpc>
                <a:spcPct val="100000"/>
              </a:lnSpc>
              <a:spcBef>
                <a:spcPts val="600"/>
              </a:spcBef>
              <a:spcAft>
                <a:spcPts val="600"/>
              </a:spcAft>
              <a:buSzPts val="1400"/>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luận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hội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vấn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tư</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tưởng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cs typeface="Times New Roman" panose="02020603050405020304" pitchFamily="18" charset="0"/>
            </a:endParaRPr>
          </a:p>
        </p:txBody>
      </p:sp>
      <p:sp>
        <p:nvSpPr>
          <p:cNvPr id="4" name="Hộp Văn bản 3">
            <a:extLst>
              <a:ext uri="{FF2B5EF4-FFF2-40B4-BE49-F238E27FC236}">
                <a16:creationId xmlns:a16="http://schemas.microsoft.com/office/drawing/2014/main" id="{7E12D5BB-E6EE-CF05-9E23-E535354C2DA4}"/>
              </a:ext>
            </a:extLst>
          </p:cNvPr>
          <p:cNvSpPr txBox="1"/>
          <p:nvPr/>
        </p:nvSpPr>
        <p:spPr>
          <a:xfrm>
            <a:off x="1500187" y="3452398"/>
            <a:ext cx="7662545" cy="578882"/>
          </a:xfrm>
          <a:prstGeom prst="roundRect">
            <a:avLst/>
          </a:prstGeom>
          <a:noFill/>
          <a:ln w="38100">
            <a:solidFill>
              <a:srgbClr val="00CC00"/>
            </a:solidFill>
          </a:ln>
        </p:spPr>
        <p:txBody>
          <a:bodyPr wrap="square">
            <a:spAutoFit/>
          </a:bodyPr>
          <a:lstStyle/>
          <a:p>
            <a:pPr algn="just">
              <a:spcBef>
                <a:spcPts val="600"/>
              </a:spcBef>
              <a:spcAft>
                <a:spcPts val="600"/>
              </a:spcAft>
            </a:pPr>
            <a:r>
              <a:rPr lang="vi-VN" sz="2800" dirty="0">
                <a:solidFill>
                  <a:srgbClr val="0D0D0D"/>
                </a:solidFill>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cs typeface="Times New Roman" panose="02020603050405020304" pitchFamily="18" charset="0"/>
              </a:rPr>
              <a:t>Bàn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niệm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endParaRPr lang="en-US" sz="3600" dirty="0">
              <a:effectLst/>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8282916F-D504-A37A-0611-DABA642160AE}"/>
              </a:ext>
            </a:extLst>
          </p:cNvPr>
          <p:cNvSpPr txBox="1"/>
          <p:nvPr/>
        </p:nvSpPr>
        <p:spPr>
          <a:xfrm>
            <a:off x="1500187" y="4631672"/>
            <a:ext cx="9902825" cy="578882"/>
          </a:xfrm>
          <a:prstGeom prst="roundRect">
            <a:avLst/>
          </a:prstGeom>
          <a:noFill/>
          <a:ln w="38100">
            <a:solidFill>
              <a:srgbClr val="00CC00"/>
            </a:solidFill>
          </a:ln>
        </p:spPr>
        <p:txBody>
          <a:bodyPr wrap="square">
            <a:spAutoFit/>
          </a:bodyPr>
          <a:lstStyle/>
          <a:p>
            <a:pPr algn="just">
              <a:spcBef>
                <a:spcPts val="600"/>
              </a:spcBef>
              <a:spcAft>
                <a:spcPts val="600"/>
              </a:spcAft>
            </a:pPr>
            <a:r>
              <a:rPr lang="vi-VN" sz="2800" dirty="0">
                <a:solidFill>
                  <a:srgbClr val="0D0D0D"/>
                </a:solidFill>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lập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luận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thích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tích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chứng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minh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luận</a:t>
            </a:r>
            <a:r>
              <a:rPr lang="en-US" sz="2800" dirty="0">
                <a:effectLst/>
                <a:latin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2884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a:extLst>
              <a:ext uri="{FF2B5EF4-FFF2-40B4-BE49-F238E27FC236}">
                <a16:creationId xmlns:a16="http://schemas.microsoft.com/office/drawing/2014/main" id="{1B63CC5C-7F4B-26CD-7C34-DBC44B7BEAF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3398"/>
            <a:ext cx="12192000" cy="6858000"/>
          </a:xfrm>
          <a:prstGeom prst="rect">
            <a:avLst/>
          </a:prstGeom>
          <a:blipFill>
            <a:blip r:embed="rId3"/>
            <a:tile tx="0" ty="0" sx="100000" sy="100000" flip="none" algn="tl"/>
          </a:blipFill>
        </p:spPr>
      </p:pic>
      <p:sp>
        <p:nvSpPr>
          <p:cNvPr id="5" name="Hộp Văn bản 4">
            <a:extLst>
              <a:ext uri="{FF2B5EF4-FFF2-40B4-BE49-F238E27FC236}">
                <a16:creationId xmlns:a16="http://schemas.microsoft.com/office/drawing/2014/main" id="{08F7D901-FDDF-95BD-22D7-3ECBF6A06361}"/>
              </a:ext>
            </a:extLst>
          </p:cNvPr>
          <p:cNvSpPr txBox="1"/>
          <p:nvPr/>
        </p:nvSpPr>
        <p:spPr>
          <a:xfrm>
            <a:off x="1282700" y="195553"/>
            <a:ext cx="10337800" cy="646331"/>
          </a:xfrm>
          <a:prstGeom prst="rect">
            <a:avLst/>
          </a:prstGeom>
          <a:noFill/>
        </p:spPr>
        <p:txBody>
          <a:bodyPr wrap="square">
            <a:spAutoFit/>
          </a:bodyPr>
          <a:lstStyle/>
          <a:p>
            <a:pPr marL="0" marR="0" algn="just">
              <a:spcBef>
                <a:spcPts val="0"/>
              </a:spcBef>
              <a:spcAft>
                <a:spcPts val="0"/>
              </a:spcAft>
            </a:pPr>
            <a:r>
              <a:rPr lang="en-US" sz="3600" b="1" dirty="0">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viết</a:t>
            </a:r>
            <a:endParaRPr lang="en-US" sz="3600" dirty="0">
              <a:solidFill>
                <a:schemeClr val="bg1"/>
              </a:solidFill>
              <a:effectLst/>
              <a:highlight>
                <a:srgbClr val="00CC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06BFBBCD-7145-BBEB-4BC5-183BB7CA73EB}"/>
              </a:ext>
            </a:extLst>
          </p:cNvPr>
          <p:cNvSpPr txBox="1"/>
          <p:nvPr/>
        </p:nvSpPr>
        <p:spPr>
          <a:xfrm>
            <a:off x="1282700" y="841884"/>
            <a:ext cx="10337800" cy="584775"/>
          </a:xfrm>
          <a:prstGeom prst="rect">
            <a:avLst/>
          </a:prstGeom>
          <a:noFill/>
        </p:spPr>
        <p:txBody>
          <a:bodyPr wrap="square">
            <a:spAutoFit/>
          </a:bodyPr>
          <a:lstStyle/>
          <a:p>
            <a:pPr algn="just"/>
            <a:r>
              <a:rPr lang="en-US" sz="3200" b="1" dirty="0" err="1">
                <a:solidFill>
                  <a:srgbClr val="FF0000"/>
                </a:solidFill>
                <a:latin typeface="Times New Roman" panose="02020603050405020304" pitchFamily="18" charset="0"/>
                <a:cs typeface="Times New Roman" panose="02020603050405020304" pitchFamily="18" charset="0"/>
              </a:rPr>
              <a:t>Đề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Quan </a:t>
            </a:r>
            <a:r>
              <a:rPr lang="en-US" sz="3200" b="1" dirty="0" err="1">
                <a:solidFill>
                  <a:srgbClr val="FF0000"/>
                </a:solidFill>
                <a:latin typeface="Times New Roman" panose="02020603050405020304" pitchFamily="18" charset="0"/>
                <a:cs typeface="Times New Roman" panose="02020603050405020304" pitchFamily="18" charset="0"/>
              </a:rPr>
              <a:t>điểm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lòng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yêu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nước</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7" name="Hình ảnh 6">
            <a:extLst>
              <a:ext uri="{FF2B5EF4-FFF2-40B4-BE49-F238E27FC236}">
                <a16:creationId xmlns:a16="http://schemas.microsoft.com/office/drawing/2014/main" id="{0CF8785F-DDB1-4426-4267-CE1371EA74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296" y="101111"/>
            <a:ext cx="2167704" cy="1538960"/>
          </a:xfrm>
          <a:prstGeom prst="rect">
            <a:avLst/>
          </a:prstGeom>
        </p:spPr>
      </p:pic>
      <p:sp>
        <p:nvSpPr>
          <p:cNvPr id="2" name="Hộp Văn bản 1">
            <a:extLst>
              <a:ext uri="{FF2B5EF4-FFF2-40B4-BE49-F238E27FC236}">
                <a16:creationId xmlns:a16="http://schemas.microsoft.com/office/drawing/2014/main" id="{771F6536-1325-F078-7E70-C2F9597B8AB3}"/>
              </a:ext>
            </a:extLst>
          </p:cNvPr>
          <p:cNvSpPr txBox="1"/>
          <p:nvPr/>
        </p:nvSpPr>
        <p:spPr>
          <a:xfrm>
            <a:off x="1282700" y="1395882"/>
            <a:ext cx="10337800" cy="584775"/>
          </a:xfrm>
          <a:prstGeom prst="rect">
            <a:avLst/>
          </a:prstGeom>
          <a:noFill/>
        </p:spPr>
        <p:txBody>
          <a:bodyPr wrap="square">
            <a:spAutoFit/>
          </a:bodyPr>
          <a:lstStyle/>
          <a:p>
            <a:pPr algn="just"/>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endParaRPr lang="en-US" sz="3200" dirty="0">
              <a:solidFill>
                <a:srgbClr val="00CC00"/>
              </a:solidFill>
              <a:latin typeface="Times New Roman" panose="02020603050405020304" pitchFamily="18" charset="0"/>
              <a:cs typeface="Times New Roman" panose="02020603050405020304" pitchFamily="18" charset="0"/>
            </a:endParaRPr>
          </a:p>
        </p:txBody>
      </p:sp>
      <p:sp>
        <p:nvSpPr>
          <p:cNvPr id="3" name="Hộp Văn bản 2">
            <a:extLst>
              <a:ext uri="{FF2B5EF4-FFF2-40B4-BE49-F238E27FC236}">
                <a16:creationId xmlns:a16="http://schemas.microsoft.com/office/drawing/2014/main" id="{F0BC2E51-0218-835A-5E4A-61ED1C2D842F}"/>
              </a:ext>
            </a:extLst>
          </p:cNvPr>
          <p:cNvSpPr txBox="1"/>
          <p:nvPr/>
        </p:nvSpPr>
        <p:spPr>
          <a:xfrm>
            <a:off x="1500187" y="2386696"/>
            <a:ext cx="8698865" cy="578882"/>
          </a:xfrm>
          <a:prstGeom prst="roundRect">
            <a:avLst/>
          </a:prstGeom>
          <a:noFill/>
          <a:ln w="38100">
            <a:solidFill>
              <a:srgbClr val="00CC00"/>
            </a:solidFill>
          </a:ln>
        </p:spPr>
        <p:txBody>
          <a:bodyPr wrap="square">
            <a:spAutoFit/>
          </a:bodyPr>
          <a:lstStyle/>
          <a:p>
            <a:pPr marR="0" lvl="0">
              <a:lnSpc>
                <a:spcPct val="100000"/>
              </a:lnSpc>
              <a:spcBef>
                <a:spcPts val="600"/>
              </a:spcBef>
              <a:spcAft>
                <a:spcPts val="600"/>
              </a:spcAft>
              <a:buSzPts val="1400"/>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luận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hội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vấn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tư</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tưởng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cs typeface="Times New Roman" panose="02020603050405020304" pitchFamily="18" charset="0"/>
            </a:endParaRPr>
          </a:p>
        </p:txBody>
      </p:sp>
      <p:sp>
        <p:nvSpPr>
          <p:cNvPr id="4" name="Hộp Văn bản 3">
            <a:extLst>
              <a:ext uri="{FF2B5EF4-FFF2-40B4-BE49-F238E27FC236}">
                <a16:creationId xmlns:a16="http://schemas.microsoft.com/office/drawing/2014/main" id="{7E12D5BB-E6EE-CF05-9E23-E535354C2DA4}"/>
              </a:ext>
            </a:extLst>
          </p:cNvPr>
          <p:cNvSpPr txBox="1"/>
          <p:nvPr/>
        </p:nvSpPr>
        <p:spPr>
          <a:xfrm>
            <a:off x="1500187" y="3452398"/>
            <a:ext cx="7662545" cy="578882"/>
          </a:xfrm>
          <a:prstGeom prst="roundRect">
            <a:avLst/>
          </a:prstGeom>
          <a:noFill/>
          <a:ln w="38100">
            <a:solidFill>
              <a:srgbClr val="00CC00"/>
            </a:solidFill>
          </a:ln>
        </p:spPr>
        <p:txBody>
          <a:bodyPr wrap="square">
            <a:spAutoFit/>
          </a:bodyPr>
          <a:lstStyle/>
          <a:p>
            <a:pPr algn="just">
              <a:spcBef>
                <a:spcPts val="600"/>
              </a:spcBef>
              <a:spcAft>
                <a:spcPts val="600"/>
              </a:spcAft>
            </a:pPr>
            <a:r>
              <a:rPr lang="vi-VN" sz="2800" dirty="0">
                <a:solidFill>
                  <a:srgbClr val="0D0D0D"/>
                </a:solidFill>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cs typeface="Times New Roman" panose="02020603050405020304" pitchFamily="18" charset="0"/>
              </a:rPr>
              <a:t>Bàn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niệm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endParaRPr lang="en-US" sz="3600" dirty="0">
              <a:effectLst/>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8282916F-D504-A37A-0611-DABA642160AE}"/>
              </a:ext>
            </a:extLst>
          </p:cNvPr>
          <p:cNvSpPr txBox="1"/>
          <p:nvPr/>
        </p:nvSpPr>
        <p:spPr>
          <a:xfrm>
            <a:off x="1500187" y="4631672"/>
            <a:ext cx="9902825" cy="578882"/>
          </a:xfrm>
          <a:prstGeom prst="roundRect">
            <a:avLst/>
          </a:prstGeom>
          <a:noFill/>
          <a:ln w="38100">
            <a:solidFill>
              <a:srgbClr val="00CC00"/>
            </a:solidFill>
          </a:ln>
        </p:spPr>
        <p:txBody>
          <a:bodyPr wrap="square">
            <a:spAutoFit/>
          </a:bodyPr>
          <a:lstStyle/>
          <a:p>
            <a:pPr algn="just">
              <a:spcBef>
                <a:spcPts val="600"/>
              </a:spcBef>
              <a:spcAft>
                <a:spcPts val="600"/>
              </a:spcAft>
            </a:pPr>
            <a:r>
              <a:rPr lang="vi-VN" sz="2800" dirty="0">
                <a:solidFill>
                  <a:srgbClr val="0D0D0D"/>
                </a:solidFill>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lập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luận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thích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tích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chứng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minh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luận</a:t>
            </a:r>
            <a:r>
              <a:rPr lang="en-US" sz="2800" dirty="0">
                <a:effectLst/>
                <a:latin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59358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a:extLst>
              <a:ext uri="{FF2B5EF4-FFF2-40B4-BE49-F238E27FC236}">
                <a16:creationId xmlns:a16="http://schemas.microsoft.com/office/drawing/2014/main" id="{1B63CC5C-7F4B-26CD-7C34-DBC44B7BEAF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5" name="Hộp Văn bản 4">
            <a:extLst>
              <a:ext uri="{FF2B5EF4-FFF2-40B4-BE49-F238E27FC236}">
                <a16:creationId xmlns:a16="http://schemas.microsoft.com/office/drawing/2014/main" id="{08F7D901-FDDF-95BD-22D7-3ECBF6A06361}"/>
              </a:ext>
            </a:extLst>
          </p:cNvPr>
          <p:cNvSpPr txBox="1"/>
          <p:nvPr/>
        </p:nvSpPr>
        <p:spPr>
          <a:xfrm>
            <a:off x="1282700" y="195553"/>
            <a:ext cx="10337800" cy="646331"/>
          </a:xfrm>
          <a:prstGeom prst="rect">
            <a:avLst/>
          </a:prstGeom>
          <a:noFill/>
        </p:spPr>
        <p:txBody>
          <a:bodyPr wrap="square">
            <a:spAutoFit/>
          </a:bodyPr>
          <a:lstStyle/>
          <a:p>
            <a:pPr marL="0" marR="0" algn="just">
              <a:spcBef>
                <a:spcPts val="0"/>
              </a:spcBef>
              <a:spcAft>
                <a:spcPts val="0"/>
              </a:spcAft>
            </a:pPr>
            <a:r>
              <a:rPr lang="en-US" sz="3600" b="1" dirty="0">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viết</a:t>
            </a:r>
            <a:endParaRPr lang="en-US" sz="3600" dirty="0">
              <a:solidFill>
                <a:schemeClr val="bg1"/>
              </a:solidFill>
              <a:effectLst/>
              <a:highlight>
                <a:srgbClr val="00CC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06BFBBCD-7145-BBEB-4BC5-183BB7CA73EB}"/>
              </a:ext>
            </a:extLst>
          </p:cNvPr>
          <p:cNvSpPr txBox="1"/>
          <p:nvPr/>
        </p:nvSpPr>
        <p:spPr>
          <a:xfrm>
            <a:off x="1282700" y="725643"/>
            <a:ext cx="10337800" cy="584775"/>
          </a:xfrm>
          <a:prstGeom prst="rect">
            <a:avLst/>
          </a:prstGeom>
          <a:noFill/>
        </p:spPr>
        <p:txBody>
          <a:bodyPr wrap="square">
            <a:spAutoFit/>
          </a:bodyPr>
          <a:lstStyle/>
          <a:p>
            <a:pPr algn="just"/>
            <a:r>
              <a:rPr lang="en-US" sz="3200" b="1" dirty="0" err="1">
                <a:solidFill>
                  <a:srgbClr val="FF0000"/>
                </a:solidFill>
                <a:latin typeface="Times New Roman" panose="02020603050405020304" pitchFamily="18" charset="0"/>
                <a:cs typeface="Times New Roman" panose="02020603050405020304" pitchFamily="18" charset="0"/>
              </a:rPr>
              <a:t>Đề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Quan </a:t>
            </a:r>
            <a:r>
              <a:rPr lang="en-US" sz="3200" b="1" dirty="0" err="1">
                <a:solidFill>
                  <a:srgbClr val="FF0000"/>
                </a:solidFill>
                <a:latin typeface="Times New Roman" panose="02020603050405020304" pitchFamily="18" charset="0"/>
                <a:cs typeface="Times New Roman" panose="02020603050405020304" pitchFamily="18" charset="0"/>
              </a:rPr>
              <a:t>điểm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lòng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yêu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nước</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7" name="Hình ảnh 6">
            <a:extLst>
              <a:ext uri="{FF2B5EF4-FFF2-40B4-BE49-F238E27FC236}">
                <a16:creationId xmlns:a16="http://schemas.microsoft.com/office/drawing/2014/main" id="{0CF8785F-DDB1-4426-4267-CE1371EA74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296" y="101111"/>
            <a:ext cx="2167704" cy="1538960"/>
          </a:xfrm>
          <a:prstGeom prst="rect">
            <a:avLst/>
          </a:prstGeom>
        </p:spPr>
      </p:pic>
      <p:sp>
        <p:nvSpPr>
          <p:cNvPr id="2" name="Hộp Văn bản 1">
            <a:extLst>
              <a:ext uri="{FF2B5EF4-FFF2-40B4-BE49-F238E27FC236}">
                <a16:creationId xmlns:a16="http://schemas.microsoft.com/office/drawing/2014/main" id="{771F6536-1325-F078-7E70-C2F9597B8AB3}"/>
              </a:ext>
            </a:extLst>
          </p:cNvPr>
          <p:cNvSpPr txBox="1"/>
          <p:nvPr/>
        </p:nvSpPr>
        <p:spPr>
          <a:xfrm>
            <a:off x="1282700" y="1173612"/>
            <a:ext cx="10337800" cy="584775"/>
          </a:xfrm>
          <a:prstGeom prst="rect">
            <a:avLst/>
          </a:prstGeom>
          <a:noFill/>
        </p:spPr>
        <p:txBody>
          <a:bodyPr wrap="square">
            <a:spAutoFit/>
          </a:bodyPr>
          <a:lstStyle/>
          <a:p>
            <a:pPr algn="just"/>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endParaRPr lang="en-US" sz="3200" dirty="0">
              <a:solidFill>
                <a:srgbClr val="00CC00"/>
              </a:solidFill>
              <a:latin typeface="Times New Roman" panose="02020603050405020304" pitchFamily="18" charset="0"/>
              <a:cs typeface="Times New Roman" panose="02020603050405020304" pitchFamily="18" charset="0"/>
            </a:endParaRPr>
          </a:p>
        </p:txBody>
      </p:sp>
      <p:sp>
        <p:nvSpPr>
          <p:cNvPr id="3" name="Hộp Văn bản 2">
            <a:extLst>
              <a:ext uri="{FF2B5EF4-FFF2-40B4-BE49-F238E27FC236}">
                <a16:creationId xmlns:a16="http://schemas.microsoft.com/office/drawing/2014/main" id="{F0BC2E51-0218-835A-5E4A-61ED1C2D842F}"/>
              </a:ext>
            </a:extLst>
          </p:cNvPr>
          <p:cNvSpPr txBox="1"/>
          <p:nvPr/>
        </p:nvSpPr>
        <p:spPr>
          <a:xfrm>
            <a:off x="1596708" y="1758387"/>
            <a:ext cx="3791585" cy="578882"/>
          </a:xfrm>
          <a:prstGeom prst="roundRect">
            <a:avLst/>
          </a:prstGeom>
          <a:noFill/>
          <a:ln w="38100">
            <a:solidFill>
              <a:srgbClr val="00CC00"/>
            </a:solidFill>
          </a:ln>
        </p:spPr>
        <p:txBody>
          <a:bodyPr wrap="square">
            <a:spAutoFit/>
          </a:bodyPr>
          <a:lstStyle/>
          <a:p>
            <a:pPr>
              <a:spcBef>
                <a:spcPts val="600"/>
              </a:spcBef>
              <a:spcAft>
                <a:spcPts val="600"/>
              </a:spcAft>
              <a:buSzPts val="1400"/>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phạm</a:t>
            </a:r>
            <a:r>
              <a:rPr lang="en-US" sz="2800" dirty="0">
                <a:effectLst/>
                <a:latin typeface="Times New Roman" panose="02020603050405020304" pitchFamily="18" charset="0"/>
                <a:cs typeface="Times New Roman" panose="02020603050405020304" pitchFamily="18" charset="0"/>
              </a:rPr>
              <a:t> vi </a:t>
            </a:r>
            <a:r>
              <a:rPr lang="en-US" sz="2800" dirty="0" err="1">
                <a:effectLst/>
                <a:latin typeface="Times New Roman" panose="02020603050405020304" pitchFamily="18" charset="0"/>
                <a:cs typeface="Times New Roman" panose="02020603050405020304" pitchFamily="18" charset="0"/>
              </a:rPr>
              <a:t>dẫn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chứng</a:t>
            </a:r>
            <a:r>
              <a:rPr lang="en-US" sz="2800" dirty="0">
                <a:effectLst/>
                <a:latin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cs typeface="Times New Roman" panose="02020603050405020304" pitchFamily="18" charset="0"/>
            </a:endParaRPr>
          </a:p>
        </p:txBody>
      </p:sp>
      <p:sp>
        <p:nvSpPr>
          <p:cNvPr id="4" name="Hộp Văn bản 3">
            <a:extLst>
              <a:ext uri="{FF2B5EF4-FFF2-40B4-BE49-F238E27FC236}">
                <a16:creationId xmlns:a16="http://schemas.microsoft.com/office/drawing/2014/main" id="{7E12D5BB-E6EE-CF05-9E23-E535354C2DA4}"/>
              </a:ext>
            </a:extLst>
          </p:cNvPr>
          <p:cNvSpPr txBox="1"/>
          <p:nvPr/>
        </p:nvSpPr>
        <p:spPr>
          <a:xfrm>
            <a:off x="1282700" y="2299042"/>
            <a:ext cx="9613265" cy="578882"/>
          </a:xfrm>
          <a:prstGeom prst="roundRect">
            <a:avLst/>
          </a:prstGeom>
          <a:noFill/>
          <a:ln w="38100">
            <a:noFill/>
          </a:ln>
        </p:spPr>
        <p:txBody>
          <a:bodyPr wrap="square">
            <a:spAutoFit/>
          </a:bodyPr>
          <a:lstStyle/>
          <a:p>
            <a:pPr marL="101600" marR="0">
              <a:lnSpc>
                <a:spcPct val="100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sống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8282916F-D504-A37A-0611-DABA642160AE}"/>
              </a:ext>
            </a:extLst>
          </p:cNvPr>
          <p:cNvSpPr txBox="1"/>
          <p:nvPr/>
        </p:nvSpPr>
        <p:spPr>
          <a:xfrm>
            <a:off x="1276033" y="2715120"/>
            <a:ext cx="10337800" cy="1055608"/>
          </a:xfrm>
          <a:prstGeom prst="roundRect">
            <a:avLst/>
          </a:prstGeom>
          <a:noFill/>
          <a:ln w="38100">
            <a:noFill/>
          </a:ln>
        </p:spPr>
        <p:txBody>
          <a:bodyPr wrap="square">
            <a:spAutoFit/>
          </a:bodyPr>
          <a:lstStyle/>
          <a:p>
            <a:pPr marL="101600" marR="0">
              <a:lnSpc>
                <a:spcPct val="100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tấm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ca </a:t>
            </a:r>
            <a:r>
              <a:rPr lang="en-US" sz="2800" dirty="0" err="1">
                <a:effectLst/>
                <a:latin typeface="Times New Roman" panose="02020603050405020304" pitchFamily="18" charset="0"/>
                <a:cs typeface="Times New Roman" panose="02020603050405020304" pitchFamily="18" charset="0"/>
              </a:rPr>
              <a:t>ngợi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cs typeface="Times New Roman" panose="02020603050405020304" pitchFamily="18" charset="0"/>
              </a:rPr>
              <a:t> tin </a:t>
            </a:r>
            <a:r>
              <a:rPr lang="en-US" sz="2800" dirty="0" err="1">
                <a:effectLst/>
                <a:latin typeface="Times New Roman" panose="02020603050405020304" pitchFamily="18" charset="0"/>
                <a:cs typeface="Times New Roman" panose="02020603050405020304" pitchFamily="18" charset="0"/>
              </a:rPr>
              <a:t>đại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chúng</a:t>
            </a:r>
            <a:r>
              <a:rPr lang="en-US" sz="2800" dirty="0">
                <a:effectLst/>
                <a:latin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69B45389-A02D-261A-541E-8C752697322A}"/>
              </a:ext>
            </a:extLst>
          </p:cNvPr>
          <p:cNvSpPr txBox="1"/>
          <p:nvPr/>
        </p:nvSpPr>
        <p:spPr>
          <a:xfrm>
            <a:off x="1163640" y="3418579"/>
            <a:ext cx="10606947" cy="3439239"/>
          </a:xfrm>
          <a:prstGeom prst="roundRect">
            <a:avLst/>
          </a:prstGeom>
          <a:noFill/>
          <a:ln w="38100">
            <a:noFill/>
          </a:ln>
        </p:spPr>
        <p:txBody>
          <a:bodyPr wrap="square">
            <a:spAutoFit/>
          </a:bodyPr>
          <a:lstStyle/>
          <a:p>
            <a:pPr marL="101600" marR="0" algn="just">
              <a:lnSpc>
                <a:spcPct val="100000"/>
              </a:lnSpc>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Lấy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cs typeface="Times New Roman" panose="02020603050405020304" pitchFamily="18" charset="0"/>
              </a:rPr>
              <a:t>):</a:t>
            </a:r>
          </a:p>
          <a:p>
            <a:pPr marL="101600" algn="just"/>
            <a:r>
              <a:rPr lang="en-US" sz="2800" dirty="0" err="1">
                <a:effectLst/>
                <a:latin typeface="Times New Roman" panose="02020603050405020304" pitchFamily="18" charset="0"/>
                <a:cs typeface="Times New Roman" panose="02020603050405020304" pitchFamily="18" charset="0"/>
              </a:rPr>
              <a:t>Ví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Gióng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chủ</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tướng</a:t>
            </a:r>
            <a:r>
              <a:rPr lang="en-US" sz="2800" dirty="0">
                <a:effectLst/>
                <a:latin typeface="Times New Roman" panose="02020603050405020304" pitchFamily="18" charset="0"/>
                <a:cs typeface="Times New Roman" panose="02020603050405020304" pitchFamily="18" charset="0"/>
              </a:rPr>
              <a:t> Lê </a:t>
            </a:r>
            <a:r>
              <a:rPr lang="en-US" sz="2800" dirty="0" err="1">
                <a:effectLst/>
                <a:latin typeface="Times New Roman" panose="02020603050405020304" pitchFamily="18" charset="0"/>
                <a:cs typeface="Times New Roman" panose="02020603050405020304" pitchFamily="18" charset="0"/>
              </a:rPr>
              <a:t>Lợi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truyền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thuyết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tích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Hồ</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Gươm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ông</a:t>
            </a:r>
            <a:r>
              <a:rPr lang="en-US" sz="2800" dirty="0">
                <a:effectLst/>
                <a:latin typeface="Times New Roman" panose="02020603050405020304" pitchFamily="18" charset="0"/>
                <a:cs typeface="Times New Roman" panose="02020603050405020304" pitchFamily="18" charset="0"/>
              </a:rPr>
              <a:t> Hai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truyện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ngắn</a:t>
            </a:r>
            <a:r>
              <a:rPr lang="en-US"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Làng</a:t>
            </a:r>
            <a:r>
              <a:rPr lang="vi-VN" sz="2800" dirty="0">
                <a:effectLst/>
                <a:latin typeface="Times New Roman" panose="02020603050405020304" pitchFamily="18" charset="0"/>
                <a:cs typeface="Times New Roman" panose="02020603050405020304" pitchFamily="18" charset="0"/>
              </a:rPr>
              <a:t> (Kim Lân</a:t>
            </a:r>
            <a:r>
              <a:rPr lang="en-US" sz="2800" dirty="0">
                <a:effectLst/>
                <a:latin typeface="Times New Roman" panose="02020603050405020304" pitchFamily="18" charset="0"/>
                <a:cs typeface="Times New Roman" panose="02020603050405020304" pitchFamily="18" charset="0"/>
              </a:rPr>
              <a:t>)</a:t>
            </a:r>
            <a:r>
              <a:rPr lang="vi-VN"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Đồng</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chí</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Chính</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Hữu</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Bài</a:t>
            </a:r>
            <a:r>
              <a:rPr lang="vi-VN" sz="2800" dirty="0">
                <a:effectLst/>
                <a:latin typeface="Times New Roman" panose="02020603050405020304" pitchFamily="18" charset="0"/>
                <a:cs typeface="Times New Roman" panose="02020603050405020304" pitchFamily="18" charset="0"/>
              </a:rPr>
              <a:t> thơ </a:t>
            </a:r>
            <a:r>
              <a:rPr lang="vi-VN" sz="2800" dirty="0" err="1">
                <a:effectLst/>
                <a:latin typeface="Times New Roman" panose="02020603050405020304" pitchFamily="18" charset="0"/>
                <a:cs typeface="Times New Roman" panose="02020603050405020304" pitchFamily="18" charset="0"/>
              </a:rPr>
              <a:t>về</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tiểu</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đội</a:t>
            </a:r>
            <a:r>
              <a:rPr lang="vi-VN" sz="2800" dirty="0">
                <a:effectLst/>
                <a:latin typeface="Times New Roman" panose="02020603050405020304" pitchFamily="18" charset="0"/>
                <a:cs typeface="Times New Roman" panose="02020603050405020304" pitchFamily="18" charset="0"/>
              </a:rPr>
              <a:t> xe không </a:t>
            </a:r>
            <a:r>
              <a:rPr lang="vi-VN" sz="2800" dirty="0" err="1">
                <a:effectLst/>
                <a:latin typeface="Times New Roman" panose="02020603050405020304" pitchFamily="18" charset="0"/>
                <a:cs typeface="Times New Roman" panose="02020603050405020304" pitchFamily="18" charset="0"/>
              </a:rPr>
              <a:t>kính</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Phạm</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Tiến</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Duật</a:t>
            </a:r>
            <a:r>
              <a:rPr lang="vi-VN"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truyện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ngắn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ngôi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xôi</a:t>
            </a:r>
            <a:r>
              <a:rPr lang="en-US" sz="2800" dirty="0">
                <a:effectLst/>
                <a:latin typeface="Times New Roman" panose="02020603050405020304" pitchFamily="18" charset="0"/>
                <a:cs typeface="Times New Roman" panose="02020603050405020304" pitchFamily="18" charset="0"/>
              </a:rPr>
              <a:t> (Lê Minh </a:t>
            </a:r>
            <a:r>
              <a:rPr lang="en-US" sz="2800" dirty="0" err="1">
                <a:effectLst/>
                <a:latin typeface="Times New Roman" panose="02020603050405020304" pitchFamily="18" charset="0"/>
                <a:cs typeface="Times New Roman" panose="02020603050405020304" pitchFamily="18" charset="0"/>
              </a:rPr>
              <a:t>Khuê</a:t>
            </a: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7493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a:extLst>
              <a:ext uri="{FF2B5EF4-FFF2-40B4-BE49-F238E27FC236}">
                <a16:creationId xmlns:a16="http://schemas.microsoft.com/office/drawing/2014/main" id="{1B63CC5C-7F4B-26CD-7C34-DBC44B7BEAF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5" name="Hộp Văn bản 4">
            <a:extLst>
              <a:ext uri="{FF2B5EF4-FFF2-40B4-BE49-F238E27FC236}">
                <a16:creationId xmlns:a16="http://schemas.microsoft.com/office/drawing/2014/main" id="{08F7D901-FDDF-95BD-22D7-3ECBF6A06361}"/>
              </a:ext>
            </a:extLst>
          </p:cNvPr>
          <p:cNvSpPr txBox="1"/>
          <p:nvPr/>
        </p:nvSpPr>
        <p:spPr>
          <a:xfrm>
            <a:off x="1282700" y="195553"/>
            <a:ext cx="10337800" cy="646331"/>
          </a:xfrm>
          <a:prstGeom prst="rect">
            <a:avLst/>
          </a:prstGeom>
          <a:noFill/>
        </p:spPr>
        <p:txBody>
          <a:bodyPr wrap="square">
            <a:spAutoFit/>
          </a:bodyPr>
          <a:lstStyle/>
          <a:p>
            <a:pPr marL="0" marR="0" algn="just">
              <a:spcBef>
                <a:spcPts val="0"/>
              </a:spcBef>
              <a:spcAft>
                <a:spcPts val="0"/>
              </a:spcAft>
            </a:pPr>
            <a:r>
              <a:rPr lang="en-US" sz="3600" b="1" dirty="0">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viết</a:t>
            </a:r>
            <a:endParaRPr lang="en-US" sz="3600" dirty="0">
              <a:solidFill>
                <a:schemeClr val="bg1"/>
              </a:solidFill>
              <a:effectLst/>
              <a:highlight>
                <a:srgbClr val="00CC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06BFBBCD-7145-BBEB-4BC5-183BB7CA73EB}"/>
              </a:ext>
            </a:extLst>
          </p:cNvPr>
          <p:cNvSpPr txBox="1"/>
          <p:nvPr/>
        </p:nvSpPr>
        <p:spPr>
          <a:xfrm>
            <a:off x="1282700" y="841884"/>
            <a:ext cx="10337800" cy="584775"/>
          </a:xfrm>
          <a:prstGeom prst="rect">
            <a:avLst/>
          </a:prstGeom>
          <a:noFill/>
        </p:spPr>
        <p:txBody>
          <a:bodyPr wrap="square">
            <a:spAutoFit/>
          </a:bodyPr>
          <a:lstStyle/>
          <a:p>
            <a:pPr algn="just"/>
            <a:r>
              <a:rPr lang="en-US" sz="3200" b="1" dirty="0" err="1">
                <a:solidFill>
                  <a:srgbClr val="FF0000"/>
                </a:solidFill>
                <a:latin typeface="Times New Roman" panose="02020603050405020304" pitchFamily="18" charset="0"/>
                <a:cs typeface="Times New Roman" panose="02020603050405020304" pitchFamily="18" charset="0"/>
              </a:rPr>
              <a:t>Đề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Quan </a:t>
            </a:r>
            <a:r>
              <a:rPr lang="en-US" sz="3200" b="1" dirty="0" err="1">
                <a:solidFill>
                  <a:srgbClr val="FF0000"/>
                </a:solidFill>
                <a:latin typeface="Times New Roman" panose="02020603050405020304" pitchFamily="18" charset="0"/>
                <a:cs typeface="Times New Roman" panose="02020603050405020304" pitchFamily="18" charset="0"/>
              </a:rPr>
              <a:t>điểm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lòng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yêu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nước</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7" name="Hộp Văn bản 16">
            <a:extLst>
              <a:ext uri="{FF2B5EF4-FFF2-40B4-BE49-F238E27FC236}">
                <a16:creationId xmlns:a16="http://schemas.microsoft.com/office/drawing/2014/main" id="{64493C3B-A3D2-9C80-E2CB-02290E1F6B3B}"/>
              </a:ext>
            </a:extLst>
          </p:cNvPr>
          <p:cNvSpPr txBox="1"/>
          <p:nvPr/>
        </p:nvSpPr>
        <p:spPr>
          <a:xfrm>
            <a:off x="4256237" y="2534655"/>
            <a:ext cx="3977640" cy="523220"/>
          </a:xfrm>
          <a:prstGeom prst="rect">
            <a:avLst/>
          </a:prstGeom>
          <a:noFill/>
          <a:ln w="38100">
            <a:solidFill>
              <a:srgbClr val="00B050"/>
            </a:solidFill>
          </a:ln>
        </p:spPr>
        <p:txBody>
          <a:bodyPr wrap="square">
            <a:spAutoFit/>
          </a:bodyPr>
          <a:lstStyle/>
          <a:p>
            <a:r>
              <a:rPr lang="en-US" sz="2800" b="1" dirty="0" err="1">
                <a:latin typeface="Times New Roman" panose="02020603050405020304" pitchFamily="18" charset="0"/>
                <a:cs typeface="Times New Roman" panose="02020603050405020304" pitchFamily="18" charset="0"/>
              </a:rPr>
              <a:t>Hoàn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ý</a:t>
            </a:r>
          </a:p>
        </p:txBody>
      </p:sp>
      <p:sp>
        <p:nvSpPr>
          <p:cNvPr id="2" name="Hộp Văn bản 1">
            <a:extLst>
              <a:ext uri="{FF2B5EF4-FFF2-40B4-BE49-F238E27FC236}">
                <a16:creationId xmlns:a16="http://schemas.microsoft.com/office/drawing/2014/main" id="{771F6536-1325-F078-7E70-C2F9597B8AB3}"/>
              </a:ext>
            </a:extLst>
          </p:cNvPr>
          <p:cNvSpPr txBox="1"/>
          <p:nvPr/>
        </p:nvSpPr>
        <p:spPr>
          <a:xfrm>
            <a:off x="1282700" y="1395882"/>
            <a:ext cx="10337800" cy="584775"/>
          </a:xfrm>
          <a:prstGeom prst="rect">
            <a:avLst/>
          </a:prstGeom>
          <a:noFill/>
        </p:spPr>
        <p:txBody>
          <a:bodyPr wrap="square">
            <a:spAutoFit/>
          </a:bodyPr>
          <a:lstStyle/>
          <a:p>
            <a:pPr algn="just"/>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3200" dirty="0">
              <a:solidFill>
                <a:srgbClr val="00CC00"/>
              </a:solidFill>
              <a:latin typeface="Times New Roman" panose="02020603050405020304" pitchFamily="18" charset="0"/>
              <a:cs typeface="Times New Roman" panose="02020603050405020304" pitchFamily="18" charset="0"/>
            </a:endParaRPr>
          </a:p>
        </p:txBody>
      </p:sp>
      <p:pic>
        <p:nvPicPr>
          <p:cNvPr id="3" name="Hình ảnh 2">
            <a:extLst>
              <a:ext uri="{FF2B5EF4-FFF2-40B4-BE49-F238E27FC236}">
                <a16:creationId xmlns:a16="http://schemas.microsoft.com/office/drawing/2014/main" id="{05C5E178-182D-3744-273F-E2EF29DBBA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6237" y="3532517"/>
            <a:ext cx="4090929" cy="2689653"/>
          </a:xfrm>
          <a:prstGeom prst="rect">
            <a:avLst/>
          </a:prstGeom>
        </p:spPr>
      </p:pic>
    </p:spTree>
    <p:extLst>
      <p:ext uri="{BB962C8B-B14F-4D97-AF65-F5344CB8AC3E}">
        <p14:creationId xmlns:p14="http://schemas.microsoft.com/office/powerpoint/2010/main" val="2675320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a16="http://schemas.microsoft.com/office/drawing/2014/main" id="{D140529A-FDA7-9E60-3448-89731620A4F1}"/>
              </a:ext>
            </a:extLst>
          </p:cNvPr>
          <p:cNvGraphicFramePr>
            <a:graphicFrameLocks noGrp="1"/>
          </p:cNvGraphicFramePr>
          <p:nvPr>
            <p:extLst>
              <p:ext uri="{D42A27DB-BD31-4B8C-83A1-F6EECF244321}">
                <p14:modId xmlns:p14="http://schemas.microsoft.com/office/powerpoint/2010/main" val="3064949560"/>
              </p:ext>
            </p:extLst>
          </p:nvPr>
        </p:nvGraphicFramePr>
        <p:xfrm>
          <a:off x="697063" y="1439545"/>
          <a:ext cx="11006878" cy="4710430"/>
        </p:xfrm>
        <a:graphic>
          <a:graphicData uri="http://schemas.openxmlformats.org/drawingml/2006/table">
            <a:tbl>
              <a:tblPr firstRow="1" firstCol="1" bandRow="1">
                <a:tableStyleId>{5C22544A-7EE6-4342-B048-85BDC9FD1C3A}</a:tableStyleId>
              </a:tblPr>
              <a:tblGrid>
                <a:gridCol w="6949962">
                  <a:extLst>
                    <a:ext uri="{9D8B030D-6E8A-4147-A177-3AD203B41FA5}">
                      <a16:colId xmlns:a16="http://schemas.microsoft.com/office/drawing/2014/main" val="1547147459"/>
                    </a:ext>
                  </a:extLst>
                </a:gridCol>
                <a:gridCol w="4056916">
                  <a:extLst>
                    <a:ext uri="{9D8B030D-6E8A-4147-A177-3AD203B41FA5}">
                      <a16:colId xmlns:a16="http://schemas.microsoft.com/office/drawing/2014/main" val="3746938330"/>
                    </a:ext>
                  </a:extLst>
                </a:gridCol>
              </a:tblGrid>
              <a:tr h="749189">
                <a:tc>
                  <a:txBody>
                    <a:bodyPr/>
                    <a:lstStyle/>
                    <a:p>
                      <a:pPr marL="0" marR="0">
                        <a:lnSpc>
                          <a:spcPct val="115000"/>
                        </a:lnSpc>
                        <a:spcBef>
                          <a:spcPts val="600"/>
                        </a:spcBef>
                        <a:spcAft>
                          <a:spcPts val="600"/>
                        </a:spcAft>
                        <a:tabLst>
                          <a:tab pos="1386840" algn="l"/>
                        </a:tabLst>
                      </a:pPr>
                      <a:r>
                        <a:rPr lang="en-US" sz="2800" dirty="0" err="1">
                          <a:effectLst/>
                          <a:latin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niệm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thế</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819" marR="6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15000"/>
                        </a:lnSpc>
                        <a:spcBef>
                          <a:spcPts val="600"/>
                        </a:spcBef>
                        <a:spcAft>
                          <a:spcPts val="600"/>
                        </a:spcAft>
                        <a:tabLst>
                          <a:tab pos="1386840" algn="l"/>
                        </a:tabLst>
                      </a:pP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819" marR="6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2076179"/>
                  </a:ext>
                </a:extLst>
              </a:tr>
              <a:tr h="1139438">
                <a:tc>
                  <a:txBody>
                    <a:bodyPr/>
                    <a:lstStyle/>
                    <a:p>
                      <a:pPr marL="0" marR="0">
                        <a:lnSpc>
                          <a:spcPct val="115000"/>
                        </a:lnSpc>
                        <a:spcBef>
                          <a:spcPts val="600"/>
                        </a:spcBef>
                        <a:spcAft>
                          <a:spcPts val="600"/>
                        </a:spcAft>
                        <a:tabLst>
                          <a:tab pos="1386840" algn="l"/>
                        </a:tabLst>
                      </a:pPr>
                      <a:r>
                        <a:rPr lang="en-US" sz="2800" dirty="0" err="1">
                          <a:effectLst/>
                          <a:latin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cs typeface="Times New Roman" panose="02020603050405020304" pitchFamily="18" charset="0"/>
                        </a:rPr>
                        <a:t>nghĩa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như</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thế</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cộng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đồng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819" marR="6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15000"/>
                        </a:lnSpc>
                        <a:spcBef>
                          <a:spcPts val="600"/>
                        </a:spcBef>
                        <a:spcAft>
                          <a:spcPts val="600"/>
                        </a:spcAft>
                      </a:pP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819" marR="6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0103993"/>
                  </a:ext>
                </a:extLst>
              </a:tr>
              <a:tr h="749189">
                <a:tc>
                  <a:txBody>
                    <a:bodyPr/>
                    <a:lstStyle/>
                    <a:p>
                      <a:pPr marL="0" marR="0">
                        <a:lnSpc>
                          <a:spcPct val="115000"/>
                        </a:lnSpc>
                        <a:spcBef>
                          <a:spcPts val="600"/>
                        </a:spcBef>
                        <a:spcAft>
                          <a:spcPts val="600"/>
                        </a:spcAft>
                        <a:tabLst>
                          <a:tab pos="1386840" algn="l"/>
                        </a:tabLst>
                      </a:pPr>
                      <a:r>
                        <a:rPr lang="en-US" sz="2800">
                          <a:effectLst/>
                          <a:latin typeface="Times New Roman" panose="02020603050405020304" pitchFamily="18" charset="0"/>
                          <a:cs typeface="Times New Roman" panose="02020603050405020304" pitchFamily="18" charset="0"/>
                        </a:rPr>
                        <a:t>Quan niệm yêu nước trong thời đại ngày nay có mới so với truyền thống?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1819" marR="6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15000"/>
                        </a:lnSpc>
                        <a:spcBef>
                          <a:spcPts val="600"/>
                        </a:spcBef>
                        <a:spcAft>
                          <a:spcPts val="600"/>
                        </a:spcAft>
                      </a:pP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819" marR="6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5970972"/>
                  </a:ext>
                </a:extLst>
              </a:tr>
              <a:tr h="358940">
                <a:tc>
                  <a:txBody>
                    <a:bodyPr/>
                    <a:lstStyle/>
                    <a:p>
                      <a:pPr marL="0" marR="0">
                        <a:lnSpc>
                          <a:spcPct val="115000"/>
                        </a:lnSpc>
                        <a:spcBef>
                          <a:spcPts val="600"/>
                        </a:spcBef>
                        <a:spcAft>
                          <a:spcPts val="600"/>
                        </a:spcAft>
                        <a:tabLst>
                          <a:tab pos="1386840" algn="l"/>
                        </a:tabLst>
                      </a:pP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cs typeface="Times New Roman" panose="02020603050405020304" pitchFamily="18" charset="0"/>
                        </a:rPr>
                        <a:t>nghĩa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rút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819" marR="6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15000"/>
                        </a:lnSpc>
                        <a:spcBef>
                          <a:spcPts val="600"/>
                        </a:spcBef>
                        <a:spcAft>
                          <a:spcPts val="600"/>
                        </a:spcAft>
                      </a:pP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819" marR="6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3689926"/>
                  </a:ext>
                </a:extLst>
              </a:tr>
              <a:tr h="886358">
                <a:tc>
                  <a:txBody>
                    <a:bodyPr/>
                    <a:lstStyle/>
                    <a:p>
                      <a:pPr marL="0" marR="0">
                        <a:lnSpc>
                          <a:spcPct val="115000"/>
                        </a:lnSpc>
                        <a:spcBef>
                          <a:spcPts val="600"/>
                        </a:spcBef>
                        <a:spcAft>
                          <a:spcPts val="600"/>
                        </a:spcAft>
                        <a:tabLst>
                          <a:tab pos="1386840" algn="l"/>
                        </a:tabLst>
                      </a:pP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cuộc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sống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819" marR="6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15000"/>
                        </a:lnSpc>
                        <a:spcBef>
                          <a:spcPts val="600"/>
                        </a:spcBef>
                        <a:spcAft>
                          <a:spcPts val="600"/>
                        </a:spcAft>
                      </a:pP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819" marR="6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7782261"/>
                  </a:ext>
                </a:extLst>
              </a:tr>
            </a:tbl>
          </a:graphicData>
        </a:graphic>
      </p:graphicFrame>
      <p:sp>
        <p:nvSpPr>
          <p:cNvPr id="7" name="Hộp Văn bản 6">
            <a:extLst>
              <a:ext uri="{FF2B5EF4-FFF2-40B4-BE49-F238E27FC236}">
                <a16:creationId xmlns:a16="http://schemas.microsoft.com/office/drawing/2014/main" id="{D42DF692-FA8C-C373-9833-43ACA6E0D6F9}"/>
              </a:ext>
            </a:extLst>
          </p:cNvPr>
          <p:cNvSpPr txBox="1"/>
          <p:nvPr/>
        </p:nvSpPr>
        <p:spPr>
          <a:xfrm>
            <a:off x="4987290" y="205736"/>
            <a:ext cx="2426425" cy="678327"/>
          </a:xfrm>
          <a:prstGeom prst="rect">
            <a:avLst/>
          </a:prstGeom>
          <a:noFill/>
        </p:spPr>
        <p:txBody>
          <a:bodyPr wrap="square">
            <a:spAutoFit/>
          </a:bodyPr>
          <a:lstStyle/>
          <a:p>
            <a:pPr marL="0" marR="0" algn="ctr">
              <a:lnSpc>
                <a:spcPct val="115000"/>
              </a:lnSpc>
              <a:spcBef>
                <a:spcPts val="600"/>
              </a:spcBef>
              <a:spcAft>
                <a:spcPts val="600"/>
              </a:spcAft>
              <a:tabLst>
                <a:tab pos="1386840" algn="l"/>
              </a:tabLst>
            </a:pPr>
            <a:r>
              <a:rPr lang="en-US" sz="3600" b="1" dirty="0" err="1">
                <a:solidFill>
                  <a:srgbClr val="00B050"/>
                </a:solidFill>
                <a:effectLst/>
                <a:latin typeface="Times New Roman" panose="02020603050405020304" pitchFamily="18" charset="0"/>
                <a:cs typeface="Times New Roman" panose="02020603050405020304" pitchFamily="18" charset="0"/>
              </a:rPr>
              <a:t>Phiếu</a:t>
            </a:r>
            <a:r>
              <a:rPr lang="en-US" sz="3600" b="1" dirty="0">
                <a:solidFill>
                  <a:srgbClr val="00B050"/>
                </a:solidFill>
                <a:effectLst/>
                <a:latin typeface="Times New Roman" panose="02020603050405020304" pitchFamily="18" charset="0"/>
                <a:cs typeface="Times New Roman" panose="02020603050405020304" pitchFamily="18" charset="0"/>
              </a:rPr>
              <a:t> </a:t>
            </a:r>
            <a:r>
              <a:rPr lang="en-US" sz="3600" b="1" dirty="0" err="1">
                <a:solidFill>
                  <a:srgbClr val="00B050"/>
                </a:solidFill>
                <a:effectLst/>
                <a:latin typeface="Times New Roman" panose="02020603050405020304" pitchFamily="18" charset="0"/>
                <a:cs typeface="Times New Roman" panose="02020603050405020304" pitchFamily="18" charset="0"/>
              </a:rPr>
              <a:t>tìm</a:t>
            </a:r>
            <a:r>
              <a:rPr lang="en-US" sz="3600" b="1" dirty="0">
                <a:solidFill>
                  <a:srgbClr val="00B050"/>
                </a:solidFill>
                <a:effectLst/>
                <a:latin typeface="Times New Roman" panose="02020603050405020304" pitchFamily="18" charset="0"/>
                <a:cs typeface="Times New Roman" panose="02020603050405020304" pitchFamily="18" charset="0"/>
              </a:rPr>
              <a:t> ý</a:t>
            </a:r>
          </a:p>
        </p:txBody>
      </p:sp>
      <p:pic>
        <p:nvPicPr>
          <p:cNvPr id="8" name="Hình ảnh 7">
            <a:extLst>
              <a:ext uri="{FF2B5EF4-FFF2-40B4-BE49-F238E27FC236}">
                <a16:creationId xmlns:a16="http://schemas.microsoft.com/office/drawing/2014/main" id="{B34FA777-859C-FB20-2D64-C2EA2AE629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254" y="-36558"/>
            <a:ext cx="2064856" cy="1357576"/>
          </a:xfrm>
          <a:prstGeom prst="rect">
            <a:avLst/>
          </a:prstGeom>
        </p:spPr>
      </p:pic>
    </p:spTree>
    <p:extLst>
      <p:ext uri="{BB962C8B-B14F-4D97-AF65-F5344CB8AC3E}">
        <p14:creationId xmlns:p14="http://schemas.microsoft.com/office/powerpoint/2010/main" val="15273483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a16="http://schemas.microsoft.com/office/drawing/2014/main" id="{D140529A-FDA7-9E60-3448-89731620A4F1}"/>
              </a:ext>
            </a:extLst>
          </p:cNvPr>
          <p:cNvGraphicFramePr>
            <a:graphicFrameLocks noGrp="1"/>
          </p:cNvGraphicFramePr>
          <p:nvPr>
            <p:extLst>
              <p:ext uri="{D42A27DB-BD31-4B8C-83A1-F6EECF244321}">
                <p14:modId xmlns:p14="http://schemas.microsoft.com/office/powerpoint/2010/main" val="2158859668"/>
              </p:ext>
            </p:extLst>
          </p:nvPr>
        </p:nvGraphicFramePr>
        <p:xfrm>
          <a:off x="108857" y="79692"/>
          <a:ext cx="11830594" cy="6698615"/>
        </p:xfrm>
        <a:graphic>
          <a:graphicData uri="http://schemas.openxmlformats.org/drawingml/2006/table">
            <a:tbl>
              <a:tblPr firstRow="1" firstCol="1" bandRow="1">
                <a:tableStyleId>{5C22544A-7EE6-4342-B048-85BDC9FD1C3A}</a:tableStyleId>
              </a:tblPr>
              <a:tblGrid>
                <a:gridCol w="2059631">
                  <a:extLst>
                    <a:ext uri="{9D8B030D-6E8A-4147-A177-3AD203B41FA5}">
                      <a16:colId xmlns:a16="http://schemas.microsoft.com/office/drawing/2014/main" val="1547147459"/>
                    </a:ext>
                  </a:extLst>
                </a:gridCol>
                <a:gridCol w="9770963">
                  <a:extLst>
                    <a:ext uri="{9D8B030D-6E8A-4147-A177-3AD203B41FA5}">
                      <a16:colId xmlns:a16="http://schemas.microsoft.com/office/drawing/2014/main" val="3746938330"/>
                    </a:ext>
                  </a:extLst>
                </a:gridCol>
              </a:tblGrid>
              <a:tr h="6698615">
                <a:tc>
                  <a:txBody>
                    <a:bodyPr/>
                    <a:lstStyle/>
                    <a:p>
                      <a:pPr marL="0" marR="0">
                        <a:lnSpc>
                          <a:spcPct val="115000"/>
                        </a:lnSpc>
                        <a:spcBef>
                          <a:spcPts val="600"/>
                        </a:spcBef>
                        <a:spcAft>
                          <a:spcPts val="600"/>
                        </a:spcAft>
                        <a:tabLst>
                          <a:tab pos="1386840" algn="l"/>
                        </a:tabLst>
                      </a:pPr>
                      <a:r>
                        <a:rPr lang="en-US" sz="2800" dirty="0" err="1">
                          <a:effectLst/>
                          <a:latin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cs typeface="Times New Roman" panose="02020603050405020304" pitchFamily="18" charset="0"/>
                        </a:rPr>
                        <a:t>nghĩa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như</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thế</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cộng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đồng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819" marR="6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15000"/>
                        </a:lnSpc>
                        <a:spcBef>
                          <a:spcPts val="600"/>
                        </a:spcBef>
                        <a:spcAft>
                          <a:spcPts val="600"/>
                        </a:spcAft>
                        <a:tabLst>
                          <a:tab pos="1386840" algn="l"/>
                        </a:tabLst>
                      </a:pP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819" marR="6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2076179"/>
                  </a:ext>
                </a:extLst>
              </a:tr>
            </a:tbl>
          </a:graphicData>
        </a:graphic>
      </p:graphicFrame>
      <p:pic>
        <p:nvPicPr>
          <p:cNvPr id="8" name="Hình ảnh 7">
            <a:extLst>
              <a:ext uri="{FF2B5EF4-FFF2-40B4-BE49-F238E27FC236}">
                <a16:creationId xmlns:a16="http://schemas.microsoft.com/office/drawing/2014/main" id="{B34FA777-859C-FB20-2D64-C2EA2AE629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57" y="5760355"/>
            <a:ext cx="1548292" cy="1017952"/>
          </a:xfrm>
          <a:prstGeom prst="rect">
            <a:avLst/>
          </a:prstGeom>
        </p:spPr>
      </p:pic>
      <p:sp>
        <p:nvSpPr>
          <p:cNvPr id="6" name="Hộp Văn bản 5">
            <a:extLst>
              <a:ext uri="{FF2B5EF4-FFF2-40B4-BE49-F238E27FC236}">
                <a16:creationId xmlns:a16="http://schemas.microsoft.com/office/drawing/2014/main" id="{38C7A9C5-B062-E9C7-5287-EF6C4D6809D9}"/>
              </a:ext>
            </a:extLst>
          </p:cNvPr>
          <p:cNvSpPr txBox="1"/>
          <p:nvPr/>
        </p:nvSpPr>
        <p:spPr>
          <a:xfrm>
            <a:off x="2201092" y="79692"/>
            <a:ext cx="9450976" cy="1384995"/>
          </a:xfrm>
          <a:prstGeom prst="rect">
            <a:avLst/>
          </a:prstGeom>
          <a:noFill/>
        </p:spPr>
        <p:txBody>
          <a:bodyPr wrap="square">
            <a:spAutoFit/>
          </a:bodyPr>
          <a:lstStyle/>
          <a:p>
            <a:pPr marL="0" marR="0" algn="just">
              <a:lnSpc>
                <a:spcPct val="100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sẵn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sàng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đem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năng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phục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vụ</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ích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tổ</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quốc</a:t>
            </a:r>
            <a:r>
              <a:rPr lang="en-US" sz="2800" dirty="0">
                <a:effectLst/>
                <a:latin typeface="Times New Roman" panose="02020603050405020304" pitchFamily="18" charset="0"/>
                <a:cs typeface="Times New Roman" panose="02020603050405020304" pitchFamily="18" charset="0"/>
              </a:rPr>
              <a:t>.</a:t>
            </a:r>
          </a:p>
        </p:txBody>
      </p:sp>
      <p:sp>
        <p:nvSpPr>
          <p:cNvPr id="9" name="Hộp Văn bản 8">
            <a:extLst>
              <a:ext uri="{FF2B5EF4-FFF2-40B4-BE49-F238E27FC236}">
                <a16:creationId xmlns:a16="http://schemas.microsoft.com/office/drawing/2014/main" id="{D5B114CD-E8B1-B6BE-8AB3-AF4E3C58DAE9}"/>
              </a:ext>
            </a:extLst>
          </p:cNvPr>
          <p:cNvSpPr txBox="1"/>
          <p:nvPr/>
        </p:nvSpPr>
        <p:spPr>
          <a:xfrm>
            <a:off x="2201092" y="1464687"/>
            <a:ext cx="9450976" cy="523220"/>
          </a:xfrm>
          <a:prstGeom prst="rect">
            <a:avLst/>
          </a:prstGeom>
          <a:noFill/>
        </p:spPr>
        <p:txBody>
          <a:bodyPr wrap="square">
            <a:spAutoFit/>
          </a:bodyPr>
          <a:lstStyle/>
          <a:p>
            <a:pPr algn="just">
              <a:spcBef>
                <a:spcPts val="600"/>
              </a:spcBef>
              <a:spcAft>
                <a:spcPts val="600"/>
              </a:spcAft>
            </a:pPr>
            <a:r>
              <a:rPr lang="en-US" sz="2800" dirty="0">
                <a:effectLst/>
                <a:latin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a:t>
            </a:r>
          </a:p>
        </p:txBody>
      </p:sp>
      <p:sp>
        <p:nvSpPr>
          <p:cNvPr id="10" name="Hộp Văn bản 9">
            <a:extLst>
              <a:ext uri="{FF2B5EF4-FFF2-40B4-BE49-F238E27FC236}">
                <a16:creationId xmlns:a16="http://schemas.microsoft.com/office/drawing/2014/main" id="{888E32F3-C570-68CF-E9B1-999C7B334687}"/>
              </a:ext>
            </a:extLst>
          </p:cNvPr>
          <p:cNvSpPr txBox="1"/>
          <p:nvPr/>
        </p:nvSpPr>
        <p:spPr>
          <a:xfrm>
            <a:off x="2201092" y="1987907"/>
            <a:ext cx="9450976" cy="3970318"/>
          </a:xfrm>
          <a:prstGeom prst="rect">
            <a:avLst/>
          </a:prstGeom>
          <a:noFill/>
        </p:spPr>
        <p:txBody>
          <a:bodyPr wrap="square">
            <a:spAutoFit/>
          </a:bodyPr>
          <a:lstStyle/>
          <a:p>
            <a:pPr algn="just"/>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chiến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tranh</a:t>
            </a:r>
            <a:r>
              <a:rPr lang="en-US" sz="2800" dirty="0">
                <a:effectLst/>
                <a:latin typeface="Times New Roman" panose="02020603050405020304" pitchFamily="18" charset="0"/>
                <a:cs typeface="Times New Roman" panose="02020603050405020304" pitchFamily="18" charset="0"/>
              </a:rPr>
              <a:t>:</a:t>
            </a:r>
          </a:p>
          <a:p>
            <a:pPr algn="just"/>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Sẵn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sàng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dấn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chiến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trường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chiến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đấu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chống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kẻ</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thù</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quyết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Tổ</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quốc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quyết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sinh</a:t>
            </a:r>
            <a:r>
              <a:rPr lang="en-US" sz="2800" dirty="0">
                <a:effectLst/>
                <a:latin typeface="Times New Roman" panose="02020603050405020304" pitchFamily="18" charset="0"/>
                <a:cs typeface="Times New Roman" panose="02020603050405020304" pitchFamily="18" charset="0"/>
              </a:rPr>
              <a:t>”.</a:t>
            </a:r>
          </a:p>
          <a:p>
            <a:pPr algn="just"/>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khổ</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góp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giành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lập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tộc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thống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a:t>
            </a:r>
          </a:p>
          <a:p>
            <a:pPr algn="just"/>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Hậu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thì</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tăng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xuất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quyên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góp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cs typeface="Times New Roman" panose="02020603050405020304" pitchFamily="18" charset="0"/>
              </a:rPr>
              <a:t> chi </a:t>
            </a:r>
            <a:r>
              <a:rPr lang="en-US" sz="2800" dirty="0" err="1">
                <a:effectLst/>
                <a:latin typeface="Times New Roman" panose="02020603050405020304" pitchFamily="18" charset="0"/>
                <a:cs typeface="Times New Roman" panose="02020603050405020304" pitchFamily="18" charset="0"/>
              </a:rPr>
              <a:t>viện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tiền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tuyến</a:t>
            </a:r>
            <a:r>
              <a:rPr lang="en-US" sz="2800" dirty="0">
                <a:effectLst/>
                <a:latin typeface="Times New Roman" panose="02020603050405020304" pitchFamily="18" charset="0"/>
                <a:cs typeface="Times New Roman" panose="02020603050405020304" pitchFamily="18" charset="0"/>
              </a:rPr>
              <a:t>.</a:t>
            </a:r>
          </a:p>
          <a:p>
            <a:pPr algn="just"/>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này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vô</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cùng</a:t>
            </a:r>
            <a:r>
              <a:rPr lang="en-US" sz="2800" dirty="0">
                <a:effectLst/>
                <a:latin typeface="Times New Roman" panose="02020603050405020304" pitchFamily="18" charset="0"/>
                <a:cs typeface="Times New Roman" panose="02020603050405020304" pitchFamily="18" charset="0"/>
              </a:rPr>
              <a:t> to </a:t>
            </a:r>
            <a:r>
              <a:rPr lang="en-US" sz="2800" dirty="0" err="1">
                <a:effectLst/>
                <a:latin typeface="Times New Roman" panose="02020603050405020304" pitchFamily="18" charset="0"/>
                <a:cs typeface="Times New Roman" panose="02020603050405020304" pitchFamily="18" charset="0"/>
              </a:rPr>
              <a:t>lớn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nhấn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chìm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bè</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cướp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a:t>
            </a:r>
          </a:p>
        </p:txBody>
      </p:sp>
      <p:graphicFrame>
        <p:nvGraphicFramePr>
          <p:cNvPr id="2" name="Bảng 1">
            <a:extLst>
              <a:ext uri="{FF2B5EF4-FFF2-40B4-BE49-F238E27FC236}">
                <a16:creationId xmlns:a16="http://schemas.microsoft.com/office/drawing/2014/main" id="{134CC3FB-268E-0B23-BF4D-15B8B1F6DE62}"/>
              </a:ext>
            </a:extLst>
          </p:cNvPr>
          <p:cNvGraphicFramePr>
            <a:graphicFrameLocks noGrp="1"/>
          </p:cNvGraphicFramePr>
          <p:nvPr>
            <p:extLst>
              <p:ext uri="{D42A27DB-BD31-4B8C-83A1-F6EECF244321}">
                <p14:modId xmlns:p14="http://schemas.microsoft.com/office/powerpoint/2010/main" val="4057007467"/>
              </p:ext>
            </p:extLst>
          </p:nvPr>
        </p:nvGraphicFramePr>
        <p:xfrm>
          <a:off x="1370137" y="8163302"/>
          <a:ext cx="8067061" cy="7920051"/>
        </p:xfrm>
        <a:graphic>
          <a:graphicData uri="http://schemas.openxmlformats.org/drawingml/2006/table">
            <a:tbl>
              <a:tblPr firstRow="1" firstCol="1" bandRow="1">
                <a:tableStyleId>{5C22544A-7EE6-4342-B048-85BDC9FD1C3A}</a:tableStyleId>
              </a:tblPr>
              <a:tblGrid>
                <a:gridCol w="2647217">
                  <a:extLst>
                    <a:ext uri="{9D8B030D-6E8A-4147-A177-3AD203B41FA5}">
                      <a16:colId xmlns:a16="http://schemas.microsoft.com/office/drawing/2014/main" val="1802990743"/>
                    </a:ext>
                  </a:extLst>
                </a:gridCol>
                <a:gridCol w="5419844">
                  <a:extLst>
                    <a:ext uri="{9D8B030D-6E8A-4147-A177-3AD203B41FA5}">
                      <a16:colId xmlns:a16="http://schemas.microsoft.com/office/drawing/2014/main" val="532740947"/>
                    </a:ext>
                  </a:extLst>
                </a:gridCol>
              </a:tblGrid>
              <a:tr h="1275411">
                <a:tc>
                  <a:txBody>
                    <a:bodyPr/>
                    <a:lstStyle/>
                    <a:p>
                      <a:pPr marL="0" marR="0">
                        <a:lnSpc>
                          <a:spcPct val="100000"/>
                        </a:lnSpc>
                        <a:spcBef>
                          <a:spcPts val="600"/>
                        </a:spcBef>
                        <a:spcAft>
                          <a:spcPts val="600"/>
                        </a:spcAft>
                        <a:tabLst>
                          <a:tab pos="1386840" algn="l"/>
                        </a:tabLst>
                      </a:pPr>
                      <a:r>
                        <a:rPr lang="en-US" sz="1800" dirty="0" err="1">
                          <a:effectLst/>
                          <a:latin typeface="Times New Roman" panose="02020603050405020304" pitchFamily="18" charset="0"/>
                          <a:cs typeface="Times New Roman" panose="02020603050405020304" pitchFamily="18" charset="0"/>
                        </a:rPr>
                        <a:t>Lòng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yêu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nước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giá</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trị</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cs typeface="Times New Roman" panose="02020603050405020304" pitchFamily="18" charset="0"/>
                        </a:rPr>
                        <a:t> ý </a:t>
                      </a:r>
                      <a:r>
                        <a:rPr lang="en-US" sz="1800" dirty="0" err="1">
                          <a:effectLst/>
                          <a:latin typeface="Times New Roman" panose="02020603050405020304" pitchFamily="18" charset="0"/>
                          <a:cs typeface="Times New Roman" panose="02020603050405020304" pitchFamily="18" charset="0"/>
                        </a:rPr>
                        <a:t>nghĩa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như</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thế</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nào</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Với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cá</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nhân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với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cộng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đồng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đất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nước</a:t>
                      </a:r>
                      <a:r>
                        <a:rPr lang="en-US" sz="1800" dirty="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53" marR="11353" marT="0" marB="0"/>
                </a:tc>
                <a:tc>
                  <a:txBody>
                    <a:bodyPr/>
                    <a:lstStyle/>
                    <a:p>
                      <a:pPr marL="342900" marR="0" lvl="0" indent="-342900">
                        <a:lnSpc>
                          <a:spcPct val="100000"/>
                        </a:lnSpc>
                        <a:spcBef>
                          <a:spcPts val="600"/>
                        </a:spcBef>
                        <a:spcAft>
                          <a:spcPts val="600"/>
                        </a:spcAft>
                        <a:buSzPts val="1400"/>
                        <a:buFont typeface="Times New Roman" panose="02020603050405020304" pitchFamily="18" charset="0"/>
                        <a:buChar cha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53" marR="11353" marT="0" marB="0"/>
                </a:tc>
                <a:extLst>
                  <a:ext uri="{0D108BD9-81ED-4DB2-BD59-A6C34878D82A}">
                    <a16:rowId xmlns:a16="http://schemas.microsoft.com/office/drawing/2014/main" val="3095192267"/>
                  </a:ext>
                </a:extLst>
              </a:tr>
              <a:tr h="858073">
                <a:tc>
                  <a:txBody>
                    <a:bodyPr/>
                    <a:lstStyle/>
                    <a:p>
                      <a:pPr marL="0" marR="0">
                        <a:lnSpc>
                          <a:spcPct val="100000"/>
                        </a:lnSpc>
                        <a:spcBef>
                          <a:spcPts val="600"/>
                        </a:spcBef>
                        <a:spcAft>
                          <a:spcPts val="600"/>
                        </a:spcAft>
                        <a:tabLst>
                          <a:tab pos="1386840" algn="l"/>
                        </a:tabLst>
                      </a:pPr>
                      <a:r>
                        <a:rPr lang="en-US" sz="1800">
                          <a:effectLst/>
                          <a:latin typeface="Times New Roman" panose="02020603050405020304" pitchFamily="18" charset="0"/>
                          <a:cs typeface="Times New Roman" panose="02020603050405020304" pitchFamily="18" charset="0"/>
                        </a:rPr>
                        <a:t>Quan niệm yêu nước trong thời đại ngày nay có mới so với truyền thống?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1353" marR="11353" marT="0" marB="0"/>
                </a:tc>
                <a:tc>
                  <a:txBody>
                    <a:bodyPr/>
                    <a:lstStyle/>
                    <a:p>
                      <a:pPr marL="0" marR="0" algn="just">
                        <a:lnSpc>
                          <a:spcPct val="100000"/>
                        </a:lnSpc>
                        <a:spcBef>
                          <a:spcPts val="600"/>
                        </a:spcBef>
                        <a:spcAft>
                          <a:spcPts val="600"/>
                        </a:spcAft>
                      </a:pPr>
                      <a:r>
                        <a:rPr lang="en-US" sz="1800">
                          <a:effectLst/>
                          <a:latin typeface="Times New Roman" panose="02020603050405020304" pitchFamily="18" charset="0"/>
                          <a:cs typeface="Times New Roman" panose="02020603050405020304" pitchFamily="18" charset="0"/>
                        </a:rPr>
                        <a:t>- Quan niệm yêu nước ngày nay mới so với truyền thống là: </a:t>
                      </a:r>
                    </a:p>
                    <a:p>
                      <a:pPr marL="0" marR="0" algn="just">
                        <a:lnSpc>
                          <a:spcPct val="100000"/>
                        </a:lnSpc>
                        <a:spcBef>
                          <a:spcPts val="600"/>
                        </a:spcBef>
                        <a:spcAft>
                          <a:spcPts val="600"/>
                        </a:spcAft>
                      </a:pPr>
                      <a:r>
                        <a:rPr lang="en-US" sz="1800">
                          <a:effectLst/>
                          <a:latin typeface="Times New Roman" panose="02020603050405020304" pitchFamily="18" charset="0"/>
                          <a:cs typeface="Times New Roman" panose="02020603050405020304" pitchFamily="18" charset="0"/>
                        </a:rPr>
                        <a:t>+ Ngày xưa yêu nước là cùng nhau đoàn kết chống giặc. Nhiệm vụ chống giặc là cao cả nhất.</a:t>
                      </a:r>
                    </a:p>
                    <a:p>
                      <a:pPr marL="0" marR="0" algn="just">
                        <a:lnSpc>
                          <a:spcPct val="100000"/>
                        </a:lnSpc>
                        <a:spcBef>
                          <a:spcPts val="600"/>
                        </a:spcBef>
                        <a:spcAft>
                          <a:spcPts val="600"/>
                        </a:spcAft>
                      </a:pPr>
                      <a:r>
                        <a:rPr lang="en-US" sz="1800">
                          <a:effectLst/>
                          <a:latin typeface="Times New Roman" panose="02020603050405020304" pitchFamily="18" charset="0"/>
                          <a:cs typeface="Times New Roman" panose="02020603050405020304" pitchFamily="18" charset="0"/>
                        </a:rPr>
                        <a:t>+ Ngày nay thời bình, đất nước đang trong công cuộc xây dựng và phát triển để hội nhập với quốc tế: yêu nước là cùng nhau xây dựng và bảo vệ đất nước. Hai sứ mệnh này quan trọng ngang nhau.</a:t>
                      </a:r>
                    </a:p>
                    <a:p>
                      <a:pPr marL="0" marR="0">
                        <a:lnSpc>
                          <a:spcPct val="100000"/>
                        </a:lnSpc>
                        <a:spcBef>
                          <a:spcPts val="600"/>
                        </a:spcBef>
                        <a:spcAft>
                          <a:spcPts val="60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1353" marR="11353" marT="0" marB="0"/>
                </a:tc>
                <a:extLst>
                  <a:ext uri="{0D108BD9-81ED-4DB2-BD59-A6C34878D82A}">
                    <a16:rowId xmlns:a16="http://schemas.microsoft.com/office/drawing/2014/main" val="608915236"/>
                  </a:ext>
                </a:extLst>
              </a:tr>
              <a:tr h="245914">
                <a:tc>
                  <a:txBody>
                    <a:bodyPr/>
                    <a:lstStyle/>
                    <a:p>
                      <a:pPr marL="0" marR="0">
                        <a:lnSpc>
                          <a:spcPct val="100000"/>
                        </a:lnSpc>
                        <a:spcBef>
                          <a:spcPts val="600"/>
                        </a:spcBef>
                        <a:spcAft>
                          <a:spcPts val="600"/>
                        </a:spcAft>
                        <a:tabLst>
                          <a:tab pos="1386840" algn="l"/>
                        </a:tabLst>
                      </a:pPr>
                      <a:r>
                        <a:rPr lang="en-US" sz="1800">
                          <a:effectLst/>
                          <a:latin typeface="Times New Roman" panose="02020603050405020304" pitchFamily="18" charset="0"/>
                          <a:cs typeface="Times New Roman" panose="02020603050405020304" pitchFamily="18" charset="0"/>
                        </a:rPr>
                        <a:t>Bài học ý nghĩa mà em rút ra?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1353" marR="11353" marT="0" marB="0"/>
                </a:tc>
                <a:tc>
                  <a:txBody>
                    <a:bodyPr/>
                    <a:lstStyle/>
                    <a:p>
                      <a:pPr marL="0" marR="0">
                        <a:lnSpc>
                          <a:spcPct val="100000"/>
                        </a:lnSpc>
                        <a:spcBef>
                          <a:spcPts val="600"/>
                        </a:spcBef>
                        <a:spcAft>
                          <a:spcPts val="600"/>
                        </a:spcAft>
                      </a:pPr>
                      <a:r>
                        <a:rPr lang="en-US" sz="1800">
                          <a:effectLst/>
                          <a:latin typeface="Times New Roman" panose="02020603050405020304" pitchFamily="18" charset="0"/>
                          <a:cs typeface="Times New Roman" panose="02020603050405020304" pitchFamily="18" charset="0"/>
                        </a:rPr>
                        <a:t>Mỗi người cần bồi đắp lòng yêu nước bởi đây là một phẩm chất quan trọng của người công dân trong mọi thời kì. Lòng yêu nước không phải là lời nói suông mà phải được thể hiện bằng hành động cụ thể.</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1353" marR="11353" marT="0" marB="0"/>
                </a:tc>
                <a:extLst>
                  <a:ext uri="{0D108BD9-81ED-4DB2-BD59-A6C34878D82A}">
                    <a16:rowId xmlns:a16="http://schemas.microsoft.com/office/drawing/2014/main" val="1121630627"/>
                  </a:ext>
                </a:extLst>
              </a:tr>
              <a:tr h="636928">
                <a:tc>
                  <a:txBody>
                    <a:bodyPr/>
                    <a:lstStyle/>
                    <a:p>
                      <a:pPr marL="0" marR="0">
                        <a:lnSpc>
                          <a:spcPct val="100000"/>
                        </a:lnSpc>
                        <a:spcBef>
                          <a:spcPts val="600"/>
                        </a:spcBef>
                        <a:spcAft>
                          <a:spcPts val="600"/>
                        </a:spcAft>
                        <a:tabLst>
                          <a:tab pos="1386840" algn="l"/>
                        </a:tabLst>
                      </a:pPr>
                      <a:r>
                        <a:rPr lang="en-US" sz="1800" dirty="0" err="1">
                          <a:effectLst/>
                          <a:latin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những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ví</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dụ</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tiêu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biểu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nào</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về</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lòng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yêu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nước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trong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cuộc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sống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trong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văn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học</a:t>
                      </a:r>
                      <a:r>
                        <a:rPr lang="en-US" sz="1800" dirty="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53" marR="11353" marT="0" marB="0"/>
                </a:tc>
                <a:tc>
                  <a:txBody>
                    <a:bodyPr/>
                    <a:lstStyle/>
                    <a:p>
                      <a:pPr marL="0" marR="0">
                        <a:lnSpc>
                          <a:spcPct val="100000"/>
                        </a:lnSpc>
                        <a:spcBef>
                          <a:spcPts val="600"/>
                        </a:spcBef>
                        <a:spcAft>
                          <a:spcPts val="600"/>
                        </a:spcAft>
                      </a:pP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Thời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chiến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Các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tấm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gương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sinh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anh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dũng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cho</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độc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lập</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dân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tộc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Võ</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Thị</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Sáu</a:t>
                      </a:r>
                      <a:r>
                        <a:rPr lang="en-US" sz="1800" dirty="0">
                          <a:effectLst/>
                          <a:latin typeface="Times New Roman" panose="02020603050405020304" pitchFamily="18" charset="0"/>
                          <a:cs typeface="Times New Roman" panose="02020603050405020304" pitchFamily="18" charset="0"/>
                        </a:rPr>
                        <a:t>, Kim </a:t>
                      </a:r>
                      <a:r>
                        <a:rPr lang="en-US" sz="1800" dirty="0" err="1">
                          <a:effectLst/>
                          <a:latin typeface="Times New Roman" panose="02020603050405020304" pitchFamily="18" charset="0"/>
                          <a:cs typeface="Times New Roman" panose="02020603050405020304" pitchFamily="18" charset="0"/>
                        </a:rPr>
                        <a:t>Đồng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Bế</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Văn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Đàn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Nguyễn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Văn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Thạc</a:t>
                      </a:r>
                      <a:r>
                        <a:rPr lang="en-US" sz="1800" dirty="0">
                          <a:effectLst/>
                          <a:latin typeface="Times New Roman" panose="02020603050405020304" pitchFamily="18" charset="0"/>
                          <a:cs typeface="Times New Roman" panose="02020603050405020304" pitchFamily="18" charset="0"/>
                        </a:rPr>
                        <a:t>…</a:t>
                      </a:r>
                    </a:p>
                    <a:p>
                      <a:pPr marL="0" marR="0">
                        <a:lnSpc>
                          <a:spcPct val="100000"/>
                        </a:lnSpc>
                        <a:spcBef>
                          <a:spcPts val="600"/>
                        </a:spcBef>
                        <a:spcAft>
                          <a:spcPts val="600"/>
                        </a:spcAft>
                      </a:pP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Thời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bình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những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chiến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sĩ</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hải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đảo</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giữ</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vững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chủ</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quyền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ngoài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biển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khơi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những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doanh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nhân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đưa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thương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hiệu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Việt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tới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bạn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bè</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năm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châu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những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vận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động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viên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đấu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thể</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thao</a:t>
                      </a:r>
                      <a:r>
                        <a:rPr lang="en-US" sz="1800" dirty="0">
                          <a:effectLst/>
                          <a:latin typeface="Times New Roman" panose="02020603050405020304" pitchFamily="18" charset="0"/>
                          <a:cs typeface="Times New Roman" panose="02020603050405020304" pitchFamily="18" charset="0"/>
                        </a:rPr>
                        <a:t> hay </a:t>
                      </a:r>
                      <a:r>
                        <a:rPr lang="en-US" sz="1800" dirty="0" err="1">
                          <a:effectLst/>
                          <a:latin typeface="Times New Roman" panose="02020603050405020304" pitchFamily="18" charset="0"/>
                          <a:cs typeface="Times New Roman" panose="02020603050405020304" pitchFamily="18" charset="0"/>
                        </a:rPr>
                        <a:t>các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học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sinh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đạt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giải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cao</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trong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các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kì</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quốc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tế</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những</a:t>
                      </a:r>
                      <a:r>
                        <a:rPr lang="en-US" sz="1800" dirty="0">
                          <a:effectLst/>
                          <a:latin typeface="Times New Roman" panose="02020603050405020304" pitchFamily="18" charset="0"/>
                          <a:cs typeface="Times New Roman" panose="02020603050405020304" pitchFamily="18" charset="0"/>
                        </a:rPr>
                        <a:t> y </a:t>
                      </a:r>
                      <a:r>
                        <a:rPr lang="en-US" sz="1800" dirty="0" err="1">
                          <a:effectLst/>
                          <a:latin typeface="Times New Roman" panose="02020603050405020304" pitchFamily="18" charset="0"/>
                          <a:cs typeface="Times New Roman" panose="02020603050405020304" pitchFamily="18" charset="0"/>
                        </a:rPr>
                        <a:t>bác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sĩ</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trên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tuyến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đầu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chống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dịch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những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thầy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cô</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giáo</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tình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nguyện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dạy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trẻ</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em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vùng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sâu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vùng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xa</a:t>
                      </a:r>
                      <a:r>
                        <a:rPr lang="en-US" sz="1800" dirty="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353" marR="11353" marT="0" marB="0"/>
                </a:tc>
                <a:extLst>
                  <a:ext uri="{0D108BD9-81ED-4DB2-BD59-A6C34878D82A}">
                    <a16:rowId xmlns:a16="http://schemas.microsoft.com/office/drawing/2014/main" val="3020432836"/>
                  </a:ext>
                </a:extLst>
              </a:tr>
            </a:tbl>
          </a:graphicData>
        </a:graphic>
      </p:graphicFrame>
    </p:spTree>
    <p:extLst>
      <p:ext uri="{BB962C8B-B14F-4D97-AF65-F5344CB8AC3E}">
        <p14:creationId xmlns:p14="http://schemas.microsoft.com/office/powerpoint/2010/main" val="1452379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barn(inVertical)">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barn(inVertical)">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barn(inVertical)">
                                      <p:cBhvr>
                                        <p:cTn id="32" dur="500"/>
                                        <p:tgtEl>
                                          <p:spTgt spid="1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animEffect transition="in" filter="barn(inVertical)">
                                      <p:cBhvr>
                                        <p:cTn id="37" dur="500"/>
                                        <p:tgtEl>
                                          <p:spTgt spid="10">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0">
                                            <p:txEl>
                                              <p:pRg st="4" end="4"/>
                                            </p:txEl>
                                          </p:spTgt>
                                        </p:tgtEl>
                                        <p:attrNameLst>
                                          <p:attrName>style.visibility</p:attrName>
                                        </p:attrNameLst>
                                      </p:cBhvr>
                                      <p:to>
                                        <p:strVal val="visible"/>
                                      </p:to>
                                    </p:set>
                                    <p:animEffect transition="in" filter="barn(inVertical)">
                                      <p:cBhvr>
                                        <p:cTn id="4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a16="http://schemas.microsoft.com/office/drawing/2014/main" id="{D140529A-FDA7-9E60-3448-89731620A4F1}"/>
              </a:ext>
            </a:extLst>
          </p:cNvPr>
          <p:cNvGraphicFramePr>
            <a:graphicFrameLocks noGrp="1"/>
          </p:cNvGraphicFramePr>
          <p:nvPr>
            <p:extLst>
              <p:ext uri="{D42A27DB-BD31-4B8C-83A1-F6EECF244321}">
                <p14:modId xmlns:p14="http://schemas.microsoft.com/office/powerpoint/2010/main" val="2370785352"/>
              </p:ext>
            </p:extLst>
          </p:nvPr>
        </p:nvGraphicFramePr>
        <p:xfrm>
          <a:off x="108857" y="79692"/>
          <a:ext cx="11830594" cy="6698615"/>
        </p:xfrm>
        <a:graphic>
          <a:graphicData uri="http://schemas.openxmlformats.org/drawingml/2006/table">
            <a:tbl>
              <a:tblPr firstRow="1" firstCol="1" bandRow="1">
                <a:tableStyleId>{5C22544A-7EE6-4342-B048-85BDC9FD1C3A}</a:tableStyleId>
              </a:tblPr>
              <a:tblGrid>
                <a:gridCol w="2059631">
                  <a:extLst>
                    <a:ext uri="{9D8B030D-6E8A-4147-A177-3AD203B41FA5}">
                      <a16:colId xmlns:a16="http://schemas.microsoft.com/office/drawing/2014/main" val="1547147459"/>
                    </a:ext>
                  </a:extLst>
                </a:gridCol>
                <a:gridCol w="9770963">
                  <a:extLst>
                    <a:ext uri="{9D8B030D-6E8A-4147-A177-3AD203B41FA5}">
                      <a16:colId xmlns:a16="http://schemas.microsoft.com/office/drawing/2014/main" val="3746938330"/>
                    </a:ext>
                  </a:extLst>
                </a:gridCol>
              </a:tblGrid>
              <a:tr h="6698615">
                <a:tc>
                  <a:txBody>
                    <a:bodyPr/>
                    <a:lstStyle/>
                    <a:p>
                      <a:pPr marL="0" marR="0">
                        <a:lnSpc>
                          <a:spcPct val="115000"/>
                        </a:lnSpc>
                        <a:spcBef>
                          <a:spcPts val="600"/>
                        </a:spcBef>
                        <a:spcAft>
                          <a:spcPts val="600"/>
                        </a:spcAft>
                        <a:tabLst>
                          <a:tab pos="1386840" algn="l"/>
                        </a:tabLst>
                      </a:pPr>
                      <a:r>
                        <a:rPr lang="en-US" sz="2800" dirty="0" err="1">
                          <a:effectLst/>
                          <a:latin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niệm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thế</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819" marR="6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15000"/>
                        </a:lnSpc>
                        <a:spcBef>
                          <a:spcPts val="600"/>
                        </a:spcBef>
                        <a:spcAft>
                          <a:spcPts val="600"/>
                        </a:spcAft>
                        <a:tabLst>
                          <a:tab pos="1386840" algn="l"/>
                        </a:tabLst>
                      </a:pP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819" marR="6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2076179"/>
                  </a:ext>
                </a:extLst>
              </a:tr>
            </a:tbl>
          </a:graphicData>
        </a:graphic>
      </p:graphicFrame>
      <p:pic>
        <p:nvPicPr>
          <p:cNvPr id="8" name="Hình ảnh 7">
            <a:extLst>
              <a:ext uri="{FF2B5EF4-FFF2-40B4-BE49-F238E27FC236}">
                <a16:creationId xmlns:a16="http://schemas.microsoft.com/office/drawing/2014/main" id="{B34FA777-859C-FB20-2D64-C2EA2AE629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57" y="5760355"/>
            <a:ext cx="1548292" cy="1017952"/>
          </a:xfrm>
          <a:prstGeom prst="rect">
            <a:avLst/>
          </a:prstGeom>
        </p:spPr>
      </p:pic>
      <p:sp>
        <p:nvSpPr>
          <p:cNvPr id="10" name="Hộp Văn bản 9">
            <a:extLst>
              <a:ext uri="{FF2B5EF4-FFF2-40B4-BE49-F238E27FC236}">
                <a16:creationId xmlns:a16="http://schemas.microsoft.com/office/drawing/2014/main" id="{888E32F3-C570-68CF-E9B1-999C7B334687}"/>
              </a:ext>
            </a:extLst>
          </p:cNvPr>
          <p:cNvSpPr txBox="1"/>
          <p:nvPr/>
        </p:nvSpPr>
        <p:spPr>
          <a:xfrm>
            <a:off x="2370909" y="564056"/>
            <a:ext cx="9450976" cy="4862870"/>
          </a:xfrm>
          <a:prstGeom prst="rect">
            <a:avLst/>
          </a:prstGeom>
          <a:noFill/>
        </p:spPr>
        <p:txBody>
          <a:bodyPr wrap="square">
            <a:spAutoFit/>
          </a:bodyPr>
          <a:lstStyle/>
          <a:p>
            <a:pPr marR="0" lvl="0" algn="just">
              <a:lnSpc>
                <a:spcPct val="100000"/>
              </a:lnSpc>
              <a:spcBef>
                <a:spcPts val="600"/>
              </a:spcBef>
              <a:spcAft>
                <a:spcPts val="600"/>
              </a:spcAft>
              <a:buSzPts val="1400"/>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hòa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bình</a:t>
            </a:r>
            <a:r>
              <a:rPr lang="en-US" sz="2800" dirty="0">
                <a:effectLst/>
                <a:latin typeface="Times New Roman" panose="02020603050405020304" pitchFamily="18" charset="0"/>
                <a:cs typeface="Times New Roman" panose="02020603050405020304" pitchFamily="18" charset="0"/>
              </a:rPr>
              <a:t>:</a:t>
            </a:r>
          </a:p>
          <a:p>
            <a:pPr algn="just">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Góp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xây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dựng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lên</a:t>
            </a:r>
            <a:r>
              <a:rPr lang="en-US" sz="2800" dirty="0">
                <a:effectLst/>
                <a:latin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cs typeface="Times New Roman" panose="02020603050405020304" pitchFamily="18" charset="0"/>
              </a:rPr>
              <a:t>đường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hội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chủ</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nghĩa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vai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cường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quốc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thế</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như</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Hồ</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dạy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bằng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tập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cống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lĩnh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vực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cứu</a:t>
            </a:r>
            <a:r>
              <a:rPr lang="en-US" sz="2800" dirty="0">
                <a:effectLst/>
                <a:latin typeface="Times New Roman" panose="02020603050405020304" pitchFamily="18" charset="0"/>
                <a:cs typeface="Times New Roman" panose="02020603050405020304" pitchFamily="18" charset="0"/>
              </a:rPr>
              <a:t> khoa </a:t>
            </a:r>
            <a:r>
              <a:rPr lang="en-US" sz="2800" dirty="0" err="1">
                <a:effectLst/>
                <a:latin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nghệ</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thuật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tốt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luật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địa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cs typeface="Times New Roman" panose="02020603050405020304" pitchFamily="18" charset="0"/>
              </a:rPr>
              <a:t>,…</a:t>
            </a:r>
          </a:p>
          <a:p>
            <a:pPr algn="just">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Tích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cực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vệ</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thế</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lực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thù</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địch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lực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lượng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chống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nghĩa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vụ</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cs typeface="Times New Roman" panose="02020603050405020304" pitchFamily="18" charset="0"/>
              </a:rPr>
              <a:t>.</a:t>
            </a:r>
          </a:p>
          <a:p>
            <a:pPr>
              <a:spcBef>
                <a:spcPts val="600"/>
              </a:spcBef>
              <a:spcAft>
                <a:spcPts val="600"/>
              </a:spcAft>
              <a:tabLst>
                <a:tab pos="1386840" algn="l"/>
              </a:tabLs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vệ</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môi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trường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bè</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quốc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tế</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8697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arn(inVertic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barn(inVertical)">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barn(inVertical)">
                                      <p:cBhvr>
                                        <p:cTn id="2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a16="http://schemas.microsoft.com/office/drawing/2014/main" id="{D140529A-FDA7-9E60-3448-89731620A4F1}"/>
              </a:ext>
            </a:extLst>
          </p:cNvPr>
          <p:cNvGraphicFramePr>
            <a:graphicFrameLocks noGrp="1"/>
          </p:cNvGraphicFramePr>
          <p:nvPr/>
        </p:nvGraphicFramePr>
        <p:xfrm>
          <a:off x="108857" y="79692"/>
          <a:ext cx="11830594" cy="6698615"/>
        </p:xfrm>
        <a:graphic>
          <a:graphicData uri="http://schemas.openxmlformats.org/drawingml/2006/table">
            <a:tbl>
              <a:tblPr firstRow="1" firstCol="1" bandRow="1">
                <a:tableStyleId>{5C22544A-7EE6-4342-B048-85BDC9FD1C3A}</a:tableStyleId>
              </a:tblPr>
              <a:tblGrid>
                <a:gridCol w="2059631">
                  <a:extLst>
                    <a:ext uri="{9D8B030D-6E8A-4147-A177-3AD203B41FA5}">
                      <a16:colId xmlns:a16="http://schemas.microsoft.com/office/drawing/2014/main" val="1547147459"/>
                    </a:ext>
                  </a:extLst>
                </a:gridCol>
                <a:gridCol w="9770963">
                  <a:extLst>
                    <a:ext uri="{9D8B030D-6E8A-4147-A177-3AD203B41FA5}">
                      <a16:colId xmlns:a16="http://schemas.microsoft.com/office/drawing/2014/main" val="3746938330"/>
                    </a:ext>
                  </a:extLst>
                </a:gridCol>
              </a:tblGrid>
              <a:tr h="6698615">
                <a:tc>
                  <a:txBody>
                    <a:bodyPr/>
                    <a:lstStyle/>
                    <a:p>
                      <a:pPr marL="0" marR="0">
                        <a:lnSpc>
                          <a:spcPct val="115000"/>
                        </a:lnSpc>
                        <a:spcBef>
                          <a:spcPts val="600"/>
                        </a:spcBef>
                        <a:spcAft>
                          <a:spcPts val="600"/>
                        </a:spcAft>
                        <a:tabLst>
                          <a:tab pos="1386840" algn="l"/>
                        </a:tabLst>
                      </a:pPr>
                      <a:r>
                        <a:rPr lang="en-US" sz="2800" dirty="0" err="1">
                          <a:effectLst/>
                          <a:latin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niệm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thế</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819" marR="6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15000"/>
                        </a:lnSpc>
                        <a:spcBef>
                          <a:spcPts val="600"/>
                        </a:spcBef>
                        <a:spcAft>
                          <a:spcPts val="600"/>
                        </a:spcAft>
                        <a:tabLst>
                          <a:tab pos="1386840" algn="l"/>
                        </a:tabLst>
                      </a:pP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819" marR="6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2076179"/>
                  </a:ext>
                </a:extLst>
              </a:tr>
            </a:tbl>
          </a:graphicData>
        </a:graphic>
      </p:graphicFrame>
      <p:pic>
        <p:nvPicPr>
          <p:cNvPr id="8" name="Hình ảnh 7">
            <a:extLst>
              <a:ext uri="{FF2B5EF4-FFF2-40B4-BE49-F238E27FC236}">
                <a16:creationId xmlns:a16="http://schemas.microsoft.com/office/drawing/2014/main" id="{B34FA777-859C-FB20-2D64-C2EA2AE629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57" y="5760355"/>
            <a:ext cx="1548292" cy="1017952"/>
          </a:xfrm>
          <a:prstGeom prst="rect">
            <a:avLst/>
          </a:prstGeom>
        </p:spPr>
      </p:pic>
      <p:sp>
        <p:nvSpPr>
          <p:cNvPr id="10" name="Hộp Văn bản 9">
            <a:extLst>
              <a:ext uri="{FF2B5EF4-FFF2-40B4-BE49-F238E27FC236}">
                <a16:creationId xmlns:a16="http://schemas.microsoft.com/office/drawing/2014/main" id="{888E32F3-C570-68CF-E9B1-999C7B334687}"/>
              </a:ext>
            </a:extLst>
          </p:cNvPr>
          <p:cNvSpPr txBox="1"/>
          <p:nvPr/>
        </p:nvSpPr>
        <p:spPr>
          <a:xfrm>
            <a:off x="2419895" y="276673"/>
            <a:ext cx="9450976" cy="5570756"/>
          </a:xfrm>
          <a:prstGeom prst="rect">
            <a:avLst/>
          </a:prstGeom>
          <a:noFill/>
        </p:spPr>
        <p:txBody>
          <a:bodyPr wrap="square">
            <a:spAutoFit/>
          </a:bodyPr>
          <a:lstStyle/>
          <a:p>
            <a:pPr marL="342900" marR="0" lvl="0" indent="-342900">
              <a:lnSpc>
                <a:spcPct val="100000"/>
              </a:lnSpc>
              <a:spcBef>
                <a:spcPts val="600"/>
              </a:spcBef>
              <a:spcAft>
                <a:spcPts val="600"/>
              </a:spcAft>
              <a:buSzPts val="1400"/>
              <a:buFont typeface="Times New Roman" panose="02020603050405020304" pitchFamily="18" charset="0"/>
              <a:buChar char="-"/>
            </a:pP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p>
          <a:p>
            <a:pPr>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lực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giúp</a:t>
            </a:r>
            <a:r>
              <a:rPr lang="en-US" sz="2800" dirty="0">
                <a:effectLst/>
                <a:latin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sống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tưởng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đẹp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sống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nhiệm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a:t>
            </a:r>
            <a:br>
              <a:rPr lang="en-US" sz="2800" dirty="0">
                <a:effectLst/>
                <a:latin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Giúp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vượt</a:t>
            </a:r>
            <a:r>
              <a:rPr lang="en-US" sz="2800" dirty="0">
                <a:effectLst/>
                <a:latin typeface="Times New Roman" panose="02020603050405020304" pitchFamily="18" charset="0"/>
                <a:cs typeface="Times New Roman" panose="02020603050405020304" pitchFamily="18" charset="0"/>
              </a:rPr>
              <a:t> qua bao </a:t>
            </a:r>
            <a:r>
              <a:rPr lang="en-US" sz="2800" dirty="0" err="1">
                <a:effectLst/>
                <a:latin typeface="Times New Roman" panose="02020603050405020304" pitchFamily="18" charset="0"/>
                <a:cs typeface="Times New Roman" panose="02020603050405020304" pitchFamily="18" charset="0"/>
              </a:rPr>
              <a:t>khó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đóng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góp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xây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dựng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vệ</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dỗ</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sống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vì</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cộng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đồng</a:t>
            </a:r>
            <a:r>
              <a:rPr lang="en-US" sz="2800" dirty="0">
                <a:effectLst/>
                <a:latin typeface="Times New Roman" panose="02020603050405020304" pitchFamily="18" charset="0"/>
                <a:cs typeface="Times New Roman" panose="02020603050405020304" pitchFamily="18" charset="0"/>
              </a:rPr>
              <a:t>.</a:t>
            </a:r>
          </a:p>
          <a:p>
            <a:pPr>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cộng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đồng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nguồn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vô</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lực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đẩy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triển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đoàn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toàn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tộc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giúp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tộc</a:t>
            </a:r>
            <a:r>
              <a:rPr lang="en-US" sz="2800" dirty="0">
                <a:effectLst/>
                <a:latin typeface="Times New Roman" panose="02020603050405020304" pitchFamily="18" charset="0"/>
                <a:cs typeface="Times New Roman" panose="02020603050405020304" pitchFamily="18" charset="0"/>
              </a:rPr>
              <a:t> ta </a:t>
            </a:r>
            <a:r>
              <a:rPr lang="en-US" sz="2800" dirty="0" err="1">
                <a:effectLst/>
                <a:latin typeface="Times New Roman" panose="02020603050405020304" pitchFamily="18" charset="0"/>
                <a:cs typeface="Times New Roman" panose="02020603050405020304" pitchFamily="18" charset="0"/>
              </a:rPr>
              <a:t>vượt</a:t>
            </a:r>
            <a:r>
              <a:rPr lang="en-US" sz="2800" dirty="0">
                <a:effectLst/>
                <a:latin typeface="Times New Roman" panose="02020603050405020304" pitchFamily="18" charset="0"/>
                <a:cs typeface="Times New Roman" panose="02020603050405020304" pitchFamily="18" charset="0"/>
              </a:rPr>
              <a:t> qua </a:t>
            </a:r>
            <a:r>
              <a:rPr lang="en-US" sz="2800" dirty="0" err="1">
                <a:effectLst/>
                <a:latin typeface="Times New Roman" panose="02020603050405020304" pitchFamily="18" charset="0"/>
                <a:cs typeface="Times New Roman" panose="02020603050405020304" pitchFamily="18" charset="0"/>
              </a:rPr>
              <a:t>mọi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mọi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kẻ</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thù</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2561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arn(inVertic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barn(inVertical)">
                                      <p:cBhvr>
                                        <p:cTn id="2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a16="http://schemas.microsoft.com/office/drawing/2014/main" id="{D140529A-FDA7-9E60-3448-89731620A4F1}"/>
              </a:ext>
            </a:extLst>
          </p:cNvPr>
          <p:cNvGraphicFramePr>
            <a:graphicFrameLocks noGrp="1"/>
          </p:cNvGraphicFramePr>
          <p:nvPr>
            <p:extLst>
              <p:ext uri="{D42A27DB-BD31-4B8C-83A1-F6EECF244321}">
                <p14:modId xmlns:p14="http://schemas.microsoft.com/office/powerpoint/2010/main" val="2204801657"/>
              </p:ext>
            </p:extLst>
          </p:nvPr>
        </p:nvGraphicFramePr>
        <p:xfrm>
          <a:off x="108857" y="79692"/>
          <a:ext cx="11830594" cy="6624839"/>
        </p:xfrm>
        <a:graphic>
          <a:graphicData uri="http://schemas.openxmlformats.org/drawingml/2006/table">
            <a:tbl>
              <a:tblPr firstRow="1" firstCol="1" bandRow="1">
                <a:tableStyleId>{5C22544A-7EE6-4342-B048-85BDC9FD1C3A}</a:tableStyleId>
              </a:tblPr>
              <a:tblGrid>
                <a:gridCol w="2059631">
                  <a:extLst>
                    <a:ext uri="{9D8B030D-6E8A-4147-A177-3AD203B41FA5}">
                      <a16:colId xmlns:a16="http://schemas.microsoft.com/office/drawing/2014/main" val="1547147459"/>
                    </a:ext>
                  </a:extLst>
                </a:gridCol>
                <a:gridCol w="9770963">
                  <a:extLst>
                    <a:ext uri="{9D8B030D-6E8A-4147-A177-3AD203B41FA5}">
                      <a16:colId xmlns:a16="http://schemas.microsoft.com/office/drawing/2014/main" val="3746938330"/>
                    </a:ext>
                  </a:extLst>
                </a:gridCol>
              </a:tblGrid>
              <a:tr h="3648037">
                <a:tc>
                  <a:txBody>
                    <a:bodyPr/>
                    <a:lstStyle/>
                    <a:p>
                      <a:pPr marL="0" marR="0">
                        <a:lnSpc>
                          <a:spcPct val="115000"/>
                        </a:lnSpc>
                        <a:spcBef>
                          <a:spcPts val="600"/>
                        </a:spcBef>
                        <a:spcAft>
                          <a:spcPts val="600"/>
                        </a:spcAft>
                        <a:tabLst>
                          <a:tab pos="1386840" algn="l"/>
                        </a:tabLst>
                      </a:pPr>
                      <a:r>
                        <a:rPr lang="en-US" sz="2800" dirty="0">
                          <a:effectLst/>
                          <a:latin typeface="Times New Roman" panose="02020603050405020304" pitchFamily="18" charset="0"/>
                          <a:cs typeface="Times New Roman" panose="02020603050405020304" pitchFamily="18" charset="0"/>
                        </a:rPr>
                        <a:t>Quan </a:t>
                      </a:r>
                      <a:r>
                        <a:rPr lang="en-US" sz="2800" dirty="0" err="1">
                          <a:effectLst/>
                          <a:latin typeface="Times New Roman" panose="02020603050405020304" pitchFamily="18" charset="0"/>
                          <a:cs typeface="Times New Roman" panose="02020603050405020304" pitchFamily="18" charset="0"/>
                        </a:rPr>
                        <a:t>niệm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ngày</a:t>
                      </a:r>
                      <a:r>
                        <a:rPr lang="en-US" sz="2800" dirty="0">
                          <a:effectLst/>
                          <a:latin typeface="Times New Roman" panose="02020603050405020304" pitchFamily="18" charset="0"/>
                          <a:cs typeface="Times New Roman" panose="02020603050405020304" pitchFamily="18" charset="0"/>
                        </a:rPr>
                        <a:t> nay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mới</a:t>
                      </a:r>
                      <a:r>
                        <a:rPr lang="en-US" sz="2800" dirty="0">
                          <a:effectLst/>
                          <a:latin typeface="Times New Roman" panose="02020603050405020304" pitchFamily="18" charset="0"/>
                          <a:cs typeface="Times New Roman" panose="02020603050405020304" pitchFamily="18" charset="0"/>
                        </a:rPr>
                        <a:t> so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truyền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thống</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819" marR="6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15000"/>
                        </a:lnSpc>
                        <a:spcBef>
                          <a:spcPts val="600"/>
                        </a:spcBef>
                        <a:spcAft>
                          <a:spcPts val="600"/>
                        </a:spcAft>
                        <a:tabLst>
                          <a:tab pos="1386840" algn="l"/>
                        </a:tabLst>
                      </a:pP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819" marR="6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2076179"/>
                  </a:ext>
                </a:extLst>
              </a:tr>
              <a:tr h="2738385">
                <a:tc>
                  <a:txBody>
                    <a:bodyPr/>
                    <a:lstStyle/>
                    <a:p>
                      <a:pPr marL="0" marR="0" lvl="0" indent="0" algn="l" defTabSz="914400" rtl="0" eaLnBrk="1" fontAlgn="auto" latinLnBrk="0" hangingPunct="1">
                        <a:lnSpc>
                          <a:spcPct val="115000"/>
                        </a:lnSpc>
                        <a:spcBef>
                          <a:spcPts val="600"/>
                        </a:spcBef>
                        <a:spcAft>
                          <a:spcPts val="600"/>
                        </a:spcAft>
                        <a:buClrTx/>
                        <a:buSzTx/>
                        <a:buFontTx/>
                        <a:buNone/>
                        <a:tabLst>
                          <a:tab pos="1386840" algn="l"/>
                        </a:tabLst>
                        <a:defRPr/>
                      </a:pP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cs typeface="Times New Roman" panose="02020603050405020304" pitchFamily="18" charset="0"/>
                        </a:rPr>
                        <a:t>nghĩa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rút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819" marR="6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15000"/>
                        </a:lnSpc>
                        <a:spcBef>
                          <a:spcPts val="600"/>
                        </a:spcBef>
                        <a:spcAft>
                          <a:spcPts val="600"/>
                        </a:spcAft>
                        <a:tabLst>
                          <a:tab pos="1386840" algn="l"/>
                        </a:tabLst>
                      </a:pP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819" marR="6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3680885"/>
                  </a:ext>
                </a:extLst>
              </a:tr>
            </a:tbl>
          </a:graphicData>
        </a:graphic>
      </p:graphicFrame>
      <p:pic>
        <p:nvPicPr>
          <p:cNvPr id="8" name="Hình ảnh 7">
            <a:extLst>
              <a:ext uri="{FF2B5EF4-FFF2-40B4-BE49-F238E27FC236}">
                <a16:creationId xmlns:a16="http://schemas.microsoft.com/office/drawing/2014/main" id="{B34FA777-859C-FB20-2D64-C2EA2AE629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57" y="5760355"/>
            <a:ext cx="1548292" cy="1017952"/>
          </a:xfrm>
          <a:prstGeom prst="rect">
            <a:avLst/>
          </a:prstGeom>
        </p:spPr>
      </p:pic>
      <p:sp>
        <p:nvSpPr>
          <p:cNvPr id="10" name="Hộp Văn bản 9">
            <a:extLst>
              <a:ext uri="{FF2B5EF4-FFF2-40B4-BE49-F238E27FC236}">
                <a16:creationId xmlns:a16="http://schemas.microsoft.com/office/drawing/2014/main" id="{888E32F3-C570-68CF-E9B1-999C7B334687}"/>
              </a:ext>
            </a:extLst>
          </p:cNvPr>
          <p:cNvSpPr txBox="1"/>
          <p:nvPr/>
        </p:nvSpPr>
        <p:spPr>
          <a:xfrm>
            <a:off x="2419895" y="276673"/>
            <a:ext cx="9450976" cy="3416320"/>
          </a:xfrm>
          <a:prstGeom prst="rect">
            <a:avLst/>
          </a:prstGeom>
          <a:noFill/>
        </p:spPr>
        <p:txBody>
          <a:bodyPr wrap="square">
            <a:spAutoFit/>
          </a:bodyPr>
          <a:lstStyle/>
          <a:p>
            <a:pPr algn="just">
              <a:spcBef>
                <a:spcPts val="600"/>
              </a:spcBef>
              <a:spcAft>
                <a:spcPts val="600"/>
              </a:spcAft>
            </a:pPr>
            <a:r>
              <a:rPr lang="en-US" sz="2800" dirty="0">
                <a:effectLst/>
                <a:latin typeface="Times New Roman" panose="02020603050405020304" pitchFamily="18" charset="0"/>
                <a:cs typeface="Times New Roman" panose="02020603050405020304" pitchFamily="18" charset="0"/>
              </a:rPr>
              <a:t>- Quan </a:t>
            </a:r>
            <a:r>
              <a:rPr lang="en-US" sz="2800" dirty="0" err="1">
                <a:effectLst/>
                <a:latin typeface="Times New Roman" panose="02020603050405020304" pitchFamily="18" charset="0"/>
                <a:cs typeface="Times New Roman" panose="02020603050405020304" pitchFamily="18" charset="0"/>
              </a:rPr>
              <a:t>niệm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ngày</a:t>
            </a:r>
            <a:r>
              <a:rPr lang="en-US" sz="2800" dirty="0">
                <a:effectLst/>
                <a:latin typeface="Times New Roman" panose="02020603050405020304" pitchFamily="18" charset="0"/>
                <a:cs typeface="Times New Roman" panose="02020603050405020304" pitchFamily="18" charset="0"/>
              </a:rPr>
              <a:t> nay </a:t>
            </a:r>
            <a:r>
              <a:rPr lang="en-US" sz="2800" dirty="0" err="1">
                <a:effectLst/>
                <a:latin typeface="Times New Roman" panose="02020603050405020304" pitchFamily="18" charset="0"/>
                <a:cs typeface="Times New Roman" panose="02020603050405020304" pitchFamily="18" charset="0"/>
              </a:rPr>
              <a:t>mới</a:t>
            </a:r>
            <a:r>
              <a:rPr lang="en-US" sz="2800" dirty="0">
                <a:effectLst/>
                <a:latin typeface="Times New Roman" panose="02020603050405020304" pitchFamily="18" charset="0"/>
                <a:cs typeface="Times New Roman" panose="02020603050405020304" pitchFamily="18" charset="0"/>
              </a:rPr>
              <a:t> so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truyền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thống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p>
          <a:p>
            <a:pPr algn="just">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Ngày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xưa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cùng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nhau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đoàn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chống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giặc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Nhiệm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vụ</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chống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giặc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nhất</a:t>
            </a:r>
            <a:r>
              <a:rPr lang="en-US" sz="2800" dirty="0">
                <a:effectLst/>
                <a:latin typeface="Times New Roman" panose="02020603050405020304" pitchFamily="18" charset="0"/>
                <a:cs typeface="Times New Roman" panose="02020603050405020304" pitchFamily="18" charset="0"/>
              </a:rPr>
              <a:t>.</a:t>
            </a:r>
          </a:p>
          <a:p>
            <a:pPr algn="just">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Ngày</a:t>
            </a:r>
            <a:r>
              <a:rPr lang="en-US" sz="2800" dirty="0">
                <a:effectLst/>
                <a:latin typeface="Times New Roman" panose="02020603050405020304" pitchFamily="18" charset="0"/>
                <a:cs typeface="Times New Roman" panose="02020603050405020304" pitchFamily="18" charset="0"/>
              </a:rPr>
              <a:t> nay </a:t>
            </a:r>
            <a:r>
              <a:rPr lang="en-US" sz="2800" dirty="0" err="1">
                <a:effectLst/>
                <a:latin typeface="Times New Roman" panose="02020603050405020304" pitchFamily="18" charset="0"/>
                <a:cs typeface="Times New Roman" panose="02020603050405020304" pitchFamily="18" charset="0"/>
              </a:rPr>
              <a:t>thời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đang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cuộc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xây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dựng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triển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hội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nhập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quốc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tế</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cùng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nhau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xây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dựng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vệ</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 Hai </a:t>
            </a:r>
            <a:r>
              <a:rPr lang="en-US" sz="2800" dirty="0" err="1">
                <a:effectLst/>
                <a:latin typeface="Times New Roman" panose="02020603050405020304" pitchFamily="18" charset="0"/>
                <a:cs typeface="Times New Roman" panose="02020603050405020304" pitchFamily="18" charset="0"/>
              </a:rPr>
              <a:t>sứ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mệnh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này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trọng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ngang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nhau</a:t>
            </a:r>
            <a:r>
              <a:rPr lang="en-US" sz="2800" dirty="0">
                <a:effectLst/>
                <a:latin typeface="Times New Roman" panose="02020603050405020304" pitchFamily="18" charset="0"/>
                <a:cs typeface="Times New Roman" panose="02020603050405020304" pitchFamily="18" charset="0"/>
              </a:rPr>
              <a:t>.</a:t>
            </a:r>
          </a:p>
        </p:txBody>
      </p:sp>
      <p:sp>
        <p:nvSpPr>
          <p:cNvPr id="2" name="Hộp Văn bản 1">
            <a:extLst>
              <a:ext uri="{FF2B5EF4-FFF2-40B4-BE49-F238E27FC236}">
                <a16:creationId xmlns:a16="http://schemas.microsoft.com/office/drawing/2014/main" id="{B1D33F46-AB79-81B4-9C87-9424B652B444}"/>
              </a:ext>
            </a:extLst>
          </p:cNvPr>
          <p:cNvSpPr txBox="1"/>
          <p:nvPr/>
        </p:nvSpPr>
        <p:spPr>
          <a:xfrm>
            <a:off x="2419895" y="4182824"/>
            <a:ext cx="9450976" cy="1815882"/>
          </a:xfrm>
          <a:prstGeom prst="rect">
            <a:avLst/>
          </a:prstGeom>
          <a:noFill/>
        </p:spPr>
        <p:txBody>
          <a:bodyPr wrap="square">
            <a:spAutoFit/>
          </a:bodyPr>
          <a:lstStyle/>
          <a:p>
            <a:pPr>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bồi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đắp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bởi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đây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trọng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mọi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kì</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nói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suông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bằng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hành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cụ</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0184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arn(inVertic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barn(inVertical)">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barn(inVertical)">
                                      <p:cBhvr>
                                        <p:cTn id="2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a16="http://schemas.microsoft.com/office/drawing/2014/main" id="{D140529A-FDA7-9E60-3448-89731620A4F1}"/>
              </a:ext>
            </a:extLst>
          </p:cNvPr>
          <p:cNvGraphicFramePr>
            <a:graphicFrameLocks noGrp="1"/>
          </p:cNvGraphicFramePr>
          <p:nvPr>
            <p:extLst>
              <p:ext uri="{D42A27DB-BD31-4B8C-83A1-F6EECF244321}">
                <p14:modId xmlns:p14="http://schemas.microsoft.com/office/powerpoint/2010/main" val="2669508144"/>
              </p:ext>
            </p:extLst>
          </p:nvPr>
        </p:nvGraphicFramePr>
        <p:xfrm>
          <a:off x="108857" y="79692"/>
          <a:ext cx="11830594" cy="6698615"/>
        </p:xfrm>
        <a:graphic>
          <a:graphicData uri="http://schemas.openxmlformats.org/drawingml/2006/table">
            <a:tbl>
              <a:tblPr firstRow="1" firstCol="1" bandRow="1">
                <a:tableStyleId>{5C22544A-7EE6-4342-B048-85BDC9FD1C3A}</a:tableStyleId>
              </a:tblPr>
              <a:tblGrid>
                <a:gridCol w="2059631">
                  <a:extLst>
                    <a:ext uri="{9D8B030D-6E8A-4147-A177-3AD203B41FA5}">
                      <a16:colId xmlns:a16="http://schemas.microsoft.com/office/drawing/2014/main" val="1547147459"/>
                    </a:ext>
                  </a:extLst>
                </a:gridCol>
                <a:gridCol w="9770963">
                  <a:extLst>
                    <a:ext uri="{9D8B030D-6E8A-4147-A177-3AD203B41FA5}">
                      <a16:colId xmlns:a16="http://schemas.microsoft.com/office/drawing/2014/main" val="3746938330"/>
                    </a:ext>
                  </a:extLst>
                </a:gridCol>
              </a:tblGrid>
              <a:tr h="6698615">
                <a:tc>
                  <a:txBody>
                    <a:bodyPr/>
                    <a:lstStyle/>
                    <a:p>
                      <a:pPr marL="0" marR="0">
                        <a:lnSpc>
                          <a:spcPct val="115000"/>
                        </a:lnSpc>
                        <a:spcBef>
                          <a:spcPts val="600"/>
                        </a:spcBef>
                        <a:spcAft>
                          <a:spcPts val="600"/>
                        </a:spcAft>
                        <a:tabLst>
                          <a:tab pos="1386840" algn="l"/>
                        </a:tabLst>
                      </a:pP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cuộc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sống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819" marR="6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15000"/>
                        </a:lnSpc>
                        <a:spcBef>
                          <a:spcPts val="600"/>
                        </a:spcBef>
                        <a:spcAft>
                          <a:spcPts val="600"/>
                        </a:spcAft>
                        <a:tabLst>
                          <a:tab pos="1386840" algn="l"/>
                        </a:tabLst>
                      </a:pP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819" marR="618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2076179"/>
                  </a:ext>
                </a:extLst>
              </a:tr>
            </a:tbl>
          </a:graphicData>
        </a:graphic>
      </p:graphicFrame>
      <p:pic>
        <p:nvPicPr>
          <p:cNvPr id="8" name="Hình ảnh 7">
            <a:extLst>
              <a:ext uri="{FF2B5EF4-FFF2-40B4-BE49-F238E27FC236}">
                <a16:creationId xmlns:a16="http://schemas.microsoft.com/office/drawing/2014/main" id="{B34FA777-859C-FB20-2D64-C2EA2AE629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57" y="5760355"/>
            <a:ext cx="1548292" cy="1017952"/>
          </a:xfrm>
          <a:prstGeom prst="rect">
            <a:avLst/>
          </a:prstGeom>
        </p:spPr>
      </p:pic>
      <p:sp>
        <p:nvSpPr>
          <p:cNvPr id="10" name="Hộp Văn bản 9">
            <a:extLst>
              <a:ext uri="{FF2B5EF4-FFF2-40B4-BE49-F238E27FC236}">
                <a16:creationId xmlns:a16="http://schemas.microsoft.com/office/drawing/2014/main" id="{888E32F3-C570-68CF-E9B1-999C7B334687}"/>
              </a:ext>
            </a:extLst>
          </p:cNvPr>
          <p:cNvSpPr txBox="1"/>
          <p:nvPr/>
        </p:nvSpPr>
        <p:spPr>
          <a:xfrm>
            <a:off x="2393769" y="250547"/>
            <a:ext cx="9450976" cy="4401205"/>
          </a:xfrm>
          <a:prstGeom prst="rect">
            <a:avLst/>
          </a:prstGeom>
          <a:noFill/>
        </p:spPr>
        <p:txBody>
          <a:bodyPr wrap="square">
            <a:spAutoFit/>
          </a:bodyPr>
          <a:lstStyle/>
          <a:p>
            <a:pPr fontAlgn="t"/>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a:t>
            </a:r>
          </a:p>
          <a:p>
            <a:pPr fontAlgn="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Sáu</a:t>
            </a:r>
            <a:r>
              <a:rPr lang="en-US" sz="2800" dirty="0">
                <a:latin typeface="Times New Roman" panose="02020603050405020304" pitchFamily="18" charset="0"/>
                <a:cs typeface="Times New Roman" panose="02020603050405020304" pitchFamily="18" charset="0"/>
              </a:rPr>
              <a:t>, Kim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Thạc</a:t>
            </a:r>
            <a:r>
              <a:rPr lang="en-US" sz="2800" dirty="0">
                <a:latin typeface="Times New Roman" panose="02020603050405020304" pitchFamily="18" charset="0"/>
                <a:cs typeface="Times New Roman" panose="02020603050405020304" pitchFamily="18" charset="0"/>
              </a:rPr>
              <a:t>…</a:t>
            </a:r>
          </a:p>
          <a:p>
            <a:pPr fontAlgn="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doanh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bè</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thao</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y </a:t>
            </a:r>
            <a:r>
              <a:rPr lang="en-US" sz="2800" dirty="0" err="1">
                <a:latin typeface="Times New Roman" panose="02020603050405020304" pitchFamily="18" charset="0"/>
                <a:cs typeface="Times New Roman" panose="02020603050405020304" pitchFamily="18" charset="0"/>
              </a:rPr>
              <a:t>bác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03574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arn(inVertic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barn(inVertical)">
                                      <p:cBhvr>
                                        <p:cTn id="2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3794" y="-98322"/>
            <a:ext cx="12555794" cy="6858000"/>
          </a:xfrm>
          <a:prstGeom prst="rect">
            <a:avLst/>
          </a:prstGeom>
          <a:blipFill>
            <a:blip r:embed="rId3"/>
            <a:tile tx="0" ty="0" sx="100000" sy="100000" flip="none" algn="tl"/>
          </a:blipFill>
        </p:spPr>
      </p:pic>
      <p:pic>
        <p:nvPicPr>
          <p:cNvPr id="10" name="Hình ảnh 9">
            <a:extLst>
              <a:ext uri="{FF2B5EF4-FFF2-40B4-BE49-F238E27FC236}">
                <a16:creationId xmlns:a16="http://schemas.microsoft.com/office/drawing/2014/main" id="{E64582FF-714A-D0A4-FEC7-AFF1C404EE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6220" y="5904682"/>
            <a:ext cx="1549142" cy="953318"/>
          </a:xfrm>
          <a:prstGeom prst="rect">
            <a:avLst/>
          </a:prstGeom>
        </p:spPr>
      </p:pic>
      <p:sp>
        <p:nvSpPr>
          <p:cNvPr id="5" name="Hộp Văn bản 4">
            <a:extLst>
              <a:ext uri="{FF2B5EF4-FFF2-40B4-BE49-F238E27FC236}">
                <a16:creationId xmlns:a16="http://schemas.microsoft.com/office/drawing/2014/main" id="{7CBBB1AB-1AD8-F7D2-CCD3-78289D1E2D30}"/>
              </a:ext>
            </a:extLst>
          </p:cNvPr>
          <p:cNvSpPr txBox="1"/>
          <p:nvPr/>
        </p:nvSpPr>
        <p:spPr>
          <a:xfrm>
            <a:off x="1351934" y="272863"/>
            <a:ext cx="9891453" cy="548099"/>
          </a:xfrm>
          <a:prstGeom prst="rect">
            <a:avLst/>
          </a:prstGeom>
          <a:noFill/>
          <a:ln w="38100">
            <a:solidFill>
              <a:srgbClr val="00B050"/>
            </a:solidFill>
          </a:ln>
        </p:spPr>
        <p:txBody>
          <a:bodyPr wrap="square">
            <a:spAutoFit/>
          </a:bodyPr>
          <a:lstStyle/>
          <a:p>
            <a:pPr marL="0" marR="0">
              <a:lnSpc>
                <a:spcPct val="115000"/>
              </a:lnSpc>
              <a:spcBef>
                <a:spcPts val="600"/>
              </a:spcBef>
              <a:spcAft>
                <a:spcPts val="600"/>
              </a:spcAft>
              <a:tabLst>
                <a:tab pos="1386840" algn="l"/>
              </a:tabLst>
            </a:pPr>
            <a:r>
              <a:rPr lang="en-US" sz="2800" b="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1. </a:t>
            </a:r>
            <a:r>
              <a:rPr lang="en-US" sz="2800" b="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Y</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êu</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cầu</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HS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xếp</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tài</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sau</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vào</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1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3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cột</a:t>
            </a:r>
            <a:r>
              <a:rPr lang="en-US" sz="2800" b="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trong</a:t>
            </a:r>
            <a:r>
              <a:rPr lang="en-US" sz="2800" b="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bảng</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7" name="Bảng 6">
            <a:extLst>
              <a:ext uri="{FF2B5EF4-FFF2-40B4-BE49-F238E27FC236}">
                <a16:creationId xmlns:a16="http://schemas.microsoft.com/office/drawing/2014/main" id="{E75D6121-D529-3CCD-0819-4F1E330F02D8}"/>
              </a:ext>
            </a:extLst>
          </p:cNvPr>
          <p:cNvGraphicFramePr>
            <a:graphicFrameLocks noGrp="1"/>
          </p:cNvGraphicFramePr>
          <p:nvPr>
            <p:extLst>
              <p:ext uri="{D42A27DB-BD31-4B8C-83A1-F6EECF244321}">
                <p14:modId xmlns:p14="http://schemas.microsoft.com/office/powerpoint/2010/main" val="2818533883"/>
              </p:ext>
            </p:extLst>
          </p:nvPr>
        </p:nvGraphicFramePr>
        <p:xfrm>
          <a:off x="1557568" y="953318"/>
          <a:ext cx="9076863" cy="1393444"/>
        </p:xfrm>
        <a:graphic>
          <a:graphicData uri="http://schemas.openxmlformats.org/drawingml/2006/table">
            <a:tbl>
              <a:tblPr firstRow="1" firstCol="1" bandRow="1">
                <a:tableStyleId>{5C22544A-7EE6-4342-B048-85BDC9FD1C3A}</a:tableStyleId>
              </a:tblPr>
              <a:tblGrid>
                <a:gridCol w="3806774">
                  <a:extLst>
                    <a:ext uri="{9D8B030D-6E8A-4147-A177-3AD203B41FA5}">
                      <a16:colId xmlns:a16="http://schemas.microsoft.com/office/drawing/2014/main" val="1856195236"/>
                    </a:ext>
                  </a:extLst>
                </a:gridCol>
                <a:gridCol w="3267754">
                  <a:extLst>
                    <a:ext uri="{9D8B030D-6E8A-4147-A177-3AD203B41FA5}">
                      <a16:colId xmlns:a16="http://schemas.microsoft.com/office/drawing/2014/main" val="3466113925"/>
                    </a:ext>
                  </a:extLst>
                </a:gridCol>
                <a:gridCol w="2002335">
                  <a:extLst>
                    <a:ext uri="{9D8B030D-6E8A-4147-A177-3AD203B41FA5}">
                      <a16:colId xmlns:a16="http://schemas.microsoft.com/office/drawing/2014/main" val="3500211796"/>
                    </a:ext>
                  </a:extLst>
                </a:gridCol>
              </a:tblGrid>
              <a:tr h="0">
                <a:tc>
                  <a:txBody>
                    <a:bodyPr/>
                    <a:lstStyle/>
                    <a:p>
                      <a:pPr marL="0" marR="0" algn="ctr">
                        <a:lnSpc>
                          <a:spcPct val="115000"/>
                        </a:lnSpc>
                        <a:spcBef>
                          <a:spcPts val="600"/>
                        </a:spcBef>
                        <a:spcAft>
                          <a:spcPts val="600"/>
                        </a:spcAft>
                        <a:tabLst>
                          <a:tab pos="1386840" algn="l"/>
                        </a:tabLst>
                      </a:pPr>
                      <a:r>
                        <a:rPr lang="en-US" sz="2800" dirty="0" err="1">
                          <a:effectLst/>
                          <a:latin typeface="Times New Roman" panose="02020603050405020304" pitchFamily="18" charset="0"/>
                          <a:cs typeface="Times New Roman" panose="02020603050405020304" pitchFamily="18" charset="0"/>
                        </a:rPr>
                        <a:t>Cột</a:t>
                      </a:r>
                      <a:r>
                        <a:rPr lang="en-US" sz="2800" dirty="0">
                          <a:effectLst/>
                          <a:latin typeface="Times New Roman" panose="02020603050405020304" pitchFamily="18" charset="0"/>
                          <a:cs typeface="Times New Roman" panose="02020603050405020304" pitchFamily="18" charset="0"/>
                        </a:rPr>
                        <a:t> 1</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15000"/>
                        </a:lnSpc>
                        <a:spcBef>
                          <a:spcPts val="600"/>
                        </a:spcBef>
                        <a:spcAft>
                          <a:spcPts val="600"/>
                        </a:spcAft>
                        <a:tabLst>
                          <a:tab pos="1386840" algn="l"/>
                        </a:tabLst>
                      </a:pPr>
                      <a:r>
                        <a:rPr lang="en-US" sz="2800">
                          <a:effectLst/>
                          <a:latin typeface="Times New Roman" panose="02020603050405020304" pitchFamily="18" charset="0"/>
                          <a:cs typeface="Times New Roman" panose="02020603050405020304" pitchFamily="18" charset="0"/>
                        </a:rPr>
                        <a:t>Cột 2</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15000"/>
                        </a:lnSpc>
                        <a:spcBef>
                          <a:spcPts val="600"/>
                        </a:spcBef>
                        <a:spcAft>
                          <a:spcPts val="600"/>
                        </a:spcAft>
                        <a:tabLst>
                          <a:tab pos="1386840" algn="l"/>
                        </a:tabLst>
                      </a:pPr>
                      <a:r>
                        <a:rPr lang="en-US" sz="2800" dirty="0" err="1">
                          <a:effectLst/>
                          <a:latin typeface="Times New Roman" panose="02020603050405020304" pitchFamily="18" charset="0"/>
                          <a:cs typeface="Times New Roman" panose="02020603050405020304" pitchFamily="18" charset="0"/>
                        </a:rPr>
                        <a:t>Cột</a:t>
                      </a:r>
                      <a:r>
                        <a:rPr lang="en-US" sz="2800" dirty="0">
                          <a:effectLst/>
                          <a:latin typeface="Times New Roman" panose="02020603050405020304" pitchFamily="18" charset="0"/>
                          <a:cs typeface="Times New Roman" panose="02020603050405020304" pitchFamily="18" charset="0"/>
                        </a:rPr>
                        <a:t> 3</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946609396"/>
                  </a:ext>
                </a:extLst>
              </a:tr>
              <a:tr h="861362">
                <a:tc>
                  <a:txBody>
                    <a:bodyPr/>
                    <a:lstStyle/>
                    <a:p>
                      <a:pPr marL="0" marR="0" algn="ctr">
                        <a:lnSpc>
                          <a:spcPct val="115000"/>
                        </a:lnSpc>
                        <a:spcBef>
                          <a:spcPts val="600"/>
                        </a:spcBef>
                        <a:spcAft>
                          <a:spcPts val="600"/>
                        </a:spcAft>
                      </a:pPr>
                      <a:r>
                        <a:rPr lang="en-US" sz="2800" b="0" dirty="0" err="1">
                          <a:solidFill>
                            <a:schemeClr val="tx1"/>
                          </a:solidFill>
                          <a:effectLst/>
                          <a:latin typeface="Times New Roman" panose="02020603050405020304" pitchFamily="18" charset="0"/>
                          <a:cs typeface="Times New Roman" panose="02020603050405020304" pitchFamily="18" charset="0"/>
                        </a:rPr>
                        <a:t>Nghị</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luận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xã</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hội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về</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một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hiện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tượng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sống</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600"/>
                        </a:spcBef>
                        <a:spcAft>
                          <a:spcPts val="600"/>
                        </a:spcAft>
                      </a:pPr>
                      <a:r>
                        <a:rPr lang="en-US" sz="2800" b="0" dirty="0" err="1">
                          <a:solidFill>
                            <a:schemeClr val="tx1"/>
                          </a:solidFill>
                          <a:effectLst/>
                          <a:latin typeface="Times New Roman" panose="02020603050405020304" pitchFamily="18" charset="0"/>
                          <a:cs typeface="Times New Roman" panose="02020603050405020304" pitchFamily="18" charset="0"/>
                        </a:rPr>
                        <a:t>Nghị</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luận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xã</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hội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về</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một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tư</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tưởng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đạo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lý</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600"/>
                        </a:spcBef>
                        <a:spcAft>
                          <a:spcPts val="600"/>
                        </a:spcAft>
                      </a:pPr>
                      <a:r>
                        <a:rPr lang="en-US" sz="2800" b="0" dirty="0" err="1">
                          <a:solidFill>
                            <a:schemeClr val="tx1"/>
                          </a:solidFill>
                          <a:effectLst/>
                          <a:latin typeface="Times New Roman" panose="02020603050405020304" pitchFamily="18" charset="0"/>
                          <a:cs typeface="Times New Roman" panose="02020603050405020304" pitchFamily="18" charset="0"/>
                        </a:rPr>
                        <a:t>Nghị</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luận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văn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học</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3688089"/>
                  </a:ext>
                </a:extLst>
              </a:tr>
            </a:tbl>
          </a:graphicData>
        </a:graphic>
      </p:graphicFrame>
      <p:sp>
        <p:nvSpPr>
          <p:cNvPr id="12" name="Hộp Văn bản 11">
            <a:extLst>
              <a:ext uri="{FF2B5EF4-FFF2-40B4-BE49-F238E27FC236}">
                <a16:creationId xmlns:a16="http://schemas.microsoft.com/office/drawing/2014/main" id="{601FD18D-01B6-CC26-45B9-B63C558CC979}"/>
              </a:ext>
            </a:extLst>
          </p:cNvPr>
          <p:cNvSpPr txBox="1"/>
          <p:nvPr/>
        </p:nvSpPr>
        <p:spPr>
          <a:xfrm>
            <a:off x="941437" y="2611473"/>
            <a:ext cx="10955595" cy="3293209"/>
          </a:xfrm>
          <a:prstGeom prst="rect">
            <a:avLst/>
          </a:prstGeom>
          <a:noFill/>
        </p:spPr>
        <p:txBody>
          <a:bodyPr wrap="square">
            <a:spAutoFit/>
          </a:bodyPr>
          <a:lstStyle/>
          <a:p>
            <a:pPr marL="0" marR="0">
              <a:spcBef>
                <a:spcPts val="600"/>
              </a:spcBef>
              <a:spcAft>
                <a:spcPts val="600"/>
              </a:spcAft>
              <a:tabLst>
                <a:tab pos="1386840" algn="l"/>
              </a:tabLst>
            </a:pP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1: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bày</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tỏ</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suy</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nghĩ</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sức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mạnh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ý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chí</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cuộc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sống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600"/>
              </a:spcBef>
              <a:spcAft>
                <a:spcPts val="600"/>
              </a:spcAft>
              <a:tabLst>
                <a:tab pos="1386840" algn="l"/>
              </a:tabLst>
            </a:pP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2: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bày</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tỏ</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suy</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nghĩ</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hại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thói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ỷ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lại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600"/>
              </a:spcBef>
              <a:spcAft>
                <a:spcPts val="600"/>
              </a:spcAft>
              <a:tabLst>
                <a:tab pos="1386840" algn="l"/>
              </a:tabLst>
            </a:pP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3: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nêu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nhận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vẻ</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đẹp</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hình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tượng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một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người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hùng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một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phẩm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sử</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học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600"/>
              </a:spcBef>
              <a:spcAft>
                <a:spcPts val="600"/>
              </a:spcAft>
              <a:tabLst>
                <a:tab pos="1386840" algn="l"/>
              </a:tabLst>
            </a:pP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4: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bày</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tỏ</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suy</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nghĩ</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vai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trò</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lòng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yêu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nước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600"/>
              </a:spcBef>
              <a:spcAft>
                <a:spcPts val="600"/>
              </a:spcAft>
              <a:tabLst>
                <a:tab pos="1386840" algn="l"/>
              </a:tabLst>
            </a:pP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5: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bày</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tỏ</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suy</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nghĩ</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hậu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quả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việc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nghiện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mạng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hội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3757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a:extLst>
              <a:ext uri="{FF2B5EF4-FFF2-40B4-BE49-F238E27FC236}">
                <a16:creationId xmlns:a16="http://schemas.microsoft.com/office/drawing/2014/main" id="{1B63CC5C-7F4B-26CD-7C34-DBC44B7BEAF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5" name="Hộp Văn bản 4">
            <a:extLst>
              <a:ext uri="{FF2B5EF4-FFF2-40B4-BE49-F238E27FC236}">
                <a16:creationId xmlns:a16="http://schemas.microsoft.com/office/drawing/2014/main" id="{08F7D901-FDDF-95BD-22D7-3ECBF6A06361}"/>
              </a:ext>
            </a:extLst>
          </p:cNvPr>
          <p:cNvSpPr txBox="1"/>
          <p:nvPr/>
        </p:nvSpPr>
        <p:spPr>
          <a:xfrm>
            <a:off x="1282700" y="195553"/>
            <a:ext cx="10337800" cy="646331"/>
          </a:xfrm>
          <a:prstGeom prst="rect">
            <a:avLst/>
          </a:prstGeom>
          <a:noFill/>
        </p:spPr>
        <p:txBody>
          <a:bodyPr wrap="square">
            <a:spAutoFit/>
          </a:bodyPr>
          <a:lstStyle/>
          <a:p>
            <a:pPr marL="0" marR="0" algn="just">
              <a:spcBef>
                <a:spcPts val="0"/>
              </a:spcBef>
              <a:spcAft>
                <a:spcPts val="0"/>
              </a:spcAft>
            </a:pPr>
            <a:r>
              <a:rPr lang="en-US" sz="3600" b="1" dirty="0">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viết</a:t>
            </a:r>
            <a:endParaRPr lang="en-US" sz="3600" dirty="0">
              <a:solidFill>
                <a:schemeClr val="bg1"/>
              </a:solidFill>
              <a:effectLst/>
              <a:highlight>
                <a:srgbClr val="00CC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06BFBBCD-7145-BBEB-4BC5-183BB7CA73EB}"/>
              </a:ext>
            </a:extLst>
          </p:cNvPr>
          <p:cNvSpPr txBox="1"/>
          <p:nvPr/>
        </p:nvSpPr>
        <p:spPr>
          <a:xfrm>
            <a:off x="1282700" y="841884"/>
            <a:ext cx="10337800" cy="584775"/>
          </a:xfrm>
          <a:prstGeom prst="rect">
            <a:avLst/>
          </a:prstGeom>
          <a:noFill/>
        </p:spPr>
        <p:txBody>
          <a:bodyPr wrap="square">
            <a:spAutoFit/>
          </a:bodyPr>
          <a:lstStyle/>
          <a:p>
            <a:pPr algn="just"/>
            <a:r>
              <a:rPr lang="en-US" sz="3200" b="1" dirty="0" err="1">
                <a:solidFill>
                  <a:srgbClr val="FF0000"/>
                </a:solidFill>
                <a:latin typeface="Times New Roman" panose="02020603050405020304" pitchFamily="18" charset="0"/>
                <a:cs typeface="Times New Roman" panose="02020603050405020304" pitchFamily="18" charset="0"/>
              </a:rPr>
              <a:t>Đề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Quan </a:t>
            </a:r>
            <a:r>
              <a:rPr lang="en-US" sz="3200" b="1" dirty="0" err="1">
                <a:solidFill>
                  <a:srgbClr val="FF0000"/>
                </a:solidFill>
                <a:latin typeface="Times New Roman" panose="02020603050405020304" pitchFamily="18" charset="0"/>
                <a:cs typeface="Times New Roman" panose="02020603050405020304" pitchFamily="18" charset="0"/>
              </a:rPr>
              <a:t>điểm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lòng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yêu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nước</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7" name="Hộp Văn bản 16">
            <a:extLst>
              <a:ext uri="{FF2B5EF4-FFF2-40B4-BE49-F238E27FC236}">
                <a16:creationId xmlns:a16="http://schemas.microsoft.com/office/drawing/2014/main" id="{64493C3B-A3D2-9C80-E2CB-02290E1F6B3B}"/>
              </a:ext>
            </a:extLst>
          </p:cNvPr>
          <p:cNvSpPr txBox="1"/>
          <p:nvPr/>
        </p:nvSpPr>
        <p:spPr>
          <a:xfrm>
            <a:off x="1578351" y="2110620"/>
            <a:ext cx="9773272" cy="954107"/>
          </a:xfrm>
          <a:prstGeom prst="rect">
            <a:avLst/>
          </a:prstGeom>
          <a:noFill/>
          <a:ln w="38100">
            <a:noFill/>
          </a:ln>
        </p:spPr>
        <p:txBody>
          <a:bodyPr wrap="square">
            <a:spAutoFit/>
          </a:bodyPr>
          <a:lstStyle/>
          <a:p>
            <a:pPr marR="0" lvl="0">
              <a:spcBef>
                <a:spcPts val="600"/>
              </a:spcBef>
              <a:spcAft>
                <a:spcPts val="600"/>
              </a:spcAft>
              <a:buSzPts val="1400"/>
            </a:pPr>
            <a:r>
              <a:rPr lang="en-US" sz="2800" b="1" i="1" dirty="0">
                <a:solidFill>
                  <a:srgbClr val="0D0D0D"/>
                </a:solidFill>
                <a:effectLst/>
                <a:latin typeface="Times New Roman" panose="02020603050405020304" pitchFamily="18" charset="0"/>
                <a:ea typeface="Times New Roman" panose="02020603050405020304" pitchFamily="18" charset="0"/>
              </a:rPr>
              <a:t>- </a:t>
            </a:r>
            <a:r>
              <a:rPr lang="vi-VN" sz="2800" b="1" i="1" dirty="0" err="1">
                <a:solidFill>
                  <a:srgbClr val="0D0D0D"/>
                </a:solidFill>
                <a:effectLst/>
                <a:latin typeface="Times New Roman" panose="02020603050405020304" pitchFamily="18" charset="0"/>
                <a:ea typeface="Times New Roman" panose="02020603050405020304" pitchFamily="18" charset="0"/>
              </a:rPr>
              <a:t>Lập</a:t>
            </a:r>
            <a:r>
              <a:rPr lang="vi-VN" sz="2800" b="1" i="1" dirty="0">
                <a:solidFill>
                  <a:srgbClr val="0D0D0D"/>
                </a:solidFill>
                <a:effectLst/>
                <a:latin typeface="Times New Roman" panose="02020603050405020304" pitchFamily="18" charset="0"/>
                <a:ea typeface="Times New Roman" panose="02020603050405020304" pitchFamily="18" charset="0"/>
              </a:rPr>
              <a:t> </a:t>
            </a:r>
            <a:r>
              <a:rPr lang="vi-VN" sz="2800" b="1" i="1" dirty="0" err="1">
                <a:solidFill>
                  <a:srgbClr val="0D0D0D"/>
                </a:solidFill>
                <a:effectLst/>
                <a:latin typeface="Times New Roman" panose="02020603050405020304" pitchFamily="18" charset="0"/>
                <a:ea typeface="Times New Roman" panose="02020603050405020304" pitchFamily="18" charset="0"/>
              </a:rPr>
              <a:t>dàn</a:t>
            </a:r>
            <a:r>
              <a:rPr lang="vi-VN" sz="2800" b="1" i="1" dirty="0">
                <a:solidFill>
                  <a:srgbClr val="0D0D0D"/>
                </a:solidFill>
                <a:effectLst/>
                <a:latin typeface="Times New Roman" panose="02020603050405020304" pitchFamily="18" charset="0"/>
                <a:ea typeface="Times New Roman" panose="02020603050405020304" pitchFamily="18" charset="0"/>
              </a:rPr>
              <a:t> ý </a:t>
            </a:r>
            <a:r>
              <a:rPr lang="vi-VN" sz="2800" b="1" i="1" dirty="0" err="1">
                <a:solidFill>
                  <a:srgbClr val="0D0D0D"/>
                </a:solidFill>
                <a:effectLst/>
                <a:latin typeface="Times New Roman" panose="02020603050405020304" pitchFamily="18" charset="0"/>
                <a:ea typeface="Times New Roman" panose="02020603050405020304" pitchFamily="18" charset="0"/>
              </a:rPr>
              <a:t>bằng</a:t>
            </a:r>
            <a:r>
              <a:rPr lang="vi-VN" sz="2800" b="1" i="1" dirty="0">
                <a:solidFill>
                  <a:srgbClr val="0D0D0D"/>
                </a:solidFill>
                <a:effectLst/>
                <a:latin typeface="Times New Roman" panose="02020603050405020304" pitchFamily="18" charset="0"/>
                <a:ea typeface="Times New Roman" panose="02020603050405020304" pitchFamily="18" charset="0"/>
              </a:rPr>
              <a:t> </a:t>
            </a:r>
            <a:r>
              <a:rPr lang="vi-VN" sz="2800" b="1" i="1" dirty="0" err="1">
                <a:solidFill>
                  <a:srgbClr val="0D0D0D"/>
                </a:solidFill>
                <a:effectLst/>
                <a:latin typeface="Times New Roman" panose="02020603050405020304" pitchFamily="18" charset="0"/>
                <a:ea typeface="Times New Roman" panose="02020603050405020304" pitchFamily="18" charset="0"/>
              </a:rPr>
              <a:t>cách</a:t>
            </a:r>
            <a:r>
              <a:rPr lang="vi-VN" sz="2800" b="1" i="1" dirty="0">
                <a:solidFill>
                  <a:srgbClr val="0D0D0D"/>
                </a:solidFill>
                <a:effectLst/>
                <a:latin typeface="Times New Roman" panose="02020603050405020304" pitchFamily="18" charset="0"/>
                <a:ea typeface="Times New Roman" panose="02020603050405020304" pitchFamily="18" charset="0"/>
              </a:rPr>
              <a:t> </a:t>
            </a:r>
            <a:r>
              <a:rPr lang="vi-VN" sz="2800" b="1" i="1" dirty="0" err="1">
                <a:solidFill>
                  <a:srgbClr val="0D0D0D"/>
                </a:solidFill>
                <a:effectLst/>
                <a:latin typeface="Times New Roman" panose="02020603050405020304" pitchFamily="18" charset="0"/>
                <a:ea typeface="Times New Roman" panose="02020603050405020304" pitchFamily="18" charset="0"/>
              </a:rPr>
              <a:t>dựa</a:t>
            </a:r>
            <a:r>
              <a:rPr lang="vi-VN" sz="2800" b="1" i="1" dirty="0">
                <a:solidFill>
                  <a:srgbClr val="0D0D0D"/>
                </a:solidFill>
                <a:effectLst/>
                <a:latin typeface="Times New Roman" panose="02020603050405020304" pitchFamily="18" charset="0"/>
                <a:ea typeface="Times New Roman" panose="02020603050405020304" pitchFamily="18" charset="0"/>
              </a:rPr>
              <a:t> </a:t>
            </a:r>
            <a:r>
              <a:rPr lang="vi-VN" sz="2800" b="1" i="1" dirty="0" err="1">
                <a:solidFill>
                  <a:srgbClr val="0D0D0D"/>
                </a:solidFill>
                <a:effectLst/>
                <a:latin typeface="Times New Roman" panose="02020603050405020304" pitchFamily="18" charset="0"/>
                <a:ea typeface="Times New Roman" panose="02020603050405020304" pitchFamily="18" charset="0"/>
              </a:rPr>
              <a:t>vào</a:t>
            </a:r>
            <a:r>
              <a:rPr lang="vi-VN" sz="2800" b="1" i="1" dirty="0">
                <a:solidFill>
                  <a:srgbClr val="0D0D0D"/>
                </a:solidFill>
                <a:effectLst/>
                <a:latin typeface="Times New Roman" panose="02020603050405020304" pitchFamily="18" charset="0"/>
                <a:ea typeface="Times New Roman" panose="02020603050405020304" pitchFamily="18" charset="0"/>
              </a:rPr>
              <a:t> </a:t>
            </a:r>
            <a:r>
              <a:rPr lang="vi-VN" sz="2800" b="1" i="1" dirty="0" err="1">
                <a:solidFill>
                  <a:srgbClr val="0D0D0D"/>
                </a:solidFill>
                <a:effectLst/>
                <a:latin typeface="Times New Roman" panose="02020603050405020304" pitchFamily="18" charset="0"/>
                <a:ea typeface="Times New Roman" panose="02020603050405020304" pitchFamily="18" charset="0"/>
              </a:rPr>
              <a:t>các</a:t>
            </a:r>
            <a:r>
              <a:rPr lang="vi-VN" sz="2800" b="1" i="1" dirty="0">
                <a:solidFill>
                  <a:srgbClr val="0D0D0D"/>
                </a:solidFill>
                <a:effectLst/>
                <a:latin typeface="Times New Roman" panose="02020603050405020304" pitchFamily="18" charset="0"/>
                <a:ea typeface="Times New Roman" panose="02020603050405020304" pitchFamily="18" charset="0"/>
              </a:rPr>
              <a:t> ý </a:t>
            </a:r>
            <a:r>
              <a:rPr lang="vi-VN" sz="2800" b="1" i="1" dirty="0" err="1">
                <a:solidFill>
                  <a:srgbClr val="0D0D0D"/>
                </a:solidFill>
                <a:effectLst/>
                <a:latin typeface="Times New Roman" panose="02020603050405020304" pitchFamily="18" charset="0"/>
                <a:ea typeface="Times New Roman" panose="02020603050405020304" pitchFamily="18" charset="0"/>
              </a:rPr>
              <a:t>đã</a:t>
            </a:r>
            <a:r>
              <a:rPr lang="vi-VN" sz="2800" b="1" i="1" dirty="0">
                <a:solidFill>
                  <a:srgbClr val="0D0D0D"/>
                </a:solidFill>
                <a:effectLst/>
                <a:latin typeface="Times New Roman" panose="02020603050405020304" pitchFamily="18" charset="0"/>
                <a:ea typeface="Times New Roman" panose="02020603050405020304" pitchFamily="18" charset="0"/>
              </a:rPr>
              <a:t> </a:t>
            </a:r>
            <a:r>
              <a:rPr lang="vi-VN" sz="2800" b="1" i="1" dirty="0" err="1">
                <a:solidFill>
                  <a:srgbClr val="0D0D0D"/>
                </a:solidFill>
                <a:effectLst/>
                <a:latin typeface="Times New Roman" panose="02020603050405020304" pitchFamily="18" charset="0"/>
                <a:ea typeface="Times New Roman" panose="02020603050405020304" pitchFamily="18" charset="0"/>
              </a:rPr>
              <a:t>tìm</a:t>
            </a:r>
            <a:r>
              <a:rPr lang="vi-VN" sz="2800" b="1" i="1" dirty="0">
                <a:solidFill>
                  <a:srgbClr val="0D0D0D"/>
                </a:solidFill>
                <a:effectLst/>
                <a:latin typeface="Times New Roman" panose="02020603050405020304" pitchFamily="18" charset="0"/>
                <a:ea typeface="Times New Roman" panose="02020603050405020304" pitchFamily="18" charset="0"/>
              </a:rPr>
              <a:t> </a:t>
            </a:r>
            <a:r>
              <a:rPr lang="vi-VN" sz="2800" b="1" i="1" dirty="0" err="1">
                <a:solidFill>
                  <a:srgbClr val="0D0D0D"/>
                </a:solidFill>
                <a:effectLst/>
                <a:latin typeface="Times New Roman" panose="02020603050405020304" pitchFamily="18" charset="0"/>
                <a:ea typeface="Times New Roman" panose="02020603050405020304" pitchFamily="18" charset="0"/>
              </a:rPr>
              <a:t>được</a:t>
            </a:r>
            <a:r>
              <a:rPr lang="vi-VN" sz="2800" b="1" i="1" dirty="0">
                <a:solidFill>
                  <a:srgbClr val="0D0D0D"/>
                </a:solidFill>
                <a:effectLst/>
                <a:latin typeface="Times New Roman" panose="02020603050405020304" pitchFamily="18" charset="0"/>
                <a:ea typeface="Times New Roman" panose="02020603050405020304" pitchFamily="18" charset="0"/>
              </a:rPr>
              <a:t>, </a:t>
            </a:r>
            <a:r>
              <a:rPr lang="vi-VN" sz="2800" b="1" i="1" dirty="0" err="1">
                <a:solidFill>
                  <a:srgbClr val="0D0D0D"/>
                </a:solidFill>
                <a:effectLst/>
                <a:latin typeface="Times New Roman" panose="02020603050405020304" pitchFamily="18" charset="0"/>
                <a:ea typeface="Times New Roman" panose="02020603050405020304" pitchFamily="18" charset="0"/>
              </a:rPr>
              <a:t>sắp</a:t>
            </a:r>
            <a:r>
              <a:rPr lang="vi-VN" sz="2800" b="1" i="1" dirty="0">
                <a:solidFill>
                  <a:srgbClr val="0D0D0D"/>
                </a:solidFill>
                <a:effectLst/>
                <a:latin typeface="Times New Roman" panose="02020603050405020304" pitchFamily="18" charset="0"/>
                <a:ea typeface="Times New Roman" panose="02020603050405020304" pitchFamily="18" charset="0"/>
              </a:rPr>
              <a:t> </a:t>
            </a:r>
            <a:r>
              <a:rPr lang="vi-VN" sz="2800" b="1" i="1" dirty="0" err="1">
                <a:solidFill>
                  <a:srgbClr val="0D0D0D"/>
                </a:solidFill>
                <a:effectLst/>
                <a:latin typeface="Times New Roman" panose="02020603050405020304" pitchFamily="18" charset="0"/>
                <a:ea typeface="Times New Roman" panose="02020603050405020304" pitchFamily="18" charset="0"/>
              </a:rPr>
              <a:t>xếp</a:t>
            </a:r>
            <a:r>
              <a:rPr lang="vi-VN" sz="2800" b="1" i="1" dirty="0">
                <a:solidFill>
                  <a:srgbClr val="0D0D0D"/>
                </a:solidFill>
                <a:effectLst/>
                <a:latin typeface="Times New Roman" panose="02020603050405020304" pitchFamily="18" charset="0"/>
                <a:ea typeface="Times New Roman" panose="02020603050405020304" pitchFamily="18" charset="0"/>
              </a:rPr>
              <a:t> </a:t>
            </a:r>
            <a:r>
              <a:rPr lang="vi-VN" sz="2800" b="1" i="1" dirty="0" err="1">
                <a:solidFill>
                  <a:srgbClr val="0D0D0D"/>
                </a:solidFill>
                <a:effectLst/>
                <a:latin typeface="Times New Roman" panose="02020603050405020304" pitchFamily="18" charset="0"/>
                <a:ea typeface="Times New Roman" panose="02020603050405020304" pitchFamily="18" charset="0"/>
              </a:rPr>
              <a:t>lại</a:t>
            </a:r>
            <a:r>
              <a:rPr lang="vi-VN" sz="2800" b="1" i="1" dirty="0">
                <a:solidFill>
                  <a:srgbClr val="0D0D0D"/>
                </a:solidFill>
                <a:effectLst/>
                <a:latin typeface="Times New Roman" panose="02020603050405020304" pitchFamily="18" charset="0"/>
                <a:ea typeface="Times New Roman" panose="02020603050405020304" pitchFamily="18" charset="0"/>
              </a:rPr>
              <a:t> theo </a:t>
            </a:r>
            <a:r>
              <a:rPr lang="en-US" sz="2800" b="1" i="1" dirty="0" err="1">
                <a:solidFill>
                  <a:srgbClr val="0D0D0D"/>
                </a:solidFill>
                <a:effectLst/>
                <a:latin typeface="Times New Roman" panose="02020603050405020304" pitchFamily="18" charset="0"/>
                <a:ea typeface="Times New Roman" panose="02020603050405020304" pitchFamily="18" charset="0"/>
              </a:rPr>
              <a:t>một</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trình</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tự</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nhất</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định</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theo</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vi-VN" sz="2800" b="1" i="1" dirty="0">
                <a:solidFill>
                  <a:srgbClr val="0D0D0D"/>
                </a:solidFill>
                <a:effectLst/>
                <a:latin typeface="Times New Roman" panose="02020603050405020304" pitchFamily="18" charset="0"/>
                <a:ea typeface="Times New Roman" panose="02020603050405020304" pitchFamily="18" charset="0"/>
              </a:rPr>
              <a:t>ba </a:t>
            </a:r>
            <a:r>
              <a:rPr lang="vi-VN" sz="2800" b="1" i="1" dirty="0" err="1">
                <a:solidFill>
                  <a:srgbClr val="0D0D0D"/>
                </a:solidFill>
                <a:effectLst/>
                <a:latin typeface="Times New Roman" panose="02020603050405020304" pitchFamily="18" charset="0"/>
                <a:ea typeface="Times New Roman" panose="02020603050405020304" pitchFamily="18" charset="0"/>
              </a:rPr>
              <a:t>phần</a:t>
            </a:r>
            <a:r>
              <a:rPr lang="vi-VN" sz="2800" b="1" i="1" dirty="0">
                <a:solidFill>
                  <a:srgbClr val="0D0D0D"/>
                </a:solidFill>
                <a:effectLst/>
                <a:latin typeface="Times New Roman" panose="02020603050405020304" pitchFamily="18" charset="0"/>
                <a:ea typeface="Times New Roman" panose="02020603050405020304" pitchFamily="18" charset="0"/>
              </a:rPr>
              <a:t> </a:t>
            </a:r>
            <a:r>
              <a:rPr lang="vi-VN" sz="2800" b="1" i="1" dirty="0" err="1">
                <a:solidFill>
                  <a:srgbClr val="0D0D0D"/>
                </a:solidFill>
                <a:effectLst/>
                <a:latin typeface="Times New Roman" panose="02020603050405020304" pitchFamily="18" charset="0"/>
                <a:ea typeface="Times New Roman" panose="02020603050405020304" pitchFamily="18" charset="0"/>
              </a:rPr>
              <a:t>lớn</a:t>
            </a:r>
            <a:r>
              <a:rPr lang="vi-VN" sz="2800" b="1" i="1" dirty="0">
                <a:solidFill>
                  <a:srgbClr val="0D0D0D"/>
                </a:solidFill>
                <a:effectLst/>
                <a:latin typeface="Times New Roman" panose="02020603050405020304" pitchFamily="18" charset="0"/>
                <a:ea typeface="Times New Roman" panose="02020603050405020304" pitchFamily="18" charset="0"/>
              </a:rPr>
              <a:t> </a:t>
            </a:r>
            <a:r>
              <a:rPr lang="vi-VN" sz="2800" b="1" i="1" dirty="0" err="1">
                <a:solidFill>
                  <a:srgbClr val="0D0D0D"/>
                </a:solidFill>
                <a:effectLst/>
                <a:latin typeface="Times New Roman" panose="02020603050405020304" pitchFamily="18" charset="0"/>
                <a:ea typeface="Times New Roman" panose="02020603050405020304" pitchFamily="18" charset="0"/>
              </a:rPr>
              <a:t>của</a:t>
            </a:r>
            <a:r>
              <a:rPr lang="vi-VN" sz="2800" b="1" i="1" dirty="0">
                <a:solidFill>
                  <a:srgbClr val="0D0D0D"/>
                </a:solidFill>
                <a:effectLst/>
                <a:latin typeface="Times New Roman" panose="02020603050405020304" pitchFamily="18" charset="0"/>
                <a:ea typeface="Times New Roman" panose="02020603050405020304" pitchFamily="18" charset="0"/>
              </a:rPr>
              <a:t> </a:t>
            </a:r>
            <a:r>
              <a:rPr lang="vi-VN" sz="2800" b="1" i="1" dirty="0" err="1">
                <a:solidFill>
                  <a:srgbClr val="0D0D0D"/>
                </a:solidFill>
                <a:effectLst/>
                <a:latin typeface="Times New Roman" panose="02020603050405020304" pitchFamily="18" charset="0"/>
                <a:ea typeface="Times New Roman" panose="02020603050405020304" pitchFamily="18" charset="0"/>
              </a:rPr>
              <a:t>bài</a:t>
            </a:r>
            <a:r>
              <a:rPr lang="vi-VN" sz="2800" b="1" i="1" dirty="0">
                <a:solidFill>
                  <a:srgbClr val="0D0D0D"/>
                </a:solidFill>
                <a:effectLst/>
                <a:latin typeface="Times New Roman" panose="02020603050405020304" pitchFamily="18" charset="0"/>
                <a:ea typeface="Times New Roman" panose="02020603050405020304" pitchFamily="18" charset="0"/>
              </a:rPr>
              <a:t> văn, </a:t>
            </a:r>
            <a:r>
              <a:rPr lang="vi-VN" sz="2800" b="1" i="1" dirty="0" err="1">
                <a:solidFill>
                  <a:srgbClr val="0D0D0D"/>
                </a:solidFill>
                <a:effectLst/>
                <a:latin typeface="Times New Roman" panose="02020603050405020304" pitchFamily="18" charset="0"/>
                <a:ea typeface="Times New Roman" panose="02020603050405020304" pitchFamily="18" charset="0"/>
              </a:rPr>
              <a:t>gồm</a:t>
            </a:r>
            <a:r>
              <a:rPr lang="vi-VN" sz="2800" b="1" i="1"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2" name="Hộp Văn bản 1">
            <a:extLst>
              <a:ext uri="{FF2B5EF4-FFF2-40B4-BE49-F238E27FC236}">
                <a16:creationId xmlns:a16="http://schemas.microsoft.com/office/drawing/2014/main" id="{771F6536-1325-F078-7E70-C2F9597B8AB3}"/>
              </a:ext>
            </a:extLst>
          </p:cNvPr>
          <p:cNvSpPr txBox="1"/>
          <p:nvPr/>
        </p:nvSpPr>
        <p:spPr>
          <a:xfrm>
            <a:off x="1282700" y="1395882"/>
            <a:ext cx="10337800" cy="584775"/>
          </a:xfrm>
          <a:prstGeom prst="rect">
            <a:avLst/>
          </a:prstGeom>
          <a:noFill/>
        </p:spPr>
        <p:txBody>
          <a:bodyPr wrap="square">
            <a:spAutoFit/>
          </a:bodyPr>
          <a:lstStyle/>
          <a:p>
            <a:pPr algn="just"/>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3200" dirty="0">
              <a:solidFill>
                <a:srgbClr val="00CC00"/>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9C5570B9-F5DA-BD46-121B-771E6AFA06A0}"/>
              </a:ext>
            </a:extLst>
          </p:cNvPr>
          <p:cNvSpPr txBox="1"/>
          <p:nvPr/>
        </p:nvSpPr>
        <p:spPr>
          <a:xfrm>
            <a:off x="1578351" y="3194690"/>
            <a:ext cx="9773272" cy="2400657"/>
          </a:xfrm>
          <a:prstGeom prst="rect">
            <a:avLst/>
          </a:prstGeom>
          <a:noFill/>
        </p:spPr>
        <p:txBody>
          <a:bodyPr wrap="square">
            <a:spAutoFit/>
          </a:bodyPr>
          <a:lstStyle/>
          <a:p>
            <a:pPr marL="0" marR="0" algn="just">
              <a:spcBef>
                <a:spcPts val="600"/>
              </a:spcBef>
              <a:spcAft>
                <a:spcPts val="600"/>
              </a:spcAft>
            </a:pP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I.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600"/>
              </a:spcBef>
              <a:spcAft>
                <a:spcPts val="60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dắt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nghị</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dắt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tộc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gìn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giữ</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tấm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gương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nghị</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2169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a:extLst>
              <a:ext uri="{FF2B5EF4-FFF2-40B4-BE49-F238E27FC236}">
                <a16:creationId xmlns:a16="http://schemas.microsoft.com/office/drawing/2014/main" id="{1B63CC5C-7F4B-26CD-7C34-DBC44B7BEAF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5" name="Hộp Văn bản 4">
            <a:extLst>
              <a:ext uri="{FF2B5EF4-FFF2-40B4-BE49-F238E27FC236}">
                <a16:creationId xmlns:a16="http://schemas.microsoft.com/office/drawing/2014/main" id="{08F7D901-FDDF-95BD-22D7-3ECBF6A06361}"/>
              </a:ext>
            </a:extLst>
          </p:cNvPr>
          <p:cNvSpPr txBox="1"/>
          <p:nvPr/>
        </p:nvSpPr>
        <p:spPr>
          <a:xfrm>
            <a:off x="1282700" y="195553"/>
            <a:ext cx="10337800" cy="646331"/>
          </a:xfrm>
          <a:prstGeom prst="rect">
            <a:avLst/>
          </a:prstGeom>
          <a:noFill/>
        </p:spPr>
        <p:txBody>
          <a:bodyPr wrap="square">
            <a:spAutoFit/>
          </a:bodyPr>
          <a:lstStyle/>
          <a:p>
            <a:pPr marL="0" marR="0" algn="just">
              <a:spcBef>
                <a:spcPts val="0"/>
              </a:spcBef>
              <a:spcAft>
                <a:spcPts val="0"/>
              </a:spcAft>
            </a:pPr>
            <a:r>
              <a:rPr lang="en-US" sz="3600" b="1" dirty="0">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viết</a:t>
            </a:r>
            <a:endParaRPr lang="en-US" sz="3600" dirty="0">
              <a:solidFill>
                <a:schemeClr val="bg1"/>
              </a:solidFill>
              <a:effectLst/>
              <a:highlight>
                <a:srgbClr val="00CC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06BFBBCD-7145-BBEB-4BC5-183BB7CA73EB}"/>
              </a:ext>
            </a:extLst>
          </p:cNvPr>
          <p:cNvSpPr txBox="1"/>
          <p:nvPr/>
        </p:nvSpPr>
        <p:spPr>
          <a:xfrm>
            <a:off x="1282700" y="841884"/>
            <a:ext cx="10337800" cy="584775"/>
          </a:xfrm>
          <a:prstGeom prst="rect">
            <a:avLst/>
          </a:prstGeom>
          <a:noFill/>
        </p:spPr>
        <p:txBody>
          <a:bodyPr wrap="square">
            <a:spAutoFit/>
          </a:bodyPr>
          <a:lstStyle/>
          <a:p>
            <a:pPr algn="just"/>
            <a:r>
              <a:rPr lang="en-US" sz="3200" b="1" dirty="0" err="1">
                <a:solidFill>
                  <a:srgbClr val="FF0000"/>
                </a:solidFill>
                <a:latin typeface="Times New Roman" panose="02020603050405020304" pitchFamily="18" charset="0"/>
                <a:cs typeface="Times New Roman" panose="02020603050405020304" pitchFamily="18" charset="0"/>
              </a:rPr>
              <a:t>Đề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Quan </a:t>
            </a:r>
            <a:r>
              <a:rPr lang="en-US" sz="3200" b="1" dirty="0" err="1">
                <a:solidFill>
                  <a:srgbClr val="FF0000"/>
                </a:solidFill>
                <a:latin typeface="Times New Roman" panose="02020603050405020304" pitchFamily="18" charset="0"/>
                <a:cs typeface="Times New Roman" panose="02020603050405020304" pitchFamily="18" charset="0"/>
              </a:rPr>
              <a:t>điểm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lòng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yêu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nước</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7" name="Hộp Văn bản 16">
            <a:extLst>
              <a:ext uri="{FF2B5EF4-FFF2-40B4-BE49-F238E27FC236}">
                <a16:creationId xmlns:a16="http://schemas.microsoft.com/office/drawing/2014/main" id="{64493C3B-A3D2-9C80-E2CB-02290E1F6B3B}"/>
              </a:ext>
            </a:extLst>
          </p:cNvPr>
          <p:cNvSpPr txBox="1"/>
          <p:nvPr/>
        </p:nvSpPr>
        <p:spPr>
          <a:xfrm>
            <a:off x="1578351" y="2110620"/>
            <a:ext cx="9773272" cy="954107"/>
          </a:xfrm>
          <a:prstGeom prst="rect">
            <a:avLst/>
          </a:prstGeom>
          <a:noFill/>
          <a:ln w="38100">
            <a:noFill/>
          </a:ln>
        </p:spPr>
        <p:txBody>
          <a:bodyPr wrap="square">
            <a:spAutoFit/>
          </a:bodyPr>
          <a:lstStyle/>
          <a:p>
            <a:pPr marR="0" lvl="0">
              <a:spcBef>
                <a:spcPts val="600"/>
              </a:spcBef>
              <a:spcAft>
                <a:spcPts val="600"/>
              </a:spcAft>
              <a:buSzPts val="1400"/>
            </a:pPr>
            <a:r>
              <a:rPr lang="en-US" sz="2800" b="1" i="1" dirty="0">
                <a:solidFill>
                  <a:srgbClr val="0D0D0D"/>
                </a:solidFill>
                <a:effectLst/>
                <a:latin typeface="Times New Roman" panose="02020603050405020304" pitchFamily="18" charset="0"/>
                <a:ea typeface="Times New Roman" panose="02020603050405020304" pitchFamily="18" charset="0"/>
              </a:rPr>
              <a:t>- </a:t>
            </a:r>
            <a:r>
              <a:rPr lang="vi-VN" sz="2800" b="1" i="1" dirty="0" err="1">
                <a:solidFill>
                  <a:srgbClr val="0D0D0D"/>
                </a:solidFill>
                <a:effectLst/>
                <a:latin typeface="Times New Roman" panose="02020603050405020304" pitchFamily="18" charset="0"/>
                <a:ea typeface="Times New Roman" panose="02020603050405020304" pitchFamily="18" charset="0"/>
              </a:rPr>
              <a:t>Lập</a:t>
            </a:r>
            <a:r>
              <a:rPr lang="vi-VN" sz="2800" b="1" i="1" dirty="0">
                <a:solidFill>
                  <a:srgbClr val="0D0D0D"/>
                </a:solidFill>
                <a:effectLst/>
                <a:latin typeface="Times New Roman" panose="02020603050405020304" pitchFamily="18" charset="0"/>
                <a:ea typeface="Times New Roman" panose="02020603050405020304" pitchFamily="18" charset="0"/>
              </a:rPr>
              <a:t> </a:t>
            </a:r>
            <a:r>
              <a:rPr lang="vi-VN" sz="2800" b="1" i="1" dirty="0" err="1">
                <a:solidFill>
                  <a:srgbClr val="0D0D0D"/>
                </a:solidFill>
                <a:effectLst/>
                <a:latin typeface="Times New Roman" panose="02020603050405020304" pitchFamily="18" charset="0"/>
                <a:ea typeface="Times New Roman" panose="02020603050405020304" pitchFamily="18" charset="0"/>
              </a:rPr>
              <a:t>dàn</a:t>
            </a:r>
            <a:r>
              <a:rPr lang="vi-VN" sz="2800" b="1" i="1" dirty="0">
                <a:solidFill>
                  <a:srgbClr val="0D0D0D"/>
                </a:solidFill>
                <a:effectLst/>
                <a:latin typeface="Times New Roman" panose="02020603050405020304" pitchFamily="18" charset="0"/>
                <a:ea typeface="Times New Roman" panose="02020603050405020304" pitchFamily="18" charset="0"/>
              </a:rPr>
              <a:t> ý </a:t>
            </a:r>
            <a:r>
              <a:rPr lang="vi-VN" sz="2800" b="1" i="1" dirty="0" err="1">
                <a:solidFill>
                  <a:srgbClr val="0D0D0D"/>
                </a:solidFill>
                <a:effectLst/>
                <a:latin typeface="Times New Roman" panose="02020603050405020304" pitchFamily="18" charset="0"/>
                <a:ea typeface="Times New Roman" panose="02020603050405020304" pitchFamily="18" charset="0"/>
              </a:rPr>
              <a:t>bằng</a:t>
            </a:r>
            <a:r>
              <a:rPr lang="vi-VN" sz="2800" b="1" i="1" dirty="0">
                <a:solidFill>
                  <a:srgbClr val="0D0D0D"/>
                </a:solidFill>
                <a:effectLst/>
                <a:latin typeface="Times New Roman" panose="02020603050405020304" pitchFamily="18" charset="0"/>
                <a:ea typeface="Times New Roman" panose="02020603050405020304" pitchFamily="18" charset="0"/>
              </a:rPr>
              <a:t> </a:t>
            </a:r>
            <a:r>
              <a:rPr lang="vi-VN" sz="2800" b="1" i="1" dirty="0" err="1">
                <a:solidFill>
                  <a:srgbClr val="0D0D0D"/>
                </a:solidFill>
                <a:effectLst/>
                <a:latin typeface="Times New Roman" panose="02020603050405020304" pitchFamily="18" charset="0"/>
                <a:ea typeface="Times New Roman" panose="02020603050405020304" pitchFamily="18" charset="0"/>
              </a:rPr>
              <a:t>cách</a:t>
            </a:r>
            <a:r>
              <a:rPr lang="vi-VN" sz="2800" b="1" i="1" dirty="0">
                <a:solidFill>
                  <a:srgbClr val="0D0D0D"/>
                </a:solidFill>
                <a:effectLst/>
                <a:latin typeface="Times New Roman" panose="02020603050405020304" pitchFamily="18" charset="0"/>
                <a:ea typeface="Times New Roman" panose="02020603050405020304" pitchFamily="18" charset="0"/>
              </a:rPr>
              <a:t> </a:t>
            </a:r>
            <a:r>
              <a:rPr lang="vi-VN" sz="2800" b="1" i="1" dirty="0" err="1">
                <a:solidFill>
                  <a:srgbClr val="0D0D0D"/>
                </a:solidFill>
                <a:effectLst/>
                <a:latin typeface="Times New Roman" panose="02020603050405020304" pitchFamily="18" charset="0"/>
                <a:ea typeface="Times New Roman" panose="02020603050405020304" pitchFamily="18" charset="0"/>
              </a:rPr>
              <a:t>dựa</a:t>
            </a:r>
            <a:r>
              <a:rPr lang="vi-VN" sz="2800" b="1" i="1" dirty="0">
                <a:solidFill>
                  <a:srgbClr val="0D0D0D"/>
                </a:solidFill>
                <a:effectLst/>
                <a:latin typeface="Times New Roman" panose="02020603050405020304" pitchFamily="18" charset="0"/>
                <a:ea typeface="Times New Roman" panose="02020603050405020304" pitchFamily="18" charset="0"/>
              </a:rPr>
              <a:t> </a:t>
            </a:r>
            <a:r>
              <a:rPr lang="vi-VN" sz="2800" b="1" i="1" dirty="0" err="1">
                <a:solidFill>
                  <a:srgbClr val="0D0D0D"/>
                </a:solidFill>
                <a:effectLst/>
                <a:latin typeface="Times New Roman" panose="02020603050405020304" pitchFamily="18" charset="0"/>
                <a:ea typeface="Times New Roman" panose="02020603050405020304" pitchFamily="18" charset="0"/>
              </a:rPr>
              <a:t>vào</a:t>
            </a:r>
            <a:r>
              <a:rPr lang="vi-VN" sz="2800" b="1" i="1" dirty="0">
                <a:solidFill>
                  <a:srgbClr val="0D0D0D"/>
                </a:solidFill>
                <a:effectLst/>
                <a:latin typeface="Times New Roman" panose="02020603050405020304" pitchFamily="18" charset="0"/>
                <a:ea typeface="Times New Roman" panose="02020603050405020304" pitchFamily="18" charset="0"/>
              </a:rPr>
              <a:t> </a:t>
            </a:r>
            <a:r>
              <a:rPr lang="vi-VN" sz="2800" b="1" i="1" dirty="0" err="1">
                <a:solidFill>
                  <a:srgbClr val="0D0D0D"/>
                </a:solidFill>
                <a:effectLst/>
                <a:latin typeface="Times New Roman" panose="02020603050405020304" pitchFamily="18" charset="0"/>
                <a:ea typeface="Times New Roman" panose="02020603050405020304" pitchFamily="18" charset="0"/>
              </a:rPr>
              <a:t>các</a:t>
            </a:r>
            <a:r>
              <a:rPr lang="vi-VN" sz="2800" b="1" i="1" dirty="0">
                <a:solidFill>
                  <a:srgbClr val="0D0D0D"/>
                </a:solidFill>
                <a:effectLst/>
                <a:latin typeface="Times New Roman" panose="02020603050405020304" pitchFamily="18" charset="0"/>
                <a:ea typeface="Times New Roman" panose="02020603050405020304" pitchFamily="18" charset="0"/>
              </a:rPr>
              <a:t> ý </a:t>
            </a:r>
            <a:r>
              <a:rPr lang="vi-VN" sz="2800" b="1" i="1" dirty="0" err="1">
                <a:solidFill>
                  <a:srgbClr val="0D0D0D"/>
                </a:solidFill>
                <a:effectLst/>
                <a:latin typeface="Times New Roman" panose="02020603050405020304" pitchFamily="18" charset="0"/>
                <a:ea typeface="Times New Roman" panose="02020603050405020304" pitchFamily="18" charset="0"/>
              </a:rPr>
              <a:t>đã</a:t>
            </a:r>
            <a:r>
              <a:rPr lang="vi-VN" sz="2800" b="1" i="1" dirty="0">
                <a:solidFill>
                  <a:srgbClr val="0D0D0D"/>
                </a:solidFill>
                <a:effectLst/>
                <a:latin typeface="Times New Roman" panose="02020603050405020304" pitchFamily="18" charset="0"/>
                <a:ea typeface="Times New Roman" panose="02020603050405020304" pitchFamily="18" charset="0"/>
              </a:rPr>
              <a:t> </a:t>
            </a:r>
            <a:r>
              <a:rPr lang="vi-VN" sz="2800" b="1" i="1" dirty="0" err="1">
                <a:solidFill>
                  <a:srgbClr val="0D0D0D"/>
                </a:solidFill>
                <a:effectLst/>
                <a:latin typeface="Times New Roman" panose="02020603050405020304" pitchFamily="18" charset="0"/>
                <a:ea typeface="Times New Roman" panose="02020603050405020304" pitchFamily="18" charset="0"/>
              </a:rPr>
              <a:t>tìm</a:t>
            </a:r>
            <a:r>
              <a:rPr lang="vi-VN" sz="2800" b="1" i="1" dirty="0">
                <a:solidFill>
                  <a:srgbClr val="0D0D0D"/>
                </a:solidFill>
                <a:effectLst/>
                <a:latin typeface="Times New Roman" panose="02020603050405020304" pitchFamily="18" charset="0"/>
                <a:ea typeface="Times New Roman" panose="02020603050405020304" pitchFamily="18" charset="0"/>
              </a:rPr>
              <a:t> </a:t>
            </a:r>
            <a:r>
              <a:rPr lang="vi-VN" sz="2800" b="1" i="1" dirty="0" err="1">
                <a:solidFill>
                  <a:srgbClr val="0D0D0D"/>
                </a:solidFill>
                <a:effectLst/>
                <a:latin typeface="Times New Roman" panose="02020603050405020304" pitchFamily="18" charset="0"/>
                <a:ea typeface="Times New Roman" panose="02020603050405020304" pitchFamily="18" charset="0"/>
              </a:rPr>
              <a:t>được</a:t>
            </a:r>
            <a:r>
              <a:rPr lang="vi-VN" sz="2800" b="1" i="1" dirty="0">
                <a:solidFill>
                  <a:srgbClr val="0D0D0D"/>
                </a:solidFill>
                <a:effectLst/>
                <a:latin typeface="Times New Roman" panose="02020603050405020304" pitchFamily="18" charset="0"/>
                <a:ea typeface="Times New Roman" panose="02020603050405020304" pitchFamily="18" charset="0"/>
              </a:rPr>
              <a:t>, </a:t>
            </a:r>
            <a:r>
              <a:rPr lang="vi-VN" sz="2800" b="1" i="1" dirty="0" err="1">
                <a:solidFill>
                  <a:srgbClr val="0D0D0D"/>
                </a:solidFill>
                <a:effectLst/>
                <a:latin typeface="Times New Roman" panose="02020603050405020304" pitchFamily="18" charset="0"/>
                <a:ea typeface="Times New Roman" panose="02020603050405020304" pitchFamily="18" charset="0"/>
              </a:rPr>
              <a:t>sắp</a:t>
            </a:r>
            <a:r>
              <a:rPr lang="vi-VN" sz="2800" b="1" i="1" dirty="0">
                <a:solidFill>
                  <a:srgbClr val="0D0D0D"/>
                </a:solidFill>
                <a:effectLst/>
                <a:latin typeface="Times New Roman" panose="02020603050405020304" pitchFamily="18" charset="0"/>
                <a:ea typeface="Times New Roman" panose="02020603050405020304" pitchFamily="18" charset="0"/>
              </a:rPr>
              <a:t> </a:t>
            </a:r>
            <a:r>
              <a:rPr lang="vi-VN" sz="2800" b="1" i="1" dirty="0" err="1">
                <a:solidFill>
                  <a:srgbClr val="0D0D0D"/>
                </a:solidFill>
                <a:effectLst/>
                <a:latin typeface="Times New Roman" panose="02020603050405020304" pitchFamily="18" charset="0"/>
                <a:ea typeface="Times New Roman" panose="02020603050405020304" pitchFamily="18" charset="0"/>
              </a:rPr>
              <a:t>xếp</a:t>
            </a:r>
            <a:r>
              <a:rPr lang="vi-VN" sz="2800" b="1" i="1" dirty="0">
                <a:solidFill>
                  <a:srgbClr val="0D0D0D"/>
                </a:solidFill>
                <a:effectLst/>
                <a:latin typeface="Times New Roman" panose="02020603050405020304" pitchFamily="18" charset="0"/>
                <a:ea typeface="Times New Roman" panose="02020603050405020304" pitchFamily="18" charset="0"/>
              </a:rPr>
              <a:t> </a:t>
            </a:r>
            <a:r>
              <a:rPr lang="vi-VN" sz="2800" b="1" i="1" dirty="0" err="1">
                <a:solidFill>
                  <a:srgbClr val="0D0D0D"/>
                </a:solidFill>
                <a:effectLst/>
                <a:latin typeface="Times New Roman" panose="02020603050405020304" pitchFamily="18" charset="0"/>
                <a:ea typeface="Times New Roman" panose="02020603050405020304" pitchFamily="18" charset="0"/>
              </a:rPr>
              <a:t>lại</a:t>
            </a:r>
            <a:r>
              <a:rPr lang="vi-VN" sz="2800" b="1" i="1" dirty="0">
                <a:solidFill>
                  <a:srgbClr val="0D0D0D"/>
                </a:solidFill>
                <a:effectLst/>
                <a:latin typeface="Times New Roman" panose="02020603050405020304" pitchFamily="18" charset="0"/>
                <a:ea typeface="Times New Roman" panose="02020603050405020304" pitchFamily="18" charset="0"/>
              </a:rPr>
              <a:t> theo </a:t>
            </a:r>
            <a:r>
              <a:rPr lang="en-US" sz="2800" b="1" i="1" dirty="0" err="1">
                <a:solidFill>
                  <a:srgbClr val="0D0D0D"/>
                </a:solidFill>
                <a:effectLst/>
                <a:latin typeface="Times New Roman" panose="02020603050405020304" pitchFamily="18" charset="0"/>
                <a:ea typeface="Times New Roman" panose="02020603050405020304" pitchFamily="18" charset="0"/>
              </a:rPr>
              <a:t>một</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trình</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tự</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nhất</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định</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theo</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vi-VN" sz="2800" b="1" i="1" dirty="0">
                <a:solidFill>
                  <a:srgbClr val="0D0D0D"/>
                </a:solidFill>
                <a:effectLst/>
                <a:latin typeface="Times New Roman" panose="02020603050405020304" pitchFamily="18" charset="0"/>
                <a:ea typeface="Times New Roman" panose="02020603050405020304" pitchFamily="18" charset="0"/>
              </a:rPr>
              <a:t>ba </a:t>
            </a:r>
            <a:r>
              <a:rPr lang="vi-VN" sz="2800" b="1" i="1" dirty="0" err="1">
                <a:solidFill>
                  <a:srgbClr val="0D0D0D"/>
                </a:solidFill>
                <a:effectLst/>
                <a:latin typeface="Times New Roman" panose="02020603050405020304" pitchFamily="18" charset="0"/>
                <a:ea typeface="Times New Roman" panose="02020603050405020304" pitchFamily="18" charset="0"/>
              </a:rPr>
              <a:t>phần</a:t>
            </a:r>
            <a:r>
              <a:rPr lang="vi-VN" sz="2800" b="1" i="1" dirty="0">
                <a:solidFill>
                  <a:srgbClr val="0D0D0D"/>
                </a:solidFill>
                <a:effectLst/>
                <a:latin typeface="Times New Roman" panose="02020603050405020304" pitchFamily="18" charset="0"/>
                <a:ea typeface="Times New Roman" panose="02020603050405020304" pitchFamily="18" charset="0"/>
              </a:rPr>
              <a:t> </a:t>
            </a:r>
            <a:r>
              <a:rPr lang="vi-VN" sz="2800" b="1" i="1" dirty="0" err="1">
                <a:solidFill>
                  <a:srgbClr val="0D0D0D"/>
                </a:solidFill>
                <a:effectLst/>
                <a:latin typeface="Times New Roman" panose="02020603050405020304" pitchFamily="18" charset="0"/>
                <a:ea typeface="Times New Roman" panose="02020603050405020304" pitchFamily="18" charset="0"/>
              </a:rPr>
              <a:t>lớn</a:t>
            </a:r>
            <a:r>
              <a:rPr lang="vi-VN" sz="2800" b="1" i="1" dirty="0">
                <a:solidFill>
                  <a:srgbClr val="0D0D0D"/>
                </a:solidFill>
                <a:effectLst/>
                <a:latin typeface="Times New Roman" panose="02020603050405020304" pitchFamily="18" charset="0"/>
                <a:ea typeface="Times New Roman" panose="02020603050405020304" pitchFamily="18" charset="0"/>
              </a:rPr>
              <a:t> </a:t>
            </a:r>
            <a:r>
              <a:rPr lang="vi-VN" sz="2800" b="1" i="1" dirty="0" err="1">
                <a:solidFill>
                  <a:srgbClr val="0D0D0D"/>
                </a:solidFill>
                <a:effectLst/>
                <a:latin typeface="Times New Roman" panose="02020603050405020304" pitchFamily="18" charset="0"/>
                <a:ea typeface="Times New Roman" panose="02020603050405020304" pitchFamily="18" charset="0"/>
              </a:rPr>
              <a:t>của</a:t>
            </a:r>
            <a:r>
              <a:rPr lang="vi-VN" sz="2800" b="1" i="1" dirty="0">
                <a:solidFill>
                  <a:srgbClr val="0D0D0D"/>
                </a:solidFill>
                <a:effectLst/>
                <a:latin typeface="Times New Roman" panose="02020603050405020304" pitchFamily="18" charset="0"/>
                <a:ea typeface="Times New Roman" panose="02020603050405020304" pitchFamily="18" charset="0"/>
              </a:rPr>
              <a:t> </a:t>
            </a:r>
            <a:r>
              <a:rPr lang="vi-VN" sz="2800" b="1" i="1" dirty="0" err="1">
                <a:solidFill>
                  <a:srgbClr val="0D0D0D"/>
                </a:solidFill>
                <a:effectLst/>
                <a:latin typeface="Times New Roman" panose="02020603050405020304" pitchFamily="18" charset="0"/>
                <a:ea typeface="Times New Roman" panose="02020603050405020304" pitchFamily="18" charset="0"/>
              </a:rPr>
              <a:t>bài</a:t>
            </a:r>
            <a:r>
              <a:rPr lang="vi-VN" sz="2800" b="1" i="1" dirty="0">
                <a:solidFill>
                  <a:srgbClr val="0D0D0D"/>
                </a:solidFill>
                <a:effectLst/>
                <a:latin typeface="Times New Roman" panose="02020603050405020304" pitchFamily="18" charset="0"/>
                <a:ea typeface="Times New Roman" panose="02020603050405020304" pitchFamily="18" charset="0"/>
              </a:rPr>
              <a:t> văn, </a:t>
            </a:r>
            <a:r>
              <a:rPr lang="vi-VN" sz="2800" b="1" i="1" dirty="0" err="1">
                <a:solidFill>
                  <a:srgbClr val="0D0D0D"/>
                </a:solidFill>
                <a:effectLst/>
                <a:latin typeface="Times New Roman" panose="02020603050405020304" pitchFamily="18" charset="0"/>
                <a:ea typeface="Times New Roman" panose="02020603050405020304" pitchFamily="18" charset="0"/>
              </a:rPr>
              <a:t>gồm</a:t>
            </a:r>
            <a:r>
              <a:rPr lang="vi-VN" sz="2800" b="1" i="1"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2" name="Hộp Văn bản 1">
            <a:extLst>
              <a:ext uri="{FF2B5EF4-FFF2-40B4-BE49-F238E27FC236}">
                <a16:creationId xmlns:a16="http://schemas.microsoft.com/office/drawing/2014/main" id="{771F6536-1325-F078-7E70-C2F9597B8AB3}"/>
              </a:ext>
            </a:extLst>
          </p:cNvPr>
          <p:cNvSpPr txBox="1"/>
          <p:nvPr/>
        </p:nvSpPr>
        <p:spPr>
          <a:xfrm>
            <a:off x="1282700" y="1395882"/>
            <a:ext cx="10337800" cy="584775"/>
          </a:xfrm>
          <a:prstGeom prst="rect">
            <a:avLst/>
          </a:prstGeom>
          <a:noFill/>
        </p:spPr>
        <p:txBody>
          <a:bodyPr wrap="square">
            <a:spAutoFit/>
          </a:bodyPr>
          <a:lstStyle/>
          <a:p>
            <a:pPr algn="just"/>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3200" dirty="0">
              <a:solidFill>
                <a:srgbClr val="00CC00"/>
              </a:solidFill>
              <a:latin typeface="Times New Roman" panose="02020603050405020304" pitchFamily="18" charset="0"/>
              <a:cs typeface="Times New Roman" panose="02020603050405020304" pitchFamily="18" charset="0"/>
            </a:endParaRPr>
          </a:p>
        </p:txBody>
      </p:sp>
      <p:sp>
        <p:nvSpPr>
          <p:cNvPr id="3" name="Hộp Văn bản 2">
            <a:extLst>
              <a:ext uri="{FF2B5EF4-FFF2-40B4-BE49-F238E27FC236}">
                <a16:creationId xmlns:a16="http://schemas.microsoft.com/office/drawing/2014/main" id="{B6A5CFA0-1F69-F82C-C1D7-4F6AD26961C9}"/>
              </a:ext>
            </a:extLst>
          </p:cNvPr>
          <p:cNvSpPr txBox="1"/>
          <p:nvPr/>
        </p:nvSpPr>
        <p:spPr>
          <a:xfrm>
            <a:off x="1421596" y="3338460"/>
            <a:ext cx="10426415" cy="2677656"/>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II. </a:t>
            </a:r>
            <a:r>
              <a:rPr lang="en-US" sz="2800" b="1" dirty="0" err="1">
                <a:latin typeface="Times New Roman" panose="02020603050405020304" pitchFamily="18" charset="0"/>
                <a:cs typeface="Times New Roman" panose="02020603050405020304" pitchFamily="18" charset="0"/>
              </a:rPr>
              <a:t>Thân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Giải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lòng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538029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a:extLst>
              <a:ext uri="{FF2B5EF4-FFF2-40B4-BE49-F238E27FC236}">
                <a16:creationId xmlns:a16="http://schemas.microsoft.com/office/drawing/2014/main" id="{1B63CC5C-7F4B-26CD-7C34-DBC44B7BEAF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3" name="Hộp Văn bản 2">
            <a:extLst>
              <a:ext uri="{FF2B5EF4-FFF2-40B4-BE49-F238E27FC236}">
                <a16:creationId xmlns:a16="http://schemas.microsoft.com/office/drawing/2014/main" id="{B6A5CFA0-1F69-F82C-C1D7-4F6AD26961C9}"/>
              </a:ext>
            </a:extLst>
          </p:cNvPr>
          <p:cNvSpPr txBox="1"/>
          <p:nvPr/>
        </p:nvSpPr>
        <p:spPr>
          <a:xfrm>
            <a:off x="1308826" y="373113"/>
            <a:ext cx="10426415" cy="5693866"/>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Biểu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lòng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Thời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kỳ</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chiến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tranh</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Sẵn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viện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Sáu</a:t>
            </a:r>
            <a:r>
              <a:rPr lang="en-US" sz="2800" dirty="0">
                <a:latin typeface="Times New Roman" panose="02020603050405020304" pitchFamily="18" charset="0"/>
                <a:cs typeface="Times New Roman" panose="02020603050405020304" pitchFamily="18" charset="0"/>
              </a:rPr>
              <a:t>, Kim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Đồng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chí</a:t>
            </a:r>
            <a:r>
              <a:rPr lang="en-US" sz="2800"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Hữu</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tiểu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đội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xe</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ngắn</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xôi</a:t>
            </a:r>
            <a:r>
              <a:rPr lang="en-US" sz="2800" dirty="0">
                <a:latin typeface="Times New Roman" panose="02020603050405020304" pitchFamily="18" charset="0"/>
                <a:cs typeface="Times New Roman" panose="02020603050405020304" pitchFamily="18" charset="0"/>
              </a:rPr>
              <a:t> (Lê Minh </a:t>
            </a:r>
            <a:r>
              <a:rPr lang="en-US" sz="2800" dirty="0" err="1">
                <a:latin typeface="Times New Roman" panose="02020603050405020304" pitchFamily="18" charset="0"/>
                <a:cs typeface="Times New Roman" panose="02020603050405020304" pitchFamily="18" charset="0"/>
              </a:rPr>
              <a:t>Khuê</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38553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a:extLst>
              <a:ext uri="{FF2B5EF4-FFF2-40B4-BE49-F238E27FC236}">
                <a16:creationId xmlns:a16="http://schemas.microsoft.com/office/drawing/2014/main" id="{1B63CC5C-7F4B-26CD-7C34-DBC44B7BEAF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12" name="Hộp Văn bản 11">
            <a:extLst>
              <a:ext uri="{FF2B5EF4-FFF2-40B4-BE49-F238E27FC236}">
                <a16:creationId xmlns:a16="http://schemas.microsoft.com/office/drawing/2014/main" id="{9C5570B9-F5DA-BD46-121B-771E6AFA06A0}"/>
              </a:ext>
            </a:extLst>
          </p:cNvPr>
          <p:cNvSpPr txBox="1"/>
          <p:nvPr/>
        </p:nvSpPr>
        <p:spPr>
          <a:xfrm>
            <a:off x="1356281" y="203296"/>
            <a:ext cx="10426415" cy="6555641"/>
          </a:xfrm>
          <a:prstGeom prst="rect">
            <a:avLst/>
          </a:prstGeom>
          <a:noFill/>
        </p:spPr>
        <p:txBody>
          <a:bodyPr wrap="square">
            <a:spAutoFit/>
          </a:bodyPr>
          <a:lstStyle/>
          <a:p>
            <a:r>
              <a:rPr lang="en-US" sz="2800" b="1" i="1" dirty="0">
                <a:latin typeface="Times New Roman" panose="02020603050405020304" pitchFamily="18" charset="0"/>
                <a:cs typeface="Times New Roman" panose="02020603050405020304" pitchFamily="18" charset="0"/>
              </a:rPr>
              <a:t>*</a:t>
            </a:r>
            <a:r>
              <a:rPr lang="en-US" sz="2800" b="1" i="1" dirty="0" err="1">
                <a:latin typeface="Times New Roman" panose="02020603050405020304" pitchFamily="18" charset="0"/>
                <a:cs typeface="Times New Roman" panose="02020603050405020304" pitchFamily="18" charset="0"/>
              </a:rPr>
              <a:t>Thời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kỳ</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hòa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bình</a:t>
            </a:r>
            <a:r>
              <a:rPr lang="en-US" sz="2800" b="1"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lĩnh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r>
              <a:rPr lang="en-US" sz="2800" dirty="0">
                <a:latin typeface="Times New Roman" panose="02020603050405020304" pitchFamily="18" charset="0"/>
                <a:cs typeface="Times New Roman" panose="02020603050405020304" pitchFamily="18" charset="0"/>
              </a:rPr>
              <a:t> khoa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bè</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doanh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bè</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thao</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y </a:t>
            </a:r>
            <a:r>
              <a:rPr lang="en-US" sz="2800" dirty="0" err="1">
                <a:latin typeface="Times New Roman" panose="02020603050405020304" pitchFamily="18" charset="0"/>
                <a:cs typeface="Times New Roman" panose="02020603050405020304" pitchFamily="18" charset="0"/>
              </a:rPr>
              <a:t>bác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69444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a:extLst>
              <a:ext uri="{FF2B5EF4-FFF2-40B4-BE49-F238E27FC236}">
                <a16:creationId xmlns:a16="http://schemas.microsoft.com/office/drawing/2014/main" id="{1B63CC5C-7F4B-26CD-7C34-DBC44B7BEAF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3" name="Hộp Văn bản 2">
            <a:extLst>
              <a:ext uri="{FF2B5EF4-FFF2-40B4-BE49-F238E27FC236}">
                <a16:creationId xmlns:a16="http://schemas.microsoft.com/office/drawing/2014/main" id="{B6A5CFA0-1F69-F82C-C1D7-4F6AD26961C9}"/>
              </a:ext>
            </a:extLst>
          </p:cNvPr>
          <p:cNvSpPr txBox="1"/>
          <p:nvPr/>
        </p:nvSpPr>
        <p:spPr>
          <a:xfrm>
            <a:off x="1374140" y="409792"/>
            <a:ext cx="10426415" cy="4832092"/>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Vai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trò</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lòng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endParaRPr lang="en-US" sz="2800" dirty="0">
              <a:latin typeface="Times New Roman" panose="02020603050405020304" pitchFamily="18" charset="0"/>
              <a:cs typeface="Times New Roman" panose="02020603050405020304" pitchFamily="18" charset="0"/>
            </a:endParaRPr>
          </a:p>
          <a:p>
            <a:pPr lvl="0"/>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vượt</a:t>
            </a:r>
            <a:r>
              <a:rPr lang="en-US" sz="2800" dirty="0">
                <a:latin typeface="Times New Roman" panose="02020603050405020304" pitchFamily="18" charset="0"/>
                <a:cs typeface="Times New Roman" panose="02020603050405020304" pitchFamily="18" charset="0"/>
              </a:rPr>
              <a:t> qua bao </a:t>
            </a:r>
            <a:r>
              <a:rPr lang="en-US" sz="2800" dirty="0" err="1">
                <a:latin typeface="Times New Roman" panose="02020603050405020304" pitchFamily="18" charset="0"/>
                <a:cs typeface="Times New Roman" panose="02020603050405020304" pitchFamily="18" charset="0"/>
              </a:rPr>
              <a:t>khó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đẩy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vượt</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thù</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823659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a:extLst>
              <a:ext uri="{FF2B5EF4-FFF2-40B4-BE49-F238E27FC236}">
                <a16:creationId xmlns:a16="http://schemas.microsoft.com/office/drawing/2014/main" id="{1B63CC5C-7F4B-26CD-7C34-DBC44B7BEAF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3" name="Hộp Văn bản 2">
            <a:extLst>
              <a:ext uri="{FF2B5EF4-FFF2-40B4-BE49-F238E27FC236}">
                <a16:creationId xmlns:a16="http://schemas.microsoft.com/office/drawing/2014/main" id="{B6A5CFA0-1F69-F82C-C1D7-4F6AD26961C9}"/>
              </a:ext>
            </a:extLst>
          </p:cNvPr>
          <p:cNvSpPr txBox="1"/>
          <p:nvPr/>
        </p:nvSpPr>
        <p:spPr>
          <a:xfrm>
            <a:off x="1334951" y="605735"/>
            <a:ext cx="10426415" cy="5262979"/>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4. So </a:t>
            </a:r>
            <a:r>
              <a:rPr lang="en-US" sz="2800" b="1" dirty="0" err="1">
                <a:latin typeface="Times New Roman" panose="02020603050405020304" pitchFamily="18" charset="0"/>
                <a:cs typeface="Times New Roman" panose="02020603050405020304" pitchFamily="18" charset="0"/>
              </a:rPr>
              <a:t>sánhquan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niệm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xưa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nay</a:t>
            </a: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Quan </a:t>
            </a:r>
            <a:r>
              <a:rPr lang="en-US" sz="2800" dirty="0" err="1">
                <a:latin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nay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so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nay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cs typeface="Times New Roman" panose="02020603050405020304" pitchFamily="18" charset="0"/>
              </a:rPr>
              <a:t>sứ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mệnh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kéo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quay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683245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a:extLst>
              <a:ext uri="{FF2B5EF4-FFF2-40B4-BE49-F238E27FC236}">
                <a16:creationId xmlns:a16="http://schemas.microsoft.com/office/drawing/2014/main" id="{1B63CC5C-7F4B-26CD-7C34-DBC44B7BEAF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5" name="Hộp Văn bản 4">
            <a:extLst>
              <a:ext uri="{FF2B5EF4-FFF2-40B4-BE49-F238E27FC236}">
                <a16:creationId xmlns:a16="http://schemas.microsoft.com/office/drawing/2014/main" id="{08F7D901-FDDF-95BD-22D7-3ECBF6A06361}"/>
              </a:ext>
            </a:extLst>
          </p:cNvPr>
          <p:cNvSpPr txBox="1"/>
          <p:nvPr/>
        </p:nvSpPr>
        <p:spPr>
          <a:xfrm>
            <a:off x="1282700" y="195553"/>
            <a:ext cx="10337800" cy="646331"/>
          </a:xfrm>
          <a:prstGeom prst="rect">
            <a:avLst/>
          </a:prstGeom>
          <a:noFill/>
        </p:spPr>
        <p:txBody>
          <a:bodyPr wrap="square">
            <a:spAutoFit/>
          </a:bodyPr>
          <a:lstStyle/>
          <a:p>
            <a:pPr marL="0" marR="0" algn="just">
              <a:spcBef>
                <a:spcPts val="0"/>
              </a:spcBef>
              <a:spcAft>
                <a:spcPts val="0"/>
              </a:spcAft>
            </a:pPr>
            <a:r>
              <a:rPr lang="en-US" sz="3600" b="1" dirty="0">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viết</a:t>
            </a:r>
            <a:endParaRPr lang="en-US" sz="3600" dirty="0">
              <a:solidFill>
                <a:schemeClr val="bg1"/>
              </a:solidFill>
              <a:effectLst/>
              <a:highlight>
                <a:srgbClr val="00CC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06BFBBCD-7145-BBEB-4BC5-183BB7CA73EB}"/>
              </a:ext>
            </a:extLst>
          </p:cNvPr>
          <p:cNvSpPr txBox="1"/>
          <p:nvPr/>
        </p:nvSpPr>
        <p:spPr>
          <a:xfrm>
            <a:off x="1282700" y="841884"/>
            <a:ext cx="10337800" cy="584775"/>
          </a:xfrm>
          <a:prstGeom prst="rect">
            <a:avLst/>
          </a:prstGeom>
          <a:noFill/>
        </p:spPr>
        <p:txBody>
          <a:bodyPr wrap="square">
            <a:spAutoFit/>
          </a:bodyPr>
          <a:lstStyle/>
          <a:p>
            <a:pPr algn="just"/>
            <a:r>
              <a:rPr lang="en-US" sz="3200" b="1" dirty="0" err="1">
                <a:solidFill>
                  <a:srgbClr val="FF0000"/>
                </a:solidFill>
                <a:latin typeface="Times New Roman" panose="02020603050405020304" pitchFamily="18" charset="0"/>
                <a:cs typeface="Times New Roman" panose="02020603050405020304" pitchFamily="18" charset="0"/>
              </a:rPr>
              <a:t>Đề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Quan </a:t>
            </a:r>
            <a:r>
              <a:rPr lang="en-US" sz="3200" b="1" dirty="0" err="1">
                <a:solidFill>
                  <a:srgbClr val="FF0000"/>
                </a:solidFill>
                <a:latin typeface="Times New Roman" panose="02020603050405020304" pitchFamily="18" charset="0"/>
                <a:cs typeface="Times New Roman" panose="02020603050405020304" pitchFamily="18" charset="0"/>
              </a:rPr>
              <a:t>điểm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lòng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yêu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nước</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7" name="Hộp Văn bản 16">
            <a:extLst>
              <a:ext uri="{FF2B5EF4-FFF2-40B4-BE49-F238E27FC236}">
                <a16:creationId xmlns:a16="http://schemas.microsoft.com/office/drawing/2014/main" id="{64493C3B-A3D2-9C80-E2CB-02290E1F6B3B}"/>
              </a:ext>
            </a:extLst>
          </p:cNvPr>
          <p:cNvSpPr txBox="1"/>
          <p:nvPr/>
        </p:nvSpPr>
        <p:spPr>
          <a:xfrm>
            <a:off x="1578351" y="2110620"/>
            <a:ext cx="9773272" cy="954107"/>
          </a:xfrm>
          <a:prstGeom prst="rect">
            <a:avLst/>
          </a:prstGeom>
          <a:noFill/>
          <a:ln w="38100">
            <a:noFill/>
          </a:ln>
        </p:spPr>
        <p:txBody>
          <a:bodyPr wrap="square">
            <a:spAutoFit/>
          </a:bodyPr>
          <a:lstStyle/>
          <a:p>
            <a:pPr marR="0" lvl="0">
              <a:spcBef>
                <a:spcPts val="600"/>
              </a:spcBef>
              <a:spcAft>
                <a:spcPts val="600"/>
              </a:spcAft>
              <a:buSzPts val="1400"/>
            </a:pPr>
            <a:r>
              <a:rPr lang="en-US" sz="2800" b="1" i="1" dirty="0">
                <a:solidFill>
                  <a:srgbClr val="0D0D0D"/>
                </a:solidFill>
                <a:effectLst/>
                <a:latin typeface="Times New Roman" panose="02020603050405020304" pitchFamily="18" charset="0"/>
                <a:ea typeface="Times New Roman" panose="02020603050405020304" pitchFamily="18" charset="0"/>
              </a:rPr>
              <a:t>- </a:t>
            </a:r>
            <a:r>
              <a:rPr lang="vi-VN" sz="2800" b="1" i="1" dirty="0" err="1">
                <a:solidFill>
                  <a:srgbClr val="0D0D0D"/>
                </a:solidFill>
                <a:effectLst/>
                <a:latin typeface="Times New Roman" panose="02020603050405020304" pitchFamily="18" charset="0"/>
                <a:ea typeface="Times New Roman" panose="02020603050405020304" pitchFamily="18" charset="0"/>
              </a:rPr>
              <a:t>Lập</a:t>
            </a:r>
            <a:r>
              <a:rPr lang="vi-VN" sz="2800" b="1" i="1" dirty="0">
                <a:solidFill>
                  <a:srgbClr val="0D0D0D"/>
                </a:solidFill>
                <a:effectLst/>
                <a:latin typeface="Times New Roman" panose="02020603050405020304" pitchFamily="18" charset="0"/>
                <a:ea typeface="Times New Roman" panose="02020603050405020304" pitchFamily="18" charset="0"/>
              </a:rPr>
              <a:t> </a:t>
            </a:r>
            <a:r>
              <a:rPr lang="vi-VN" sz="2800" b="1" i="1" dirty="0" err="1">
                <a:solidFill>
                  <a:srgbClr val="0D0D0D"/>
                </a:solidFill>
                <a:effectLst/>
                <a:latin typeface="Times New Roman" panose="02020603050405020304" pitchFamily="18" charset="0"/>
                <a:ea typeface="Times New Roman" panose="02020603050405020304" pitchFamily="18" charset="0"/>
              </a:rPr>
              <a:t>dàn</a:t>
            </a:r>
            <a:r>
              <a:rPr lang="vi-VN" sz="2800" b="1" i="1" dirty="0">
                <a:solidFill>
                  <a:srgbClr val="0D0D0D"/>
                </a:solidFill>
                <a:effectLst/>
                <a:latin typeface="Times New Roman" panose="02020603050405020304" pitchFamily="18" charset="0"/>
                <a:ea typeface="Times New Roman" panose="02020603050405020304" pitchFamily="18" charset="0"/>
              </a:rPr>
              <a:t> ý </a:t>
            </a:r>
            <a:r>
              <a:rPr lang="vi-VN" sz="2800" b="1" i="1" dirty="0" err="1">
                <a:solidFill>
                  <a:srgbClr val="0D0D0D"/>
                </a:solidFill>
                <a:effectLst/>
                <a:latin typeface="Times New Roman" panose="02020603050405020304" pitchFamily="18" charset="0"/>
                <a:ea typeface="Times New Roman" panose="02020603050405020304" pitchFamily="18" charset="0"/>
              </a:rPr>
              <a:t>bằng</a:t>
            </a:r>
            <a:r>
              <a:rPr lang="vi-VN" sz="2800" b="1" i="1" dirty="0">
                <a:solidFill>
                  <a:srgbClr val="0D0D0D"/>
                </a:solidFill>
                <a:effectLst/>
                <a:latin typeface="Times New Roman" panose="02020603050405020304" pitchFamily="18" charset="0"/>
                <a:ea typeface="Times New Roman" panose="02020603050405020304" pitchFamily="18" charset="0"/>
              </a:rPr>
              <a:t> </a:t>
            </a:r>
            <a:r>
              <a:rPr lang="vi-VN" sz="2800" b="1" i="1" dirty="0" err="1">
                <a:solidFill>
                  <a:srgbClr val="0D0D0D"/>
                </a:solidFill>
                <a:effectLst/>
                <a:latin typeface="Times New Roman" panose="02020603050405020304" pitchFamily="18" charset="0"/>
                <a:ea typeface="Times New Roman" panose="02020603050405020304" pitchFamily="18" charset="0"/>
              </a:rPr>
              <a:t>cách</a:t>
            </a:r>
            <a:r>
              <a:rPr lang="vi-VN" sz="2800" b="1" i="1" dirty="0">
                <a:solidFill>
                  <a:srgbClr val="0D0D0D"/>
                </a:solidFill>
                <a:effectLst/>
                <a:latin typeface="Times New Roman" panose="02020603050405020304" pitchFamily="18" charset="0"/>
                <a:ea typeface="Times New Roman" panose="02020603050405020304" pitchFamily="18" charset="0"/>
              </a:rPr>
              <a:t> </a:t>
            </a:r>
            <a:r>
              <a:rPr lang="vi-VN" sz="2800" b="1" i="1" dirty="0" err="1">
                <a:solidFill>
                  <a:srgbClr val="0D0D0D"/>
                </a:solidFill>
                <a:effectLst/>
                <a:latin typeface="Times New Roman" panose="02020603050405020304" pitchFamily="18" charset="0"/>
                <a:ea typeface="Times New Roman" panose="02020603050405020304" pitchFamily="18" charset="0"/>
              </a:rPr>
              <a:t>dựa</a:t>
            </a:r>
            <a:r>
              <a:rPr lang="vi-VN" sz="2800" b="1" i="1" dirty="0">
                <a:solidFill>
                  <a:srgbClr val="0D0D0D"/>
                </a:solidFill>
                <a:effectLst/>
                <a:latin typeface="Times New Roman" panose="02020603050405020304" pitchFamily="18" charset="0"/>
                <a:ea typeface="Times New Roman" panose="02020603050405020304" pitchFamily="18" charset="0"/>
              </a:rPr>
              <a:t> </a:t>
            </a:r>
            <a:r>
              <a:rPr lang="vi-VN" sz="2800" b="1" i="1" dirty="0" err="1">
                <a:solidFill>
                  <a:srgbClr val="0D0D0D"/>
                </a:solidFill>
                <a:effectLst/>
                <a:latin typeface="Times New Roman" panose="02020603050405020304" pitchFamily="18" charset="0"/>
                <a:ea typeface="Times New Roman" panose="02020603050405020304" pitchFamily="18" charset="0"/>
              </a:rPr>
              <a:t>vào</a:t>
            </a:r>
            <a:r>
              <a:rPr lang="vi-VN" sz="2800" b="1" i="1" dirty="0">
                <a:solidFill>
                  <a:srgbClr val="0D0D0D"/>
                </a:solidFill>
                <a:effectLst/>
                <a:latin typeface="Times New Roman" panose="02020603050405020304" pitchFamily="18" charset="0"/>
                <a:ea typeface="Times New Roman" panose="02020603050405020304" pitchFamily="18" charset="0"/>
              </a:rPr>
              <a:t> </a:t>
            </a:r>
            <a:r>
              <a:rPr lang="vi-VN" sz="2800" b="1" i="1" dirty="0" err="1">
                <a:solidFill>
                  <a:srgbClr val="0D0D0D"/>
                </a:solidFill>
                <a:effectLst/>
                <a:latin typeface="Times New Roman" panose="02020603050405020304" pitchFamily="18" charset="0"/>
                <a:ea typeface="Times New Roman" panose="02020603050405020304" pitchFamily="18" charset="0"/>
              </a:rPr>
              <a:t>các</a:t>
            </a:r>
            <a:r>
              <a:rPr lang="vi-VN" sz="2800" b="1" i="1" dirty="0">
                <a:solidFill>
                  <a:srgbClr val="0D0D0D"/>
                </a:solidFill>
                <a:effectLst/>
                <a:latin typeface="Times New Roman" panose="02020603050405020304" pitchFamily="18" charset="0"/>
                <a:ea typeface="Times New Roman" panose="02020603050405020304" pitchFamily="18" charset="0"/>
              </a:rPr>
              <a:t> ý </a:t>
            </a:r>
            <a:r>
              <a:rPr lang="vi-VN" sz="2800" b="1" i="1" dirty="0" err="1">
                <a:solidFill>
                  <a:srgbClr val="0D0D0D"/>
                </a:solidFill>
                <a:effectLst/>
                <a:latin typeface="Times New Roman" panose="02020603050405020304" pitchFamily="18" charset="0"/>
                <a:ea typeface="Times New Roman" panose="02020603050405020304" pitchFamily="18" charset="0"/>
              </a:rPr>
              <a:t>đã</a:t>
            </a:r>
            <a:r>
              <a:rPr lang="vi-VN" sz="2800" b="1" i="1" dirty="0">
                <a:solidFill>
                  <a:srgbClr val="0D0D0D"/>
                </a:solidFill>
                <a:effectLst/>
                <a:latin typeface="Times New Roman" panose="02020603050405020304" pitchFamily="18" charset="0"/>
                <a:ea typeface="Times New Roman" panose="02020603050405020304" pitchFamily="18" charset="0"/>
              </a:rPr>
              <a:t> </a:t>
            </a:r>
            <a:r>
              <a:rPr lang="vi-VN" sz="2800" b="1" i="1" dirty="0" err="1">
                <a:solidFill>
                  <a:srgbClr val="0D0D0D"/>
                </a:solidFill>
                <a:effectLst/>
                <a:latin typeface="Times New Roman" panose="02020603050405020304" pitchFamily="18" charset="0"/>
                <a:ea typeface="Times New Roman" panose="02020603050405020304" pitchFamily="18" charset="0"/>
              </a:rPr>
              <a:t>tìm</a:t>
            </a:r>
            <a:r>
              <a:rPr lang="vi-VN" sz="2800" b="1" i="1" dirty="0">
                <a:solidFill>
                  <a:srgbClr val="0D0D0D"/>
                </a:solidFill>
                <a:effectLst/>
                <a:latin typeface="Times New Roman" panose="02020603050405020304" pitchFamily="18" charset="0"/>
                <a:ea typeface="Times New Roman" panose="02020603050405020304" pitchFamily="18" charset="0"/>
              </a:rPr>
              <a:t> </a:t>
            </a:r>
            <a:r>
              <a:rPr lang="vi-VN" sz="2800" b="1" i="1" dirty="0" err="1">
                <a:solidFill>
                  <a:srgbClr val="0D0D0D"/>
                </a:solidFill>
                <a:effectLst/>
                <a:latin typeface="Times New Roman" panose="02020603050405020304" pitchFamily="18" charset="0"/>
                <a:ea typeface="Times New Roman" panose="02020603050405020304" pitchFamily="18" charset="0"/>
              </a:rPr>
              <a:t>được</a:t>
            </a:r>
            <a:r>
              <a:rPr lang="vi-VN" sz="2800" b="1" i="1" dirty="0">
                <a:solidFill>
                  <a:srgbClr val="0D0D0D"/>
                </a:solidFill>
                <a:effectLst/>
                <a:latin typeface="Times New Roman" panose="02020603050405020304" pitchFamily="18" charset="0"/>
                <a:ea typeface="Times New Roman" panose="02020603050405020304" pitchFamily="18" charset="0"/>
              </a:rPr>
              <a:t>, </a:t>
            </a:r>
            <a:r>
              <a:rPr lang="vi-VN" sz="2800" b="1" i="1" dirty="0" err="1">
                <a:solidFill>
                  <a:srgbClr val="0D0D0D"/>
                </a:solidFill>
                <a:effectLst/>
                <a:latin typeface="Times New Roman" panose="02020603050405020304" pitchFamily="18" charset="0"/>
                <a:ea typeface="Times New Roman" panose="02020603050405020304" pitchFamily="18" charset="0"/>
              </a:rPr>
              <a:t>sắp</a:t>
            </a:r>
            <a:r>
              <a:rPr lang="vi-VN" sz="2800" b="1" i="1" dirty="0">
                <a:solidFill>
                  <a:srgbClr val="0D0D0D"/>
                </a:solidFill>
                <a:effectLst/>
                <a:latin typeface="Times New Roman" panose="02020603050405020304" pitchFamily="18" charset="0"/>
                <a:ea typeface="Times New Roman" panose="02020603050405020304" pitchFamily="18" charset="0"/>
              </a:rPr>
              <a:t> </a:t>
            </a:r>
            <a:r>
              <a:rPr lang="vi-VN" sz="2800" b="1" i="1" dirty="0" err="1">
                <a:solidFill>
                  <a:srgbClr val="0D0D0D"/>
                </a:solidFill>
                <a:effectLst/>
                <a:latin typeface="Times New Roman" panose="02020603050405020304" pitchFamily="18" charset="0"/>
                <a:ea typeface="Times New Roman" panose="02020603050405020304" pitchFamily="18" charset="0"/>
              </a:rPr>
              <a:t>xếp</a:t>
            </a:r>
            <a:r>
              <a:rPr lang="vi-VN" sz="2800" b="1" i="1" dirty="0">
                <a:solidFill>
                  <a:srgbClr val="0D0D0D"/>
                </a:solidFill>
                <a:effectLst/>
                <a:latin typeface="Times New Roman" panose="02020603050405020304" pitchFamily="18" charset="0"/>
                <a:ea typeface="Times New Roman" panose="02020603050405020304" pitchFamily="18" charset="0"/>
              </a:rPr>
              <a:t> </a:t>
            </a:r>
            <a:r>
              <a:rPr lang="vi-VN" sz="2800" b="1" i="1" dirty="0" err="1">
                <a:solidFill>
                  <a:srgbClr val="0D0D0D"/>
                </a:solidFill>
                <a:effectLst/>
                <a:latin typeface="Times New Roman" panose="02020603050405020304" pitchFamily="18" charset="0"/>
                <a:ea typeface="Times New Roman" panose="02020603050405020304" pitchFamily="18" charset="0"/>
              </a:rPr>
              <a:t>lại</a:t>
            </a:r>
            <a:r>
              <a:rPr lang="vi-VN" sz="2800" b="1" i="1" dirty="0">
                <a:solidFill>
                  <a:srgbClr val="0D0D0D"/>
                </a:solidFill>
                <a:effectLst/>
                <a:latin typeface="Times New Roman" panose="02020603050405020304" pitchFamily="18" charset="0"/>
                <a:ea typeface="Times New Roman" panose="02020603050405020304" pitchFamily="18" charset="0"/>
              </a:rPr>
              <a:t> theo </a:t>
            </a:r>
            <a:r>
              <a:rPr lang="en-US" sz="2800" b="1" i="1" dirty="0" err="1">
                <a:solidFill>
                  <a:srgbClr val="0D0D0D"/>
                </a:solidFill>
                <a:effectLst/>
                <a:latin typeface="Times New Roman" panose="02020603050405020304" pitchFamily="18" charset="0"/>
                <a:ea typeface="Times New Roman" panose="02020603050405020304" pitchFamily="18" charset="0"/>
              </a:rPr>
              <a:t>một</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trình</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tự</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nhất</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định</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theo</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vi-VN" sz="2800" b="1" i="1" dirty="0">
                <a:solidFill>
                  <a:srgbClr val="0D0D0D"/>
                </a:solidFill>
                <a:effectLst/>
                <a:latin typeface="Times New Roman" panose="02020603050405020304" pitchFamily="18" charset="0"/>
                <a:ea typeface="Times New Roman" panose="02020603050405020304" pitchFamily="18" charset="0"/>
              </a:rPr>
              <a:t>ba </a:t>
            </a:r>
            <a:r>
              <a:rPr lang="vi-VN" sz="2800" b="1" i="1" dirty="0" err="1">
                <a:solidFill>
                  <a:srgbClr val="0D0D0D"/>
                </a:solidFill>
                <a:effectLst/>
                <a:latin typeface="Times New Roman" panose="02020603050405020304" pitchFamily="18" charset="0"/>
                <a:ea typeface="Times New Roman" panose="02020603050405020304" pitchFamily="18" charset="0"/>
              </a:rPr>
              <a:t>phần</a:t>
            </a:r>
            <a:r>
              <a:rPr lang="vi-VN" sz="2800" b="1" i="1" dirty="0">
                <a:solidFill>
                  <a:srgbClr val="0D0D0D"/>
                </a:solidFill>
                <a:effectLst/>
                <a:latin typeface="Times New Roman" panose="02020603050405020304" pitchFamily="18" charset="0"/>
                <a:ea typeface="Times New Roman" panose="02020603050405020304" pitchFamily="18" charset="0"/>
              </a:rPr>
              <a:t> </a:t>
            </a:r>
            <a:r>
              <a:rPr lang="vi-VN" sz="2800" b="1" i="1" dirty="0" err="1">
                <a:solidFill>
                  <a:srgbClr val="0D0D0D"/>
                </a:solidFill>
                <a:effectLst/>
                <a:latin typeface="Times New Roman" panose="02020603050405020304" pitchFamily="18" charset="0"/>
                <a:ea typeface="Times New Roman" panose="02020603050405020304" pitchFamily="18" charset="0"/>
              </a:rPr>
              <a:t>lớn</a:t>
            </a:r>
            <a:r>
              <a:rPr lang="vi-VN" sz="2800" b="1" i="1" dirty="0">
                <a:solidFill>
                  <a:srgbClr val="0D0D0D"/>
                </a:solidFill>
                <a:effectLst/>
                <a:latin typeface="Times New Roman" panose="02020603050405020304" pitchFamily="18" charset="0"/>
                <a:ea typeface="Times New Roman" panose="02020603050405020304" pitchFamily="18" charset="0"/>
              </a:rPr>
              <a:t> </a:t>
            </a:r>
            <a:r>
              <a:rPr lang="vi-VN" sz="2800" b="1" i="1" dirty="0" err="1">
                <a:solidFill>
                  <a:srgbClr val="0D0D0D"/>
                </a:solidFill>
                <a:effectLst/>
                <a:latin typeface="Times New Roman" panose="02020603050405020304" pitchFamily="18" charset="0"/>
                <a:ea typeface="Times New Roman" panose="02020603050405020304" pitchFamily="18" charset="0"/>
              </a:rPr>
              <a:t>của</a:t>
            </a:r>
            <a:r>
              <a:rPr lang="vi-VN" sz="2800" b="1" i="1" dirty="0">
                <a:solidFill>
                  <a:srgbClr val="0D0D0D"/>
                </a:solidFill>
                <a:effectLst/>
                <a:latin typeface="Times New Roman" panose="02020603050405020304" pitchFamily="18" charset="0"/>
                <a:ea typeface="Times New Roman" panose="02020603050405020304" pitchFamily="18" charset="0"/>
              </a:rPr>
              <a:t> </a:t>
            </a:r>
            <a:r>
              <a:rPr lang="vi-VN" sz="2800" b="1" i="1" dirty="0" err="1">
                <a:solidFill>
                  <a:srgbClr val="0D0D0D"/>
                </a:solidFill>
                <a:effectLst/>
                <a:latin typeface="Times New Roman" panose="02020603050405020304" pitchFamily="18" charset="0"/>
                <a:ea typeface="Times New Roman" panose="02020603050405020304" pitchFamily="18" charset="0"/>
              </a:rPr>
              <a:t>bài</a:t>
            </a:r>
            <a:r>
              <a:rPr lang="vi-VN" sz="2800" b="1" i="1" dirty="0">
                <a:solidFill>
                  <a:srgbClr val="0D0D0D"/>
                </a:solidFill>
                <a:effectLst/>
                <a:latin typeface="Times New Roman" panose="02020603050405020304" pitchFamily="18" charset="0"/>
                <a:ea typeface="Times New Roman" panose="02020603050405020304" pitchFamily="18" charset="0"/>
              </a:rPr>
              <a:t> văn, </a:t>
            </a:r>
            <a:r>
              <a:rPr lang="vi-VN" sz="2800" b="1" i="1" dirty="0" err="1">
                <a:solidFill>
                  <a:srgbClr val="0D0D0D"/>
                </a:solidFill>
                <a:effectLst/>
                <a:latin typeface="Times New Roman" panose="02020603050405020304" pitchFamily="18" charset="0"/>
                <a:ea typeface="Times New Roman" panose="02020603050405020304" pitchFamily="18" charset="0"/>
              </a:rPr>
              <a:t>gồm</a:t>
            </a:r>
            <a:r>
              <a:rPr lang="vi-VN" sz="2800" b="1" i="1"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2" name="Hộp Văn bản 1">
            <a:extLst>
              <a:ext uri="{FF2B5EF4-FFF2-40B4-BE49-F238E27FC236}">
                <a16:creationId xmlns:a16="http://schemas.microsoft.com/office/drawing/2014/main" id="{771F6536-1325-F078-7E70-C2F9597B8AB3}"/>
              </a:ext>
            </a:extLst>
          </p:cNvPr>
          <p:cNvSpPr txBox="1"/>
          <p:nvPr/>
        </p:nvSpPr>
        <p:spPr>
          <a:xfrm>
            <a:off x="1282700" y="1395882"/>
            <a:ext cx="10337800" cy="584775"/>
          </a:xfrm>
          <a:prstGeom prst="rect">
            <a:avLst/>
          </a:prstGeom>
          <a:noFill/>
        </p:spPr>
        <p:txBody>
          <a:bodyPr wrap="square">
            <a:spAutoFit/>
          </a:bodyPr>
          <a:lstStyle/>
          <a:p>
            <a:pPr algn="just"/>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3200" dirty="0">
              <a:solidFill>
                <a:srgbClr val="00CC00"/>
              </a:solidFill>
              <a:latin typeface="Times New Roman" panose="02020603050405020304" pitchFamily="18" charset="0"/>
              <a:cs typeface="Times New Roman" panose="02020603050405020304" pitchFamily="18" charset="0"/>
            </a:endParaRPr>
          </a:p>
        </p:txBody>
      </p:sp>
      <p:sp>
        <p:nvSpPr>
          <p:cNvPr id="3" name="Hộp Văn bản 2">
            <a:extLst>
              <a:ext uri="{FF2B5EF4-FFF2-40B4-BE49-F238E27FC236}">
                <a16:creationId xmlns:a16="http://schemas.microsoft.com/office/drawing/2014/main" id="{B6A5CFA0-1F69-F82C-C1D7-4F6AD26961C9}"/>
              </a:ext>
            </a:extLst>
          </p:cNvPr>
          <p:cNvSpPr txBox="1"/>
          <p:nvPr/>
        </p:nvSpPr>
        <p:spPr>
          <a:xfrm>
            <a:off x="1421596" y="3194690"/>
            <a:ext cx="10426415" cy="3108543"/>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III. </a:t>
            </a:r>
            <a:r>
              <a:rPr lang="en-US" sz="2800" b="1" dirty="0" err="1">
                <a:latin typeface="Times New Roman" panose="02020603050405020304" pitchFamily="18" charset="0"/>
                <a:cs typeface="Times New Roman" panose="02020603050405020304" pitchFamily="18" charset="0"/>
              </a:rPr>
              <a:t>Kết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kỷ</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00213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a:extLst>
              <a:ext uri="{FF2B5EF4-FFF2-40B4-BE49-F238E27FC236}">
                <a16:creationId xmlns:a16="http://schemas.microsoft.com/office/drawing/2014/main" id="{1B63CC5C-7F4B-26CD-7C34-DBC44B7BEAF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5" name="Hộp Văn bản 4">
            <a:extLst>
              <a:ext uri="{FF2B5EF4-FFF2-40B4-BE49-F238E27FC236}">
                <a16:creationId xmlns:a16="http://schemas.microsoft.com/office/drawing/2014/main" id="{08F7D901-FDDF-95BD-22D7-3ECBF6A06361}"/>
              </a:ext>
            </a:extLst>
          </p:cNvPr>
          <p:cNvSpPr txBox="1"/>
          <p:nvPr/>
        </p:nvSpPr>
        <p:spPr>
          <a:xfrm>
            <a:off x="1282700" y="195553"/>
            <a:ext cx="10337800" cy="646331"/>
          </a:xfrm>
          <a:prstGeom prst="rect">
            <a:avLst/>
          </a:prstGeom>
          <a:noFill/>
        </p:spPr>
        <p:txBody>
          <a:bodyPr wrap="square">
            <a:spAutoFit/>
          </a:bodyPr>
          <a:lstStyle/>
          <a:p>
            <a:pPr marL="0" marR="0" algn="just">
              <a:spcBef>
                <a:spcPts val="0"/>
              </a:spcBef>
              <a:spcAft>
                <a:spcPts val="0"/>
              </a:spcAft>
            </a:pPr>
            <a:r>
              <a:rPr lang="en-US" sz="3600" b="1" dirty="0">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viết</a:t>
            </a:r>
            <a:endParaRPr lang="en-US" sz="3600" dirty="0">
              <a:solidFill>
                <a:schemeClr val="bg1"/>
              </a:solidFill>
              <a:effectLst/>
              <a:highlight>
                <a:srgbClr val="00CC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06BFBBCD-7145-BBEB-4BC5-183BB7CA73EB}"/>
              </a:ext>
            </a:extLst>
          </p:cNvPr>
          <p:cNvSpPr txBox="1"/>
          <p:nvPr/>
        </p:nvSpPr>
        <p:spPr>
          <a:xfrm>
            <a:off x="1282700" y="841884"/>
            <a:ext cx="10337800" cy="584775"/>
          </a:xfrm>
          <a:prstGeom prst="rect">
            <a:avLst/>
          </a:prstGeom>
          <a:noFill/>
        </p:spPr>
        <p:txBody>
          <a:bodyPr wrap="square">
            <a:spAutoFit/>
          </a:bodyPr>
          <a:lstStyle/>
          <a:p>
            <a:pPr algn="just"/>
            <a:r>
              <a:rPr lang="en-US" sz="3200" b="1" dirty="0" err="1">
                <a:solidFill>
                  <a:srgbClr val="FF0000"/>
                </a:solidFill>
                <a:latin typeface="Times New Roman" panose="02020603050405020304" pitchFamily="18" charset="0"/>
                <a:cs typeface="Times New Roman" panose="02020603050405020304" pitchFamily="18" charset="0"/>
              </a:rPr>
              <a:t>Đề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Quan </a:t>
            </a:r>
            <a:r>
              <a:rPr lang="en-US" sz="3200" b="1" dirty="0" err="1">
                <a:solidFill>
                  <a:srgbClr val="FF0000"/>
                </a:solidFill>
                <a:latin typeface="Times New Roman" panose="02020603050405020304" pitchFamily="18" charset="0"/>
                <a:cs typeface="Times New Roman" panose="02020603050405020304" pitchFamily="18" charset="0"/>
              </a:rPr>
              <a:t>điểm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lòng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yêu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nước</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Hộp Văn bản 1">
            <a:extLst>
              <a:ext uri="{FF2B5EF4-FFF2-40B4-BE49-F238E27FC236}">
                <a16:creationId xmlns:a16="http://schemas.microsoft.com/office/drawing/2014/main" id="{771F6536-1325-F078-7E70-C2F9597B8AB3}"/>
              </a:ext>
            </a:extLst>
          </p:cNvPr>
          <p:cNvSpPr txBox="1"/>
          <p:nvPr/>
        </p:nvSpPr>
        <p:spPr>
          <a:xfrm>
            <a:off x="1282700" y="1395882"/>
            <a:ext cx="10337800" cy="584775"/>
          </a:xfrm>
          <a:prstGeom prst="rect">
            <a:avLst/>
          </a:prstGeom>
          <a:noFill/>
        </p:spPr>
        <p:txBody>
          <a:bodyPr wrap="square">
            <a:spAutoFit/>
          </a:bodyPr>
          <a:lstStyle/>
          <a:p>
            <a:pPr algn="just"/>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endParaRPr lang="en-US" sz="3200" dirty="0">
              <a:solidFill>
                <a:srgbClr val="00CC00"/>
              </a:solidFill>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6BE20FE8-89AC-402E-2FDE-35F38337647E}"/>
              </a:ext>
            </a:extLst>
          </p:cNvPr>
          <p:cNvSpPr txBox="1"/>
          <p:nvPr/>
        </p:nvSpPr>
        <p:spPr>
          <a:xfrm>
            <a:off x="1649186" y="1980657"/>
            <a:ext cx="7599316" cy="548099"/>
          </a:xfrm>
          <a:prstGeom prst="rect">
            <a:avLst/>
          </a:prstGeom>
          <a:noFill/>
        </p:spPr>
        <p:txBody>
          <a:bodyPr wrap="square">
            <a:spAutoFit/>
          </a:bodyPr>
          <a:lstStyle/>
          <a:p>
            <a:pPr marL="0" marR="0">
              <a:lnSpc>
                <a:spcPct val="115000"/>
              </a:lnSpc>
              <a:spcBef>
                <a:spcPts val="600"/>
              </a:spcBef>
              <a:spcAft>
                <a:spcPts val="600"/>
              </a:spcAft>
              <a:tabLst>
                <a:tab pos="1386840" algn="l"/>
              </a:tabLst>
            </a:pPr>
            <a:r>
              <a:rPr lang="en-US" sz="2800" b="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V</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iết</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đoạn</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theo</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nhiệm</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vụ</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từng</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nhóm</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nhỏ</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Hình chữ nhật: Góc Tròn 13">
            <a:extLst>
              <a:ext uri="{FF2B5EF4-FFF2-40B4-BE49-F238E27FC236}">
                <a16:creationId xmlns:a16="http://schemas.microsoft.com/office/drawing/2014/main" id="{993E6FDA-0017-A655-E03B-F44EDDA967E0}"/>
              </a:ext>
            </a:extLst>
          </p:cNvPr>
          <p:cNvSpPr/>
          <p:nvPr/>
        </p:nvSpPr>
        <p:spPr>
          <a:xfrm>
            <a:off x="1413380" y="2693034"/>
            <a:ext cx="10207120" cy="117875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spcBef>
                <a:spcPts val="600"/>
              </a:spcBef>
              <a:spcAft>
                <a:spcPts val="600"/>
              </a:spcAft>
              <a:buSzPts val="1400"/>
              <a:tabLst>
                <a:tab pos="1386840" algn="l"/>
              </a:tabLst>
            </a:pPr>
            <a:r>
              <a:rPr lang="en-US" sz="2800" b="1" dirty="0">
                <a:solidFill>
                  <a:srgbClr val="00B050"/>
                </a:solidFill>
                <a:effectLst/>
                <a:latin typeface="Times New Roman" panose="02020603050405020304" pitchFamily="18" charset="0"/>
                <a:ea typeface="MS Mincho" panose="02020609040205080304" pitchFamily="49" charset="-128"/>
              </a:rPr>
              <a:t>- </a:t>
            </a:r>
            <a:r>
              <a:rPr lang="en-US" sz="2800" b="1" dirty="0" err="1">
                <a:solidFill>
                  <a:srgbClr val="00B050"/>
                </a:solidFill>
                <a:effectLst/>
                <a:latin typeface="Times New Roman" panose="02020603050405020304" pitchFamily="18" charset="0"/>
                <a:ea typeface="MS Mincho" panose="02020609040205080304" pitchFamily="49" charset="-128"/>
              </a:rPr>
              <a:t>Nhóm</a:t>
            </a:r>
            <a:r>
              <a:rPr lang="en-US" sz="2800" b="1" dirty="0">
                <a:solidFill>
                  <a:srgbClr val="00B050"/>
                </a:solidFill>
                <a:effectLst/>
                <a:latin typeface="Times New Roman" panose="02020603050405020304" pitchFamily="18" charset="0"/>
                <a:ea typeface="MS Mincho" panose="02020609040205080304" pitchFamily="49" charset="-128"/>
              </a:rPr>
              <a:t> 1, 2: </a:t>
            </a:r>
            <a:r>
              <a:rPr lang="en-US" sz="2800" dirty="0" err="1">
                <a:solidFill>
                  <a:srgbClr val="0D0D0D"/>
                </a:solidFill>
                <a:effectLst/>
                <a:latin typeface="Times New Roman" panose="02020603050405020304" pitchFamily="18" charset="0"/>
                <a:ea typeface="MS Mincho" panose="02020609040205080304" pitchFamily="49" charset="-128"/>
              </a:rPr>
              <a:t>Viết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đoạn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triển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khai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các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biểu</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hiện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sinh</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động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của</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lòng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yêu</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nước</a:t>
            </a:r>
            <a:r>
              <a:rPr lang="en-US" sz="2800" dirty="0">
                <a:solidFill>
                  <a:srgbClr val="0D0D0D"/>
                </a:solidFill>
                <a:effectLst/>
                <a:latin typeface="Times New Roman" panose="02020603050405020304" pitchFamily="18" charset="0"/>
                <a:ea typeface="MS Mincho" panose="02020609040205080304" pitchFamily="49" charset="-128"/>
              </a:rPr>
              <a:t> qua </a:t>
            </a:r>
            <a:r>
              <a:rPr lang="en-US" sz="2800" dirty="0" err="1">
                <a:solidFill>
                  <a:srgbClr val="0D0D0D"/>
                </a:solidFill>
                <a:effectLst/>
                <a:latin typeface="Times New Roman" panose="02020603050405020304" pitchFamily="18" charset="0"/>
                <a:ea typeface="MS Mincho" panose="02020609040205080304" pitchFamily="49" charset="-128"/>
              </a:rPr>
              <a:t>các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tấm</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gương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trong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một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số</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lĩnh</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vực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trong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đời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sống</a:t>
            </a:r>
            <a:r>
              <a:rPr lang="en-US" sz="2800" dirty="0">
                <a:solidFill>
                  <a:srgbClr val="0D0D0D"/>
                </a:solidFill>
                <a:effectLst/>
                <a:latin typeface="Times New Roman" panose="02020603050405020304" pitchFamily="18" charset="0"/>
                <a:ea typeface="MS Mincho" panose="02020609040205080304" pitchFamily="49" charset="-128"/>
              </a:rPr>
              <a:t>.</a:t>
            </a:r>
            <a:endParaRPr lang="en-US" sz="2400" dirty="0">
              <a:effectLst/>
              <a:latin typeface="Times New Roman" panose="02020603050405020304" pitchFamily="18" charset="0"/>
              <a:ea typeface="Times New Roman" panose="02020603050405020304" pitchFamily="18" charset="0"/>
            </a:endParaRPr>
          </a:p>
        </p:txBody>
      </p:sp>
      <p:sp>
        <p:nvSpPr>
          <p:cNvPr id="15" name="Hình chữ nhật: Góc Tròn 14">
            <a:extLst>
              <a:ext uri="{FF2B5EF4-FFF2-40B4-BE49-F238E27FC236}">
                <a16:creationId xmlns:a16="http://schemas.microsoft.com/office/drawing/2014/main" id="{0BDAFF68-5FF2-100B-1F48-16B95E569F62}"/>
              </a:ext>
            </a:extLst>
          </p:cNvPr>
          <p:cNvSpPr/>
          <p:nvPr/>
        </p:nvSpPr>
        <p:spPr>
          <a:xfrm>
            <a:off x="1413380" y="3994786"/>
            <a:ext cx="10207120" cy="117875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buSzPts val="1400"/>
              <a:tabLst>
                <a:tab pos="1386840" algn="l"/>
              </a:tabLst>
            </a:pPr>
            <a:r>
              <a:rPr lang="en-US" sz="2800" b="1" dirty="0">
                <a:solidFill>
                  <a:srgbClr val="00B050"/>
                </a:solidFill>
                <a:effectLst/>
                <a:latin typeface="Times New Roman" panose="02020603050405020304" pitchFamily="18" charset="0"/>
                <a:ea typeface="MS Mincho" panose="02020609040205080304" pitchFamily="49" charset="-128"/>
              </a:rPr>
              <a:t>- </a:t>
            </a:r>
            <a:r>
              <a:rPr lang="en-US" sz="2800" b="1" dirty="0" err="1">
                <a:solidFill>
                  <a:srgbClr val="00B050"/>
                </a:solidFill>
                <a:effectLst/>
                <a:latin typeface="Times New Roman" panose="02020603050405020304" pitchFamily="18" charset="0"/>
                <a:ea typeface="MS Mincho" panose="02020609040205080304" pitchFamily="49" charset="-128"/>
              </a:rPr>
              <a:t>Nhóm</a:t>
            </a:r>
            <a:r>
              <a:rPr lang="en-US" sz="2800" b="1" dirty="0">
                <a:solidFill>
                  <a:srgbClr val="00B050"/>
                </a:solidFill>
                <a:effectLst/>
                <a:latin typeface="Times New Roman" panose="02020603050405020304" pitchFamily="18" charset="0"/>
                <a:ea typeface="MS Mincho" panose="02020609040205080304" pitchFamily="49" charset="-128"/>
              </a:rPr>
              <a:t> 3,4: </a:t>
            </a:r>
            <a:r>
              <a:rPr lang="en-US" sz="2800" dirty="0" err="1">
                <a:solidFill>
                  <a:srgbClr val="0D0D0D"/>
                </a:solidFill>
                <a:effectLst/>
                <a:latin typeface="Times New Roman" panose="02020603050405020304" pitchFamily="18" charset="0"/>
                <a:ea typeface="MS Mincho" panose="02020609040205080304" pitchFamily="49" charset="-128"/>
              </a:rPr>
              <a:t>Viết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đoạn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khai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các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biểu</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hiện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của</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lòng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yêu</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nước</a:t>
            </a:r>
            <a:r>
              <a:rPr lang="en-US" sz="2800" dirty="0">
                <a:solidFill>
                  <a:srgbClr val="0D0D0D"/>
                </a:solidFill>
                <a:effectLst/>
                <a:latin typeface="Times New Roman" panose="02020603050405020304" pitchFamily="18" charset="0"/>
                <a:ea typeface="MS Mincho" panose="02020609040205080304" pitchFamily="49" charset="-128"/>
              </a:rPr>
              <a:t> qua </a:t>
            </a:r>
            <a:r>
              <a:rPr lang="en-US" sz="2800" dirty="0" err="1">
                <a:solidFill>
                  <a:srgbClr val="0D0D0D"/>
                </a:solidFill>
                <a:effectLst/>
                <a:latin typeface="Times New Roman" panose="02020603050405020304" pitchFamily="18" charset="0"/>
                <a:ea typeface="MS Mincho" panose="02020609040205080304" pitchFamily="49" charset="-128"/>
              </a:rPr>
              <a:t>một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số</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tác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phẩm</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văn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học</a:t>
            </a:r>
            <a:r>
              <a:rPr lang="en-US" sz="2800" dirty="0">
                <a:solidFill>
                  <a:srgbClr val="0D0D0D"/>
                </a:solidFill>
                <a:effectLst/>
                <a:latin typeface="Times New Roman" panose="02020603050405020304" pitchFamily="18" charset="0"/>
                <a:ea typeface="MS Mincho" panose="02020609040205080304" pitchFamily="49" charset="-128"/>
              </a:rPr>
              <a:t>.</a:t>
            </a:r>
            <a:endParaRPr lang="en-US" sz="2400" dirty="0">
              <a:effectLst/>
              <a:latin typeface="Times New Roman" panose="02020603050405020304" pitchFamily="18" charset="0"/>
              <a:ea typeface="Times New Roman" panose="02020603050405020304" pitchFamily="18" charset="0"/>
            </a:endParaRPr>
          </a:p>
        </p:txBody>
      </p:sp>
      <p:sp>
        <p:nvSpPr>
          <p:cNvPr id="16" name="Hình chữ nhật: Góc Tròn 15">
            <a:extLst>
              <a:ext uri="{FF2B5EF4-FFF2-40B4-BE49-F238E27FC236}">
                <a16:creationId xmlns:a16="http://schemas.microsoft.com/office/drawing/2014/main" id="{238DA500-D81D-803F-DC1A-2D48E2E10A10}"/>
              </a:ext>
            </a:extLst>
          </p:cNvPr>
          <p:cNvSpPr/>
          <p:nvPr/>
        </p:nvSpPr>
        <p:spPr>
          <a:xfrm>
            <a:off x="1413380" y="5296538"/>
            <a:ext cx="10207120" cy="117875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buSzPts val="1400"/>
              <a:tabLst>
                <a:tab pos="1386840" algn="l"/>
              </a:tabLst>
            </a:pPr>
            <a:r>
              <a:rPr lang="en-US" sz="2800" b="1" dirty="0">
                <a:solidFill>
                  <a:srgbClr val="00B050"/>
                </a:solidFill>
                <a:effectLst/>
                <a:latin typeface="Times New Roman" panose="02020603050405020304" pitchFamily="18" charset="0"/>
                <a:ea typeface="MS Mincho" panose="02020609040205080304" pitchFamily="49" charset="-128"/>
              </a:rPr>
              <a:t>- </a:t>
            </a:r>
            <a:r>
              <a:rPr lang="en-US" sz="2800" b="1" dirty="0" err="1">
                <a:solidFill>
                  <a:srgbClr val="00B050"/>
                </a:solidFill>
                <a:effectLst/>
                <a:latin typeface="Times New Roman" panose="02020603050405020304" pitchFamily="18" charset="0"/>
                <a:ea typeface="MS Mincho" panose="02020609040205080304" pitchFamily="49" charset="-128"/>
              </a:rPr>
              <a:t>Nhóm</a:t>
            </a:r>
            <a:r>
              <a:rPr lang="en-US" sz="2800" b="1" dirty="0">
                <a:solidFill>
                  <a:srgbClr val="00B050"/>
                </a:solidFill>
                <a:effectLst/>
                <a:latin typeface="Times New Roman" panose="02020603050405020304" pitchFamily="18" charset="0"/>
                <a:ea typeface="MS Mincho" panose="02020609040205080304" pitchFamily="49" charset="-128"/>
              </a:rPr>
              <a:t> 5,6: </a:t>
            </a:r>
            <a:r>
              <a:rPr lang="en-US" sz="2800" dirty="0" err="1">
                <a:solidFill>
                  <a:srgbClr val="0D0D0D"/>
                </a:solidFill>
                <a:effectLst/>
                <a:latin typeface="Times New Roman" panose="02020603050405020304" pitchFamily="18" charset="0"/>
                <a:ea typeface="MS Mincho" panose="02020609040205080304" pitchFamily="49" charset="-128"/>
              </a:rPr>
              <a:t>Viết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đoạn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văn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trao</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đổi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phản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bác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về</a:t>
            </a:r>
            <a:r>
              <a:rPr lang="en-US" sz="2800" dirty="0">
                <a:solidFill>
                  <a:srgbClr val="0D0D0D"/>
                </a:solidFill>
                <a:effectLst/>
                <a:latin typeface="Times New Roman" panose="02020603050405020304" pitchFamily="18" charset="0"/>
                <a:ea typeface="MS Mincho" panose="02020609040205080304" pitchFamily="49" charset="-128"/>
              </a:rPr>
              <a:t> ý </a:t>
            </a:r>
            <a:r>
              <a:rPr lang="en-US" sz="2800" dirty="0" err="1">
                <a:solidFill>
                  <a:srgbClr val="0D0D0D"/>
                </a:solidFill>
                <a:effectLst/>
                <a:latin typeface="Times New Roman" panose="02020603050405020304" pitchFamily="18" charset="0"/>
                <a:ea typeface="MS Mincho" panose="02020609040205080304" pitchFamily="49" charset="-128"/>
              </a:rPr>
              <a:t>nghĩa</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giá</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trị</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của</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lòng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yêu</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nước</a:t>
            </a:r>
            <a:r>
              <a:rPr lang="en-US" sz="2800" dirty="0">
                <a:solidFill>
                  <a:srgbClr val="0D0D0D"/>
                </a:solidFill>
                <a:effectLst/>
                <a:latin typeface="Times New Roman" panose="02020603050405020304" pitchFamily="18" charset="0"/>
                <a:ea typeface="MS Mincho" panose="02020609040205080304" pitchFamily="49" charset="-128"/>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574980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15" grpId="0" animBg="1"/>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a:extLst>
              <a:ext uri="{FF2B5EF4-FFF2-40B4-BE49-F238E27FC236}">
                <a16:creationId xmlns:a16="http://schemas.microsoft.com/office/drawing/2014/main" id="{1B63CC5C-7F4B-26CD-7C34-DBC44B7BEAF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5" name="Hộp Văn bản 4">
            <a:extLst>
              <a:ext uri="{FF2B5EF4-FFF2-40B4-BE49-F238E27FC236}">
                <a16:creationId xmlns:a16="http://schemas.microsoft.com/office/drawing/2014/main" id="{08F7D901-FDDF-95BD-22D7-3ECBF6A06361}"/>
              </a:ext>
            </a:extLst>
          </p:cNvPr>
          <p:cNvSpPr txBox="1"/>
          <p:nvPr/>
        </p:nvSpPr>
        <p:spPr>
          <a:xfrm>
            <a:off x="1282700" y="195553"/>
            <a:ext cx="10337800" cy="646331"/>
          </a:xfrm>
          <a:prstGeom prst="rect">
            <a:avLst/>
          </a:prstGeom>
          <a:noFill/>
        </p:spPr>
        <p:txBody>
          <a:bodyPr wrap="square">
            <a:spAutoFit/>
          </a:bodyPr>
          <a:lstStyle/>
          <a:p>
            <a:pPr marL="0" marR="0" algn="just">
              <a:spcBef>
                <a:spcPts val="0"/>
              </a:spcBef>
              <a:spcAft>
                <a:spcPts val="0"/>
              </a:spcAft>
            </a:pPr>
            <a:r>
              <a:rPr lang="en-US" sz="3600" b="1" dirty="0">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viết</a:t>
            </a:r>
            <a:endParaRPr lang="en-US" sz="3600" dirty="0">
              <a:solidFill>
                <a:schemeClr val="bg1"/>
              </a:solidFill>
              <a:effectLst/>
              <a:highlight>
                <a:srgbClr val="00CC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06BFBBCD-7145-BBEB-4BC5-183BB7CA73EB}"/>
              </a:ext>
            </a:extLst>
          </p:cNvPr>
          <p:cNvSpPr txBox="1"/>
          <p:nvPr/>
        </p:nvSpPr>
        <p:spPr>
          <a:xfrm>
            <a:off x="1282700" y="759481"/>
            <a:ext cx="10337800" cy="584775"/>
          </a:xfrm>
          <a:prstGeom prst="rect">
            <a:avLst/>
          </a:prstGeom>
          <a:noFill/>
        </p:spPr>
        <p:txBody>
          <a:bodyPr wrap="square">
            <a:spAutoFit/>
          </a:bodyPr>
          <a:lstStyle/>
          <a:p>
            <a:pPr algn="just"/>
            <a:r>
              <a:rPr lang="en-US" sz="3200" b="1" dirty="0" err="1">
                <a:solidFill>
                  <a:srgbClr val="FF0000"/>
                </a:solidFill>
                <a:latin typeface="Times New Roman" panose="02020603050405020304" pitchFamily="18" charset="0"/>
                <a:cs typeface="Times New Roman" panose="02020603050405020304" pitchFamily="18" charset="0"/>
              </a:rPr>
              <a:t>Đề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Quan </a:t>
            </a:r>
            <a:r>
              <a:rPr lang="en-US" sz="3200" b="1" dirty="0" err="1">
                <a:solidFill>
                  <a:srgbClr val="FF0000"/>
                </a:solidFill>
                <a:latin typeface="Times New Roman" panose="02020603050405020304" pitchFamily="18" charset="0"/>
                <a:cs typeface="Times New Roman" panose="02020603050405020304" pitchFamily="18" charset="0"/>
              </a:rPr>
              <a:t>điểm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lòng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yêu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nước</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Hộp Văn bản 1">
            <a:extLst>
              <a:ext uri="{FF2B5EF4-FFF2-40B4-BE49-F238E27FC236}">
                <a16:creationId xmlns:a16="http://schemas.microsoft.com/office/drawing/2014/main" id="{771F6536-1325-F078-7E70-C2F9597B8AB3}"/>
              </a:ext>
            </a:extLst>
          </p:cNvPr>
          <p:cNvSpPr txBox="1"/>
          <p:nvPr/>
        </p:nvSpPr>
        <p:spPr>
          <a:xfrm>
            <a:off x="1348040" y="1228393"/>
            <a:ext cx="10337800" cy="584775"/>
          </a:xfrm>
          <a:prstGeom prst="rect">
            <a:avLst/>
          </a:prstGeom>
          <a:noFill/>
        </p:spPr>
        <p:txBody>
          <a:bodyPr wrap="square">
            <a:spAutoFit/>
          </a:bodyPr>
          <a:lstStyle/>
          <a:p>
            <a:pPr algn="just"/>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endParaRPr lang="en-US" sz="3200" dirty="0">
              <a:solidFill>
                <a:srgbClr val="00CC00"/>
              </a:solidFill>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6BE20FE8-89AC-402E-2FDE-35F38337647E}"/>
              </a:ext>
            </a:extLst>
          </p:cNvPr>
          <p:cNvSpPr txBox="1"/>
          <p:nvPr/>
        </p:nvSpPr>
        <p:spPr>
          <a:xfrm>
            <a:off x="1662793" y="1666006"/>
            <a:ext cx="8866414" cy="523220"/>
          </a:xfrm>
          <a:prstGeom prst="rect">
            <a:avLst/>
          </a:prstGeom>
          <a:noFill/>
        </p:spPr>
        <p:txBody>
          <a:bodyPr wrap="square">
            <a:spAutoFit/>
          </a:bodyPr>
          <a:lstStyle/>
          <a:p>
            <a:pPr marR="0" lvl="0">
              <a:spcBef>
                <a:spcPts val="600"/>
              </a:spcBef>
              <a:spcAft>
                <a:spcPts val="600"/>
              </a:spcAft>
              <a:buSzPts val="1400"/>
              <a:tabLst>
                <a:tab pos="1386840" algn="l"/>
              </a:tabLst>
            </a:pP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dirty="0" err="1">
                <a:solidFill>
                  <a:srgbClr val="0D0D0D"/>
                </a:solidFill>
                <a:effectLst/>
                <a:latin typeface="Times New Roman" panose="02020603050405020304" pitchFamily="18" charset="0"/>
                <a:ea typeface="MS Mincho" panose="02020609040205080304" pitchFamily="49" charset="-128"/>
              </a:rPr>
              <a:t>Dựa</a:t>
            </a: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dirty="0" err="1">
                <a:solidFill>
                  <a:srgbClr val="0D0D0D"/>
                </a:solidFill>
                <a:effectLst/>
                <a:latin typeface="Times New Roman" panose="02020603050405020304" pitchFamily="18" charset="0"/>
                <a:ea typeface="MS Mincho" panose="02020609040205080304" pitchFamily="49" charset="-128"/>
              </a:rPr>
              <a:t>vào</a:t>
            </a: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dirty="0" err="1">
                <a:solidFill>
                  <a:srgbClr val="0D0D0D"/>
                </a:solidFill>
                <a:effectLst/>
                <a:latin typeface="Times New Roman" panose="02020603050405020304" pitchFamily="18" charset="0"/>
                <a:ea typeface="MS Mincho" panose="02020609040205080304" pitchFamily="49" charset="-128"/>
              </a:rPr>
              <a:t>dàn</a:t>
            </a:r>
            <a:r>
              <a:rPr lang="en-US" sz="2800" b="1" dirty="0">
                <a:solidFill>
                  <a:srgbClr val="0D0D0D"/>
                </a:solidFill>
                <a:effectLst/>
                <a:latin typeface="Times New Roman" panose="02020603050405020304" pitchFamily="18" charset="0"/>
                <a:ea typeface="MS Mincho" panose="02020609040205080304" pitchFamily="49" charset="-128"/>
              </a:rPr>
              <a:t> ý </a:t>
            </a:r>
            <a:r>
              <a:rPr lang="en-US" sz="2800" b="1" dirty="0" err="1">
                <a:solidFill>
                  <a:srgbClr val="0D0D0D"/>
                </a:solidFill>
                <a:effectLst/>
                <a:latin typeface="Times New Roman" panose="02020603050405020304" pitchFamily="18" charset="0"/>
                <a:ea typeface="MS Mincho" panose="02020609040205080304" pitchFamily="49" charset="-128"/>
              </a:rPr>
              <a:t>đã</a:t>
            </a: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dirty="0" err="1">
                <a:solidFill>
                  <a:srgbClr val="0D0D0D"/>
                </a:solidFill>
                <a:effectLst/>
                <a:latin typeface="Times New Roman" panose="02020603050405020304" pitchFamily="18" charset="0"/>
                <a:ea typeface="MS Mincho" panose="02020609040205080304" pitchFamily="49" charset="-128"/>
              </a:rPr>
              <a:t>xây</a:t>
            </a: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dirty="0" err="1">
                <a:solidFill>
                  <a:srgbClr val="0D0D0D"/>
                </a:solidFill>
                <a:effectLst/>
                <a:latin typeface="Times New Roman" panose="02020603050405020304" pitchFamily="18" charset="0"/>
                <a:ea typeface="MS Mincho" panose="02020609040205080304" pitchFamily="49" charset="-128"/>
              </a:rPr>
              <a:t>dựng</a:t>
            </a: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dirty="0" err="1">
                <a:solidFill>
                  <a:srgbClr val="0D0D0D"/>
                </a:solidFill>
                <a:effectLst/>
                <a:latin typeface="Times New Roman" panose="02020603050405020304" pitchFamily="18" charset="0"/>
                <a:ea typeface="MS Mincho" panose="02020609040205080304" pitchFamily="49" charset="-128"/>
              </a:rPr>
              <a:t>để</a:t>
            </a: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dirty="0" err="1">
                <a:solidFill>
                  <a:srgbClr val="0D0D0D"/>
                </a:solidFill>
                <a:effectLst/>
                <a:latin typeface="Times New Roman" panose="02020603050405020304" pitchFamily="18" charset="0"/>
                <a:ea typeface="MS Mincho" panose="02020609040205080304" pitchFamily="49" charset="-128"/>
              </a:rPr>
              <a:t>luyện</a:t>
            </a: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dirty="0" err="1">
                <a:solidFill>
                  <a:srgbClr val="0D0D0D"/>
                </a:solidFill>
                <a:effectLst/>
                <a:latin typeface="Times New Roman" panose="02020603050405020304" pitchFamily="18" charset="0"/>
                <a:ea typeface="MS Mincho" panose="02020609040205080304" pitchFamily="49" charset="-128"/>
              </a:rPr>
              <a:t>tập</a:t>
            </a: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dirty="0" err="1">
                <a:solidFill>
                  <a:srgbClr val="0D0D0D"/>
                </a:solidFill>
                <a:effectLst/>
                <a:latin typeface="Times New Roman" panose="02020603050405020304" pitchFamily="18" charset="0"/>
                <a:ea typeface="MS Mincho" panose="02020609040205080304" pitchFamily="49" charset="-128"/>
              </a:rPr>
              <a:t>kĩ</a:t>
            </a: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dirty="0" err="1">
                <a:solidFill>
                  <a:srgbClr val="0D0D0D"/>
                </a:solidFill>
                <a:effectLst/>
                <a:latin typeface="Times New Roman" panose="02020603050405020304" pitchFamily="18" charset="0"/>
                <a:ea typeface="MS Mincho" panose="02020609040205080304" pitchFamily="49" charset="-128"/>
              </a:rPr>
              <a:t>năng</a:t>
            </a: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dirty="0" err="1">
                <a:solidFill>
                  <a:srgbClr val="0D0D0D"/>
                </a:solidFill>
                <a:effectLst/>
                <a:latin typeface="Times New Roman" panose="02020603050405020304" pitchFamily="18" charset="0"/>
                <a:ea typeface="MS Mincho" panose="02020609040205080304" pitchFamily="49" charset="-128"/>
              </a:rPr>
              <a:t>viết</a:t>
            </a:r>
            <a:r>
              <a:rPr lang="en-US" sz="2800" b="1" dirty="0">
                <a:solidFill>
                  <a:srgbClr val="0D0D0D"/>
                </a:solidFill>
                <a:effectLst/>
                <a:latin typeface="Times New Roman" panose="02020603050405020304" pitchFamily="18" charset="0"/>
                <a:ea typeface="MS Mincho" panose="02020609040205080304" pitchFamily="49" charset="-128"/>
              </a:rPr>
              <a:t>.</a:t>
            </a:r>
            <a:endParaRPr lang="en-US" sz="2400" b="1" dirty="0">
              <a:effectLst/>
              <a:latin typeface="Times New Roman" panose="02020603050405020304" pitchFamily="18" charset="0"/>
              <a:ea typeface="Times New Roman" panose="02020603050405020304" pitchFamily="18" charset="0"/>
            </a:endParaRPr>
          </a:p>
        </p:txBody>
      </p:sp>
      <p:sp>
        <p:nvSpPr>
          <p:cNvPr id="15" name="Hình chữ nhật: Góc Tròn 14">
            <a:extLst>
              <a:ext uri="{FF2B5EF4-FFF2-40B4-BE49-F238E27FC236}">
                <a16:creationId xmlns:a16="http://schemas.microsoft.com/office/drawing/2014/main" id="{0BDAFF68-5FF2-100B-1F48-16B95E569F62}"/>
              </a:ext>
            </a:extLst>
          </p:cNvPr>
          <p:cNvSpPr/>
          <p:nvPr/>
        </p:nvSpPr>
        <p:spPr>
          <a:xfrm>
            <a:off x="1413380" y="2572649"/>
            <a:ext cx="10207120" cy="130595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just">
              <a:spcBef>
                <a:spcPts val="600"/>
              </a:spcBef>
              <a:spcAft>
                <a:spcPts val="600"/>
              </a:spcAft>
            </a:pP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Lấy</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dẫn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chứng</a:t>
            </a:r>
            <a:r>
              <a:rPr lang="vi-VN" sz="2800" dirty="0">
                <a:solidFill>
                  <a:srgbClr val="0D0D0D"/>
                </a:solidFill>
                <a:effectLst/>
                <a:latin typeface="Times New Roman" panose="02020603050405020304" pitchFamily="18" charset="0"/>
                <a:ea typeface="Times New Roman" panose="02020603050405020304" pitchFamily="18" charset="0"/>
              </a:rPr>
              <a:t> trong </a:t>
            </a:r>
            <a:r>
              <a:rPr lang="vi-VN" sz="2800" dirty="0" err="1">
                <a:solidFill>
                  <a:srgbClr val="0D0D0D"/>
                </a:solidFill>
                <a:effectLst/>
                <a:latin typeface="Times New Roman" panose="02020603050405020304" pitchFamily="18" charset="0"/>
                <a:ea typeface="Times New Roman" panose="02020603050405020304" pitchFamily="18" charset="0"/>
              </a:rPr>
              <a:t>cả</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cuộc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sống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và</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các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tác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phẩm</a:t>
            </a:r>
            <a:r>
              <a:rPr lang="vi-VN" sz="2800" dirty="0">
                <a:solidFill>
                  <a:srgbClr val="0D0D0D"/>
                </a:solidFill>
                <a:effectLst/>
                <a:latin typeface="Times New Roman" panose="02020603050405020304" pitchFamily="18" charset="0"/>
                <a:ea typeface="Times New Roman" panose="02020603050405020304" pitchFamily="18" charset="0"/>
              </a:rPr>
              <a:t> văn </a:t>
            </a:r>
            <a:r>
              <a:rPr lang="vi-VN" sz="2800" dirty="0" err="1">
                <a:solidFill>
                  <a:srgbClr val="0D0D0D"/>
                </a:solidFill>
                <a:effectLst/>
                <a:latin typeface="Times New Roman" panose="02020603050405020304" pitchFamily="18" charset="0"/>
                <a:ea typeface="Times New Roman" panose="02020603050405020304" pitchFamily="18" charset="0"/>
              </a:rPr>
              <a:t>học</a:t>
            </a:r>
            <a:r>
              <a:rPr lang="vi-VN" sz="2800" dirty="0">
                <a:solidFill>
                  <a:srgbClr val="0D0D0D"/>
                </a:solidFill>
                <a:effectLst/>
                <a:latin typeface="Times New Roman" panose="02020603050405020304" pitchFamily="18" charset="0"/>
                <a:ea typeface="Times New Roman" panose="02020603050405020304" pitchFamily="18" charset="0"/>
              </a:rPr>
              <a:t>, nêu </a:t>
            </a:r>
            <a:r>
              <a:rPr lang="vi-VN" sz="2800" dirty="0" err="1">
                <a:solidFill>
                  <a:srgbClr val="0D0D0D"/>
                </a:solidFill>
                <a:effectLst/>
                <a:latin typeface="Times New Roman" panose="02020603050405020304" pitchFamily="18" charset="0"/>
                <a:ea typeface="Times New Roman" panose="02020603050405020304" pitchFamily="18" charset="0"/>
              </a:rPr>
              <a:t>và</a:t>
            </a:r>
            <a:r>
              <a:rPr lang="vi-VN" sz="2800" dirty="0">
                <a:solidFill>
                  <a:srgbClr val="0D0D0D"/>
                </a:solidFill>
                <a:effectLst/>
                <a:latin typeface="Times New Roman" panose="02020603050405020304" pitchFamily="18" charset="0"/>
                <a:ea typeface="Times New Roman" panose="02020603050405020304" pitchFamily="18" charset="0"/>
              </a:rPr>
              <a:t> phân </a:t>
            </a:r>
            <a:r>
              <a:rPr lang="vi-VN" sz="2800" dirty="0" err="1">
                <a:solidFill>
                  <a:srgbClr val="0D0D0D"/>
                </a:solidFill>
                <a:effectLst/>
                <a:latin typeface="Times New Roman" panose="02020603050405020304" pitchFamily="18" charset="0"/>
                <a:ea typeface="Times New Roman" panose="02020603050405020304" pitchFamily="18" charset="0"/>
              </a:rPr>
              <a:t>tích</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các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dẫn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chứng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ấy</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để</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làm</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rõ</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vấn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đề</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tránh</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việc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chỉ</a:t>
            </a:r>
            <a:r>
              <a:rPr lang="vi-VN" sz="2800" dirty="0">
                <a:solidFill>
                  <a:srgbClr val="0D0D0D"/>
                </a:solidFill>
                <a:effectLst/>
                <a:latin typeface="Times New Roman" panose="02020603050405020304" pitchFamily="18" charset="0"/>
                <a:ea typeface="Times New Roman" panose="02020603050405020304" pitchFamily="18" charset="0"/>
              </a:rPr>
              <a:t> nêu ra </a:t>
            </a:r>
            <a:r>
              <a:rPr lang="vi-VN" sz="2800" dirty="0" err="1">
                <a:solidFill>
                  <a:srgbClr val="0D0D0D"/>
                </a:solidFill>
                <a:effectLst/>
                <a:latin typeface="Times New Roman" panose="02020603050405020304" pitchFamily="18" charset="0"/>
                <a:ea typeface="Times New Roman" panose="02020603050405020304" pitchFamily="18" charset="0"/>
              </a:rPr>
              <a:t>các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dẫn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chứng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mà</a:t>
            </a:r>
            <a:r>
              <a:rPr lang="vi-VN" sz="2800" dirty="0">
                <a:solidFill>
                  <a:srgbClr val="0D0D0D"/>
                </a:solidFill>
                <a:effectLst/>
                <a:latin typeface="Times New Roman" panose="02020603050405020304" pitchFamily="18" charset="0"/>
                <a:ea typeface="Times New Roman" panose="02020603050405020304" pitchFamily="18" charset="0"/>
              </a:rPr>
              <a:t> không phân </a:t>
            </a:r>
            <a:r>
              <a:rPr lang="vi-VN" sz="2800" dirty="0" err="1">
                <a:solidFill>
                  <a:srgbClr val="0D0D0D"/>
                </a:solidFill>
                <a:effectLst/>
                <a:latin typeface="Times New Roman" panose="02020603050405020304" pitchFamily="18" charset="0"/>
                <a:ea typeface="Times New Roman" panose="02020603050405020304" pitchFamily="18" charset="0"/>
              </a:rPr>
              <a:t>tích</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nhận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xét</a:t>
            </a:r>
            <a:r>
              <a:rPr lang="vi-VN" sz="28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6" name="Hình chữ nhật: Góc Tròn 15">
            <a:extLst>
              <a:ext uri="{FF2B5EF4-FFF2-40B4-BE49-F238E27FC236}">
                <a16:creationId xmlns:a16="http://schemas.microsoft.com/office/drawing/2014/main" id="{238DA500-D81D-803F-DC1A-2D48E2E10A10}"/>
              </a:ext>
            </a:extLst>
          </p:cNvPr>
          <p:cNvSpPr/>
          <p:nvPr/>
        </p:nvSpPr>
        <p:spPr>
          <a:xfrm>
            <a:off x="1413380" y="4013243"/>
            <a:ext cx="10207120" cy="117875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just">
              <a:spcBef>
                <a:spcPts val="600"/>
              </a:spcBef>
              <a:spcAft>
                <a:spcPts val="600"/>
              </a:spcAft>
            </a:pP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Phát</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biểu</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cảm</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nghĩ</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và</a:t>
            </a:r>
            <a:r>
              <a:rPr lang="vi-VN" sz="2800" dirty="0">
                <a:solidFill>
                  <a:srgbClr val="0D0D0D"/>
                </a:solidFill>
                <a:effectLst/>
                <a:latin typeface="Times New Roman" panose="02020603050405020304" pitchFamily="18" charset="0"/>
                <a:ea typeface="Times New Roman" panose="02020603050405020304" pitchFamily="18" charset="0"/>
              </a:rPr>
              <a:t> quan </a:t>
            </a:r>
            <a:r>
              <a:rPr lang="vi-VN" sz="2800" dirty="0" err="1">
                <a:solidFill>
                  <a:srgbClr val="0D0D0D"/>
                </a:solidFill>
                <a:effectLst/>
                <a:latin typeface="Times New Roman" panose="02020603050405020304" pitchFamily="18" charset="0"/>
                <a:ea typeface="Times New Roman" panose="02020603050405020304" pitchFamily="18" charset="0"/>
              </a:rPr>
              <a:t>niệm</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của</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cá</a:t>
            </a:r>
            <a:r>
              <a:rPr lang="vi-VN" sz="2800" dirty="0">
                <a:solidFill>
                  <a:srgbClr val="0D0D0D"/>
                </a:solidFill>
                <a:effectLst/>
                <a:latin typeface="Times New Roman" panose="02020603050405020304" pitchFamily="18" charset="0"/>
                <a:ea typeface="Times New Roman" panose="02020603050405020304" pitchFamily="18" charset="0"/>
              </a:rPr>
              <a:t> nhân </a:t>
            </a:r>
            <a:r>
              <a:rPr lang="vi-VN" sz="2800" dirty="0" err="1">
                <a:solidFill>
                  <a:srgbClr val="0D0D0D"/>
                </a:solidFill>
                <a:effectLst/>
                <a:latin typeface="Times New Roman" panose="02020603050405020304" pitchFamily="18" charset="0"/>
                <a:ea typeface="Times New Roman" panose="02020603050405020304" pitchFamily="18" charset="0"/>
              </a:rPr>
              <a:t>về</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lòng</a:t>
            </a:r>
            <a:r>
              <a:rPr lang="vi-VN" sz="2800" dirty="0">
                <a:solidFill>
                  <a:srgbClr val="0D0D0D"/>
                </a:solidFill>
                <a:effectLst/>
                <a:latin typeface="Times New Roman" panose="02020603050405020304" pitchFamily="18" charset="0"/>
                <a:ea typeface="Times New Roman" panose="02020603050405020304" pitchFamily="18" charset="0"/>
              </a:rPr>
              <a:t> yêu </a:t>
            </a:r>
            <a:r>
              <a:rPr lang="vi-VN" sz="2800" dirty="0" err="1">
                <a:solidFill>
                  <a:srgbClr val="0D0D0D"/>
                </a:solidFill>
                <a:effectLst/>
                <a:latin typeface="Times New Roman" panose="02020603050405020304" pitchFamily="18" charset="0"/>
                <a:ea typeface="Times New Roman" panose="02020603050405020304" pitchFamily="18" charset="0"/>
              </a:rPr>
              <a:t>nước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một</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cách</a:t>
            </a:r>
            <a:r>
              <a:rPr lang="vi-VN" sz="2800" dirty="0">
                <a:solidFill>
                  <a:srgbClr val="0D0D0D"/>
                </a:solidFill>
                <a:effectLst/>
                <a:latin typeface="Times New Roman" panose="02020603050405020304" pitchFamily="18" charset="0"/>
                <a:ea typeface="Times New Roman" panose="02020603050405020304" pitchFamily="18" charset="0"/>
              </a:rPr>
              <a:t> trung </a:t>
            </a:r>
            <a:r>
              <a:rPr lang="vi-VN" sz="2800" dirty="0" err="1">
                <a:solidFill>
                  <a:srgbClr val="0D0D0D"/>
                </a:solidFill>
                <a:effectLst/>
                <a:latin typeface="Times New Roman" panose="02020603050405020304" pitchFamily="18" charset="0"/>
                <a:ea typeface="Times New Roman" panose="02020603050405020304" pitchFamily="18" charset="0"/>
              </a:rPr>
              <a:t>thực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giản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dị</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tránh</a:t>
            </a:r>
            <a:r>
              <a:rPr lang="vi-VN" sz="2800" dirty="0">
                <a:solidFill>
                  <a:srgbClr val="0D0D0D"/>
                </a:solidFill>
                <a:effectLst/>
                <a:latin typeface="Times New Roman" panose="02020603050405020304" pitchFamily="18" charset="0"/>
                <a:ea typeface="Times New Roman" panose="02020603050405020304" pitchFamily="18" charset="0"/>
              </a:rPr>
              <a:t> hô </a:t>
            </a:r>
            <a:r>
              <a:rPr lang="vi-VN" sz="2800" dirty="0" err="1">
                <a:solidFill>
                  <a:srgbClr val="0D0D0D"/>
                </a:solidFill>
                <a:effectLst/>
                <a:latin typeface="Times New Roman" panose="02020603050405020304" pitchFamily="18" charset="0"/>
                <a:ea typeface="Times New Roman" panose="02020603050405020304" pitchFamily="18" charset="0"/>
              </a:rPr>
              <a:t>hào</a:t>
            </a:r>
            <a:r>
              <a:rPr lang="vi-VN" sz="2800" dirty="0">
                <a:solidFill>
                  <a:srgbClr val="0D0D0D"/>
                </a:solidFill>
                <a:effectLst/>
                <a:latin typeface="Times New Roman" panose="02020603050405020304" pitchFamily="18" charset="0"/>
                <a:ea typeface="Times New Roman" panose="02020603050405020304" pitchFamily="18" charset="0"/>
              </a:rPr>
              <a:t>, khuôn </a:t>
            </a:r>
            <a:r>
              <a:rPr lang="vi-VN" sz="2800" dirty="0" err="1">
                <a:solidFill>
                  <a:srgbClr val="0D0D0D"/>
                </a:solidFill>
                <a:effectLst/>
                <a:latin typeface="Times New Roman" panose="02020603050405020304" pitchFamily="18" charset="0"/>
                <a:ea typeface="Times New Roman" panose="02020603050405020304" pitchFamily="18" charset="0"/>
              </a:rPr>
              <a:t>sáo</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bắt</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chước</a:t>
            </a:r>
            <a:r>
              <a:rPr lang="vi-VN" sz="28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07C31BD3-DE9C-7B24-A2CE-C898025E0488}"/>
              </a:ext>
            </a:extLst>
          </p:cNvPr>
          <p:cNvSpPr txBox="1"/>
          <p:nvPr/>
        </p:nvSpPr>
        <p:spPr>
          <a:xfrm>
            <a:off x="1662793" y="2074821"/>
            <a:ext cx="8866414" cy="523220"/>
          </a:xfrm>
          <a:prstGeom prst="rect">
            <a:avLst/>
          </a:prstGeom>
          <a:noFill/>
        </p:spPr>
        <p:txBody>
          <a:bodyPr wrap="square">
            <a:spAutoFit/>
          </a:bodyPr>
          <a:lstStyle/>
          <a:p>
            <a:pPr marR="0" lvl="0">
              <a:spcBef>
                <a:spcPts val="600"/>
              </a:spcBef>
              <a:spcAft>
                <a:spcPts val="600"/>
              </a:spcAft>
              <a:buSzPts val="1400"/>
              <a:tabLst>
                <a:tab pos="1386840" algn="l"/>
              </a:tabLst>
            </a:pP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dirty="0" err="1">
                <a:solidFill>
                  <a:srgbClr val="0D0D0D"/>
                </a:solidFill>
                <a:effectLst/>
                <a:latin typeface="Times New Roman" panose="02020603050405020304" pitchFamily="18" charset="0"/>
                <a:ea typeface="MS Mincho" panose="02020609040205080304" pitchFamily="49" charset="-128"/>
              </a:rPr>
              <a:t>Chú</a:t>
            </a:r>
            <a:r>
              <a:rPr lang="en-US" sz="2800" b="1" dirty="0">
                <a:solidFill>
                  <a:srgbClr val="0D0D0D"/>
                </a:solidFill>
                <a:effectLst/>
                <a:latin typeface="Times New Roman" panose="02020603050405020304" pitchFamily="18" charset="0"/>
                <a:ea typeface="MS Mincho" panose="02020609040205080304" pitchFamily="49" charset="-128"/>
              </a:rPr>
              <a:t> ý:</a:t>
            </a:r>
            <a:endParaRPr lang="en-US" sz="2400" b="1" dirty="0">
              <a:effectLst/>
              <a:latin typeface="Times New Roman" panose="02020603050405020304" pitchFamily="18" charset="0"/>
              <a:ea typeface="Times New Roman" panose="02020603050405020304" pitchFamily="18" charset="0"/>
            </a:endParaRPr>
          </a:p>
        </p:txBody>
      </p:sp>
      <p:sp>
        <p:nvSpPr>
          <p:cNvPr id="13" name="Hình chữ nhật: Góc Tròn 12">
            <a:extLst>
              <a:ext uri="{FF2B5EF4-FFF2-40B4-BE49-F238E27FC236}">
                <a16:creationId xmlns:a16="http://schemas.microsoft.com/office/drawing/2014/main" id="{74DF7975-AA33-B579-19EA-C4B33F4D4EF8}"/>
              </a:ext>
            </a:extLst>
          </p:cNvPr>
          <p:cNvSpPr/>
          <p:nvPr/>
        </p:nvSpPr>
        <p:spPr>
          <a:xfrm>
            <a:off x="1413380" y="5303344"/>
            <a:ext cx="10207120" cy="117875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just">
              <a:spcBef>
                <a:spcPts val="600"/>
              </a:spcBef>
              <a:spcAft>
                <a:spcPts val="600"/>
              </a:spcAft>
            </a:pP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Trích</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dẫn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cần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chính</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xác</a:t>
            </a:r>
            <a:r>
              <a:rPr lang="vi-VN" sz="2800" dirty="0">
                <a:solidFill>
                  <a:srgbClr val="0D0D0D"/>
                </a:solidFill>
                <a:effectLst/>
                <a:latin typeface="Times New Roman" panose="02020603050405020304" pitchFamily="18" charset="0"/>
                <a:ea typeface="Times New Roman" panose="02020603050405020304" pitchFamily="18" charset="0"/>
              </a:rPr>
              <a:t>, tôn </a:t>
            </a:r>
            <a:r>
              <a:rPr lang="vi-VN" sz="2800" dirty="0" err="1">
                <a:solidFill>
                  <a:srgbClr val="0D0D0D"/>
                </a:solidFill>
                <a:effectLst/>
                <a:latin typeface="Times New Roman" panose="02020603050405020304" pitchFamily="18" charset="0"/>
                <a:ea typeface="Times New Roman" panose="02020603050405020304" pitchFamily="18" charset="0"/>
              </a:rPr>
              <a:t>trọng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các</a:t>
            </a:r>
            <a:r>
              <a:rPr lang="vi-VN" sz="2800" dirty="0">
                <a:solidFill>
                  <a:srgbClr val="0D0D0D"/>
                </a:solidFill>
                <a:effectLst/>
                <a:latin typeface="Times New Roman" panose="02020603050405020304" pitchFamily="18" charset="0"/>
                <a:ea typeface="Times New Roman" panose="02020603050405020304" pitchFamily="18" charset="0"/>
              </a:rPr>
              <a:t> ý </a:t>
            </a:r>
            <a:r>
              <a:rPr lang="vi-VN" sz="2800" dirty="0" err="1">
                <a:solidFill>
                  <a:srgbClr val="0D0D0D"/>
                </a:solidFill>
                <a:effectLst/>
                <a:latin typeface="Times New Roman" panose="02020603050405020304" pitchFamily="18" charset="0"/>
                <a:ea typeface="Times New Roman" panose="02020603050405020304" pitchFamily="18" charset="0"/>
              </a:rPr>
              <a:t>kiến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của</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người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khác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phải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trích</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dẫn</a:t>
            </a:r>
            <a:r>
              <a:rPr lang="vi-VN" sz="2800" dirty="0">
                <a:solidFill>
                  <a:srgbClr val="0D0D0D"/>
                </a:solidFill>
                <a:effectLst/>
                <a:latin typeface="Times New Roman" panose="02020603050405020304" pitchFamily="18" charset="0"/>
                <a:ea typeface="Times New Roman" panose="02020603050405020304" pitchFamily="18" charset="0"/>
              </a:rPr>
              <a:t> theo </a:t>
            </a:r>
            <a:r>
              <a:rPr lang="vi-VN" sz="2800" dirty="0" err="1">
                <a:solidFill>
                  <a:srgbClr val="0D0D0D"/>
                </a:solidFill>
                <a:effectLst/>
                <a:latin typeface="Times New Roman" panose="02020603050405020304" pitchFamily="18" charset="0"/>
                <a:ea typeface="Times New Roman" panose="02020603050405020304" pitchFamily="18" charset="0"/>
              </a:rPr>
              <a:t>đúng</a:t>
            </a:r>
            <a:r>
              <a:rPr lang="vi-VN" sz="2800" dirty="0">
                <a:solidFill>
                  <a:srgbClr val="0D0D0D"/>
                </a:solidFill>
                <a:effectLst/>
                <a:latin typeface="Times New Roman" panose="02020603050405020304" pitchFamily="18" charset="0"/>
                <a:ea typeface="Times New Roman" panose="02020603050405020304" pitchFamily="18" charset="0"/>
              </a:rPr>
              <a:t> quy </a:t>
            </a:r>
            <a:r>
              <a:rPr lang="vi-VN" sz="2800" dirty="0" err="1">
                <a:solidFill>
                  <a:srgbClr val="0D0D0D"/>
                </a:solidFill>
                <a:effectLst/>
                <a:latin typeface="Times New Roman" panose="02020603050405020304" pitchFamily="18" charset="0"/>
                <a:ea typeface="Times New Roman" panose="02020603050405020304" pitchFamily="18" charset="0"/>
              </a:rPr>
              <a:t>định</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tránh</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việc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chép</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lại</a:t>
            </a:r>
            <a:r>
              <a:rPr lang="vi-VN" sz="2800" dirty="0">
                <a:solidFill>
                  <a:srgbClr val="0D0D0D"/>
                </a:solidFill>
                <a:effectLst/>
                <a:latin typeface="Times New Roman" panose="02020603050405020304" pitchFamily="18" charset="0"/>
                <a:ea typeface="Times New Roman" panose="02020603050405020304" pitchFamily="18" charset="0"/>
              </a:rPr>
              <a:t> ý </a:t>
            </a:r>
            <a:r>
              <a:rPr lang="vi-VN" sz="2800" dirty="0" err="1">
                <a:solidFill>
                  <a:srgbClr val="0D0D0D"/>
                </a:solidFill>
                <a:effectLst/>
                <a:latin typeface="Times New Roman" panose="02020603050405020304" pitchFamily="18" charset="0"/>
                <a:ea typeface="Times New Roman" panose="02020603050405020304" pitchFamily="18" charset="0"/>
              </a:rPr>
              <a:t>và</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lời</a:t>
            </a:r>
            <a:r>
              <a:rPr lang="vi-VN" sz="2800" dirty="0">
                <a:solidFill>
                  <a:srgbClr val="0D0D0D"/>
                </a:solidFill>
                <a:effectLst/>
                <a:latin typeface="Times New Roman" panose="02020603050405020304" pitchFamily="18" charset="0"/>
                <a:ea typeface="Times New Roman" panose="02020603050405020304" pitchFamily="18" charset="0"/>
              </a:rPr>
              <a:t> văn </a:t>
            </a:r>
            <a:r>
              <a:rPr lang="vi-VN" sz="2800" dirty="0" err="1">
                <a:solidFill>
                  <a:srgbClr val="0D0D0D"/>
                </a:solidFill>
                <a:effectLst/>
                <a:latin typeface="Times New Roman" panose="02020603050405020304" pitchFamily="18" charset="0"/>
                <a:ea typeface="Times New Roman" panose="02020603050405020304" pitchFamily="18" charset="0"/>
              </a:rPr>
              <a:t>của</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người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khác</a:t>
            </a:r>
            <a:r>
              <a:rPr lang="vi-VN" sz="28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9230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P spid="16" grpId="0" animBg="1"/>
      <p:bldP spid="8" grpId="0"/>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a:extLst>
              <a:ext uri="{FF2B5EF4-FFF2-40B4-BE49-F238E27FC236}">
                <a16:creationId xmlns:a16="http://schemas.microsoft.com/office/drawing/2014/main" id="{1B63CC5C-7F4B-26CD-7C34-DBC44B7BEAF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5" name="Hộp Văn bản 4">
            <a:extLst>
              <a:ext uri="{FF2B5EF4-FFF2-40B4-BE49-F238E27FC236}">
                <a16:creationId xmlns:a16="http://schemas.microsoft.com/office/drawing/2014/main" id="{08F7D901-FDDF-95BD-22D7-3ECBF6A06361}"/>
              </a:ext>
            </a:extLst>
          </p:cNvPr>
          <p:cNvSpPr txBox="1"/>
          <p:nvPr/>
        </p:nvSpPr>
        <p:spPr>
          <a:xfrm>
            <a:off x="1282700" y="195553"/>
            <a:ext cx="10337800" cy="646331"/>
          </a:xfrm>
          <a:prstGeom prst="rect">
            <a:avLst/>
          </a:prstGeom>
          <a:noFill/>
        </p:spPr>
        <p:txBody>
          <a:bodyPr wrap="square">
            <a:spAutoFit/>
          </a:bodyPr>
          <a:lstStyle/>
          <a:p>
            <a:pPr marL="0" marR="0" algn="just">
              <a:spcBef>
                <a:spcPts val="0"/>
              </a:spcBef>
              <a:spcAft>
                <a:spcPts val="0"/>
              </a:spcAft>
            </a:pPr>
            <a:r>
              <a:rPr lang="en-US" sz="3600" b="1" dirty="0">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viết</a:t>
            </a:r>
            <a:endParaRPr lang="en-US" sz="3600" dirty="0">
              <a:solidFill>
                <a:schemeClr val="bg1"/>
              </a:solidFill>
              <a:effectLst/>
              <a:highlight>
                <a:srgbClr val="00CC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06BFBBCD-7145-BBEB-4BC5-183BB7CA73EB}"/>
              </a:ext>
            </a:extLst>
          </p:cNvPr>
          <p:cNvSpPr txBox="1"/>
          <p:nvPr/>
        </p:nvSpPr>
        <p:spPr>
          <a:xfrm>
            <a:off x="1282700" y="759481"/>
            <a:ext cx="10337800" cy="584775"/>
          </a:xfrm>
          <a:prstGeom prst="rect">
            <a:avLst/>
          </a:prstGeom>
          <a:noFill/>
        </p:spPr>
        <p:txBody>
          <a:bodyPr wrap="square">
            <a:spAutoFit/>
          </a:bodyPr>
          <a:lstStyle/>
          <a:p>
            <a:pPr algn="just"/>
            <a:r>
              <a:rPr lang="en-US" sz="3200" b="1" dirty="0" err="1">
                <a:solidFill>
                  <a:srgbClr val="FF0000"/>
                </a:solidFill>
                <a:latin typeface="Times New Roman" panose="02020603050405020304" pitchFamily="18" charset="0"/>
                <a:cs typeface="Times New Roman" panose="02020603050405020304" pitchFamily="18" charset="0"/>
              </a:rPr>
              <a:t>Đề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Quan </a:t>
            </a:r>
            <a:r>
              <a:rPr lang="en-US" sz="3200" b="1" dirty="0" err="1">
                <a:solidFill>
                  <a:srgbClr val="FF0000"/>
                </a:solidFill>
                <a:latin typeface="Times New Roman" panose="02020603050405020304" pitchFamily="18" charset="0"/>
                <a:cs typeface="Times New Roman" panose="02020603050405020304" pitchFamily="18" charset="0"/>
              </a:rPr>
              <a:t>điểm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lòng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yêu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nước</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Hộp Văn bản 1">
            <a:extLst>
              <a:ext uri="{FF2B5EF4-FFF2-40B4-BE49-F238E27FC236}">
                <a16:creationId xmlns:a16="http://schemas.microsoft.com/office/drawing/2014/main" id="{771F6536-1325-F078-7E70-C2F9597B8AB3}"/>
              </a:ext>
            </a:extLst>
          </p:cNvPr>
          <p:cNvSpPr txBox="1"/>
          <p:nvPr/>
        </p:nvSpPr>
        <p:spPr>
          <a:xfrm>
            <a:off x="1348040" y="1228393"/>
            <a:ext cx="10337800" cy="584775"/>
          </a:xfrm>
          <a:prstGeom prst="rect">
            <a:avLst/>
          </a:prstGeom>
          <a:noFill/>
        </p:spPr>
        <p:txBody>
          <a:bodyPr wrap="square">
            <a:spAutoFit/>
          </a:bodyPr>
          <a:lstStyle/>
          <a:p>
            <a:pPr algn="just"/>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endParaRPr lang="en-US" sz="3200" dirty="0">
              <a:solidFill>
                <a:srgbClr val="00CC00"/>
              </a:solidFill>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6BE20FE8-89AC-402E-2FDE-35F38337647E}"/>
              </a:ext>
            </a:extLst>
          </p:cNvPr>
          <p:cNvSpPr txBox="1"/>
          <p:nvPr/>
        </p:nvSpPr>
        <p:spPr>
          <a:xfrm>
            <a:off x="1348040" y="1813168"/>
            <a:ext cx="8866414" cy="523220"/>
          </a:xfrm>
          <a:prstGeom prst="rect">
            <a:avLst/>
          </a:prstGeom>
          <a:noFill/>
        </p:spPr>
        <p:txBody>
          <a:bodyPr wrap="square">
            <a:spAutoFit/>
          </a:bodyPr>
          <a:lstStyle/>
          <a:p>
            <a:pPr lvl="0"/>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dung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thức</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38587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3794" y="-98322"/>
            <a:ext cx="12555794" cy="6858000"/>
          </a:xfrm>
          <a:prstGeom prst="rect">
            <a:avLst/>
          </a:prstGeom>
          <a:blipFill>
            <a:blip r:embed="rId3"/>
            <a:tile tx="0" ty="0" sx="100000" sy="100000" flip="none" algn="tl"/>
          </a:blipFill>
        </p:spPr>
      </p:pic>
      <p:pic>
        <p:nvPicPr>
          <p:cNvPr id="10" name="Hình ảnh 9">
            <a:extLst>
              <a:ext uri="{FF2B5EF4-FFF2-40B4-BE49-F238E27FC236}">
                <a16:creationId xmlns:a16="http://schemas.microsoft.com/office/drawing/2014/main" id="{E64582FF-714A-D0A4-FEC7-AFF1C404EE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58" y="59426"/>
            <a:ext cx="1474276" cy="907247"/>
          </a:xfrm>
          <a:prstGeom prst="rect">
            <a:avLst/>
          </a:prstGeom>
        </p:spPr>
      </p:pic>
      <p:sp>
        <p:nvSpPr>
          <p:cNvPr id="5" name="Hộp Văn bản 4">
            <a:extLst>
              <a:ext uri="{FF2B5EF4-FFF2-40B4-BE49-F238E27FC236}">
                <a16:creationId xmlns:a16="http://schemas.microsoft.com/office/drawing/2014/main" id="{7CBBB1AB-1AD8-F7D2-CCD3-78289D1E2D30}"/>
              </a:ext>
            </a:extLst>
          </p:cNvPr>
          <p:cNvSpPr txBox="1"/>
          <p:nvPr/>
        </p:nvSpPr>
        <p:spPr>
          <a:xfrm>
            <a:off x="1351935" y="272863"/>
            <a:ext cx="9938106" cy="548099"/>
          </a:xfrm>
          <a:prstGeom prst="rect">
            <a:avLst/>
          </a:prstGeom>
          <a:noFill/>
          <a:ln w="38100">
            <a:solidFill>
              <a:srgbClr val="00B050"/>
            </a:solidFill>
          </a:ln>
        </p:spPr>
        <p:txBody>
          <a:bodyPr wrap="square">
            <a:spAutoFit/>
          </a:bodyPr>
          <a:lstStyle/>
          <a:p>
            <a:pPr marL="0" marR="0">
              <a:lnSpc>
                <a:spcPct val="115000"/>
              </a:lnSpc>
              <a:spcBef>
                <a:spcPts val="600"/>
              </a:spcBef>
              <a:spcAft>
                <a:spcPts val="600"/>
              </a:spcAft>
              <a:tabLst>
                <a:tab pos="1386840" algn="l"/>
              </a:tabLst>
            </a:pPr>
            <a:r>
              <a:rPr lang="en-US" sz="2800" b="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1. </a:t>
            </a:r>
            <a:r>
              <a:rPr lang="en-US" sz="2800" b="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Y</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êu</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cầu</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HS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xếp</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tài</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sau</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vào</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1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3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cột</a:t>
            </a:r>
            <a:r>
              <a:rPr lang="en-US" sz="2800" b="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trong</a:t>
            </a:r>
            <a:r>
              <a:rPr lang="en-US" sz="2800" b="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bảng</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7" name="Bảng 6">
            <a:extLst>
              <a:ext uri="{FF2B5EF4-FFF2-40B4-BE49-F238E27FC236}">
                <a16:creationId xmlns:a16="http://schemas.microsoft.com/office/drawing/2014/main" id="{E75D6121-D529-3CCD-0819-4F1E330F02D8}"/>
              </a:ext>
            </a:extLst>
          </p:cNvPr>
          <p:cNvGraphicFramePr>
            <a:graphicFrameLocks noGrp="1"/>
          </p:cNvGraphicFramePr>
          <p:nvPr>
            <p:extLst>
              <p:ext uri="{D42A27DB-BD31-4B8C-83A1-F6EECF244321}">
                <p14:modId xmlns:p14="http://schemas.microsoft.com/office/powerpoint/2010/main" val="223839956"/>
              </p:ext>
            </p:extLst>
          </p:nvPr>
        </p:nvGraphicFramePr>
        <p:xfrm>
          <a:off x="1557568" y="953318"/>
          <a:ext cx="9076863" cy="2254806"/>
        </p:xfrm>
        <a:graphic>
          <a:graphicData uri="http://schemas.openxmlformats.org/drawingml/2006/table">
            <a:tbl>
              <a:tblPr firstRow="1" firstCol="1" bandRow="1">
                <a:tableStyleId>{5C22544A-7EE6-4342-B048-85BDC9FD1C3A}</a:tableStyleId>
              </a:tblPr>
              <a:tblGrid>
                <a:gridCol w="3806774">
                  <a:extLst>
                    <a:ext uri="{9D8B030D-6E8A-4147-A177-3AD203B41FA5}">
                      <a16:colId xmlns:a16="http://schemas.microsoft.com/office/drawing/2014/main" val="1856195236"/>
                    </a:ext>
                  </a:extLst>
                </a:gridCol>
                <a:gridCol w="3267754">
                  <a:extLst>
                    <a:ext uri="{9D8B030D-6E8A-4147-A177-3AD203B41FA5}">
                      <a16:colId xmlns:a16="http://schemas.microsoft.com/office/drawing/2014/main" val="3466113925"/>
                    </a:ext>
                  </a:extLst>
                </a:gridCol>
                <a:gridCol w="2002335">
                  <a:extLst>
                    <a:ext uri="{9D8B030D-6E8A-4147-A177-3AD203B41FA5}">
                      <a16:colId xmlns:a16="http://schemas.microsoft.com/office/drawing/2014/main" val="3500211796"/>
                    </a:ext>
                  </a:extLst>
                </a:gridCol>
              </a:tblGrid>
              <a:tr h="0">
                <a:tc>
                  <a:txBody>
                    <a:bodyPr/>
                    <a:lstStyle/>
                    <a:p>
                      <a:pPr marL="0" marR="0" algn="ctr">
                        <a:lnSpc>
                          <a:spcPct val="115000"/>
                        </a:lnSpc>
                        <a:spcBef>
                          <a:spcPts val="600"/>
                        </a:spcBef>
                        <a:spcAft>
                          <a:spcPts val="600"/>
                        </a:spcAft>
                        <a:tabLst>
                          <a:tab pos="1386840" algn="l"/>
                        </a:tabLst>
                      </a:pPr>
                      <a:r>
                        <a:rPr lang="en-US" sz="2800" dirty="0" err="1">
                          <a:effectLst/>
                          <a:latin typeface="Times New Roman" panose="02020603050405020304" pitchFamily="18" charset="0"/>
                          <a:cs typeface="Times New Roman" panose="02020603050405020304" pitchFamily="18" charset="0"/>
                        </a:rPr>
                        <a:t>Cột</a:t>
                      </a:r>
                      <a:r>
                        <a:rPr lang="en-US" sz="2800" dirty="0">
                          <a:effectLst/>
                          <a:latin typeface="Times New Roman" panose="02020603050405020304" pitchFamily="18" charset="0"/>
                          <a:cs typeface="Times New Roman" panose="02020603050405020304" pitchFamily="18" charset="0"/>
                        </a:rPr>
                        <a:t> 1</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15000"/>
                        </a:lnSpc>
                        <a:spcBef>
                          <a:spcPts val="600"/>
                        </a:spcBef>
                        <a:spcAft>
                          <a:spcPts val="600"/>
                        </a:spcAft>
                        <a:tabLst>
                          <a:tab pos="1386840" algn="l"/>
                        </a:tabLst>
                      </a:pPr>
                      <a:r>
                        <a:rPr lang="en-US" sz="2800">
                          <a:effectLst/>
                          <a:latin typeface="Times New Roman" panose="02020603050405020304" pitchFamily="18" charset="0"/>
                          <a:cs typeface="Times New Roman" panose="02020603050405020304" pitchFamily="18" charset="0"/>
                        </a:rPr>
                        <a:t>Cột 2</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15000"/>
                        </a:lnSpc>
                        <a:spcBef>
                          <a:spcPts val="600"/>
                        </a:spcBef>
                        <a:spcAft>
                          <a:spcPts val="600"/>
                        </a:spcAft>
                        <a:tabLst>
                          <a:tab pos="1386840" algn="l"/>
                        </a:tabLst>
                      </a:pPr>
                      <a:r>
                        <a:rPr lang="en-US" sz="2800" dirty="0" err="1">
                          <a:effectLst/>
                          <a:latin typeface="Times New Roman" panose="02020603050405020304" pitchFamily="18" charset="0"/>
                          <a:cs typeface="Times New Roman" panose="02020603050405020304" pitchFamily="18" charset="0"/>
                        </a:rPr>
                        <a:t>Cột</a:t>
                      </a:r>
                      <a:r>
                        <a:rPr lang="en-US" sz="2800" dirty="0">
                          <a:effectLst/>
                          <a:latin typeface="Times New Roman" panose="02020603050405020304" pitchFamily="18" charset="0"/>
                          <a:cs typeface="Times New Roman" panose="02020603050405020304" pitchFamily="18" charset="0"/>
                        </a:rPr>
                        <a:t> 3</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946609396"/>
                  </a:ext>
                </a:extLst>
              </a:tr>
              <a:tr h="861362">
                <a:tc>
                  <a:txBody>
                    <a:bodyPr/>
                    <a:lstStyle/>
                    <a:p>
                      <a:pPr marL="0" marR="0" algn="ctr">
                        <a:lnSpc>
                          <a:spcPct val="115000"/>
                        </a:lnSpc>
                        <a:spcBef>
                          <a:spcPts val="600"/>
                        </a:spcBef>
                        <a:spcAft>
                          <a:spcPts val="600"/>
                        </a:spcAft>
                      </a:pPr>
                      <a:r>
                        <a:rPr lang="en-US" sz="2800" b="0" dirty="0" err="1">
                          <a:solidFill>
                            <a:schemeClr val="tx1"/>
                          </a:solidFill>
                          <a:effectLst/>
                          <a:latin typeface="Times New Roman" panose="02020603050405020304" pitchFamily="18" charset="0"/>
                          <a:cs typeface="Times New Roman" panose="02020603050405020304" pitchFamily="18" charset="0"/>
                        </a:rPr>
                        <a:t>Nghị</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luận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xã</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hội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về</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một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hiện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tượng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sống</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600"/>
                        </a:spcBef>
                        <a:spcAft>
                          <a:spcPts val="600"/>
                        </a:spcAft>
                      </a:pPr>
                      <a:r>
                        <a:rPr lang="en-US" sz="2800" b="0" dirty="0" err="1">
                          <a:solidFill>
                            <a:schemeClr val="tx1"/>
                          </a:solidFill>
                          <a:effectLst/>
                          <a:latin typeface="Times New Roman" panose="02020603050405020304" pitchFamily="18" charset="0"/>
                          <a:cs typeface="Times New Roman" panose="02020603050405020304" pitchFamily="18" charset="0"/>
                        </a:rPr>
                        <a:t>Nghị</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luận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xã</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hội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về</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một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tư</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tưởng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đạo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lý</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600"/>
                        </a:spcBef>
                        <a:spcAft>
                          <a:spcPts val="600"/>
                        </a:spcAft>
                      </a:pPr>
                      <a:r>
                        <a:rPr lang="en-US" sz="2800" b="0" dirty="0" err="1">
                          <a:solidFill>
                            <a:schemeClr val="tx1"/>
                          </a:solidFill>
                          <a:effectLst/>
                          <a:latin typeface="Times New Roman" panose="02020603050405020304" pitchFamily="18" charset="0"/>
                          <a:cs typeface="Times New Roman" panose="02020603050405020304" pitchFamily="18" charset="0"/>
                        </a:rPr>
                        <a:t>Nghị</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luận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văn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học</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3688089"/>
                  </a:ext>
                </a:extLst>
              </a:tr>
              <a:tr h="861362">
                <a:tc>
                  <a:txBody>
                    <a:bodyPr/>
                    <a:lstStyle/>
                    <a:p>
                      <a:pPr marL="0" marR="0" algn="ctr">
                        <a:lnSpc>
                          <a:spcPct val="115000"/>
                        </a:lnSpc>
                        <a:spcBef>
                          <a:spcPts val="600"/>
                        </a:spcBef>
                        <a:spcAft>
                          <a:spcPts val="600"/>
                        </a:spcAft>
                      </a:pP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600"/>
                        </a:spcBef>
                        <a:spcAft>
                          <a:spcPts val="600"/>
                        </a:spcAft>
                      </a:pP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600"/>
                        </a:spcBef>
                        <a:spcAft>
                          <a:spcPts val="600"/>
                        </a:spcAft>
                      </a:pP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1218288"/>
                  </a:ext>
                </a:extLst>
              </a:tr>
            </a:tbl>
          </a:graphicData>
        </a:graphic>
      </p:graphicFrame>
      <p:sp>
        <p:nvSpPr>
          <p:cNvPr id="12" name="Hộp Văn bản 11">
            <a:extLst>
              <a:ext uri="{FF2B5EF4-FFF2-40B4-BE49-F238E27FC236}">
                <a16:creationId xmlns:a16="http://schemas.microsoft.com/office/drawing/2014/main" id="{601FD18D-01B6-CC26-45B9-B63C558CC979}"/>
              </a:ext>
            </a:extLst>
          </p:cNvPr>
          <p:cNvSpPr txBox="1"/>
          <p:nvPr/>
        </p:nvSpPr>
        <p:spPr>
          <a:xfrm>
            <a:off x="931604" y="3330678"/>
            <a:ext cx="10955595" cy="3293209"/>
          </a:xfrm>
          <a:prstGeom prst="rect">
            <a:avLst/>
          </a:prstGeom>
          <a:noFill/>
        </p:spPr>
        <p:txBody>
          <a:bodyPr wrap="square">
            <a:spAutoFit/>
          </a:bodyPr>
          <a:lstStyle/>
          <a:p>
            <a:pPr marL="0" marR="0">
              <a:spcBef>
                <a:spcPts val="600"/>
              </a:spcBef>
              <a:spcAft>
                <a:spcPts val="600"/>
              </a:spcAft>
              <a:tabLst>
                <a:tab pos="1386840" algn="l"/>
              </a:tabLst>
            </a:pP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1: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bày</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tỏ</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suy</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nghĩ</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sức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mạnh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ý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chí</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cuộc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sống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600"/>
              </a:spcBef>
              <a:spcAft>
                <a:spcPts val="600"/>
              </a:spcAft>
              <a:tabLst>
                <a:tab pos="1386840" algn="l"/>
              </a:tabLst>
            </a:pP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2: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bày</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tỏ</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suy</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nghĩ</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hại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thói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ỷ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lại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600"/>
              </a:spcBef>
              <a:spcAft>
                <a:spcPts val="600"/>
              </a:spcAft>
              <a:tabLst>
                <a:tab pos="1386840" algn="l"/>
              </a:tabLst>
            </a:pP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3: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nêu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nhận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vẻ</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đẹp</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hình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tượng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một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người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hùng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một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phẩm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sử</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học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600"/>
              </a:spcBef>
              <a:spcAft>
                <a:spcPts val="600"/>
              </a:spcAft>
              <a:tabLst>
                <a:tab pos="1386840" algn="l"/>
              </a:tabLst>
            </a:pP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4: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bày</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tỏ</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suy</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nghĩ</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vai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trò</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lòng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yêu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nước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600"/>
              </a:spcBef>
              <a:spcAft>
                <a:spcPts val="600"/>
              </a:spcAft>
              <a:tabLst>
                <a:tab pos="1386840" algn="l"/>
              </a:tabLst>
            </a:pP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5: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bày</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tỏ</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suy</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nghĩ</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hậu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quả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việc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nghiện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mạng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hội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Hộp Văn bản 5">
            <a:extLst>
              <a:ext uri="{FF2B5EF4-FFF2-40B4-BE49-F238E27FC236}">
                <a16:creationId xmlns:a16="http://schemas.microsoft.com/office/drawing/2014/main" id="{955F2A54-FB2A-DFF4-A3E7-41CE324BAA63}"/>
              </a:ext>
            </a:extLst>
          </p:cNvPr>
          <p:cNvSpPr txBox="1"/>
          <p:nvPr/>
        </p:nvSpPr>
        <p:spPr>
          <a:xfrm>
            <a:off x="2857500" y="2491190"/>
            <a:ext cx="1350607" cy="523220"/>
          </a:xfrm>
          <a:prstGeom prst="rect">
            <a:avLst/>
          </a:prstGeom>
          <a:noFill/>
        </p:spPr>
        <p:txBody>
          <a:bodyPr wrap="square">
            <a:spAutoFit/>
          </a:bodyPr>
          <a:lstStyle/>
          <a:p>
            <a:r>
              <a:rPr lang="en-US" sz="2800" b="1" dirty="0" err="1">
                <a:effectLst/>
                <a:latin typeface="Times New Roman" panose="02020603050405020304" pitchFamily="18" charset="0"/>
                <a:ea typeface="Calibri" panose="020F0502020204030204" pitchFamily="34" charset="0"/>
              </a:rPr>
              <a:t>Đề</a:t>
            </a:r>
            <a:r>
              <a:rPr lang="en-US" sz="2800" b="1" dirty="0">
                <a:effectLst/>
                <a:latin typeface="Times New Roman" panose="02020603050405020304" pitchFamily="18" charset="0"/>
                <a:ea typeface="Calibri" panose="020F0502020204030204" pitchFamily="34" charset="0"/>
              </a:rPr>
              <a:t> 2, 5</a:t>
            </a:r>
            <a:endParaRPr lang="en-US" sz="2800" dirty="0"/>
          </a:p>
        </p:txBody>
      </p:sp>
      <p:sp>
        <p:nvSpPr>
          <p:cNvPr id="8" name="Hộp Văn bản 7">
            <a:extLst>
              <a:ext uri="{FF2B5EF4-FFF2-40B4-BE49-F238E27FC236}">
                <a16:creationId xmlns:a16="http://schemas.microsoft.com/office/drawing/2014/main" id="{2610E77A-A59F-3B41-73F7-88EB6F06BB22}"/>
              </a:ext>
            </a:extLst>
          </p:cNvPr>
          <p:cNvSpPr txBox="1"/>
          <p:nvPr/>
        </p:nvSpPr>
        <p:spPr>
          <a:xfrm>
            <a:off x="6340929" y="2484571"/>
            <a:ext cx="1350607" cy="523220"/>
          </a:xfrm>
          <a:prstGeom prst="rect">
            <a:avLst/>
          </a:prstGeom>
          <a:noFill/>
        </p:spPr>
        <p:txBody>
          <a:bodyPr wrap="square">
            <a:spAutoFit/>
          </a:bodyPr>
          <a:lstStyle/>
          <a:p>
            <a:r>
              <a:rPr lang="en-US" sz="2800" b="1" dirty="0" err="1">
                <a:effectLst/>
                <a:latin typeface="Times New Roman" panose="02020603050405020304" pitchFamily="18" charset="0"/>
                <a:ea typeface="Calibri" panose="020F0502020204030204" pitchFamily="34" charset="0"/>
              </a:rPr>
              <a:t>Đề</a:t>
            </a:r>
            <a:r>
              <a:rPr lang="en-US" sz="2800" b="1" dirty="0">
                <a:effectLst/>
                <a:latin typeface="Times New Roman" panose="02020603050405020304" pitchFamily="18" charset="0"/>
                <a:ea typeface="Calibri" panose="020F0502020204030204" pitchFamily="34" charset="0"/>
              </a:rPr>
              <a:t> 1, </a:t>
            </a:r>
            <a:r>
              <a:rPr lang="en-US" sz="2800" b="1" dirty="0">
                <a:latin typeface="Times New Roman" panose="02020603050405020304" pitchFamily="18" charset="0"/>
                <a:ea typeface="Calibri" panose="020F0502020204030204" pitchFamily="34" charset="0"/>
              </a:rPr>
              <a:t>4</a:t>
            </a:r>
            <a:endParaRPr lang="en-US" sz="2800" dirty="0"/>
          </a:p>
        </p:txBody>
      </p:sp>
      <p:sp>
        <p:nvSpPr>
          <p:cNvPr id="9" name="Hộp Văn bản 8">
            <a:extLst>
              <a:ext uri="{FF2B5EF4-FFF2-40B4-BE49-F238E27FC236}">
                <a16:creationId xmlns:a16="http://schemas.microsoft.com/office/drawing/2014/main" id="{4242370E-0CE4-F2CC-00F8-1B25758FA424}"/>
              </a:ext>
            </a:extLst>
          </p:cNvPr>
          <p:cNvSpPr txBox="1"/>
          <p:nvPr/>
        </p:nvSpPr>
        <p:spPr>
          <a:xfrm>
            <a:off x="9149054" y="2456496"/>
            <a:ext cx="1350607" cy="523220"/>
          </a:xfrm>
          <a:prstGeom prst="rect">
            <a:avLst/>
          </a:prstGeom>
          <a:noFill/>
        </p:spPr>
        <p:txBody>
          <a:bodyPr wrap="square">
            <a:spAutoFit/>
          </a:bodyPr>
          <a:lstStyle/>
          <a:p>
            <a:r>
              <a:rPr lang="en-US" sz="2800" b="1" dirty="0" err="1">
                <a:effectLst/>
                <a:latin typeface="Times New Roman" panose="02020603050405020304" pitchFamily="18" charset="0"/>
                <a:ea typeface="Calibri" panose="020F0502020204030204" pitchFamily="34" charset="0"/>
              </a:rPr>
              <a:t>Đề</a:t>
            </a:r>
            <a:r>
              <a:rPr lang="en-US" sz="2800" b="1" dirty="0">
                <a:effectLst/>
                <a:latin typeface="Times New Roman" panose="02020603050405020304" pitchFamily="18" charset="0"/>
                <a:ea typeface="Calibri" panose="020F0502020204030204" pitchFamily="34" charset="0"/>
              </a:rPr>
              <a:t> 3</a:t>
            </a:r>
            <a:endParaRPr lang="en-US" sz="2800" dirty="0"/>
          </a:p>
        </p:txBody>
      </p:sp>
    </p:spTree>
    <p:extLst>
      <p:ext uri="{BB962C8B-B14F-4D97-AF65-F5344CB8AC3E}">
        <p14:creationId xmlns:p14="http://schemas.microsoft.com/office/powerpoint/2010/main" val="365787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arn(inVertical)">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a16="http://schemas.microsoft.com/office/drawing/2014/main" id="{D43378EA-0E09-86C1-88DB-57E820BB94AE}"/>
              </a:ext>
            </a:extLst>
          </p:cNvPr>
          <p:cNvGraphicFramePr>
            <a:graphicFrameLocks noGrp="1"/>
          </p:cNvGraphicFramePr>
          <p:nvPr>
            <p:extLst>
              <p:ext uri="{D42A27DB-BD31-4B8C-83A1-F6EECF244321}">
                <p14:modId xmlns:p14="http://schemas.microsoft.com/office/powerpoint/2010/main" val="733969109"/>
              </p:ext>
            </p:extLst>
          </p:nvPr>
        </p:nvGraphicFramePr>
        <p:xfrm>
          <a:off x="166785" y="228600"/>
          <a:ext cx="11858430" cy="6400800"/>
        </p:xfrm>
        <a:graphic>
          <a:graphicData uri="http://schemas.openxmlformats.org/drawingml/2006/table">
            <a:tbl>
              <a:tblPr firstRow="1" firstCol="1" bandRow="1">
                <a:tableStyleId>{5C22544A-7EE6-4342-B048-85BDC9FD1C3A}</a:tableStyleId>
              </a:tblPr>
              <a:tblGrid>
                <a:gridCol w="1277702">
                  <a:extLst>
                    <a:ext uri="{9D8B030D-6E8A-4147-A177-3AD203B41FA5}">
                      <a16:colId xmlns:a16="http://schemas.microsoft.com/office/drawing/2014/main" val="3479898361"/>
                    </a:ext>
                  </a:extLst>
                </a:gridCol>
                <a:gridCol w="10580728">
                  <a:extLst>
                    <a:ext uri="{9D8B030D-6E8A-4147-A177-3AD203B41FA5}">
                      <a16:colId xmlns:a16="http://schemas.microsoft.com/office/drawing/2014/main" val="3518500041"/>
                    </a:ext>
                  </a:extLst>
                </a:gridCol>
              </a:tblGrid>
              <a:tr h="2166730">
                <a:tc>
                  <a:txBody>
                    <a:bodyPr/>
                    <a:lstStyle/>
                    <a:p>
                      <a:pPr marL="0" marR="30480" algn="ctr">
                        <a:lnSpc>
                          <a:spcPct val="100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cs typeface="Times New Roman" panose="02020603050405020304" pitchFamily="18" charset="0"/>
                        </a:rPr>
                        <a:t> dung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34" marR="355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just">
                        <a:lnSpc>
                          <a:spcPct val="100000"/>
                        </a:lnSpc>
                        <a:spcBef>
                          <a:spcPts val="0"/>
                        </a:spcBef>
                        <a:spcAft>
                          <a:spcPts val="0"/>
                        </a:spcAft>
                      </a:pPr>
                      <a:r>
                        <a:rPr lang="it-IT" sz="2800" b="0" dirty="0">
                          <a:solidFill>
                            <a:schemeClr val="tx1"/>
                          </a:solidFill>
                          <a:effectLst/>
                          <a:latin typeface="Times New Roman" panose="02020603050405020304" pitchFamily="18" charset="0"/>
                          <a:cs typeface="Times New Roman" panose="02020603050405020304" pitchFamily="18" charset="0"/>
                        </a:rPr>
                        <a:t>+ Về bố cục: ba phần (mở bài, thân bài, kết bài)</a:t>
                      </a:r>
                      <a:endParaRPr lang="en-US" sz="28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pPr>
                      <a:r>
                        <a:rPr lang="it-IT" sz="2800" b="0" dirty="0">
                          <a:solidFill>
                            <a:schemeClr val="tx1"/>
                          </a:solidFill>
                          <a:effectLst/>
                          <a:latin typeface="Times New Roman" panose="02020603050405020304" pitchFamily="18" charset="0"/>
                          <a:cs typeface="Times New Roman" panose="02020603050405020304" pitchFamily="18" charset="0"/>
                        </a:rPr>
                        <a:t>+ Sử dụng phối hợp các thao tác lập luận: giải thích, phân tích, chứng minh, bác bỏ, so sánh...</a:t>
                      </a:r>
                      <a:endParaRPr lang="en-US" sz="28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pPr>
                      <a:r>
                        <a:rPr lang="it-IT" sz="2800" b="0" dirty="0">
                          <a:solidFill>
                            <a:schemeClr val="tx1"/>
                          </a:solidFill>
                          <a:effectLst/>
                          <a:latin typeface="Times New Roman" panose="02020603050405020304" pitchFamily="18" charset="0"/>
                          <a:cs typeface="Times New Roman" panose="02020603050405020304" pitchFamily="18" charset="0"/>
                        </a:rPr>
                        <a:t>+ Tạo lập kiểu đoạn: diễn dịch, quy nạp, tổng phân hợp...</a:t>
                      </a:r>
                      <a:endParaRPr lang="en-US" sz="28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pPr>
                      <a:r>
                        <a:rPr lang="it-IT" sz="2800" b="0" dirty="0">
                          <a:solidFill>
                            <a:schemeClr val="tx1"/>
                          </a:solidFill>
                          <a:effectLst/>
                          <a:latin typeface="Times New Roman" panose="02020603050405020304" pitchFamily="18" charset="0"/>
                          <a:cs typeface="Times New Roman" panose="02020603050405020304" pitchFamily="18" charset="0"/>
                        </a:rPr>
                        <a:t>+ Liên kết chặt chẽ, chuyển ý, chuyển đoạn linh hoạt</a:t>
                      </a:r>
                      <a:endParaRPr lang="en-US" sz="2800" b="0" dirty="0">
                        <a:solidFill>
                          <a:schemeClr val="tx1"/>
                        </a:solidFill>
                        <a:effectLst/>
                        <a:latin typeface="Times New Roman" panose="02020603050405020304" pitchFamily="18" charset="0"/>
                        <a:cs typeface="Times New Roman" panose="02020603050405020304" pitchFamily="18" charset="0"/>
                      </a:endParaRPr>
                    </a:p>
                    <a:p>
                      <a:pPr marL="0" marR="30480" algn="just">
                        <a:lnSpc>
                          <a:spcPct val="100000"/>
                        </a:lnSpc>
                        <a:spcBef>
                          <a:spcPts val="0"/>
                        </a:spcBef>
                        <a:spcAft>
                          <a:spcPts val="0"/>
                        </a:spcAft>
                      </a:pPr>
                      <a:r>
                        <a:rPr lang="it-IT" sz="2800" b="0" dirty="0">
                          <a:solidFill>
                            <a:schemeClr val="tx1"/>
                          </a:solidFill>
                          <a:effectLst/>
                          <a:latin typeface="Times New Roman" panose="02020603050405020304" pitchFamily="18" charset="0"/>
                          <a:cs typeface="Times New Roman" panose="02020603050405020304" pitchFamily="18" charset="0"/>
                        </a:rPr>
                        <a:t>+ Đảm bảo chuẩn quy tắc tiếng Việt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34" marR="355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6854589"/>
                  </a:ext>
                </a:extLst>
              </a:tr>
              <a:tr h="3250096">
                <a:tc>
                  <a:txBody>
                    <a:bodyPr/>
                    <a:lstStyle/>
                    <a:p>
                      <a:pPr marL="0" marR="30480" algn="ctr">
                        <a:lnSpc>
                          <a:spcPct val="100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thức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34" marR="355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just">
                        <a:lnSpc>
                          <a:spcPct val="100000"/>
                        </a:lnSpc>
                        <a:spcBef>
                          <a:spcPts val="0"/>
                        </a:spcBef>
                        <a:spcAft>
                          <a:spcPts val="0"/>
                        </a:spcAft>
                      </a:pPr>
                      <a:r>
                        <a:rPr lang="it-IT" sz="2800" b="0" dirty="0">
                          <a:solidFill>
                            <a:schemeClr val="tx1"/>
                          </a:solidFill>
                          <a:effectLst/>
                          <a:latin typeface="Times New Roman" panose="02020603050405020304" pitchFamily="18" charset="0"/>
                          <a:cs typeface="Times New Roman" panose="02020603050405020304" pitchFamily="18" charset="0"/>
                        </a:rPr>
                        <a:t>+ Là gì?: Nêu và giải thích vấn đề nghị luận</a:t>
                      </a:r>
                      <a:endParaRPr lang="en-US" sz="28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pPr>
                      <a:r>
                        <a:rPr lang="it-IT" sz="2800" b="0" dirty="0">
                          <a:solidFill>
                            <a:schemeClr val="tx1"/>
                          </a:solidFill>
                          <a:effectLst/>
                          <a:latin typeface="Times New Roman" panose="02020603050405020304" pitchFamily="18" charset="0"/>
                          <a:cs typeface="Times New Roman" panose="02020603050405020304" pitchFamily="18" charset="0"/>
                        </a:rPr>
                        <a:t>+ Như thế nào?: Những biểu hiện tiêu biểu của vấn đề nghị luận</a:t>
                      </a:r>
                      <a:endParaRPr lang="en-US" sz="28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pPr>
                      <a:r>
                        <a:rPr lang="it-IT" sz="2800" b="0" dirty="0">
                          <a:solidFill>
                            <a:schemeClr val="tx1"/>
                          </a:solidFill>
                          <a:effectLst/>
                          <a:latin typeface="Times New Roman" panose="02020603050405020304" pitchFamily="18" charset="0"/>
                          <a:cs typeface="Times New Roman" panose="02020603050405020304" pitchFamily="18" charset="0"/>
                        </a:rPr>
                        <a:t>+ Tại sao?: Phân tích các phương diện, khía cạnh, bàn luận làm sáng tỏ vấn đề cần nghị luận</a:t>
                      </a:r>
                      <a:endParaRPr lang="en-US" sz="28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pPr>
                      <a:r>
                        <a:rPr lang="it-IT" sz="2800" b="0" dirty="0">
                          <a:solidFill>
                            <a:schemeClr val="tx1"/>
                          </a:solidFill>
                          <a:effectLst/>
                          <a:latin typeface="Times New Roman" panose="02020603050405020304" pitchFamily="18" charset="0"/>
                          <a:cs typeface="Times New Roman" panose="02020603050405020304" pitchFamily="18" charset="0"/>
                        </a:rPr>
                        <a:t>+ Ý nghĩa/ ảnh hưởng/ tác động như thế nào?: Khẳng định ý nghĩa/ giá trị của vấn đề; phản đề</a:t>
                      </a:r>
                      <a:endParaRPr lang="en-US" sz="28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pPr>
                      <a:r>
                        <a:rPr lang="it-IT" sz="2800" b="0" dirty="0">
                          <a:solidFill>
                            <a:schemeClr val="tx1"/>
                          </a:solidFill>
                          <a:effectLst/>
                          <a:latin typeface="Times New Roman" panose="02020603050405020304" pitchFamily="18" charset="0"/>
                          <a:cs typeface="Times New Roman" panose="02020603050405020304" pitchFamily="18" charset="0"/>
                        </a:rPr>
                        <a:t>+ Làm thế nào để?: giải pháp, cách thức điều chỉnh...; liên hệ bản thân, bài học.</a:t>
                      </a:r>
                      <a:endParaRPr lang="en-US" sz="2800" b="0" dirty="0">
                        <a:solidFill>
                          <a:schemeClr val="tx1"/>
                        </a:solidFill>
                        <a:effectLst/>
                        <a:latin typeface="Times New Roman" panose="02020603050405020304" pitchFamily="18" charset="0"/>
                        <a:cs typeface="Times New Roman" panose="02020603050405020304" pitchFamily="18" charset="0"/>
                      </a:endParaRPr>
                    </a:p>
                    <a:p>
                      <a:pPr marL="0" marR="30480" algn="just">
                        <a:lnSpc>
                          <a:spcPct val="100000"/>
                        </a:lnSpc>
                        <a:spcBef>
                          <a:spcPts val="0"/>
                        </a:spcBef>
                        <a:spcAft>
                          <a:spcPts val="0"/>
                        </a:spcAft>
                      </a:pPr>
                      <a:r>
                        <a:rPr lang="it-IT" sz="2800" b="0" dirty="0">
                          <a:solidFill>
                            <a:schemeClr val="tx1"/>
                          </a:solidFill>
                          <a:effectLst/>
                          <a:latin typeface="Times New Roman" panose="02020603050405020304" pitchFamily="18" charset="0"/>
                          <a:cs typeface="Times New Roman" panose="02020603050405020304" pitchFamily="18" charset="0"/>
                        </a:rPr>
                        <a:t>+ Thông điệp, ý nghĩa gì?: Rút ra điều thấm thía; khẳng định vấn đề.</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34" marR="355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3093150"/>
                  </a:ext>
                </a:extLst>
              </a:tr>
            </a:tbl>
          </a:graphicData>
        </a:graphic>
      </p:graphicFrame>
    </p:spTree>
    <p:extLst>
      <p:ext uri="{BB962C8B-B14F-4D97-AF65-F5344CB8AC3E}">
        <p14:creationId xmlns:p14="http://schemas.microsoft.com/office/powerpoint/2010/main" val="1254716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a:extLst>
              <a:ext uri="{FF2B5EF4-FFF2-40B4-BE49-F238E27FC236}">
                <a16:creationId xmlns:a16="http://schemas.microsoft.com/office/drawing/2014/main" id="{1B63CC5C-7F4B-26CD-7C34-DBC44B7BEAF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5" name="Hộp Văn bản 4">
            <a:extLst>
              <a:ext uri="{FF2B5EF4-FFF2-40B4-BE49-F238E27FC236}">
                <a16:creationId xmlns:a16="http://schemas.microsoft.com/office/drawing/2014/main" id="{08F7D901-FDDF-95BD-22D7-3ECBF6A06361}"/>
              </a:ext>
            </a:extLst>
          </p:cNvPr>
          <p:cNvSpPr txBox="1"/>
          <p:nvPr/>
        </p:nvSpPr>
        <p:spPr>
          <a:xfrm>
            <a:off x="1282700" y="195553"/>
            <a:ext cx="10337800" cy="646331"/>
          </a:xfrm>
          <a:prstGeom prst="rect">
            <a:avLst/>
          </a:prstGeom>
          <a:noFill/>
        </p:spPr>
        <p:txBody>
          <a:bodyPr wrap="square">
            <a:spAutoFit/>
          </a:bodyPr>
          <a:lstStyle/>
          <a:p>
            <a:pPr marL="0" marR="0" algn="just">
              <a:spcBef>
                <a:spcPts val="0"/>
              </a:spcBef>
              <a:spcAft>
                <a:spcPts val="0"/>
              </a:spcAft>
            </a:pPr>
            <a:r>
              <a:rPr lang="en-US" sz="3600" b="1" dirty="0">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highlight>
                  <a:srgbClr val="00CC00"/>
                </a:highlight>
                <a:latin typeface="Times New Roman" panose="02020603050405020304" pitchFamily="18" charset="0"/>
                <a:ea typeface="Calibri" panose="020F0502020204030204" pitchFamily="34" charset="0"/>
                <a:cs typeface="Times New Roman" panose="02020603050405020304" pitchFamily="18" charset="0"/>
              </a:rPr>
              <a:t>viết</a:t>
            </a:r>
            <a:endParaRPr lang="en-US" sz="3600" dirty="0">
              <a:solidFill>
                <a:schemeClr val="bg1"/>
              </a:solidFill>
              <a:effectLst/>
              <a:highlight>
                <a:srgbClr val="00CC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06BFBBCD-7145-BBEB-4BC5-183BB7CA73EB}"/>
              </a:ext>
            </a:extLst>
          </p:cNvPr>
          <p:cNvSpPr txBox="1"/>
          <p:nvPr/>
        </p:nvSpPr>
        <p:spPr>
          <a:xfrm>
            <a:off x="1282700" y="759481"/>
            <a:ext cx="10337800" cy="584775"/>
          </a:xfrm>
          <a:prstGeom prst="rect">
            <a:avLst/>
          </a:prstGeom>
          <a:noFill/>
        </p:spPr>
        <p:txBody>
          <a:bodyPr wrap="square">
            <a:spAutoFit/>
          </a:bodyPr>
          <a:lstStyle/>
          <a:p>
            <a:pPr algn="just"/>
            <a:r>
              <a:rPr lang="en-US" sz="3200" b="1" dirty="0" err="1">
                <a:solidFill>
                  <a:srgbClr val="FF0000"/>
                </a:solidFill>
                <a:latin typeface="Times New Roman" panose="02020603050405020304" pitchFamily="18" charset="0"/>
                <a:cs typeface="Times New Roman" panose="02020603050405020304" pitchFamily="18" charset="0"/>
              </a:rPr>
              <a:t>Đề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Quan </a:t>
            </a:r>
            <a:r>
              <a:rPr lang="en-US" sz="3200" b="1" dirty="0" err="1">
                <a:solidFill>
                  <a:srgbClr val="FF0000"/>
                </a:solidFill>
                <a:latin typeface="Times New Roman" panose="02020603050405020304" pitchFamily="18" charset="0"/>
                <a:cs typeface="Times New Roman" panose="02020603050405020304" pitchFamily="18" charset="0"/>
              </a:rPr>
              <a:t>điểm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lòng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yêu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nước</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Hộp Văn bản 1">
            <a:extLst>
              <a:ext uri="{FF2B5EF4-FFF2-40B4-BE49-F238E27FC236}">
                <a16:creationId xmlns:a16="http://schemas.microsoft.com/office/drawing/2014/main" id="{771F6536-1325-F078-7E70-C2F9597B8AB3}"/>
              </a:ext>
            </a:extLst>
          </p:cNvPr>
          <p:cNvSpPr txBox="1"/>
          <p:nvPr/>
        </p:nvSpPr>
        <p:spPr>
          <a:xfrm>
            <a:off x="1348040" y="1228393"/>
            <a:ext cx="10337800" cy="584775"/>
          </a:xfrm>
          <a:prstGeom prst="rect">
            <a:avLst/>
          </a:prstGeom>
          <a:noFill/>
        </p:spPr>
        <p:txBody>
          <a:bodyPr wrap="square">
            <a:spAutoFit/>
          </a:bodyPr>
          <a:lstStyle/>
          <a:p>
            <a:pPr algn="just"/>
            <a:r>
              <a:rPr lang="en-US" sz="3200" b="1" dirty="0">
                <a:solidFill>
                  <a:srgbClr val="00CC00"/>
                </a:solidFill>
                <a:latin typeface="Times New Roman" panose="02020603050405020304" pitchFamily="18" charset="0"/>
                <a:ea typeface="Times New Roman" panose="02020603050405020304" pitchFamily="18" charset="0"/>
                <a:cs typeface="Times New Roman" panose="02020603050405020304" pitchFamily="18" charset="0"/>
              </a:rPr>
              <a:t>4</a:t>
            </a:r>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3200" b="1" dirty="0" err="1">
                <a:solidFill>
                  <a:srgbClr val="00CC00"/>
                </a:solidFill>
                <a:latin typeface="Times New Roman" panose="02020603050405020304" pitchFamily="18" charset="0"/>
                <a:ea typeface="Times New Roman" panose="02020603050405020304" pitchFamily="18" charset="0"/>
                <a:cs typeface="Times New Roman" panose="02020603050405020304" pitchFamily="18" charset="0"/>
              </a:rPr>
              <a:t>Kiểm</a:t>
            </a:r>
            <a:r>
              <a:rPr lang="en-US" sz="3200" b="1" dirty="0">
                <a:solidFill>
                  <a:srgbClr val="00CC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CC00"/>
                </a:solidFill>
                <a:latin typeface="Times New Roman" panose="02020603050405020304" pitchFamily="18" charset="0"/>
                <a:ea typeface="Times New Roman" panose="02020603050405020304" pitchFamily="18" charset="0"/>
                <a:cs typeface="Times New Roman" panose="02020603050405020304" pitchFamily="18" charset="0"/>
              </a:rPr>
              <a:t>tra</a:t>
            </a:r>
            <a:r>
              <a:rPr lang="en-US" sz="3200" b="1" dirty="0">
                <a:solidFill>
                  <a:srgbClr val="00CC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CC00"/>
                </a:solidFill>
                <a:latin typeface="Times New Roman" panose="02020603050405020304" pitchFamily="18" charset="0"/>
                <a:ea typeface="Times New Roman" panose="02020603050405020304" pitchFamily="18" charset="0"/>
                <a:cs typeface="Times New Roman" panose="02020603050405020304" pitchFamily="18" charset="0"/>
              </a:rPr>
              <a:t>chỉnh</a:t>
            </a:r>
            <a:r>
              <a:rPr lang="en-US" sz="3200" b="1" dirty="0">
                <a:solidFill>
                  <a:srgbClr val="00CC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CC00"/>
                </a:solidFill>
                <a:latin typeface="Times New Roman" panose="02020603050405020304" pitchFamily="18" charset="0"/>
                <a:ea typeface="Times New Roman" panose="02020603050405020304" pitchFamily="18" charset="0"/>
                <a:cs typeface="Times New Roman" panose="02020603050405020304" pitchFamily="18" charset="0"/>
              </a:rPr>
              <a:t>sửa</a:t>
            </a:r>
            <a:endParaRPr lang="en-US" sz="3200" dirty="0">
              <a:solidFill>
                <a:srgbClr val="00CC00"/>
              </a:solidFill>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6BE20FE8-89AC-402E-2FDE-35F38337647E}"/>
              </a:ext>
            </a:extLst>
          </p:cNvPr>
          <p:cNvSpPr txBox="1"/>
          <p:nvPr/>
        </p:nvSpPr>
        <p:spPr>
          <a:xfrm>
            <a:off x="2355205" y="2887246"/>
            <a:ext cx="8866414" cy="954107"/>
          </a:xfrm>
          <a:prstGeom prst="rect">
            <a:avLst/>
          </a:prstGeom>
          <a:noFill/>
          <a:ln w="57150">
            <a:solidFill>
              <a:srgbClr val="00CC00"/>
            </a:solidFill>
          </a:ln>
        </p:spPr>
        <p:txBody>
          <a:bodyPr wrap="square">
            <a:spAutoFit/>
          </a:bodyPr>
          <a:lstStyle/>
          <a:p>
            <a:r>
              <a:rPr lang="vi-VN" sz="2800" b="1" dirty="0" err="1">
                <a:latin typeface="+mj-lt"/>
              </a:rPr>
              <a:t>Kiểm</a:t>
            </a:r>
            <a:r>
              <a:rPr lang="vi-VN" sz="2800" b="1" dirty="0">
                <a:latin typeface="+mj-lt"/>
              </a:rPr>
              <a:t> tra </a:t>
            </a:r>
            <a:r>
              <a:rPr lang="vi-VN" sz="2800" b="1" dirty="0" err="1">
                <a:latin typeface="+mj-lt"/>
              </a:rPr>
              <a:t>và</a:t>
            </a:r>
            <a:r>
              <a:rPr lang="vi-VN" sz="2800" b="1" dirty="0">
                <a:latin typeface="+mj-lt"/>
              </a:rPr>
              <a:t> </a:t>
            </a:r>
            <a:r>
              <a:rPr lang="vi-VN" sz="2800" b="1" dirty="0" err="1">
                <a:latin typeface="+mj-lt"/>
              </a:rPr>
              <a:t>chỉnh</a:t>
            </a:r>
            <a:r>
              <a:rPr lang="vi-VN" sz="2800" b="1" dirty="0">
                <a:latin typeface="+mj-lt"/>
              </a:rPr>
              <a:t> </a:t>
            </a:r>
            <a:r>
              <a:rPr lang="vi-VN" sz="2800" b="1" dirty="0" err="1">
                <a:latin typeface="+mj-lt"/>
              </a:rPr>
              <a:t>sửa</a:t>
            </a:r>
            <a:r>
              <a:rPr lang="vi-VN" sz="2800" b="1" dirty="0">
                <a:latin typeface="+mj-lt"/>
              </a:rPr>
              <a:t> theo </a:t>
            </a:r>
            <a:r>
              <a:rPr lang="en-US" sz="2800" b="1" dirty="0" err="1">
                <a:latin typeface="Times New Roman" panose="02020603050405020304" pitchFamily="18" charset="0"/>
                <a:cs typeface="Times New Roman" panose="02020603050405020304" pitchFamily="18" charset="0"/>
              </a:rPr>
              <a:t>Phiếu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hướng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dẫn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chỉnh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cs typeface="Times New Roman" panose="02020603050405020304" pitchFamily="18" charset="0"/>
              </a:rPr>
              <a:t> </a:t>
            </a:r>
            <a:r>
              <a:rPr lang="vi-VN" sz="2800" b="1" dirty="0" err="1">
                <a:latin typeface="Times New Roman" panose="02020603050405020304" pitchFamily="18" charset="0"/>
                <a:cs typeface="Times New Roman" panose="02020603050405020304" pitchFamily="18" charset="0"/>
              </a:rPr>
              <a:t>mà</a:t>
            </a:r>
            <a:r>
              <a:rPr lang="vi-VN" sz="2800" b="1" dirty="0">
                <a:latin typeface="Times New Roman" panose="02020603050405020304" pitchFamily="18" charset="0"/>
                <a:cs typeface="Times New Roman" panose="02020603050405020304" pitchFamily="18" charset="0"/>
              </a:rPr>
              <a:t> SGK </a:t>
            </a:r>
            <a:r>
              <a:rPr lang="vi-VN" sz="2800" b="1" dirty="0" err="1">
                <a:latin typeface="Times New Roman" panose="02020603050405020304" pitchFamily="18" charset="0"/>
                <a:cs typeface="Times New Roman" panose="02020603050405020304" pitchFamily="18" charset="0"/>
              </a:rPr>
              <a:t>gợi</a:t>
            </a:r>
            <a:r>
              <a:rPr lang="vi-VN" sz="2800" b="1" dirty="0">
                <a:latin typeface="Times New Roman" panose="02020603050405020304" pitchFamily="18" charset="0"/>
                <a:cs typeface="Times New Roman" panose="02020603050405020304" pitchFamily="18" charset="0"/>
              </a:rPr>
              <a:t> ý.</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4398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B162C408-6452-F152-29C4-B941D38FDE16}"/>
              </a:ext>
            </a:extLst>
          </p:cNvPr>
          <p:cNvSpPr txBox="1"/>
          <p:nvPr/>
        </p:nvSpPr>
        <p:spPr>
          <a:xfrm>
            <a:off x="2464904" y="140756"/>
            <a:ext cx="8640418" cy="613245"/>
          </a:xfrm>
          <a:prstGeom prst="rect">
            <a:avLst/>
          </a:prstGeom>
          <a:noFill/>
        </p:spPr>
        <p:txBody>
          <a:bodyPr wrap="square">
            <a:spAutoFit/>
          </a:bodyPr>
          <a:lstStyle/>
          <a:p>
            <a:pPr marL="0" marR="0" algn="ctr">
              <a:lnSpc>
                <a:spcPct val="115000"/>
              </a:lnSpc>
              <a:spcBef>
                <a:spcPts val="600"/>
              </a:spcBef>
              <a:spcAft>
                <a:spcPts val="600"/>
              </a:spcAft>
            </a:pPr>
            <a:r>
              <a:rPr lang="en-US" sz="3200" b="1" dirty="0" err="1">
                <a:solidFill>
                  <a:srgbClr val="00B050"/>
                </a:solidFill>
                <a:effectLst/>
                <a:latin typeface="Times New Roman" panose="02020603050405020304" pitchFamily="18" charset="0"/>
                <a:ea typeface="MS Mincho" panose="02020609040205080304" pitchFamily="49" charset="-128"/>
              </a:rPr>
              <a:t>Phiếu</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hướng</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dẫn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kiểm</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tra</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và</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chỉnh</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sửa</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bài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viết</a:t>
            </a:r>
            <a:r>
              <a:rPr lang="en-US" sz="3200" b="1" dirty="0">
                <a:solidFill>
                  <a:srgbClr val="00B050"/>
                </a:solidFill>
                <a:effectLst/>
                <a:latin typeface="Times New Roman" panose="02020603050405020304" pitchFamily="18" charset="0"/>
                <a:ea typeface="MS Mincho" panose="02020609040205080304" pitchFamily="49" charset="-128"/>
              </a:rPr>
              <a:t>:</a:t>
            </a:r>
            <a:endParaRPr lang="en-US" sz="3200" dirty="0">
              <a:solidFill>
                <a:srgbClr val="00B050"/>
              </a:solidFill>
              <a:effectLst/>
              <a:latin typeface="Times New Roman" panose="02020603050405020304" pitchFamily="18" charset="0"/>
              <a:ea typeface="Times New Roman" panose="02020603050405020304" pitchFamily="18" charset="0"/>
            </a:endParaRPr>
          </a:p>
        </p:txBody>
      </p:sp>
      <p:graphicFrame>
        <p:nvGraphicFramePr>
          <p:cNvPr id="8" name="Bảng 7">
            <a:extLst>
              <a:ext uri="{FF2B5EF4-FFF2-40B4-BE49-F238E27FC236}">
                <a16:creationId xmlns:a16="http://schemas.microsoft.com/office/drawing/2014/main" id="{A0276F95-C19E-F580-7403-A73C98E1996E}"/>
              </a:ext>
            </a:extLst>
          </p:cNvPr>
          <p:cNvGraphicFramePr>
            <a:graphicFrameLocks noGrp="1"/>
          </p:cNvGraphicFramePr>
          <p:nvPr>
            <p:extLst>
              <p:ext uri="{D42A27DB-BD31-4B8C-83A1-F6EECF244321}">
                <p14:modId xmlns:p14="http://schemas.microsoft.com/office/powerpoint/2010/main" val="223277120"/>
              </p:ext>
            </p:extLst>
          </p:nvPr>
        </p:nvGraphicFramePr>
        <p:xfrm>
          <a:off x="168409" y="907248"/>
          <a:ext cx="11855182" cy="5809996"/>
        </p:xfrm>
        <a:graphic>
          <a:graphicData uri="http://schemas.openxmlformats.org/drawingml/2006/table">
            <a:tbl>
              <a:tblPr firstRow="1" firstCol="1" bandRow="1">
                <a:tableStyleId>{5C22544A-7EE6-4342-B048-85BDC9FD1C3A}</a:tableStyleId>
              </a:tblPr>
              <a:tblGrid>
                <a:gridCol w="1592485">
                  <a:extLst>
                    <a:ext uri="{9D8B030D-6E8A-4147-A177-3AD203B41FA5}">
                      <a16:colId xmlns:a16="http://schemas.microsoft.com/office/drawing/2014/main" val="1305556369"/>
                    </a:ext>
                  </a:extLst>
                </a:gridCol>
                <a:gridCol w="10262697">
                  <a:extLst>
                    <a:ext uri="{9D8B030D-6E8A-4147-A177-3AD203B41FA5}">
                      <a16:colId xmlns:a16="http://schemas.microsoft.com/office/drawing/2014/main" val="271583969"/>
                    </a:ext>
                  </a:extLst>
                </a:gridCol>
              </a:tblGrid>
              <a:tr h="714696">
                <a:tc>
                  <a:txBody>
                    <a:bodyPr/>
                    <a:lstStyle/>
                    <a:p>
                      <a:pPr marL="0" marR="0" algn="ctr">
                        <a:lnSpc>
                          <a:spcPct val="115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cs typeface="Times New Roman" panose="02020603050405020304" pitchFamily="18" charset="0"/>
                        </a:rPr>
                        <a:t>kiểm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15" marR="61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cụ</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15" marR="61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139384526"/>
                  </a:ext>
                </a:extLst>
              </a:tr>
              <a:tr h="3692817">
                <a:tc>
                  <a:txBody>
                    <a:bodyPr/>
                    <a:lstStyle/>
                    <a:p>
                      <a:pPr marL="0" marR="0">
                        <a:lnSpc>
                          <a:spcPct val="115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Bố</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cục</a:t>
                      </a:r>
                      <a:r>
                        <a:rPr lang="en-US" sz="2800" dirty="0">
                          <a:effectLst/>
                          <a:latin typeface="Times New Roman" panose="02020603050405020304" pitchFamily="18" charset="0"/>
                          <a:cs typeface="Times New Roman" panose="02020603050405020304" pitchFamily="18" charset="0"/>
                        </a:rPr>
                        <a:t> 3 </a:t>
                      </a:r>
                      <a:r>
                        <a:rPr lang="en-US" sz="2800" dirty="0" err="1">
                          <a:effectLst/>
                          <a:latin typeface="Times New Roman" panose="02020603050405020304" pitchFamily="18" charset="0"/>
                          <a:cs typeface="Times New Roman" panose="02020603050405020304" pitchFamily="18" charset="0"/>
                        </a:rPr>
                        <a:t>phần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15" marR="61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nSpc>
                          <a:spcPct val="115000"/>
                        </a:lnSpc>
                        <a:spcBef>
                          <a:spcPts val="0"/>
                        </a:spcBef>
                        <a:spcAft>
                          <a:spcPts val="0"/>
                        </a:spcAft>
                        <a:buSzPts val="1400"/>
                        <a:buFont typeface="Times New Roman" panose="02020603050405020304" pitchFamily="18" charset="0"/>
                        <a:buNone/>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Mở</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vấn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hội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luận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chưa</a:t>
                      </a:r>
                      <a:r>
                        <a:rPr lang="en-US" sz="2800" dirty="0">
                          <a:effectLst/>
                          <a:latin typeface="Times New Roman" panose="02020603050405020304" pitchFamily="18" charset="0"/>
                          <a:cs typeface="Times New Roman" panose="02020603050405020304" pitchFamily="18" charset="0"/>
                        </a:rPr>
                        <a:t>?</a:t>
                      </a:r>
                    </a:p>
                    <a:p>
                      <a:pPr marL="0" marR="0" lvl="0" indent="0">
                        <a:lnSpc>
                          <a:spcPct val="115000"/>
                        </a:lnSpc>
                        <a:spcBef>
                          <a:spcPts val="0"/>
                        </a:spcBef>
                        <a:spcAft>
                          <a:spcPts val="0"/>
                        </a:spcAft>
                        <a:buSzPts val="1400"/>
                        <a:buFont typeface="Times New Roman" panose="02020603050405020304" pitchFamily="18" charset="0"/>
                        <a:buNone/>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niệm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vì</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như</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thế</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dẫn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tích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lịch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tộc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xưa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đến</a:t>
                      </a:r>
                      <a:r>
                        <a:rPr lang="en-US" sz="2800" dirty="0">
                          <a:effectLst/>
                          <a:latin typeface="Times New Roman" panose="02020603050405020304" pitchFamily="18" charset="0"/>
                          <a:cs typeface="Times New Roman" panose="02020603050405020304" pitchFamily="18" charset="0"/>
                        </a:rPr>
                        <a:t> nay </a:t>
                      </a:r>
                      <a:r>
                        <a:rPr lang="en-US" sz="2800" dirty="0" err="1">
                          <a:effectLst/>
                          <a:latin typeface="Times New Roman" panose="02020603050405020304" pitchFamily="18" charset="0"/>
                          <a:cs typeface="Times New Roman" panose="02020603050405020304" pitchFamily="18" charset="0"/>
                        </a:rPr>
                        <a:t>trên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nhiều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lĩnh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vực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chưa</a:t>
                      </a:r>
                      <a:r>
                        <a:rPr lang="en-US" sz="2800" dirty="0">
                          <a:effectLst/>
                          <a:latin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niệm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ngày</a:t>
                      </a:r>
                      <a:r>
                        <a:rPr lang="en-US" sz="2800" dirty="0">
                          <a:effectLst/>
                          <a:latin typeface="Times New Roman" panose="02020603050405020304" pitchFamily="18" charset="0"/>
                          <a:cs typeface="Times New Roman" panose="02020603050405020304" pitchFamily="18" charset="0"/>
                        </a:rPr>
                        <a:t> nay?</a:t>
                      </a:r>
                    </a:p>
                    <a:p>
                      <a:pPr marL="0" marR="0" lvl="0" indent="0">
                        <a:lnSpc>
                          <a:spcPct val="115000"/>
                        </a:lnSpc>
                        <a:spcBef>
                          <a:spcPts val="0"/>
                        </a:spcBef>
                        <a:spcAft>
                          <a:spcPts val="0"/>
                        </a:spcAft>
                        <a:buSzPts val="1400"/>
                        <a:buFont typeface="Times New Roman" panose="02020603050405020304" pitchFamily="18" charset="0"/>
                        <a:buNone/>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khẳng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cs typeface="Times New Roman" panose="02020603050405020304" pitchFamily="18" charset="0"/>
                        </a:rPr>
                        <a:t>nghĩa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vấn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chưa</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15" marR="61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993703"/>
                  </a:ext>
                </a:extLst>
              </a:tr>
            </a:tbl>
          </a:graphicData>
        </a:graphic>
      </p:graphicFrame>
      <p:pic>
        <p:nvPicPr>
          <p:cNvPr id="9" name="Hình ảnh 8">
            <a:extLst>
              <a:ext uri="{FF2B5EF4-FFF2-40B4-BE49-F238E27FC236}">
                <a16:creationId xmlns:a16="http://schemas.microsoft.com/office/drawing/2014/main" id="{F16208FE-D01B-AD1B-3A55-52C2605D0B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7778"/>
            <a:ext cx="1762539" cy="1175026"/>
          </a:xfrm>
          <a:prstGeom prst="rect">
            <a:avLst/>
          </a:prstGeom>
        </p:spPr>
      </p:pic>
    </p:spTree>
    <p:extLst>
      <p:ext uri="{BB962C8B-B14F-4D97-AF65-F5344CB8AC3E}">
        <p14:creationId xmlns:p14="http://schemas.microsoft.com/office/powerpoint/2010/main" val="35103019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B162C408-6452-F152-29C4-B941D38FDE16}"/>
              </a:ext>
            </a:extLst>
          </p:cNvPr>
          <p:cNvSpPr txBox="1"/>
          <p:nvPr/>
        </p:nvSpPr>
        <p:spPr>
          <a:xfrm>
            <a:off x="1961322" y="464007"/>
            <a:ext cx="8640418" cy="613245"/>
          </a:xfrm>
          <a:prstGeom prst="rect">
            <a:avLst/>
          </a:prstGeom>
          <a:noFill/>
        </p:spPr>
        <p:txBody>
          <a:bodyPr wrap="square">
            <a:spAutoFit/>
          </a:bodyPr>
          <a:lstStyle/>
          <a:p>
            <a:pPr marL="0" marR="0" algn="ctr">
              <a:lnSpc>
                <a:spcPct val="115000"/>
              </a:lnSpc>
              <a:spcBef>
                <a:spcPts val="600"/>
              </a:spcBef>
              <a:spcAft>
                <a:spcPts val="600"/>
              </a:spcAft>
            </a:pPr>
            <a:r>
              <a:rPr lang="en-US" sz="3200" b="1" dirty="0" err="1">
                <a:solidFill>
                  <a:srgbClr val="00B050"/>
                </a:solidFill>
                <a:effectLst/>
                <a:latin typeface="Times New Roman" panose="02020603050405020304" pitchFamily="18" charset="0"/>
                <a:ea typeface="MS Mincho" panose="02020609040205080304" pitchFamily="49" charset="-128"/>
              </a:rPr>
              <a:t>Phiếu</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hướng</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dẫn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kiểm</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tra</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và</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chỉnh</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sửa</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bài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viết</a:t>
            </a:r>
            <a:r>
              <a:rPr lang="en-US" sz="3200" b="1" dirty="0">
                <a:solidFill>
                  <a:srgbClr val="00B050"/>
                </a:solidFill>
                <a:effectLst/>
                <a:latin typeface="Times New Roman" panose="02020603050405020304" pitchFamily="18" charset="0"/>
                <a:ea typeface="MS Mincho" panose="02020609040205080304" pitchFamily="49" charset="-128"/>
              </a:rPr>
              <a:t>:</a:t>
            </a:r>
            <a:endParaRPr lang="en-US" sz="3200" dirty="0">
              <a:solidFill>
                <a:srgbClr val="00B050"/>
              </a:solidFill>
              <a:effectLst/>
              <a:latin typeface="Times New Roman" panose="02020603050405020304" pitchFamily="18" charset="0"/>
              <a:ea typeface="Times New Roman" panose="02020603050405020304" pitchFamily="18" charset="0"/>
            </a:endParaRPr>
          </a:p>
        </p:txBody>
      </p:sp>
      <p:graphicFrame>
        <p:nvGraphicFramePr>
          <p:cNvPr id="8" name="Bảng 7">
            <a:extLst>
              <a:ext uri="{FF2B5EF4-FFF2-40B4-BE49-F238E27FC236}">
                <a16:creationId xmlns:a16="http://schemas.microsoft.com/office/drawing/2014/main" id="{A0276F95-C19E-F580-7403-A73C98E1996E}"/>
              </a:ext>
            </a:extLst>
          </p:cNvPr>
          <p:cNvGraphicFramePr>
            <a:graphicFrameLocks noGrp="1"/>
          </p:cNvGraphicFramePr>
          <p:nvPr>
            <p:extLst>
              <p:ext uri="{D42A27DB-BD31-4B8C-83A1-F6EECF244321}">
                <p14:modId xmlns:p14="http://schemas.microsoft.com/office/powerpoint/2010/main" val="2570987501"/>
              </p:ext>
            </p:extLst>
          </p:nvPr>
        </p:nvGraphicFramePr>
        <p:xfrm>
          <a:off x="168409" y="1770507"/>
          <a:ext cx="11855182" cy="3316986"/>
        </p:xfrm>
        <a:graphic>
          <a:graphicData uri="http://schemas.openxmlformats.org/drawingml/2006/table">
            <a:tbl>
              <a:tblPr firstRow="1" firstCol="1" bandRow="1">
                <a:tableStyleId>{5C22544A-7EE6-4342-B048-85BDC9FD1C3A}</a:tableStyleId>
              </a:tblPr>
              <a:tblGrid>
                <a:gridCol w="1592485">
                  <a:extLst>
                    <a:ext uri="{9D8B030D-6E8A-4147-A177-3AD203B41FA5}">
                      <a16:colId xmlns:a16="http://schemas.microsoft.com/office/drawing/2014/main" val="1305556369"/>
                    </a:ext>
                  </a:extLst>
                </a:gridCol>
                <a:gridCol w="10262697">
                  <a:extLst>
                    <a:ext uri="{9D8B030D-6E8A-4147-A177-3AD203B41FA5}">
                      <a16:colId xmlns:a16="http://schemas.microsoft.com/office/drawing/2014/main" val="271583969"/>
                    </a:ext>
                  </a:extLst>
                </a:gridCol>
              </a:tblGrid>
              <a:tr h="714696">
                <a:tc>
                  <a:txBody>
                    <a:bodyPr/>
                    <a:lstStyle/>
                    <a:p>
                      <a:pPr marL="0" marR="0" algn="ctr">
                        <a:lnSpc>
                          <a:spcPct val="115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cs typeface="Times New Roman" panose="02020603050405020304" pitchFamily="18" charset="0"/>
                        </a:rPr>
                        <a:t>kiểm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15" marR="61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cụ</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15" marR="61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139384526"/>
                  </a:ext>
                </a:extLst>
              </a:tr>
              <a:tr h="714696">
                <a:tc>
                  <a:txBody>
                    <a:bodyPr/>
                    <a:lstStyle/>
                    <a:p>
                      <a:pPr marL="0" marR="0">
                        <a:lnSpc>
                          <a:spcPct val="115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lỗi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còn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mắc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15" marR="61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nSpc>
                          <a:spcPct val="115000"/>
                        </a:lnSpc>
                        <a:spcBef>
                          <a:spcPts val="0"/>
                        </a:spcBef>
                        <a:spcAft>
                          <a:spcPts val="0"/>
                        </a:spcAft>
                        <a:buSzPts val="1400"/>
                        <a:buFontTx/>
                        <a:buNone/>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Lỗi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cs typeface="Times New Roman" panose="02020603050405020304" pitchFamily="18" charset="0"/>
                        </a:rPr>
                        <a:t>thiếu</a:t>
                      </a:r>
                      <a:r>
                        <a:rPr lang="en-US" sz="2800" dirty="0">
                          <a:effectLst/>
                          <a:latin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cs typeface="Times New Roman" panose="02020603050405020304" pitchFamily="18" charset="0"/>
                        </a:rPr>
                        <a:t>lặp</a:t>
                      </a:r>
                      <a:r>
                        <a:rPr lang="en-US" sz="2800" dirty="0">
                          <a:effectLst/>
                          <a:latin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cs typeface="Times New Roman" panose="02020603050405020304" pitchFamily="18" charset="0"/>
                        </a:rPr>
                        <a:t>lạc</a:t>
                      </a:r>
                      <a:r>
                        <a:rPr lang="en-US" sz="2800" dirty="0">
                          <a:effectLst/>
                          <a:latin typeface="Times New Roman" panose="02020603050405020304" pitchFamily="18" charset="0"/>
                          <a:cs typeface="Times New Roman" panose="02020603050405020304" pitchFamily="18" charset="0"/>
                        </a:rPr>
                        <a:t> ý,…</a:t>
                      </a:r>
                    </a:p>
                    <a:p>
                      <a:pPr marL="0" marR="0" lvl="0" indent="0">
                        <a:lnSpc>
                          <a:spcPct val="115000"/>
                        </a:lnSpc>
                        <a:spcBef>
                          <a:spcPts val="0"/>
                        </a:spcBef>
                        <a:spcAft>
                          <a:spcPts val="0"/>
                        </a:spcAft>
                        <a:buSzPts val="1400"/>
                        <a:buFontTx/>
                        <a:buNone/>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Lỗi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dùng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diễn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đạt</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15" marR="61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5549224"/>
                  </a:ext>
                </a:extLst>
              </a:tr>
              <a:tr h="1086961">
                <a:tc>
                  <a:txBody>
                    <a:bodyPr/>
                    <a:lstStyle/>
                    <a:p>
                      <a:pPr marL="0" marR="0">
                        <a:lnSpc>
                          <a:spcPct val="115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Đánh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chung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15" marR="61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nSpc>
                          <a:spcPct val="115000"/>
                        </a:lnSpc>
                        <a:spcBef>
                          <a:spcPts val="0"/>
                        </a:spcBef>
                        <a:spcAft>
                          <a:spcPts val="0"/>
                        </a:spcAft>
                        <a:buSzPts val="1400"/>
                        <a:buFont typeface="Times New Roman" panose="02020603050405020304" pitchFamily="18" charset="0"/>
                        <a:buNone/>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đáp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ứng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đạt</a:t>
                      </a:r>
                      <a:r>
                        <a:rPr lang="en-US" sz="2800" dirty="0">
                          <a:effectLst/>
                          <a:latin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cs typeface="Times New Roman" panose="02020603050405020304" pitchFamily="18" charset="0"/>
                        </a:rPr>
                        <a:t>mức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cs typeface="Times New Roman" panose="02020603050405020304" pitchFamily="18" charset="0"/>
                        </a:rPr>
                        <a:t>?</a:t>
                      </a:r>
                    </a:p>
                    <a:p>
                      <a:pPr marL="0" marR="0" lvl="0" indent="0">
                        <a:lnSpc>
                          <a:spcPct val="115000"/>
                        </a:lnSpc>
                        <a:spcBef>
                          <a:spcPts val="0"/>
                        </a:spcBef>
                        <a:spcAft>
                          <a:spcPts val="0"/>
                        </a:spcAft>
                        <a:buSzPts val="1400"/>
                        <a:buFont typeface="Times New Roman" panose="02020603050405020304" pitchFamily="18" charset="0"/>
                        <a:buNone/>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thấy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hứng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thú</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hoặc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hành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15" marR="61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1359138"/>
                  </a:ext>
                </a:extLst>
              </a:tr>
            </a:tbl>
          </a:graphicData>
        </a:graphic>
      </p:graphicFrame>
      <p:pic>
        <p:nvPicPr>
          <p:cNvPr id="3" name="Hình ảnh 2">
            <a:extLst>
              <a:ext uri="{FF2B5EF4-FFF2-40B4-BE49-F238E27FC236}">
                <a16:creationId xmlns:a16="http://schemas.microsoft.com/office/drawing/2014/main" id="{04708BB4-C1CC-B88A-A4FA-14AD4BF9D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41" y="383998"/>
            <a:ext cx="2079763" cy="1386509"/>
          </a:xfrm>
          <a:prstGeom prst="rect">
            <a:avLst/>
          </a:prstGeom>
        </p:spPr>
      </p:pic>
    </p:spTree>
    <p:extLst>
      <p:ext uri="{BB962C8B-B14F-4D97-AF65-F5344CB8AC3E}">
        <p14:creationId xmlns:p14="http://schemas.microsoft.com/office/powerpoint/2010/main" val="4287309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150+ Hình Nền Slide PowerPoint Thuyết Trình Đẹp Nhất">
            <a:extLst>
              <a:ext uri="{FF2B5EF4-FFF2-40B4-BE49-F238E27FC236}">
                <a16:creationId xmlns:a16="http://schemas.microsoft.com/office/drawing/2014/main" id="{D6BCA788-66A3-8B65-ABFE-00729AB6ADEE}"/>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8" name="Hộp Văn bản 7">
            <a:extLst>
              <a:ext uri="{FF2B5EF4-FFF2-40B4-BE49-F238E27FC236}">
                <a16:creationId xmlns:a16="http://schemas.microsoft.com/office/drawing/2014/main" id="{4653E7F4-EB09-2951-51BD-7C8C699131F2}"/>
              </a:ext>
            </a:extLst>
          </p:cNvPr>
          <p:cNvSpPr txBox="1"/>
          <p:nvPr/>
        </p:nvSpPr>
        <p:spPr>
          <a:xfrm>
            <a:off x="4427888" y="531392"/>
            <a:ext cx="3336224" cy="1023357"/>
          </a:xfrm>
          <a:prstGeom prst="rect">
            <a:avLst/>
          </a:prstGeom>
          <a:noFill/>
          <a:ln w="57150">
            <a:solidFill>
              <a:schemeClr val="tx1"/>
            </a:solidFill>
          </a:ln>
        </p:spPr>
        <p:txBody>
          <a:bodyPr wrap="square" rtlCol="0">
            <a:spAutoFit/>
          </a:bodyPr>
          <a:lstStyle/>
          <a:p>
            <a:pPr algn="ctr">
              <a:lnSpc>
                <a:spcPct val="150000"/>
              </a:lnSpc>
            </a:pPr>
            <a:r>
              <a:rPr lang="en-US" sz="4400" b="1" dirty="0">
                <a:solidFill>
                  <a:srgbClr val="008000"/>
                </a:solidFill>
                <a:latin typeface="Modern Love" panose="04090805081005020601" pitchFamily="82" charset="0"/>
              </a:rPr>
              <a:t>VẬN DỤNG</a:t>
            </a:r>
          </a:p>
        </p:txBody>
      </p:sp>
      <p:sp>
        <p:nvSpPr>
          <p:cNvPr id="11" name="Hộp Văn bản 10">
            <a:extLst>
              <a:ext uri="{FF2B5EF4-FFF2-40B4-BE49-F238E27FC236}">
                <a16:creationId xmlns:a16="http://schemas.microsoft.com/office/drawing/2014/main" id="{DC663B23-07BA-196B-DC36-3CE43ABD4CE5}"/>
              </a:ext>
            </a:extLst>
          </p:cNvPr>
          <p:cNvSpPr txBox="1"/>
          <p:nvPr/>
        </p:nvSpPr>
        <p:spPr>
          <a:xfrm>
            <a:off x="1953957" y="1959605"/>
            <a:ext cx="9061824" cy="2246769"/>
          </a:xfrm>
          <a:prstGeom prst="rect">
            <a:avLst/>
          </a:prstGeom>
          <a:noFill/>
          <a:ln w="28575">
            <a:solidFill>
              <a:srgbClr val="00FF00"/>
            </a:solidFill>
          </a:ln>
        </p:spPr>
        <p:txBody>
          <a:bodyPr wrap="square">
            <a:spAutoFit/>
          </a:bodyPr>
          <a:lstStyle/>
          <a:p>
            <a:r>
              <a:rPr lang="en-US" sz="2800" b="1" dirty="0" err="1">
                <a:solidFill>
                  <a:srgbClr val="008000"/>
                </a:solidFill>
                <a:latin typeface="Times New Roman" panose="02020603050405020304" pitchFamily="18" charset="0"/>
                <a:cs typeface="Times New Roman" panose="02020603050405020304" pitchFamily="18" charset="0"/>
              </a:rPr>
              <a:t>Nhiệm</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vụ</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p>
          <a:p>
            <a:r>
              <a:rPr lang="en-US" sz="2800" b="1" dirty="0" err="1">
                <a:latin typeface="Times New Roman" panose="02020603050405020304" pitchFamily="18" charset="0"/>
                <a:cs typeface="Times New Roman" panose="02020603050405020304" pitchFamily="18" charset="0"/>
              </a:rPr>
              <a:t>Đề</a:t>
            </a:r>
            <a:r>
              <a:rPr lang="en-US" sz="2800" b="1" dirty="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400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a:t>
            </a:r>
          </a:p>
          <a:p>
            <a:r>
              <a:rPr lang="en-US" sz="2800" b="1" dirty="0" err="1">
                <a:latin typeface="Times New Roman" panose="02020603050405020304" pitchFamily="18" charset="0"/>
                <a:cs typeface="Times New Roman" panose="02020603050405020304" pitchFamily="18" charset="0"/>
              </a:rPr>
              <a:t>Đề</a:t>
            </a:r>
            <a:r>
              <a:rPr lang="en-US" sz="2800" b="1" dirty="0">
                <a:latin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400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a:t>
            </a:r>
          </a:p>
        </p:txBody>
      </p:sp>
      <p:pic>
        <p:nvPicPr>
          <p:cNvPr id="7" name="Hình ảnh 6">
            <a:extLst>
              <a:ext uri="{FF2B5EF4-FFF2-40B4-BE49-F238E27FC236}">
                <a16:creationId xmlns:a16="http://schemas.microsoft.com/office/drawing/2014/main" id="{95A7C3CF-E54D-AD21-1E78-FB48B44E8B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2647" y="4729019"/>
            <a:ext cx="2020814" cy="2246770"/>
          </a:xfrm>
          <a:prstGeom prst="rect">
            <a:avLst/>
          </a:prstGeom>
        </p:spPr>
      </p:pic>
    </p:spTree>
    <p:extLst>
      <p:ext uri="{BB962C8B-B14F-4D97-AF65-F5344CB8AC3E}">
        <p14:creationId xmlns:p14="http://schemas.microsoft.com/office/powerpoint/2010/main" val="3279383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BE5D14E5-6EB5-338F-44ED-9B7DA0801FC4}"/>
              </a:ext>
            </a:extLst>
          </p:cNvPr>
          <p:cNvSpPr txBox="1"/>
          <p:nvPr/>
        </p:nvSpPr>
        <p:spPr>
          <a:xfrm>
            <a:off x="3346968" y="1615078"/>
            <a:ext cx="8427875" cy="2960811"/>
          </a:xfrm>
          <a:prstGeom prst="rect">
            <a:avLst/>
          </a:prstGeom>
          <a:noFill/>
          <a:ln w="57150">
            <a:solidFill>
              <a:srgbClr val="00CC00"/>
            </a:solidFill>
          </a:ln>
        </p:spPr>
        <p:txBody>
          <a:bodyPr wrap="square">
            <a:spAutoFit/>
          </a:bodyPr>
          <a:lstStyle/>
          <a:p>
            <a:pPr marL="0" marR="0" algn="ctr">
              <a:spcBef>
                <a:spcPts val="0"/>
              </a:spcBef>
              <a:spcAft>
                <a:spcPts val="0"/>
              </a:spcAft>
            </a:pPr>
            <a:r>
              <a:rPr lang="en-US" sz="2800" b="1"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pt-BR" sz="2800" b="1"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rPr>
              <a:t>ướng dẫn học ở nhà</a:t>
            </a:r>
            <a:r>
              <a:rPr lang="pt-BR" sz="2800"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600"/>
              </a:spcBef>
              <a:spcAft>
                <a:spcPts val="60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HS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niệm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(SGK/ tr 25)</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800" dirty="0">
                <a:solidFill>
                  <a:srgbClr val="0D0D0D"/>
                </a:solidFill>
                <a:effectLst/>
                <a:latin typeface="Times New Roman" panose="02020603050405020304" pitchFamily="18" charset="0"/>
                <a:ea typeface="Calibri" panose="020F0502020204030204" pitchFamily="34" charset="0"/>
              </a:rPr>
              <a:t>(</a:t>
            </a:r>
            <a:r>
              <a:rPr lang="en-US" sz="2800" dirty="0" err="1">
                <a:solidFill>
                  <a:srgbClr val="0D0D0D"/>
                </a:solidFill>
                <a:effectLst/>
                <a:latin typeface="Times New Roman" panose="02020603050405020304" pitchFamily="18" charset="0"/>
                <a:ea typeface="Calibri" panose="020F0502020204030204" pitchFamily="34" charset="0"/>
              </a:rPr>
              <a:t>Tự</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hoàn</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thành</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nhiệm</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vụ</a:t>
            </a:r>
            <a:r>
              <a:rPr lang="en-US" sz="2800" dirty="0">
                <a:solidFill>
                  <a:srgbClr val="0D0D0D"/>
                </a:solidFill>
                <a:effectLst/>
                <a:latin typeface="Times New Roman" panose="02020603050405020304" pitchFamily="18" charset="0"/>
                <a:ea typeface="Calibri" panose="020F0502020204030204" pitchFamily="34" charset="0"/>
              </a:rPr>
              <a:t> ở </a:t>
            </a:r>
            <a:r>
              <a:rPr lang="en-US" sz="2800" dirty="0" err="1">
                <a:solidFill>
                  <a:srgbClr val="0D0D0D"/>
                </a:solidFill>
                <a:effectLst/>
                <a:latin typeface="Times New Roman" panose="02020603050405020304" pitchFamily="18" charset="0"/>
                <a:ea typeface="Calibri" panose="020F0502020204030204" pitchFamily="34" charset="0"/>
              </a:rPr>
              <a:t>mục</a:t>
            </a:r>
            <a:r>
              <a:rPr lang="en-US" sz="2800" dirty="0">
                <a:solidFill>
                  <a:srgbClr val="0D0D0D"/>
                </a:solidFill>
                <a:effectLst/>
                <a:latin typeface="Times New Roman" panose="02020603050405020304" pitchFamily="18" charset="0"/>
                <a:ea typeface="Calibri" panose="020F0502020204030204" pitchFamily="34" charset="0"/>
              </a:rPr>
              <a:t> a. </a:t>
            </a:r>
            <a:r>
              <a:rPr lang="en-US" sz="2800" dirty="0" err="1">
                <a:solidFill>
                  <a:srgbClr val="0D0D0D"/>
                </a:solidFill>
                <a:effectLst/>
                <a:latin typeface="Times New Roman" panose="02020603050405020304" pitchFamily="18" charset="0"/>
                <a:ea typeface="Calibri" panose="020F0502020204030204" pitchFamily="34" charset="0"/>
              </a:rPr>
              <a:t>Chuẩn</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bị</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và</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mục</a:t>
            </a:r>
            <a:r>
              <a:rPr lang="en-US" sz="2800" dirty="0">
                <a:solidFill>
                  <a:srgbClr val="0D0D0D"/>
                </a:solidFill>
                <a:effectLst/>
                <a:latin typeface="Times New Roman" panose="02020603050405020304" pitchFamily="18" charset="0"/>
                <a:ea typeface="Calibri" panose="020F0502020204030204" pitchFamily="34" charset="0"/>
              </a:rPr>
              <a:t> b. </a:t>
            </a:r>
            <a:r>
              <a:rPr lang="en-US" sz="2800" dirty="0" err="1">
                <a:solidFill>
                  <a:srgbClr val="0D0D0D"/>
                </a:solidFill>
                <a:effectLst/>
                <a:latin typeface="Times New Roman" panose="02020603050405020304" pitchFamily="18" charset="0"/>
                <a:ea typeface="Calibri" panose="020F0502020204030204" pitchFamily="34" charset="0"/>
              </a:rPr>
              <a:t>Tìm</a:t>
            </a:r>
            <a:r>
              <a:rPr lang="en-US" sz="2800" dirty="0">
                <a:solidFill>
                  <a:srgbClr val="0D0D0D"/>
                </a:solidFill>
                <a:effectLst/>
                <a:latin typeface="Times New Roman" panose="02020603050405020304" pitchFamily="18" charset="0"/>
                <a:ea typeface="Calibri" panose="020F0502020204030204" pitchFamily="34" charset="0"/>
              </a:rPr>
              <a:t> ý </a:t>
            </a:r>
            <a:r>
              <a:rPr lang="en-US" sz="2800" dirty="0" err="1">
                <a:solidFill>
                  <a:srgbClr val="0D0D0D"/>
                </a:solidFill>
                <a:effectLst/>
                <a:latin typeface="Times New Roman" panose="02020603050405020304" pitchFamily="18" charset="0"/>
                <a:ea typeface="Calibri" panose="020F0502020204030204" pitchFamily="34" charset="0"/>
              </a:rPr>
              <a:t>và</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lập</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dàn</a:t>
            </a:r>
            <a:r>
              <a:rPr lang="en-US" sz="2800" dirty="0">
                <a:solidFill>
                  <a:srgbClr val="0D0D0D"/>
                </a:solidFill>
                <a:effectLst/>
                <a:latin typeface="Times New Roman" panose="02020603050405020304" pitchFamily="18" charset="0"/>
                <a:ea typeface="Calibri" panose="020F0502020204030204" pitchFamily="34" charset="0"/>
              </a:rPr>
              <a:t> ý </a:t>
            </a:r>
            <a:r>
              <a:rPr lang="en-US" sz="2800" dirty="0" err="1">
                <a:solidFill>
                  <a:srgbClr val="0D0D0D"/>
                </a:solidFill>
                <a:effectLst/>
                <a:latin typeface="Times New Roman" panose="02020603050405020304" pitchFamily="18" charset="0"/>
                <a:ea typeface="Calibri" panose="020F0502020204030204" pitchFamily="34" charset="0"/>
              </a:rPr>
              <a:t>cho</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bài</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thuyết</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trình</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trước</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khi</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đến</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lớp</a:t>
            </a:r>
            <a:r>
              <a:rPr lang="en-US" sz="2800" dirty="0">
                <a:solidFill>
                  <a:srgbClr val="0D0D0D"/>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Hình ảnh 7">
            <a:extLst>
              <a:ext uri="{FF2B5EF4-FFF2-40B4-BE49-F238E27FC236}">
                <a16:creationId xmlns:a16="http://schemas.microsoft.com/office/drawing/2014/main" id="{6DE59733-D857-AA17-EB32-A85044EA33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40" y="1691278"/>
            <a:ext cx="3063128" cy="3551644"/>
          </a:xfrm>
          <a:prstGeom prst="rect">
            <a:avLst/>
          </a:prstGeom>
        </p:spPr>
      </p:pic>
    </p:spTree>
    <p:extLst>
      <p:ext uri="{BB962C8B-B14F-4D97-AF65-F5344CB8AC3E}">
        <p14:creationId xmlns:p14="http://schemas.microsoft.com/office/powerpoint/2010/main" val="1571268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l="-2176" t="167" r="1459" b="-167"/>
          <a:stretch/>
        </p:blipFill>
        <p:spPr bwMode="auto">
          <a:xfrm>
            <a:off x="-363794" y="0"/>
            <a:ext cx="12555794" cy="6858000"/>
          </a:xfrm>
          <a:prstGeom prst="rect">
            <a:avLst/>
          </a:prstGeom>
          <a:blipFill>
            <a:blip r:embed="rId3"/>
            <a:tile tx="0" ty="0" sx="100000" sy="100000" flip="none" algn="tl"/>
          </a:blipFill>
        </p:spPr>
      </p:pic>
      <p:sp>
        <p:nvSpPr>
          <p:cNvPr id="5" name="Hộp Văn bản 4">
            <a:extLst>
              <a:ext uri="{FF2B5EF4-FFF2-40B4-BE49-F238E27FC236}">
                <a16:creationId xmlns:a16="http://schemas.microsoft.com/office/drawing/2014/main" id="{7CBBB1AB-1AD8-F7D2-CCD3-78289D1E2D30}"/>
              </a:ext>
            </a:extLst>
          </p:cNvPr>
          <p:cNvSpPr txBox="1"/>
          <p:nvPr/>
        </p:nvSpPr>
        <p:spPr>
          <a:xfrm>
            <a:off x="1351935" y="272863"/>
            <a:ext cx="9670026" cy="954107"/>
          </a:xfrm>
          <a:prstGeom prst="rect">
            <a:avLst/>
          </a:prstGeom>
          <a:noFill/>
          <a:ln w="38100">
            <a:solidFill>
              <a:srgbClr val="00B050"/>
            </a:solidFill>
          </a:ln>
        </p:spPr>
        <p:txBody>
          <a:bodyPr wrap="square">
            <a:spAutoFit/>
          </a:bodyPr>
          <a:lstStyle/>
          <a:p>
            <a:r>
              <a:rPr lang="en-US" sz="2800" b="1"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dàn</a:t>
            </a:r>
            <a:r>
              <a:rPr lang="en-US" sz="2800" b="1" dirty="0">
                <a:latin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cs typeface="Times New Roman" panose="02020603050405020304" pitchFamily="18" charset="0"/>
              </a:rPr>
              <a:t>chung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vấn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1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kì</a:t>
            </a:r>
            <a:r>
              <a:rPr lang="en-US" sz="2800" b="1" dirty="0">
                <a:latin typeface="Times New Roman" panose="02020603050405020304" pitchFamily="18" charset="0"/>
                <a:cs typeface="Times New Roman" panose="02020603050405020304" pitchFamily="18" charset="0"/>
              </a:rPr>
              <a:t> I.</a:t>
            </a:r>
            <a:endParaRPr lang="en-US" sz="2800" dirty="0">
              <a:latin typeface="Times New Roman" panose="02020603050405020304" pitchFamily="18" charset="0"/>
              <a:cs typeface="Times New Roman" panose="02020603050405020304" pitchFamily="18" charset="0"/>
            </a:endParaRPr>
          </a:p>
        </p:txBody>
      </p:sp>
      <p:sp>
        <p:nvSpPr>
          <p:cNvPr id="9" name="Hình chữ nhật: Góc Tròn 8">
            <a:extLst>
              <a:ext uri="{FF2B5EF4-FFF2-40B4-BE49-F238E27FC236}">
                <a16:creationId xmlns:a16="http://schemas.microsoft.com/office/drawing/2014/main" id="{31CD2D63-C458-442D-1DAC-DF784E881A03}"/>
              </a:ext>
            </a:extLst>
          </p:cNvPr>
          <p:cNvSpPr/>
          <p:nvPr/>
        </p:nvSpPr>
        <p:spPr>
          <a:xfrm>
            <a:off x="1351935" y="2072593"/>
            <a:ext cx="5353569" cy="453970"/>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tabLst>
                <a:tab pos="1386840" algn="l"/>
              </a:tabLst>
            </a:pP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ở</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Nêu v</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ấ</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Hộp Văn bản 12">
            <a:extLst>
              <a:ext uri="{FF2B5EF4-FFF2-40B4-BE49-F238E27FC236}">
                <a16:creationId xmlns:a16="http://schemas.microsoft.com/office/drawing/2014/main" id="{E970CC0E-5ABC-8B78-8244-82618BB5FE04}"/>
              </a:ext>
            </a:extLst>
          </p:cNvPr>
          <p:cNvSpPr txBox="1"/>
          <p:nvPr/>
        </p:nvSpPr>
        <p:spPr>
          <a:xfrm>
            <a:off x="1226975" y="1347368"/>
            <a:ext cx="9559212" cy="523220"/>
          </a:xfrm>
          <a:prstGeom prst="rect">
            <a:avLst/>
          </a:prstGeom>
          <a:noFill/>
        </p:spPr>
        <p:txBody>
          <a:bodyPr wrap="square">
            <a:spAutoFit/>
          </a:bodyPr>
          <a:lstStyle/>
          <a:p>
            <a:pPr marL="0" marR="0">
              <a:spcBef>
                <a:spcPts val="600"/>
              </a:spcBef>
              <a:spcAft>
                <a:spcPts val="600"/>
              </a:spcAft>
              <a:tabLst>
                <a:tab pos="1386840" algn="l"/>
              </a:tabLst>
            </a:pPr>
            <a:r>
              <a:rPr lang="en-US" sz="2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Dàn</a:t>
            </a:r>
            <a:r>
              <a:rPr lang="en-US" sz="2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2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nghị</a:t>
            </a:r>
            <a:r>
              <a:rPr lang="en-US" sz="2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en-US" sz="2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en-US" sz="2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Hình chữ nhật: Góc Tròn 13">
            <a:extLst>
              <a:ext uri="{FF2B5EF4-FFF2-40B4-BE49-F238E27FC236}">
                <a16:creationId xmlns:a16="http://schemas.microsoft.com/office/drawing/2014/main" id="{65E1261E-77F4-FD32-8E8B-FC4E1D2F06B7}"/>
              </a:ext>
            </a:extLst>
          </p:cNvPr>
          <p:cNvSpPr/>
          <p:nvPr/>
        </p:nvSpPr>
        <p:spPr>
          <a:xfrm>
            <a:off x="1390532" y="2802843"/>
            <a:ext cx="9916155" cy="1381398"/>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Thân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bày</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cứ</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ì</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tỏ</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nêu ở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Hình chữ nhật: Góc Tròn 14">
            <a:extLst>
              <a:ext uri="{FF2B5EF4-FFF2-40B4-BE49-F238E27FC236}">
                <a16:creationId xmlns:a16="http://schemas.microsoft.com/office/drawing/2014/main" id="{2ED0EA58-450D-EEF8-8956-3DCF8846A9EE}"/>
              </a:ext>
            </a:extLst>
          </p:cNvPr>
          <p:cNvSpPr/>
          <p:nvPr/>
        </p:nvSpPr>
        <p:spPr>
          <a:xfrm>
            <a:off x="1484566" y="4460521"/>
            <a:ext cx="10182045" cy="547609"/>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000000"/>
                </a:solidFill>
                <a:effectLst/>
                <a:latin typeface="Times New Roman" panose="02020603050405020304" pitchFamily="18" charset="0"/>
                <a:ea typeface="Calibri" panose="020F0502020204030204" pitchFamily="34" charset="0"/>
              </a:rPr>
              <a:t>- </a:t>
            </a:r>
            <a:r>
              <a:rPr lang="vi-VN" sz="2800" b="1" dirty="0" err="1">
                <a:solidFill>
                  <a:srgbClr val="000000"/>
                </a:solidFill>
                <a:effectLst/>
                <a:latin typeface="Times New Roman" panose="02020603050405020304" pitchFamily="18" charset="0"/>
                <a:ea typeface="Calibri" panose="020F0502020204030204" pitchFamily="34" charset="0"/>
              </a:rPr>
              <a:t>Kết</a:t>
            </a:r>
            <a:r>
              <a:rPr lang="vi-VN" sz="2800" b="1" dirty="0">
                <a:solidFill>
                  <a:srgbClr val="000000"/>
                </a:solidFill>
                <a:effectLst/>
                <a:latin typeface="Times New Roman" panose="02020603050405020304" pitchFamily="18" charset="0"/>
                <a:ea typeface="Calibri" panose="020F0502020204030204" pitchFamily="34" charset="0"/>
              </a:rPr>
              <a:t> </a:t>
            </a:r>
            <a:r>
              <a:rPr lang="vi-VN" sz="2800" b="1" dirty="0" err="1">
                <a:solidFill>
                  <a:srgbClr val="000000"/>
                </a:solidFill>
                <a:effectLst/>
                <a:latin typeface="Times New Roman" panose="02020603050405020304" pitchFamily="18" charset="0"/>
                <a:ea typeface="Calibri" panose="020F0502020204030204" pitchFamily="34" charset="0"/>
              </a:rPr>
              <a:t>bài</a:t>
            </a:r>
            <a:r>
              <a:rPr lang="vi-VN" sz="2800" b="1" dirty="0">
                <a:solidFill>
                  <a:srgbClr val="000000"/>
                </a:solidFill>
                <a:effectLst/>
                <a:latin typeface="Times New Roman" panose="02020603050405020304" pitchFamily="18" charset="0"/>
                <a:ea typeface="Calibri" panose="020F0502020204030204" pitchFamily="34" charset="0"/>
              </a:rPr>
              <a:t>:</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Khẳng</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định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lại</a:t>
            </a:r>
            <a:r>
              <a:rPr lang="vi-VN"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vấn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đề</a:t>
            </a: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rút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ra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bài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học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bản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thân</a:t>
            </a:r>
            <a:r>
              <a:rPr lang="en-US" sz="2800" dirty="0">
                <a:solidFill>
                  <a:srgbClr val="000000"/>
                </a:solidFill>
                <a:effectLst/>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p14="http://schemas.microsoft.com/office/powerpoint/2010/main" val="1673366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3" grpId="0"/>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8" name="Hộp Văn bản 7">
            <a:extLst>
              <a:ext uri="{FF2B5EF4-FFF2-40B4-BE49-F238E27FC236}">
                <a16:creationId xmlns:a16="http://schemas.microsoft.com/office/drawing/2014/main" id="{4653E7F4-EB09-2951-51BD-7C8C699131F2}"/>
              </a:ext>
            </a:extLst>
          </p:cNvPr>
          <p:cNvSpPr txBox="1"/>
          <p:nvPr/>
        </p:nvSpPr>
        <p:spPr>
          <a:xfrm>
            <a:off x="2890480" y="772692"/>
            <a:ext cx="7409219" cy="1023357"/>
          </a:xfrm>
          <a:prstGeom prst="rect">
            <a:avLst/>
          </a:prstGeom>
          <a:noFill/>
          <a:ln w="57150">
            <a:solidFill>
              <a:schemeClr val="tx1"/>
            </a:solidFill>
          </a:ln>
        </p:spPr>
        <p:txBody>
          <a:bodyPr wrap="square" rtlCol="0">
            <a:spAutoFit/>
          </a:bodyPr>
          <a:lstStyle/>
          <a:p>
            <a:pPr algn="ctr">
              <a:lnSpc>
                <a:spcPct val="150000"/>
              </a:lnSpc>
            </a:pPr>
            <a:r>
              <a:rPr lang="en-US" sz="4400" b="1" dirty="0">
                <a:solidFill>
                  <a:srgbClr val="008000"/>
                </a:solidFill>
                <a:latin typeface="Modern Love" panose="04090805081005020601" pitchFamily="82" charset="0"/>
              </a:rPr>
              <a:t>HÌNH THÀNH KIẾN THỨC</a:t>
            </a:r>
          </a:p>
        </p:txBody>
      </p:sp>
      <p:pic>
        <p:nvPicPr>
          <p:cNvPr id="3" name="Hình ảnh 2">
            <a:extLst>
              <a:ext uri="{FF2B5EF4-FFF2-40B4-BE49-F238E27FC236}">
                <a16:creationId xmlns:a16="http://schemas.microsoft.com/office/drawing/2014/main" id="{4AD44F51-45E0-BDCE-DCB6-8B2A058B5F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2787" y="2336299"/>
            <a:ext cx="5686425" cy="3981450"/>
          </a:xfrm>
          <a:prstGeom prst="rect">
            <a:avLst/>
          </a:prstGeom>
        </p:spPr>
      </p:pic>
    </p:spTree>
    <p:extLst>
      <p:ext uri="{BB962C8B-B14F-4D97-AF65-F5344CB8AC3E}">
        <p14:creationId xmlns:p14="http://schemas.microsoft.com/office/powerpoint/2010/main" val="2784888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a:extLst>
              <a:ext uri="{FF2B5EF4-FFF2-40B4-BE49-F238E27FC236}">
                <a16:creationId xmlns:a16="http://schemas.microsoft.com/office/drawing/2014/main" id="{1B63CC5C-7F4B-26CD-7C34-DBC44B7BEAF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450"/>
            <a:ext cx="12192000" cy="6858000"/>
          </a:xfrm>
          <a:prstGeom prst="rect">
            <a:avLst/>
          </a:prstGeom>
          <a:blipFill>
            <a:blip r:embed="rId3"/>
            <a:tile tx="0" ty="0" sx="100000" sy="100000" flip="none" algn="tl"/>
          </a:blipFill>
        </p:spPr>
      </p:pic>
      <p:sp>
        <p:nvSpPr>
          <p:cNvPr id="5" name="Hộp Văn bản 4">
            <a:extLst>
              <a:ext uri="{FF2B5EF4-FFF2-40B4-BE49-F238E27FC236}">
                <a16:creationId xmlns:a16="http://schemas.microsoft.com/office/drawing/2014/main" id="{08F7D901-FDDF-95BD-22D7-3ECBF6A06361}"/>
              </a:ext>
            </a:extLst>
          </p:cNvPr>
          <p:cNvSpPr txBox="1"/>
          <p:nvPr/>
        </p:nvSpPr>
        <p:spPr>
          <a:xfrm>
            <a:off x="1282700" y="223753"/>
            <a:ext cx="10284460" cy="1200329"/>
          </a:xfrm>
          <a:prstGeom prst="rect">
            <a:avLst/>
          </a:prstGeom>
          <a:gradFill flip="none" rotWithShape="1">
            <a:gsLst>
              <a:gs pos="93000">
                <a:srgbClr val="00CC00"/>
              </a:gs>
              <a:gs pos="96000">
                <a:srgbClr val="66FF99"/>
              </a:gs>
            </a:gsLst>
            <a:path path="circle">
              <a:fillToRect l="50000" t="50000" r="50000" b="50000"/>
            </a:path>
            <a:tileRect/>
          </a:gradFill>
        </p:spPr>
        <p:txBody>
          <a:bodyPr wrap="square">
            <a:spAutoFit/>
          </a:bodyPr>
          <a:lstStyle/>
          <a:p>
            <a:pPr marL="0" marR="0">
              <a:spcBef>
                <a:spcPts val="600"/>
              </a:spcBef>
              <a:spcAft>
                <a:spcPts val="600"/>
              </a:spcAft>
              <a:tabLst>
                <a:tab pos="1386840" algn="l"/>
              </a:tabLst>
            </a:pP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 </a:t>
            </a:r>
            <a:r>
              <a:rPr lang="en-US"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đặc</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điểm</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nghị</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luận</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xã</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hội</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bàn</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một</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tư</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tưởng</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đạo</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lí</a:t>
            </a:r>
            <a:endPar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06BFBBCD-7145-BBEB-4BC5-183BB7CA73EB}"/>
              </a:ext>
            </a:extLst>
          </p:cNvPr>
          <p:cNvSpPr txBox="1"/>
          <p:nvPr/>
        </p:nvSpPr>
        <p:spPr>
          <a:xfrm>
            <a:off x="1282700" y="1395882"/>
            <a:ext cx="8115300" cy="584775"/>
          </a:xfrm>
          <a:prstGeom prst="rect">
            <a:avLst/>
          </a:prstGeom>
          <a:noFill/>
        </p:spPr>
        <p:txBody>
          <a:bodyPr wrap="square">
            <a:spAutoFit/>
          </a:bodyPr>
          <a:lstStyle/>
          <a:p>
            <a:pPr marL="0" marR="0" algn="just">
              <a:spcBef>
                <a:spcPts val="0"/>
              </a:spcBef>
              <a:spcAft>
                <a:spcPts val="0"/>
              </a:spcAft>
            </a:pPr>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 SGK</a:t>
            </a:r>
            <a:endParaRPr lang="en-US" sz="3200" dirty="0">
              <a:solidFill>
                <a:srgbClr val="00CC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Bong bóng Lời nói: Hình chữ nhật với Góc Tròn 14">
            <a:extLst>
              <a:ext uri="{FF2B5EF4-FFF2-40B4-BE49-F238E27FC236}">
                <a16:creationId xmlns:a16="http://schemas.microsoft.com/office/drawing/2014/main" id="{D0EF62CC-6E64-EDAF-58DE-E03741DBA4B7}"/>
              </a:ext>
            </a:extLst>
          </p:cNvPr>
          <p:cNvSpPr/>
          <p:nvPr/>
        </p:nvSpPr>
        <p:spPr>
          <a:xfrm>
            <a:off x="2060118" y="2150038"/>
            <a:ext cx="9141282" cy="4304644"/>
          </a:xfrm>
          <a:prstGeom prst="wedgeRoundRectCallout">
            <a:avLst>
              <a:gd name="adj1" fmla="val -55019"/>
              <a:gd name="adj2" fmla="val -8356"/>
              <a:gd name="adj3" fmla="val 16667"/>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Hình ảnh 13">
            <a:extLst>
              <a:ext uri="{FF2B5EF4-FFF2-40B4-BE49-F238E27FC236}">
                <a16:creationId xmlns:a16="http://schemas.microsoft.com/office/drawing/2014/main" id="{A73D25AB-B9E0-238B-FBB5-A5CF5BD240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6725" y="2319253"/>
            <a:ext cx="4762500" cy="4762500"/>
          </a:xfrm>
          <a:prstGeom prst="rect">
            <a:avLst/>
          </a:prstGeom>
        </p:spPr>
      </p:pic>
      <p:sp>
        <p:nvSpPr>
          <p:cNvPr id="7" name="Hộp Văn bản 6">
            <a:extLst>
              <a:ext uri="{FF2B5EF4-FFF2-40B4-BE49-F238E27FC236}">
                <a16:creationId xmlns:a16="http://schemas.microsoft.com/office/drawing/2014/main" id="{70E63A52-FC7E-13C6-B40A-03640DBBD9C3}"/>
              </a:ext>
            </a:extLst>
          </p:cNvPr>
          <p:cNvSpPr txBox="1"/>
          <p:nvPr/>
        </p:nvSpPr>
        <p:spPr>
          <a:xfrm>
            <a:off x="2296884" y="2301659"/>
            <a:ext cx="8027670" cy="3970318"/>
          </a:xfrm>
          <a:prstGeom prst="rect">
            <a:avLst/>
          </a:prstGeom>
          <a:noFill/>
        </p:spPr>
        <p:txBody>
          <a:bodyPr wrap="square">
            <a:spAutoFit/>
          </a:bodyPr>
          <a:lstStyle/>
          <a:p>
            <a:pPr marL="0" marR="0">
              <a:tabLst>
                <a:tab pos="1386840" algn="l"/>
              </a:tabLst>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GV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yêu</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cầu</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HS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đọc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bản</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SGK –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trang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21-22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trả</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lời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câu</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hỏi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ở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phía</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lề</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phải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bản</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r>
              <a:rPr lang="en-US" sz="2800" dirty="0">
                <a:solidFill>
                  <a:srgbClr val="333333"/>
                </a:solidFill>
                <a:effectLst/>
                <a:latin typeface="Times New Roman" panose="02020603050405020304" pitchFamily="18" charset="0"/>
                <a:ea typeface="Times New Roman" panose="02020603050405020304" pitchFamily="18" charset="0"/>
              </a:rPr>
              <a:t>- </a:t>
            </a:r>
            <a:r>
              <a:rPr lang="vi-VN" sz="2800" i="1" dirty="0">
                <a:solidFill>
                  <a:srgbClr val="333333"/>
                </a:solidFill>
                <a:effectLst/>
                <a:latin typeface="Times New Roman" panose="02020603050405020304" pitchFamily="18" charset="0"/>
                <a:ea typeface="Times New Roman" panose="02020603050405020304" pitchFamily="18" charset="0"/>
              </a:rPr>
              <a:t>Văn </a:t>
            </a:r>
            <a:r>
              <a:rPr lang="vi-VN" sz="2800" i="1" dirty="0" err="1">
                <a:solidFill>
                  <a:srgbClr val="333333"/>
                </a:solidFill>
                <a:effectLst/>
                <a:latin typeface="Times New Roman" panose="02020603050405020304" pitchFamily="18" charset="0"/>
                <a:ea typeface="Times New Roman" panose="02020603050405020304" pitchFamily="18" charset="0"/>
              </a:rPr>
              <a:t>bản</a:t>
            </a:r>
            <a:r>
              <a:rPr lang="vi-VN" sz="2800" i="1" dirty="0">
                <a:solidFill>
                  <a:srgbClr val="333333"/>
                </a:solidFill>
                <a:effectLst/>
                <a:latin typeface="Times New Roman" panose="02020603050405020304" pitchFamily="18" charset="0"/>
                <a:ea typeface="Times New Roman" panose="02020603050405020304" pitchFamily="18" charset="0"/>
              </a:rPr>
              <a:t> </a:t>
            </a:r>
            <a:r>
              <a:rPr lang="vi-VN" sz="2800" i="1" dirty="0" err="1">
                <a:solidFill>
                  <a:srgbClr val="333333"/>
                </a:solidFill>
                <a:effectLst/>
                <a:latin typeface="Times New Roman" panose="02020603050405020304" pitchFamily="18" charset="0"/>
                <a:ea typeface="Times New Roman" panose="02020603050405020304" pitchFamily="18" charset="0"/>
              </a:rPr>
              <a:t>bàn</a:t>
            </a:r>
            <a:r>
              <a:rPr lang="vi-VN" sz="2800" i="1" dirty="0">
                <a:solidFill>
                  <a:srgbClr val="333333"/>
                </a:solidFill>
                <a:effectLst/>
                <a:latin typeface="Times New Roman" panose="02020603050405020304" pitchFamily="18" charset="0"/>
                <a:ea typeface="Times New Roman" panose="02020603050405020304" pitchFamily="18" charset="0"/>
              </a:rPr>
              <a:t> </a:t>
            </a:r>
            <a:r>
              <a:rPr lang="vi-VN" sz="2800" i="1" dirty="0" err="1">
                <a:solidFill>
                  <a:srgbClr val="333333"/>
                </a:solidFill>
                <a:effectLst/>
                <a:latin typeface="Times New Roman" panose="02020603050405020304" pitchFamily="18" charset="0"/>
                <a:ea typeface="Times New Roman" panose="02020603050405020304" pitchFamily="18" charset="0"/>
              </a:rPr>
              <a:t>về</a:t>
            </a:r>
            <a:r>
              <a:rPr lang="vi-VN" sz="2800" i="1" dirty="0">
                <a:solidFill>
                  <a:srgbClr val="333333"/>
                </a:solidFill>
                <a:effectLst/>
                <a:latin typeface="Times New Roman" panose="02020603050405020304" pitchFamily="18" charset="0"/>
                <a:ea typeface="Times New Roman" panose="02020603050405020304" pitchFamily="18" charset="0"/>
              </a:rPr>
              <a:t> </a:t>
            </a:r>
            <a:r>
              <a:rPr lang="vi-VN" sz="2800" i="1" dirty="0" err="1">
                <a:solidFill>
                  <a:srgbClr val="333333"/>
                </a:solidFill>
                <a:effectLst/>
                <a:latin typeface="Times New Roman" panose="02020603050405020304" pitchFamily="18" charset="0"/>
                <a:ea typeface="Times New Roman" panose="02020603050405020304" pitchFamily="18" charset="0"/>
              </a:rPr>
              <a:t>vấn</a:t>
            </a:r>
            <a:r>
              <a:rPr lang="vi-VN" sz="2800" i="1" dirty="0">
                <a:solidFill>
                  <a:srgbClr val="333333"/>
                </a:solidFill>
                <a:effectLst/>
                <a:latin typeface="Times New Roman" panose="02020603050405020304" pitchFamily="18" charset="0"/>
                <a:ea typeface="Times New Roman" panose="02020603050405020304" pitchFamily="18" charset="0"/>
              </a:rPr>
              <a:t> </a:t>
            </a:r>
            <a:r>
              <a:rPr lang="vi-VN" sz="2800" i="1" dirty="0" err="1">
                <a:solidFill>
                  <a:srgbClr val="333333"/>
                </a:solidFill>
                <a:effectLst/>
                <a:latin typeface="Times New Roman" panose="02020603050405020304" pitchFamily="18" charset="0"/>
                <a:ea typeface="Times New Roman" panose="02020603050405020304" pitchFamily="18" charset="0"/>
              </a:rPr>
              <a:t>đề</a:t>
            </a:r>
            <a:r>
              <a:rPr lang="vi-VN" sz="2800" i="1" dirty="0">
                <a:solidFill>
                  <a:srgbClr val="333333"/>
                </a:solidFill>
                <a:effectLst/>
                <a:latin typeface="Times New Roman" panose="02020603050405020304" pitchFamily="18" charset="0"/>
                <a:ea typeface="Times New Roman" panose="02020603050405020304" pitchFamily="18" charset="0"/>
              </a:rPr>
              <a:t> </a:t>
            </a:r>
            <a:r>
              <a:rPr lang="vi-VN" sz="2800" i="1" dirty="0" err="1">
                <a:solidFill>
                  <a:srgbClr val="333333"/>
                </a:solidFill>
                <a:effectLst/>
                <a:latin typeface="Times New Roman" panose="02020603050405020304" pitchFamily="18" charset="0"/>
                <a:ea typeface="Times New Roman" panose="02020603050405020304" pitchFamily="18" charset="0"/>
              </a:rPr>
              <a:t>gì</a:t>
            </a:r>
            <a:r>
              <a:rPr lang="vi-VN" sz="2800" i="1" dirty="0">
                <a:solidFill>
                  <a:srgbClr val="333333"/>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r>
              <a:rPr lang="vi-VN" sz="2800" i="1" dirty="0">
                <a:solidFill>
                  <a:srgbClr val="333333"/>
                </a:solidFill>
                <a:effectLst/>
                <a:latin typeface="Times New Roman" panose="02020603050405020304" pitchFamily="18" charset="0"/>
                <a:ea typeface="Times New Roman" panose="02020603050405020304" pitchFamily="18" charset="0"/>
              </a:rPr>
              <a:t>- </a:t>
            </a:r>
            <a:r>
              <a:rPr lang="vi-VN" sz="2800" i="1" dirty="0" err="1">
                <a:solidFill>
                  <a:srgbClr val="333333"/>
                </a:solidFill>
                <a:effectLst/>
                <a:latin typeface="Times New Roman" panose="02020603050405020304" pitchFamily="18" charset="0"/>
                <a:ea typeface="Times New Roman" panose="02020603050405020304" pitchFamily="18" charset="0"/>
              </a:rPr>
              <a:t>Xác</a:t>
            </a:r>
            <a:r>
              <a:rPr lang="vi-VN" sz="2800" i="1" dirty="0">
                <a:solidFill>
                  <a:srgbClr val="333333"/>
                </a:solidFill>
                <a:effectLst/>
                <a:latin typeface="Times New Roman" panose="02020603050405020304" pitchFamily="18" charset="0"/>
                <a:ea typeface="Times New Roman" panose="02020603050405020304" pitchFamily="18" charset="0"/>
              </a:rPr>
              <a:t> </a:t>
            </a:r>
            <a:r>
              <a:rPr lang="vi-VN" sz="2800" i="1" dirty="0" err="1">
                <a:solidFill>
                  <a:srgbClr val="333333"/>
                </a:solidFill>
                <a:effectLst/>
                <a:latin typeface="Times New Roman" panose="02020603050405020304" pitchFamily="18" charset="0"/>
                <a:ea typeface="Times New Roman" panose="02020603050405020304" pitchFamily="18" charset="0"/>
              </a:rPr>
              <a:t>định</a:t>
            </a:r>
            <a:r>
              <a:rPr lang="vi-VN" sz="2800" i="1" dirty="0">
                <a:solidFill>
                  <a:srgbClr val="333333"/>
                </a:solidFill>
                <a:effectLst/>
                <a:latin typeface="Times New Roman" panose="02020603050405020304" pitchFamily="18" charset="0"/>
                <a:ea typeface="Times New Roman" panose="02020603050405020304" pitchFamily="18" charset="0"/>
              </a:rPr>
              <a:t> </a:t>
            </a:r>
            <a:r>
              <a:rPr lang="vi-VN" sz="2800" i="1" dirty="0" err="1">
                <a:solidFill>
                  <a:srgbClr val="333333"/>
                </a:solidFill>
                <a:effectLst/>
                <a:latin typeface="Times New Roman" panose="02020603050405020304" pitchFamily="18" charset="0"/>
                <a:ea typeface="Times New Roman" panose="02020603050405020304" pitchFamily="18" charset="0"/>
              </a:rPr>
              <a:t>luận</a:t>
            </a:r>
            <a:r>
              <a:rPr lang="vi-VN" sz="2800" i="1" dirty="0">
                <a:solidFill>
                  <a:srgbClr val="333333"/>
                </a:solidFill>
                <a:effectLst/>
                <a:latin typeface="Times New Roman" panose="02020603050405020304" pitchFamily="18" charset="0"/>
                <a:ea typeface="Times New Roman" panose="02020603050405020304" pitchFamily="18" charset="0"/>
              </a:rPr>
              <a:t> </a:t>
            </a:r>
            <a:r>
              <a:rPr lang="vi-VN" sz="2800" i="1" dirty="0" err="1">
                <a:solidFill>
                  <a:srgbClr val="333333"/>
                </a:solidFill>
                <a:effectLst/>
                <a:latin typeface="Times New Roman" panose="02020603050405020304" pitchFamily="18" charset="0"/>
                <a:ea typeface="Times New Roman" panose="02020603050405020304" pitchFamily="18" charset="0"/>
              </a:rPr>
              <a:t>đề</a:t>
            </a:r>
            <a:r>
              <a:rPr lang="vi-VN" sz="2800" i="1" dirty="0">
                <a:solidFill>
                  <a:srgbClr val="333333"/>
                </a:solidFill>
                <a:effectLst/>
                <a:latin typeface="Times New Roman" panose="02020603050405020304" pitchFamily="18" charset="0"/>
                <a:ea typeface="Times New Roman" panose="02020603050405020304" pitchFamily="18" charset="0"/>
              </a:rPr>
              <a:t> </a:t>
            </a:r>
            <a:r>
              <a:rPr lang="vi-VN" sz="2800" i="1" dirty="0" err="1">
                <a:solidFill>
                  <a:srgbClr val="333333"/>
                </a:solidFill>
                <a:effectLst/>
                <a:latin typeface="Times New Roman" panose="02020603050405020304" pitchFamily="18" charset="0"/>
                <a:ea typeface="Times New Roman" panose="02020603050405020304" pitchFamily="18" charset="0"/>
              </a:rPr>
              <a:t>và</a:t>
            </a:r>
            <a:r>
              <a:rPr lang="vi-VN" sz="2800" i="1" dirty="0">
                <a:solidFill>
                  <a:srgbClr val="333333"/>
                </a:solidFill>
                <a:effectLst/>
                <a:latin typeface="Times New Roman" panose="02020603050405020304" pitchFamily="18" charset="0"/>
                <a:ea typeface="Times New Roman" panose="02020603050405020304" pitchFamily="18" charset="0"/>
              </a:rPr>
              <a:t> </a:t>
            </a:r>
            <a:r>
              <a:rPr lang="vi-VN" sz="2800" i="1" dirty="0" err="1">
                <a:solidFill>
                  <a:srgbClr val="333333"/>
                </a:solidFill>
                <a:effectLst/>
                <a:latin typeface="Times New Roman" panose="02020603050405020304" pitchFamily="18" charset="0"/>
                <a:ea typeface="Times New Roman" panose="02020603050405020304" pitchFamily="18" charset="0"/>
              </a:rPr>
              <a:t>luận</a:t>
            </a:r>
            <a:r>
              <a:rPr lang="vi-VN" sz="2800" i="1" dirty="0">
                <a:solidFill>
                  <a:srgbClr val="333333"/>
                </a:solidFill>
                <a:effectLst/>
                <a:latin typeface="Times New Roman" panose="02020603050405020304" pitchFamily="18" charset="0"/>
                <a:ea typeface="Times New Roman" panose="02020603050405020304" pitchFamily="18" charset="0"/>
              </a:rPr>
              <a:t> </a:t>
            </a:r>
            <a:r>
              <a:rPr lang="vi-VN" sz="2800" i="1" dirty="0" err="1">
                <a:solidFill>
                  <a:srgbClr val="333333"/>
                </a:solidFill>
                <a:effectLst/>
                <a:latin typeface="Times New Roman" panose="02020603050405020304" pitchFamily="18" charset="0"/>
                <a:ea typeface="Times New Roman" panose="02020603050405020304" pitchFamily="18" charset="0"/>
              </a:rPr>
              <a:t>điểm</a:t>
            </a:r>
            <a:r>
              <a:rPr lang="vi-VN" sz="2800" i="1" dirty="0">
                <a:solidFill>
                  <a:srgbClr val="333333"/>
                </a:solidFill>
                <a:effectLst/>
                <a:latin typeface="Times New Roman" panose="02020603050405020304" pitchFamily="18" charset="0"/>
                <a:ea typeface="Times New Roman" panose="02020603050405020304" pitchFamily="18" charset="0"/>
              </a:rPr>
              <a:t> </a:t>
            </a:r>
            <a:r>
              <a:rPr lang="vi-VN" sz="2800" i="1" dirty="0" err="1">
                <a:solidFill>
                  <a:srgbClr val="333333"/>
                </a:solidFill>
                <a:effectLst/>
                <a:latin typeface="Times New Roman" panose="02020603050405020304" pitchFamily="18" charset="0"/>
                <a:ea typeface="Times New Roman" panose="02020603050405020304" pitchFamily="18" charset="0"/>
              </a:rPr>
              <a:t>của</a:t>
            </a:r>
            <a:r>
              <a:rPr lang="vi-VN" sz="2800" i="1" dirty="0">
                <a:solidFill>
                  <a:srgbClr val="333333"/>
                </a:solidFill>
                <a:effectLst/>
                <a:latin typeface="Times New Roman" panose="02020603050405020304" pitchFamily="18" charset="0"/>
                <a:ea typeface="Times New Roman" panose="02020603050405020304" pitchFamily="18" charset="0"/>
              </a:rPr>
              <a:t> văn </a:t>
            </a:r>
            <a:r>
              <a:rPr lang="vi-VN" sz="2800" i="1" dirty="0" err="1">
                <a:solidFill>
                  <a:srgbClr val="333333"/>
                </a:solidFill>
                <a:effectLst/>
                <a:latin typeface="Times New Roman" panose="02020603050405020304" pitchFamily="18" charset="0"/>
                <a:ea typeface="Times New Roman" panose="02020603050405020304" pitchFamily="18" charset="0"/>
              </a:rPr>
              <a:t>bản</a:t>
            </a:r>
            <a:endParaRPr lang="en-US" sz="2800" dirty="0">
              <a:effectLst/>
              <a:latin typeface="Times New Roman" panose="02020603050405020304" pitchFamily="18" charset="0"/>
              <a:ea typeface="Times New Roman" panose="02020603050405020304" pitchFamily="18" charset="0"/>
            </a:endParaRPr>
          </a:p>
          <a:p>
            <a:pPr marL="0" marR="0" algn="just"/>
            <a:r>
              <a:rPr lang="vi-VN" sz="2800" i="1" dirty="0">
                <a:solidFill>
                  <a:srgbClr val="333333"/>
                </a:solidFill>
                <a:effectLst/>
                <a:latin typeface="Times New Roman" panose="02020603050405020304" pitchFamily="18" charset="0"/>
                <a:ea typeface="Times New Roman" panose="02020603050405020304" pitchFamily="18" charset="0"/>
              </a:rPr>
              <a:t>- </a:t>
            </a:r>
            <a:r>
              <a:rPr lang="vi-VN" sz="2800" i="1" dirty="0" err="1">
                <a:solidFill>
                  <a:srgbClr val="333333"/>
                </a:solidFill>
                <a:effectLst/>
                <a:latin typeface="Times New Roman" panose="02020603050405020304" pitchFamily="18" charset="0"/>
                <a:ea typeface="Times New Roman" panose="02020603050405020304" pitchFamily="18" charset="0"/>
              </a:rPr>
              <a:t>Chỉ</a:t>
            </a:r>
            <a:r>
              <a:rPr lang="vi-VN" sz="2800" i="1" dirty="0">
                <a:solidFill>
                  <a:srgbClr val="333333"/>
                </a:solidFill>
                <a:effectLst/>
                <a:latin typeface="Times New Roman" panose="02020603050405020304" pitchFamily="18" charset="0"/>
                <a:ea typeface="Times New Roman" panose="02020603050405020304" pitchFamily="18" charset="0"/>
              </a:rPr>
              <a:t> ra </a:t>
            </a:r>
            <a:r>
              <a:rPr lang="vi-VN" sz="2800" i="1" dirty="0" err="1">
                <a:solidFill>
                  <a:srgbClr val="333333"/>
                </a:solidFill>
                <a:effectLst/>
                <a:latin typeface="Times New Roman" panose="02020603050405020304" pitchFamily="18" charset="0"/>
                <a:ea typeface="Times New Roman" panose="02020603050405020304" pitchFamily="18" charset="0"/>
              </a:rPr>
              <a:t>các</a:t>
            </a:r>
            <a:r>
              <a:rPr lang="vi-VN" sz="2800" i="1" dirty="0">
                <a:solidFill>
                  <a:srgbClr val="333333"/>
                </a:solidFill>
                <a:effectLst/>
                <a:latin typeface="Times New Roman" panose="02020603050405020304" pitchFamily="18" charset="0"/>
                <a:ea typeface="Times New Roman" panose="02020603050405020304" pitchFamily="18" charset="0"/>
              </a:rPr>
              <a:t> </a:t>
            </a:r>
            <a:r>
              <a:rPr lang="vi-VN" sz="2800" i="1" dirty="0" err="1">
                <a:solidFill>
                  <a:srgbClr val="333333"/>
                </a:solidFill>
                <a:effectLst/>
                <a:latin typeface="Times New Roman" panose="02020603050405020304" pitchFamily="18" charset="0"/>
                <a:ea typeface="Times New Roman" panose="02020603050405020304" pitchFamily="18" charset="0"/>
              </a:rPr>
              <a:t>lí</a:t>
            </a:r>
            <a:r>
              <a:rPr lang="vi-VN" sz="2800" i="1" dirty="0">
                <a:solidFill>
                  <a:srgbClr val="333333"/>
                </a:solidFill>
                <a:effectLst/>
                <a:latin typeface="Times New Roman" panose="02020603050405020304" pitchFamily="18" charset="0"/>
                <a:ea typeface="Times New Roman" panose="02020603050405020304" pitchFamily="18" charset="0"/>
              </a:rPr>
              <a:t> </a:t>
            </a:r>
            <a:r>
              <a:rPr lang="vi-VN" sz="2800" i="1" dirty="0" err="1">
                <a:solidFill>
                  <a:srgbClr val="333333"/>
                </a:solidFill>
                <a:effectLst/>
                <a:latin typeface="Times New Roman" panose="02020603050405020304" pitchFamily="18" charset="0"/>
                <a:ea typeface="Times New Roman" panose="02020603050405020304" pitchFamily="18" charset="0"/>
              </a:rPr>
              <a:t>lẽ</a:t>
            </a:r>
            <a:r>
              <a:rPr lang="vi-VN" sz="2800" i="1" dirty="0">
                <a:solidFill>
                  <a:srgbClr val="333333"/>
                </a:solidFill>
                <a:effectLst/>
                <a:latin typeface="Times New Roman" panose="02020603050405020304" pitchFamily="18" charset="0"/>
                <a:ea typeface="Times New Roman" panose="02020603050405020304" pitchFamily="18" charset="0"/>
              </a:rPr>
              <a:t> </a:t>
            </a:r>
            <a:r>
              <a:rPr lang="vi-VN" sz="2800" i="1" dirty="0" err="1">
                <a:solidFill>
                  <a:srgbClr val="333333"/>
                </a:solidFill>
                <a:effectLst/>
                <a:latin typeface="Times New Roman" panose="02020603050405020304" pitchFamily="18" charset="0"/>
                <a:ea typeface="Times New Roman" panose="02020603050405020304" pitchFamily="18" charset="0"/>
              </a:rPr>
              <a:t>và</a:t>
            </a:r>
            <a:r>
              <a:rPr lang="vi-VN" sz="2800" i="1" dirty="0">
                <a:solidFill>
                  <a:srgbClr val="333333"/>
                </a:solidFill>
                <a:effectLst/>
                <a:latin typeface="Times New Roman" panose="02020603050405020304" pitchFamily="18" charset="0"/>
                <a:ea typeface="Times New Roman" panose="02020603050405020304" pitchFamily="18" charset="0"/>
              </a:rPr>
              <a:t> </a:t>
            </a:r>
            <a:r>
              <a:rPr lang="vi-VN" sz="2800" i="1" dirty="0" err="1">
                <a:solidFill>
                  <a:srgbClr val="333333"/>
                </a:solidFill>
                <a:effectLst/>
                <a:latin typeface="Times New Roman" panose="02020603050405020304" pitchFamily="18" charset="0"/>
                <a:ea typeface="Times New Roman" panose="02020603050405020304" pitchFamily="18" charset="0"/>
              </a:rPr>
              <a:t>bằng</a:t>
            </a:r>
            <a:r>
              <a:rPr lang="vi-VN" sz="2800" i="1" dirty="0">
                <a:solidFill>
                  <a:srgbClr val="333333"/>
                </a:solidFill>
                <a:effectLst/>
                <a:latin typeface="Times New Roman" panose="02020603050405020304" pitchFamily="18" charset="0"/>
                <a:ea typeface="Times New Roman" panose="02020603050405020304" pitchFamily="18" charset="0"/>
              </a:rPr>
              <a:t> </a:t>
            </a:r>
            <a:r>
              <a:rPr lang="vi-VN" sz="2800" i="1" dirty="0" err="1">
                <a:solidFill>
                  <a:srgbClr val="333333"/>
                </a:solidFill>
                <a:effectLst/>
                <a:latin typeface="Times New Roman" panose="02020603050405020304" pitchFamily="18" charset="0"/>
                <a:ea typeface="Times New Roman" panose="02020603050405020304" pitchFamily="18" charset="0"/>
              </a:rPr>
              <a:t>chứng</a:t>
            </a:r>
            <a:endParaRPr lang="en-US" sz="2800" dirty="0">
              <a:effectLst/>
              <a:latin typeface="Times New Roman" panose="02020603050405020304" pitchFamily="18" charset="0"/>
              <a:ea typeface="Times New Roman" panose="02020603050405020304" pitchFamily="18" charset="0"/>
            </a:endParaRPr>
          </a:p>
          <a:p>
            <a:pPr marL="0" marR="0" algn="just"/>
            <a:r>
              <a:rPr lang="vi-VN" sz="2800" i="1" dirty="0">
                <a:solidFill>
                  <a:srgbClr val="333333"/>
                </a:solidFill>
                <a:effectLst/>
                <a:latin typeface="Times New Roman" panose="02020603050405020304" pitchFamily="18" charset="0"/>
                <a:ea typeface="Times New Roman" panose="02020603050405020304" pitchFamily="18" charset="0"/>
              </a:rPr>
              <a:t>- </a:t>
            </a:r>
            <a:r>
              <a:rPr lang="vi-VN" sz="2800" i="1" dirty="0" err="1">
                <a:solidFill>
                  <a:srgbClr val="333333"/>
                </a:solidFill>
                <a:effectLst/>
                <a:latin typeface="Times New Roman" panose="02020603050405020304" pitchFamily="18" charset="0"/>
                <a:ea typeface="Times New Roman" panose="02020603050405020304" pitchFamily="18" charset="0"/>
              </a:rPr>
              <a:t>Nhận</a:t>
            </a:r>
            <a:r>
              <a:rPr lang="vi-VN" sz="2800" i="1" dirty="0">
                <a:solidFill>
                  <a:srgbClr val="333333"/>
                </a:solidFill>
                <a:effectLst/>
                <a:latin typeface="Times New Roman" panose="02020603050405020304" pitchFamily="18" charset="0"/>
                <a:ea typeface="Times New Roman" panose="02020603050405020304" pitchFamily="18" charset="0"/>
              </a:rPr>
              <a:t> </a:t>
            </a:r>
            <a:r>
              <a:rPr lang="vi-VN" sz="2800" i="1" dirty="0" err="1">
                <a:solidFill>
                  <a:srgbClr val="333333"/>
                </a:solidFill>
                <a:effectLst/>
                <a:latin typeface="Times New Roman" panose="02020603050405020304" pitchFamily="18" charset="0"/>
                <a:ea typeface="Times New Roman" panose="02020603050405020304" pitchFamily="18" charset="0"/>
              </a:rPr>
              <a:t>biết</a:t>
            </a:r>
            <a:r>
              <a:rPr lang="vi-VN" sz="2800" i="1" dirty="0">
                <a:solidFill>
                  <a:srgbClr val="333333"/>
                </a:solidFill>
                <a:effectLst/>
                <a:latin typeface="Times New Roman" panose="02020603050405020304" pitchFamily="18" charset="0"/>
                <a:ea typeface="Times New Roman" panose="02020603050405020304" pitchFamily="18" charset="0"/>
              </a:rPr>
              <a:t> </a:t>
            </a:r>
            <a:r>
              <a:rPr lang="vi-VN" sz="2800" i="1" dirty="0" err="1">
                <a:solidFill>
                  <a:srgbClr val="333333"/>
                </a:solidFill>
                <a:effectLst/>
                <a:latin typeface="Times New Roman" panose="02020603050405020304" pitchFamily="18" charset="0"/>
                <a:ea typeface="Times New Roman" panose="02020603050405020304" pitchFamily="18" charset="0"/>
              </a:rPr>
              <a:t>các</a:t>
            </a:r>
            <a:r>
              <a:rPr lang="vi-VN" sz="2800" i="1" dirty="0">
                <a:solidFill>
                  <a:srgbClr val="333333"/>
                </a:solidFill>
                <a:effectLst/>
                <a:latin typeface="Times New Roman" panose="02020603050405020304" pitchFamily="18" charset="0"/>
                <a:ea typeface="Times New Roman" panose="02020603050405020304" pitchFamily="18" charset="0"/>
              </a:rPr>
              <a:t> thao </a:t>
            </a:r>
            <a:r>
              <a:rPr lang="vi-VN" sz="2800" i="1" dirty="0" err="1">
                <a:solidFill>
                  <a:srgbClr val="333333"/>
                </a:solidFill>
                <a:effectLst/>
                <a:latin typeface="Times New Roman" panose="02020603050405020304" pitchFamily="18" charset="0"/>
                <a:ea typeface="Times New Roman" panose="02020603050405020304" pitchFamily="18" charset="0"/>
              </a:rPr>
              <a:t>tác</a:t>
            </a:r>
            <a:r>
              <a:rPr lang="vi-VN" sz="2800" i="1" dirty="0">
                <a:solidFill>
                  <a:srgbClr val="333333"/>
                </a:solidFill>
                <a:effectLst/>
                <a:latin typeface="Times New Roman" panose="02020603050405020304" pitchFamily="18" charset="0"/>
                <a:ea typeface="Times New Roman" panose="02020603050405020304" pitchFamily="18" charset="0"/>
              </a:rPr>
              <a:t>: </a:t>
            </a:r>
            <a:r>
              <a:rPr lang="vi-VN" sz="2800" i="1" dirty="0" err="1">
                <a:solidFill>
                  <a:srgbClr val="333333"/>
                </a:solidFill>
                <a:effectLst/>
                <a:latin typeface="Times New Roman" panose="02020603050405020304" pitchFamily="18" charset="0"/>
                <a:ea typeface="Times New Roman" panose="02020603050405020304" pitchFamily="18" charset="0"/>
              </a:rPr>
              <a:t>giải</a:t>
            </a:r>
            <a:r>
              <a:rPr lang="vi-VN" sz="2800" i="1" dirty="0">
                <a:solidFill>
                  <a:srgbClr val="333333"/>
                </a:solidFill>
                <a:effectLst/>
                <a:latin typeface="Times New Roman" panose="02020603050405020304" pitchFamily="18" charset="0"/>
                <a:ea typeface="Times New Roman" panose="02020603050405020304" pitchFamily="18" charset="0"/>
              </a:rPr>
              <a:t> </a:t>
            </a:r>
            <a:r>
              <a:rPr lang="vi-VN" sz="2800" i="1" dirty="0" err="1">
                <a:solidFill>
                  <a:srgbClr val="333333"/>
                </a:solidFill>
                <a:effectLst/>
                <a:latin typeface="Times New Roman" panose="02020603050405020304" pitchFamily="18" charset="0"/>
                <a:ea typeface="Times New Roman" panose="02020603050405020304" pitchFamily="18" charset="0"/>
              </a:rPr>
              <a:t>thích</a:t>
            </a:r>
            <a:r>
              <a:rPr lang="vi-VN" sz="2800" i="1" dirty="0">
                <a:solidFill>
                  <a:srgbClr val="333333"/>
                </a:solidFill>
                <a:effectLst/>
                <a:latin typeface="Times New Roman" panose="02020603050405020304" pitchFamily="18" charset="0"/>
                <a:ea typeface="Times New Roman" panose="02020603050405020304" pitchFamily="18" charset="0"/>
              </a:rPr>
              <a:t>, phân </a:t>
            </a:r>
            <a:r>
              <a:rPr lang="vi-VN" sz="2800" i="1" dirty="0" err="1">
                <a:solidFill>
                  <a:srgbClr val="333333"/>
                </a:solidFill>
                <a:effectLst/>
                <a:latin typeface="Times New Roman" panose="02020603050405020304" pitchFamily="18" charset="0"/>
                <a:ea typeface="Times New Roman" panose="02020603050405020304" pitchFamily="18" charset="0"/>
              </a:rPr>
              <a:t>tích</a:t>
            </a:r>
            <a:r>
              <a:rPr lang="vi-VN" sz="2800" i="1" dirty="0">
                <a:solidFill>
                  <a:srgbClr val="333333"/>
                </a:solidFill>
                <a:effectLst/>
                <a:latin typeface="Times New Roman" panose="02020603050405020304" pitchFamily="18" charset="0"/>
                <a:ea typeface="Times New Roman" panose="02020603050405020304" pitchFamily="18" charset="0"/>
              </a:rPr>
              <a:t>, </a:t>
            </a:r>
            <a:r>
              <a:rPr lang="vi-VN" sz="2800" i="1" dirty="0" err="1">
                <a:solidFill>
                  <a:srgbClr val="333333"/>
                </a:solidFill>
                <a:effectLst/>
                <a:latin typeface="Times New Roman" panose="02020603050405020304" pitchFamily="18" charset="0"/>
                <a:ea typeface="Times New Roman" panose="02020603050405020304" pitchFamily="18" charset="0"/>
              </a:rPr>
              <a:t>chứng</a:t>
            </a:r>
            <a:r>
              <a:rPr lang="vi-VN" sz="2800" i="1" dirty="0">
                <a:solidFill>
                  <a:srgbClr val="333333"/>
                </a:solidFill>
                <a:effectLst/>
                <a:latin typeface="Times New Roman" panose="02020603050405020304" pitchFamily="18" charset="0"/>
                <a:ea typeface="Times New Roman" panose="02020603050405020304" pitchFamily="18" charset="0"/>
              </a:rPr>
              <a:t> minh, </a:t>
            </a:r>
            <a:r>
              <a:rPr lang="vi-VN" sz="2800" i="1" dirty="0" err="1">
                <a:solidFill>
                  <a:srgbClr val="333333"/>
                </a:solidFill>
                <a:effectLst/>
                <a:latin typeface="Times New Roman" panose="02020603050405020304" pitchFamily="18" charset="0"/>
                <a:ea typeface="Times New Roman" panose="02020603050405020304" pitchFamily="18" charset="0"/>
              </a:rPr>
              <a:t>bác</a:t>
            </a:r>
            <a:r>
              <a:rPr lang="vi-VN" sz="2800" i="1" dirty="0">
                <a:solidFill>
                  <a:srgbClr val="333333"/>
                </a:solidFill>
                <a:effectLst/>
                <a:latin typeface="Times New Roman" panose="02020603050405020304" pitchFamily="18" charset="0"/>
                <a:ea typeface="Times New Roman" panose="02020603050405020304" pitchFamily="18" charset="0"/>
              </a:rPr>
              <a:t> </a:t>
            </a:r>
            <a:r>
              <a:rPr lang="vi-VN" sz="2800" i="1" dirty="0" err="1">
                <a:solidFill>
                  <a:srgbClr val="333333"/>
                </a:solidFill>
                <a:effectLst/>
                <a:latin typeface="Times New Roman" panose="02020603050405020304" pitchFamily="18" charset="0"/>
                <a:ea typeface="Times New Roman" panose="02020603050405020304" pitchFamily="18" charset="0"/>
              </a:rPr>
              <a:t>bỏ</a:t>
            </a:r>
            <a:r>
              <a:rPr lang="vi-VN" sz="2800" i="1" dirty="0">
                <a:solidFill>
                  <a:srgbClr val="333333"/>
                </a:solidFill>
                <a:effectLst/>
                <a:latin typeface="Times New Roman" panose="02020603050405020304" pitchFamily="18" charset="0"/>
                <a:ea typeface="Times New Roman" panose="02020603050405020304" pitchFamily="18" charset="0"/>
              </a:rPr>
              <a:t>, so </a:t>
            </a:r>
            <a:r>
              <a:rPr lang="vi-VN" sz="2800" i="1" dirty="0" err="1">
                <a:solidFill>
                  <a:srgbClr val="333333"/>
                </a:solidFill>
                <a:effectLst/>
                <a:latin typeface="Times New Roman" panose="02020603050405020304" pitchFamily="18" charset="0"/>
                <a:ea typeface="Times New Roman" panose="02020603050405020304" pitchFamily="18" charset="0"/>
              </a:rPr>
              <a:t>sánh</a:t>
            </a:r>
            <a:r>
              <a:rPr lang="vi-VN" sz="2800" i="1" dirty="0">
                <a:solidFill>
                  <a:srgbClr val="333333"/>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just"/>
            <a:r>
              <a:rPr lang="vi-VN" sz="2800" i="1" dirty="0">
                <a:solidFill>
                  <a:srgbClr val="333333"/>
                </a:solidFill>
                <a:effectLst/>
                <a:latin typeface="Times New Roman" panose="02020603050405020304" pitchFamily="18" charset="0"/>
                <a:ea typeface="Times New Roman" panose="02020603050405020304" pitchFamily="18" charset="0"/>
              </a:rPr>
              <a:t>- </a:t>
            </a:r>
            <a:r>
              <a:rPr lang="vi-VN" sz="2800" i="1" dirty="0" err="1">
                <a:solidFill>
                  <a:srgbClr val="333333"/>
                </a:solidFill>
                <a:effectLst/>
                <a:latin typeface="Times New Roman" panose="02020603050405020304" pitchFamily="18" charset="0"/>
                <a:ea typeface="Times New Roman" panose="02020603050405020304" pitchFamily="18" charset="0"/>
              </a:rPr>
              <a:t>Nhận</a:t>
            </a:r>
            <a:r>
              <a:rPr lang="vi-VN" sz="2800" i="1" dirty="0">
                <a:solidFill>
                  <a:srgbClr val="333333"/>
                </a:solidFill>
                <a:effectLst/>
                <a:latin typeface="Times New Roman" panose="02020603050405020304" pitchFamily="18" charset="0"/>
                <a:ea typeface="Times New Roman" panose="02020603050405020304" pitchFamily="18" charset="0"/>
              </a:rPr>
              <a:t> </a:t>
            </a:r>
            <a:r>
              <a:rPr lang="vi-VN" sz="2800" i="1" dirty="0" err="1">
                <a:solidFill>
                  <a:srgbClr val="333333"/>
                </a:solidFill>
                <a:effectLst/>
                <a:latin typeface="Times New Roman" panose="02020603050405020304" pitchFamily="18" charset="0"/>
                <a:ea typeface="Times New Roman" panose="02020603050405020304" pitchFamily="18" charset="0"/>
              </a:rPr>
              <a:t>biết</a:t>
            </a:r>
            <a:r>
              <a:rPr lang="vi-VN" sz="2800" i="1" dirty="0">
                <a:solidFill>
                  <a:srgbClr val="333333"/>
                </a:solidFill>
                <a:effectLst/>
                <a:latin typeface="Times New Roman" panose="02020603050405020304" pitchFamily="18" charset="0"/>
                <a:ea typeface="Times New Roman" panose="02020603050405020304" pitchFamily="18" charset="0"/>
              </a:rPr>
              <a:t> </a:t>
            </a:r>
            <a:r>
              <a:rPr lang="vi-VN" sz="2800" i="1" dirty="0" err="1">
                <a:solidFill>
                  <a:srgbClr val="333333"/>
                </a:solidFill>
                <a:effectLst/>
                <a:latin typeface="Times New Roman" panose="02020603050405020304" pitchFamily="18" charset="0"/>
                <a:ea typeface="Times New Roman" panose="02020603050405020304" pitchFamily="18" charset="0"/>
              </a:rPr>
              <a:t>các</a:t>
            </a:r>
            <a:r>
              <a:rPr lang="vi-VN" sz="2800" i="1" dirty="0">
                <a:solidFill>
                  <a:srgbClr val="333333"/>
                </a:solidFill>
                <a:effectLst/>
                <a:latin typeface="Times New Roman" panose="02020603050405020304" pitchFamily="18" charset="0"/>
                <a:ea typeface="Times New Roman" panose="02020603050405020304" pitchFamily="18" charset="0"/>
              </a:rPr>
              <a:t> tri </a:t>
            </a:r>
            <a:r>
              <a:rPr lang="vi-VN" sz="2800" i="1" dirty="0" err="1">
                <a:solidFill>
                  <a:srgbClr val="333333"/>
                </a:solidFill>
                <a:effectLst/>
                <a:latin typeface="Times New Roman" panose="02020603050405020304" pitchFamily="18" charset="0"/>
                <a:ea typeface="Times New Roman" panose="02020603050405020304" pitchFamily="18" charset="0"/>
              </a:rPr>
              <a:t>thức</a:t>
            </a:r>
            <a:r>
              <a:rPr lang="vi-VN" sz="2800" i="1" dirty="0">
                <a:solidFill>
                  <a:srgbClr val="333333"/>
                </a:solidFill>
                <a:effectLst/>
                <a:latin typeface="Times New Roman" panose="02020603050405020304" pitchFamily="18" charset="0"/>
                <a:ea typeface="Times New Roman" panose="02020603050405020304" pitchFamily="18" charset="0"/>
              </a:rPr>
              <a:t> </a:t>
            </a:r>
            <a:r>
              <a:rPr lang="vi-VN" sz="2800" i="1" dirty="0" err="1">
                <a:solidFill>
                  <a:srgbClr val="333333"/>
                </a:solidFill>
                <a:effectLst/>
                <a:latin typeface="Times New Roman" panose="02020603050405020304" pitchFamily="18" charset="0"/>
                <a:ea typeface="Times New Roman" panose="02020603050405020304" pitchFamily="18" charset="0"/>
              </a:rPr>
              <a:t>về</a:t>
            </a:r>
            <a:r>
              <a:rPr lang="vi-VN" sz="2800" i="1" dirty="0">
                <a:solidFill>
                  <a:srgbClr val="333333"/>
                </a:solidFill>
                <a:effectLst/>
                <a:latin typeface="Times New Roman" panose="02020603050405020304" pitchFamily="18" charset="0"/>
                <a:ea typeface="Times New Roman" panose="02020603050405020304" pitchFamily="18" charset="0"/>
              </a:rPr>
              <a:t> </a:t>
            </a:r>
            <a:r>
              <a:rPr lang="vi-VN" sz="2800" i="1" dirty="0" err="1">
                <a:solidFill>
                  <a:srgbClr val="333333"/>
                </a:solidFill>
                <a:effectLst/>
                <a:latin typeface="Times New Roman" panose="02020603050405020304" pitchFamily="18" charset="0"/>
                <a:ea typeface="Times New Roman" panose="02020603050405020304" pitchFamily="18" charset="0"/>
              </a:rPr>
              <a:t>bối</a:t>
            </a:r>
            <a:r>
              <a:rPr lang="vi-VN" sz="2800" i="1" dirty="0">
                <a:solidFill>
                  <a:srgbClr val="333333"/>
                </a:solidFill>
                <a:effectLst/>
                <a:latin typeface="Times New Roman" panose="02020603050405020304" pitchFamily="18" charset="0"/>
                <a:ea typeface="Times New Roman" panose="02020603050405020304" pitchFamily="18" charset="0"/>
              </a:rPr>
              <a:t> </a:t>
            </a:r>
            <a:r>
              <a:rPr lang="vi-VN" sz="2800" i="1" dirty="0" err="1">
                <a:solidFill>
                  <a:srgbClr val="333333"/>
                </a:solidFill>
                <a:effectLst/>
                <a:latin typeface="Times New Roman" panose="02020603050405020304" pitchFamily="18" charset="0"/>
                <a:ea typeface="Times New Roman" panose="02020603050405020304" pitchFamily="18" charset="0"/>
              </a:rPr>
              <a:t>cảnh</a:t>
            </a:r>
            <a:r>
              <a:rPr lang="vi-VN" sz="2800" i="1" dirty="0">
                <a:solidFill>
                  <a:srgbClr val="333333"/>
                </a:solidFill>
                <a:effectLst/>
                <a:latin typeface="Times New Roman" panose="02020603050405020304" pitchFamily="18" charset="0"/>
                <a:ea typeface="Times New Roman" panose="02020603050405020304" pitchFamily="18" charset="0"/>
              </a:rPr>
              <a:t> </a:t>
            </a:r>
            <a:r>
              <a:rPr lang="vi-VN" sz="2800" i="1" dirty="0" err="1">
                <a:solidFill>
                  <a:srgbClr val="333333"/>
                </a:solidFill>
                <a:effectLst/>
                <a:latin typeface="Times New Roman" panose="02020603050405020304" pitchFamily="18" charset="0"/>
                <a:ea typeface="Times New Roman" panose="02020603050405020304" pitchFamily="18" charset="0"/>
              </a:rPr>
              <a:t>lịch</a:t>
            </a:r>
            <a:r>
              <a:rPr lang="vi-VN" sz="2800" i="1" dirty="0">
                <a:solidFill>
                  <a:srgbClr val="333333"/>
                </a:solidFill>
                <a:effectLst/>
                <a:latin typeface="Times New Roman" panose="02020603050405020304" pitchFamily="18" charset="0"/>
                <a:ea typeface="Times New Roman" panose="02020603050405020304" pitchFamily="18" charset="0"/>
              </a:rPr>
              <a:t> </a:t>
            </a:r>
            <a:r>
              <a:rPr lang="vi-VN" sz="2800" i="1" dirty="0" err="1">
                <a:solidFill>
                  <a:srgbClr val="333333"/>
                </a:solidFill>
                <a:effectLst/>
                <a:latin typeface="Times New Roman" panose="02020603050405020304" pitchFamily="18" charset="0"/>
                <a:ea typeface="Times New Roman" panose="02020603050405020304" pitchFamily="18" charset="0"/>
              </a:rPr>
              <a:t>sử</a:t>
            </a:r>
            <a:r>
              <a:rPr lang="vi-VN" sz="2800" i="1" dirty="0">
                <a:solidFill>
                  <a:srgbClr val="333333"/>
                </a:solidFill>
                <a:effectLst/>
                <a:latin typeface="Times New Roman" panose="02020603050405020304" pitchFamily="18" charset="0"/>
                <a:ea typeface="Times New Roman" panose="02020603050405020304" pitchFamily="18" charset="0"/>
              </a:rPr>
              <a:t>, văn </a:t>
            </a:r>
            <a:r>
              <a:rPr lang="vi-VN" sz="2800" i="1" dirty="0" err="1">
                <a:solidFill>
                  <a:srgbClr val="333333"/>
                </a:solidFill>
                <a:effectLst/>
                <a:latin typeface="Times New Roman" panose="02020603050405020304" pitchFamily="18" charset="0"/>
                <a:ea typeface="Times New Roman" panose="02020603050405020304" pitchFamily="18" charset="0"/>
              </a:rPr>
              <a:t>hóa</a:t>
            </a:r>
            <a:r>
              <a:rPr lang="vi-VN" sz="2800" i="1" dirty="0">
                <a:solidFill>
                  <a:srgbClr val="333333"/>
                </a:solidFill>
                <a:effectLst/>
                <a:latin typeface="Times New Roman" panose="02020603050405020304" pitchFamily="18" charset="0"/>
                <a:ea typeface="Times New Roman" panose="02020603050405020304" pitchFamily="18" charset="0"/>
              </a:rPr>
              <a:t>, </a:t>
            </a:r>
            <a:r>
              <a:rPr lang="vi-VN" sz="2800" i="1" dirty="0" err="1">
                <a:solidFill>
                  <a:srgbClr val="333333"/>
                </a:solidFill>
                <a:effectLst/>
                <a:latin typeface="Times New Roman" panose="02020603050405020304" pitchFamily="18" charset="0"/>
                <a:ea typeface="Times New Roman" panose="02020603050405020304" pitchFamily="18" charset="0"/>
              </a:rPr>
              <a:t>hiểu</a:t>
            </a:r>
            <a:r>
              <a:rPr lang="vi-VN" sz="2800" i="1" dirty="0">
                <a:solidFill>
                  <a:srgbClr val="333333"/>
                </a:solidFill>
                <a:effectLst/>
                <a:latin typeface="Times New Roman" panose="02020603050405020304" pitchFamily="18" charset="0"/>
                <a:ea typeface="Times New Roman" panose="02020603050405020304" pitchFamily="18" charset="0"/>
              </a:rPr>
              <a:t> </a:t>
            </a:r>
            <a:r>
              <a:rPr lang="vi-VN" sz="2800" i="1" dirty="0" err="1">
                <a:solidFill>
                  <a:srgbClr val="333333"/>
                </a:solidFill>
                <a:effectLst/>
                <a:latin typeface="Times New Roman" panose="02020603050405020304" pitchFamily="18" charset="0"/>
                <a:ea typeface="Times New Roman" panose="02020603050405020304" pitchFamily="18" charset="0"/>
              </a:rPr>
              <a:t>biết</a:t>
            </a:r>
            <a:r>
              <a:rPr lang="vi-VN" sz="2800" i="1" dirty="0">
                <a:solidFill>
                  <a:srgbClr val="333333"/>
                </a:solidFill>
                <a:effectLst/>
                <a:latin typeface="Times New Roman" panose="02020603050405020304" pitchFamily="18" charset="0"/>
                <a:ea typeface="Times New Roman" panose="02020603050405020304" pitchFamily="18" charset="0"/>
              </a:rPr>
              <a:t> </a:t>
            </a:r>
            <a:r>
              <a:rPr lang="vi-VN" sz="2800" i="1" dirty="0" err="1">
                <a:solidFill>
                  <a:srgbClr val="333333"/>
                </a:solidFill>
                <a:effectLst/>
                <a:latin typeface="Times New Roman" panose="02020603050405020304" pitchFamily="18" charset="0"/>
                <a:ea typeface="Times New Roman" panose="02020603050405020304" pitchFamily="18" charset="0"/>
              </a:rPr>
              <a:t>về</a:t>
            </a:r>
            <a:r>
              <a:rPr lang="vi-VN" sz="2800" i="1" dirty="0">
                <a:solidFill>
                  <a:srgbClr val="333333"/>
                </a:solidFill>
                <a:effectLst/>
                <a:latin typeface="Times New Roman" panose="02020603050405020304" pitchFamily="18" charset="0"/>
                <a:ea typeface="Times New Roman" panose="02020603050405020304" pitchFamily="18" charset="0"/>
              </a:rPr>
              <a:t> </a:t>
            </a:r>
            <a:r>
              <a:rPr lang="vi-VN" sz="2800" i="1" dirty="0" err="1">
                <a:solidFill>
                  <a:srgbClr val="333333"/>
                </a:solidFill>
                <a:effectLst/>
                <a:latin typeface="Times New Roman" panose="02020603050405020304" pitchFamily="18" charset="0"/>
                <a:ea typeface="Times New Roman" panose="02020603050405020304" pitchFamily="18" charset="0"/>
              </a:rPr>
              <a:t>Nguyễn</a:t>
            </a:r>
            <a:r>
              <a:rPr lang="vi-VN" sz="2800" i="1" dirty="0">
                <a:solidFill>
                  <a:srgbClr val="333333"/>
                </a:solidFill>
                <a:effectLst/>
                <a:latin typeface="Times New Roman" panose="02020603050405020304" pitchFamily="18" charset="0"/>
                <a:ea typeface="Times New Roman" panose="02020603050405020304" pitchFamily="18" charset="0"/>
              </a:rPr>
              <a:t> </a:t>
            </a:r>
            <a:r>
              <a:rPr lang="vi-VN" sz="2800" i="1" dirty="0" err="1">
                <a:solidFill>
                  <a:srgbClr val="333333"/>
                </a:solidFill>
                <a:effectLst/>
                <a:latin typeface="Times New Roman" panose="02020603050405020304" pitchFamily="18" charset="0"/>
                <a:ea typeface="Times New Roman" panose="02020603050405020304" pitchFamily="18" charset="0"/>
              </a:rPr>
              <a:t>Trãi</a:t>
            </a:r>
            <a:r>
              <a:rPr lang="vi-VN" sz="2800" i="1" dirty="0">
                <a:solidFill>
                  <a:srgbClr val="333333"/>
                </a:solidFill>
                <a:effectLst/>
                <a:latin typeface="Times New Roman" panose="02020603050405020304" pitchFamily="18" charset="0"/>
                <a:ea typeface="Times New Roman" panose="02020603050405020304" pitchFamily="18" charset="0"/>
              </a:rPr>
              <a:t> </a:t>
            </a:r>
            <a:r>
              <a:rPr lang="vi-VN" sz="2800" i="1" dirty="0" err="1">
                <a:solidFill>
                  <a:srgbClr val="333333"/>
                </a:solidFill>
                <a:effectLst/>
                <a:latin typeface="Times New Roman" panose="02020603050405020304" pitchFamily="18" charset="0"/>
                <a:ea typeface="Times New Roman" panose="02020603050405020304" pitchFamily="18" charset="0"/>
              </a:rPr>
              <a:t>được</a:t>
            </a:r>
            <a:r>
              <a:rPr lang="vi-VN" sz="2800" i="1" dirty="0">
                <a:solidFill>
                  <a:srgbClr val="333333"/>
                </a:solidFill>
                <a:effectLst/>
                <a:latin typeface="Times New Roman" panose="02020603050405020304" pitchFamily="18" charset="0"/>
                <a:ea typeface="Times New Roman" panose="02020603050405020304" pitchFamily="18" charset="0"/>
              </a:rPr>
              <a:t> nêu trong </a:t>
            </a:r>
            <a:r>
              <a:rPr lang="vi-VN" sz="2800" i="1" dirty="0" err="1">
                <a:solidFill>
                  <a:srgbClr val="333333"/>
                </a:solidFill>
                <a:effectLst/>
                <a:latin typeface="Times New Roman" panose="02020603050405020304" pitchFamily="18" charset="0"/>
                <a:ea typeface="Times New Roman" panose="02020603050405020304" pitchFamily="18" charset="0"/>
              </a:rPr>
              <a:t>bà</a:t>
            </a:r>
            <a:r>
              <a:rPr lang="en-US" sz="2800" i="1" dirty="0" err="1">
                <a:solidFill>
                  <a:srgbClr val="333333"/>
                </a:solidFill>
                <a:effectLst/>
                <a:latin typeface="Times New Roman" panose="02020603050405020304" pitchFamily="18" charset="0"/>
                <a:ea typeface="Times New Roman" panose="02020603050405020304" pitchFamily="18" charset="0"/>
              </a:rPr>
              <a:t>i</a:t>
            </a:r>
            <a:r>
              <a:rPr lang="en-US" sz="2800" i="1" dirty="0">
                <a:solidFill>
                  <a:srgbClr val="333333"/>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pic>
        <p:nvPicPr>
          <p:cNvPr id="10" name="Hình ảnh 9">
            <a:extLst>
              <a:ext uri="{FF2B5EF4-FFF2-40B4-BE49-F238E27FC236}">
                <a16:creationId xmlns:a16="http://schemas.microsoft.com/office/drawing/2014/main" id="{702D65BC-BC8C-2574-783D-83030EA960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1882" y="4845445"/>
            <a:ext cx="2032802" cy="2012555"/>
          </a:xfrm>
          <a:prstGeom prst="rect">
            <a:avLst/>
          </a:prstGeom>
        </p:spPr>
      </p:pic>
    </p:spTree>
    <p:extLst>
      <p:ext uri="{BB962C8B-B14F-4D97-AF65-F5344CB8AC3E}">
        <p14:creationId xmlns:p14="http://schemas.microsoft.com/office/powerpoint/2010/main" val="3625059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a:extLst>
              <a:ext uri="{FF2B5EF4-FFF2-40B4-BE49-F238E27FC236}">
                <a16:creationId xmlns:a16="http://schemas.microsoft.com/office/drawing/2014/main" id="{1B63CC5C-7F4B-26CD-7C34-DBC44B7BEAF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5240"/>
            <a:ext cx="12192000" cy="6858000"/>
          </a:xfrm>
          <a:prstGeom prst="rect">
            <a:avLst/>
          </a:prstGeom>
          <a:blipFill>
            <a:blip r:embed="rId3"/>
            <a:tile tx="0" ty="0" sx="100000" sy="100000" flip="none" algn="tl"/>
          </a:blipFill>
        </p:spPr>
      </p:pic>
      <p:sp>
        <p:nvSpPr>
          <p:cNvPr id="10" name="Hình chữ nhật: Góc Tròn 9">
            <a:extLst>
              <a:ext uri="{FF2B5EF4-FFF2-40B4-BE49-F238E27FC236}">
                <a16:creationId xmlns:a16="http://schemas.microsoft.com/office/drawing/2014/main" id="{2BF588E3-7842-6CC4-3F9B-4193484A8F67}"/>
              </a:ext>
            </a:extLst>
          </p:cNvPr>
          <p:cNvSpPr/>
          <p:nvPr/>
        </p:nvSpPr>
        <p:spPr>
          <a:xfrm>
            <a:off x="1361622" y="3920845"/>
            <a:ext cx="10337800" cy="907940"/>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it-IT"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Luận đề: đóng góp của những người trí thức cho sự nghiệp của một dân tộc anh hùng.</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DB08328B-E063-6BF5-88E4-74981A760BE2}"/>
              </a:ext>
            </a:extLst>
          </p:cNvPr>
          <p:cNvSpPr txBox="1"/>
          <p:nvPr/>
        </p:nvSpPr>
        <p:spPr>
          <a:xfrm>
            <a:off x="1477735" y="1783305"/>
            <a:ext cx="8428264" cy="523220"/>
          </a:xfrm>
          <a:prstGeom prst="rect">
            <a:avLst/>
          </a:prstGeom>
          <a:noFill/>
        </p:spPr>
        <p:txBody>
          <a:bodyPr wrap="square">
            <a:spAutoFit/>
          </a:bodyPr>
          <a:lstStyle/>
          <a:p>
            <a:pPr>
              <a:spcBef>
                <a:spcPts val="600"/>
              </a:spcBef>
              <a:spcAft>
                <a:spcPts val="600"/>
              </a:spcAft>
            </a:pP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Xác</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định</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luận</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đề</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luận</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điểm</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lí</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lẽ</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bằng</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chứng</a:t>
            </a:r>
            <a:r>
              <a:rPr lang="en-US" sz="2800" b="1"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2" name="Hình chữ nhật: Góc Tròn 11">
            <a:extLst>
              <a:ext uri="{FF2B5EF4-FFF2-40B4-BE49-F238E27FC236}">
                <a16:creationId xmlns:a16="http://schemas.microsoft.com/office/drawing/2014/main" id="{8DCD5177-A0ED-47C7-4061-E445B5B6E734}"/>
              </a:ext>
            </a:extLst>
          </p:cNvPr>
          <p:cNvSpPr/>
          <p:nvPr/>
        </p:nvSpPr>
        <p:spPr>
          <a:xfrm>
            <a:off x="1361622" y="2573764"/>
            <a:ext cx="10337800" cy="1000220"/>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it-IT"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Văn bản bàn về: sự nghiệp anh hùng của một dân tộc bao gồm sự nghiệp của những người trí thức.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Hình chữ nhật: Góc Tròn 1">
            <a:extLst>
              <a:ext uri="{FF2B5EF4-FFF2-40B4-BE49-F238E27FC236}">
                <a16:creationId xmlns:a16="http://schemas.microsoft.com/office/drawing/2014/main" id="{7C938837-EF68-04A3-EF33-5AC2157094EA}"/>
              </a:ext>
            </a:extLst>
          </p:cNvPr>
          <p:cNvSpPr/>
          <p:nvPr/>
        </p:nvSpPr>
        <p:spPr>
          <a:xfrm>
            <a:off x="1361622" y="5232079"/>
            <a:ext cx="10337800" cy="907940"/>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it-IT"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Luận điểm: Đóng góp vẻ vang của Nguyễn Trãi vào sự nghiệp của dân tộc anh hùng.</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Hộp Văn bản 13">
            <a:extLst>
              <a:ext uri="{FF2B5EF4-FFF2-40B4-BE49-F238E27FC236}">
                <a16:creationId xmlns:a16="http://schemas.microsoft.com/office/drawing/2014/main" id="{7DBE0F2B-AFE5-707F-4B99-553D27E8D843}"/>
              </a:ext>
            </a:extLst>
          </p:cNvPr>
          <p:cNvSpPr txBox="1"/>
          <p:nvPr/>
        </p:nvSpPr>
        <p:spPr>
          <a:xfrm>
            <a:off x="1282700" y="70508"/>
            <a:ext cx="10284460" cy="1200329"/>
          </a:xfrm>
          <a:prstGeom prst="rect">
            <a:avLst/>
          </a:prstGeom>
          <a:gradFill flip="none" rotWithShape="1">
            <a:gsLst>
              <a:gs pos="93000">
                <a:srgbClr val="00CC00"/>
              </a:gs>
              <a:gs pos="96000">
                <a:srgbClr val="66FF99"/>
              </a:gs>
            </a:gsLst>
            <a:path path="circle">
              <a:fillToRect l="50000" t="50000" r="50000" b="50000"/>
            </a:path>
            <a:tileRect/>
          </a:gradFill>
        </p:spPr>
        <p:txBody>
          <a:bodyPr wrap="square">
            <a:spAutoFit/>
          </a:bodyPr>
          <a:lstStyle/>
          <a:p>
            <a:pPr marL="0" marR="0">
              <a:spcBef>
                <a:spcPts val="600"/>
              </a:spcBef>
              <a:spcAft>
                <a:spcPts val="600"/>
              </a:spcAft>
              <a:tabLst>
                <a:tab pos="1386840" algn="l"/>
              </a:tabLst>
            </a:pP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 </a:t>
            </a:r>
            <a:r>
              <a:rPr lang="en-US"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đặc</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điểm</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nghị</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luận</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xã</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hội</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bàn</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một</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tư</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tưởng</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đạo</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lí</a:t>
            </a:r>
            <a:endPar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Hộp Văn bản 14">
            <a:extLst>
              <a:ext uri="{FF2B5EF4-FFF2-40B4-BE49-F238E27FC236}">
                <a16:creationId xmlns:a16="http://schemas.microsoft.com/office/drawing/2014/main" id="{A501C230-B8ED-119A-6B29-7C04DA378D36}"/>
              </a:ext>
            </a:extLst>
          </p:cNvPr>
          <p:cNvSpPr txBox="1"/>
          <p:nvPr/>
        </p:nvSpPr>
        <p:spPr>
          <a:xfrm>
            <a:off x="1282700" y="1317487"/>
            <a:ext cx="8115300" cy="584775"/>
          </a:xfrm>
          <a:prstGeom prst="rect">
            <a:avLst/>
          </a:prstGeom>
          <a:noFill/>
        </p:spPr>
        <p:txBody>
          <a:bodyPr wrap="square">
            <a:spAutoFit/>
          </a:bodyPr>
          <a:lstStyle/>
          <a:p>
            <a:pPr marL="0" marR="0" algn="just">
              <a:spcBef>
                <a:spcPts val="0"/>
              </a:spcBef>
              <a:spcAft>
                <a:spcPts val="0"/>
              </a:spcAft>
            </a:pPr>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 SGK</a:t>
            </a:r>
            <a:endParaRPr lang="en-US" sz="3200" dirty="0">
              <a:solidFill>
                <a:srgbClr val="00CC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7587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a:extLst>
              <a:ext uri="{FF2B5EF4-FFF2-40B4-BE49-F238E27FC236}">
                <a16:creationId xmlns:a16="http://schemas.microsoft.com/office/drawing/2014/main" id="{1B63CC5C-7F4B-26CD-7C34-DBC44B7BEAF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12" name="Hình chữ nhật: Góc Tròn 11">
            <a:extLst>
              <a:ext uri="{FF2B5EF4-FFF2-40B4-BE49-F238E27FC236}">
                <a16:creationId xmlns:a16="http://schemas.microsoft.com/office/drawing/2014/main" id="{8DCD5177-A0ED-47C7-4061-E445B5B6E734}"/>
              </a:ext>
            </a:extLst>
          </p:cNvPr>
          <p:cNvSpPr/>
          <p:nvPr/>
        </p:nvSpPr>
        <p:spPr>
          <a:xfrm>
            <a:off x="1313180" y="318297"/>
            <a:ext cx="10337800" cy="3948956"/>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it-IT"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Hệ thống lí lẽ - bằng chứng:</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it-IT"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Ưu hoạn của Nguyễn Trãi là ưu hoạn của người gắn bó với nhân dân...</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it-IT"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Sao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kẻ</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lo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lắng</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băn</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khoăn</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mất</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nhỏ</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nhặt</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Sao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kẻ</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khỏi</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vỏ</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ốc</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phận</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lẽ</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trách</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vận</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mệnh</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3" name="Hình chữ nhật: Góc Tròn 2">
            <a:extLst>
              <a:ext uri="{FF2B5EF4-FFF2-40B4-BE49-F238E27FC236}">
                <a16:creationId xmlns:a16="http://schemas.microsoft.com/office/drawing/2014/main" id="{08531833-591F-7A3C-5723-180FB06CEA06}"/>
              </a:ext>
            </a:extLst>
          </p:cNvPr>
          <p:cNvSpPr/>
          <p:nvPr/>
        </p:nvSpPr>
        <p:spPr>
          <a:xfrm>
            <a:off x="1473925" y="4466022"/>
            <a:ext cx="10337800" cy="1925576"/>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it-IT"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it-IT"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Bằng chứng: </a:t>
            </a:r>
            <a:r>
              <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Khi </a:t>
            </a:r>
            <a:r>
              <a:rPr lang="en-US" sz="28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Trần</a:t>
            </a:r>
            <a:r>
              <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Hưng</a:t>
            </a:r>
            <a:r>
              <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Đạo</a:t>
            </a:r>
            <a:r>
              <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8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quên</a:t>
            </a:r>
            <a:r>
              <a:rPr lang="en-US" sz="28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ăn</a:t>
            </a:r>
            <a:r>
              <a:rPr lang="en-US" sz="28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đêm</a:t>
            </a:r>
            <a:r>
              <a:rPr lang="en-US" sz="28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quên</a:t>
            </a:r>
            <a:r>
              <a:rPr lang="en-US" sz="28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ngủ</a:t>
            </a:r>
            <a:r>
              <a:rPr lang="en-US" sz="28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mắt</a:t>
            </a:r>
            <a:r>
              <a:rPr lang="en-US" sz="28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đầm</a:t>
            </a:r>
            <a:r>
              <a:rPr lang="en-US" sz="28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đìa</a:t>
            </a:r>
            <a:r>
              <a:rPr lang="en-US" sz="28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lòng</a:t>
            </a:r>
            <a:r>
              <a:rPr lang="en-US" sz="28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đau</a:t>
            </a:r>
            <a:r>
              <a:rPr lang="en-US" sz="28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cắt</a:t>
            </a:r>
            <a:r>
              <a:rPr lang="en-US" sz="28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ưu</a:t>
            </a:r>
            <a:r>
              <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hoạn</a:t>
            </a:r>
            <a:r>
              <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ưu</a:t>
            </a:r>
            <a:r>
              <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hoạn</a:t>
            </a:r>
            <a:r>
              <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anh</a:t>
            </a:r>
            <a:r>
              <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hùng</a:t>
            </a:r>
            <a:r>
              <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tàn</a:t>
            </a:r>
            <a:r>
              <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bạo</a:t>
            </a:r>
            <a:r>
              <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quân</a:t>
            </a:r>
            <a:r>
              <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thù</a:t>
            </a:r>
            <a:r>
              <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nguy</a:t>
            </a:r>
            <a:r>
              <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diệt</a:t>
            </a:r>
            <a:r>
              <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vong</a:t>
            </a:r>
            <a:r>
              <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tộc</a:t>
            </a:r>
            <a:endPar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5615</Words>
  <Application>Microsoft Office PowerPoint</Application>
  <PresentationFormat>Widescreen</PresentationFormat>
  <Paragraphs>291</Paragraphs>
  <Slides>45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Calibri Light</vt:lpstr>
      <vt:lpstr>Modern Love</vt:lpstr>
      <vt:lpstr>Times New Roman</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Thúy Mai</dc:creator>
  <cp:lastModifiedBy>ad</cp:lastModifiedBy>
  <cp:revision>6</cp:revision>
  <dcterms:created xsi:type="dcterms:W3CDTF">2022-10-15T01:22:39Z</dcterms:created>
  <dcterms:modified xsi:type="dcterms:W3CDTF">2024-01-24T02:01:11Z</dcterms:modified>
</cp:coreProperties>
</file>