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63" r:id="rId2"/>
    <p:sldMasterId id="2147483799" r:id="rId3"/>
    <p:sldMasterId id="2147483811" r:id="rId4"/>
    <p:sldMasterId id="2147483823" r:id="rId5"/>
    <p:sldMasterId id="2147483843" r:id="rId6"/>
    <p:sldMasterId id="2147483857" r:id="rId7"/>
  </p:sldMasterIdLst>
  <p:notesMasterIdLst>
    <p:notesMasterId r:id="rId63"/>
  </p:notesMasterIdLst>
  <p:sldIdLst>
    <p:sldId id="338" r:id="rId8"/>
    <p:sldId id="6274" r:id="rId9"/>
    <p:sldId id="6135" r:id="rId10"/>
    <p:sldId id="6233" r:id="rId11"/>
    <p:sldId id="6275" r:id="rId12"/>
    <p:sldId id="6141" r:id="rId13"/>
    <p:sldId id="6312" r:id="rId14"/>
    <p:sldId id="6276" r:id="rId15"/>
    <p:sldId id="6313" r:id="rId16"/>
    <p:sldId id="6314" r:id="rId17"/>
    <p:sldId id="6315" r:id="rId18"/>
    <p:sldId id="6316" r:id="rId19"/>
    <p:sldId id="6317" r:id="rId20"/>
    <p:sldId id="6318" r:id="rId21"/>
    <p:sldId id="6319" r:id="rId22"/>
    <p:sldId id="6320" r:id="rId23"/>
    <p:sldId id="6279" r:id="rId24"/>
    <p:sldId id="6236" r:id="rId25"/>
    <p:sldId id="6321" r:id="rId26"/>
    <p:sldId id="6322" r:id="rId27"/>
    <p:sldId id="6323" r:id="rId28"/>
    <p:sldId id="6288" r:id="rId29"/>
    <p:sldId id="6280" r:id="rId30"/>
    <p:sldId id="6324" r:id="rId31"/>
    <p:sldId id="6325" r:id="rId32"/>
    <p:sldId id="6326" r:id="rId33"/>
    <p:sldId id="6327" r:id="rId34"/>
    <p:sldId id="6328" r:id="rId35"/>
    <p:sldId id="6329" r:id="rId36"/>
    <p:sldId id="6291" r:id="rId37"/>
    <p:sldId id="6330" r:id="rId38"/>
    <p:sldId id="6294" r:id="rId39"/>
    <p:sldId id="6331" r:id="rId40"/>
    <p:sldId id="6332" r:id="rId41"/>
    <p:sldId id="6333" r:id="rId42"/>
    <p:sldId id="6334" r:id="rId43"/>
    <p:sldId id="6297" r:id="rId44"/>
    <p:sldId id="6335" r:id="rId45"/>
    <p:sldId id="6336" r:id="rId46"/>
    <p:sldId id="6295" r:id="rId47"/>
    <p:sldId id="6296" r:id="rId48"/>
    <p:sldId id="6337" r:id="rId49"/>
    <p:sldId id="6338" r:id="rId50"/>
    <p:sldId id="6339" r:id="rId51"/>
    <p:sldId id="6340" r:id="rId52"/>
    <p:sldId id="6341" r:id="rId53"/>
    <p:sldId id="6342" r:id="rId54"/>
    <p:sldId id="6343" r:id="rId55"/>
    <p:sldId id="6344" r:id="rId56"/>
    <p:sldId id="6345" r:id="rId57"/>
    <p:sldId id="6346" r:id="rId58"/>
    <p:sldId id="6347" r:id="rId59"/>
    <p:sldId id="6348" r:id="rId60"/>
    <p:sldId id="6349" r:id="rId61"/>
    <p:sldId id="6311" r:id="rId6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FF33"/>
    <a:srgbClr val="FEE555"/>
    <a:srgbClr val="80FF00"/>
    <a:srgbClr val="CCECFF"/>
    <a:srgbClr val="DCF1C6"/>
    <a:srgbClr val="83BFA2"/>
    <a:srgbClr val="2A579A"/>
    <a:srgbClr val="CCEDF5"/>
    <a:srgbClr val="FCCE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72" autoAdjust="0"/>
    <p:restoredTop sz="94660"/>
  </p:normalViewPr>
  <p:slideViewPr>
    <p:cSldViewPr snapToGrid="0">
      <p:cViewPr varScale="1">
        <p:scale>
          <a:sx n="10" d="100"/>
          <a:sy n="10" d="100"/>
        </p:scale>
        <p:origin x="258" y="-18"/>
      </p:cViewPr>
      <p:guideLst/>
    </p:cSldViewPr>
  </p:slideViewPr>
  <p:notesTextViewPr>
    <p:cViewPr>
      <p:scale>
        <a:sx n="1" d="1"/>
        <a:sy n="1" d="1"/>
      </p:scale>
      <p:origin x="0" y="0"/>
    </p:cViewPr>
  </p:notesTextViewPr>
  <p:sorterViewPr>
    <p:cViewPr>
      <p:scale>
        <a:sx n="152" d="100"/>
        <a:sy n="152" d="100"/>
      </p:scale>
      <p:origin x="0" y="-187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16E0-8B46-4DA1-9AD4-4E6EED59E695}" type="datetimeFigureOut">
              <a:rPr lang="vi-VN" smtClean="0"/>
              <a:t>15/02/2023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F6E87-2526-4A65-8507-44C3FFAD14C9}" type="slidenum">
              <a:rPr lang="vi-VN" smtClean="0"/>
              <a:t>‹#›</a:t>
            </a:fld>
            <a:endParaRPr lang="vi-VN"/>
          </a:p>
        </p:txBody>
      </p:sp>
    </p:spTree>
    <p:extLst>
      <p:ext uri="{BB962C8B-B14F-4D97-AF65-F5344CB8AC3E}">
        <p14:creationId xmlns:p14="http://schemas.microsoft.com/office/powerpoint/2010/main" val="222344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86048673d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86048673d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26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474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28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916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8216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00213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75441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21243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97"/>
        <p:cNvGrpSpPr/>
        <p:nvPr/>
      </p:nvGrpSpPr>
      <p:grpSpPr>
        <a:xfrm>
          <a:off x="0" y="0"/>
          <a:ext cx="0" cy="0"/>
          <a:chOff x="0" y="0"/>
          <a:chExt cx="0" cy="0"/>
        </a:xfrm>
      </p:grpSpPr>
      <p:sp>
        <p:nvSpPr>
          <p:cNvPr id="98" name="Google Shape;98;p8"/>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8"/>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8"/>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8"/>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02" name="Google Shape;102;p8"/>
          <p:cNvSpPr txBox="1">
            <a:spLocks noGrp="1"/>
          </p:cNvSpPr>
          <p:nvPr>
            <p:ph type="body" idx="1"/>
          </p:nvPr>
        </p:nvSpPr>
        <p:spPr>
          <a:xfrm>
            <a:off x="1584233" y="2008467"/>
            <a:ext cx="2669200" cy="371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03" name="Google Shape;103;p8"/>
          <p:cNvSpPr txBox="1">
            <a:spLocks noGrp="1"/>
          </p:cNvSpPr>
          <p:nvPr>
            <p:ph type="body" idx="2"/>
          </p:nvPr>
        </p:nvSpPr>
        <p:spPr>
          <a:xfrm>
            <a:off x="4533851" y="2008467"/>
            <a:ext cx="2669200" cy="371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04" name="Google Shape;104;p8"/>
          <p:cNvSpPr txBox="1">
            <a:spLocks noGrp="1"/>
          </p:cNvSpPr>
          <p:nvPr>
            <p:ph type="body" idx="3"/>
          </p:nvPr>
        </p:nvSpPr>
        <p:spPr>
          <a:xfrm>
            <a:off x="7483468" y="2008467"/>
            <a:ext cx="2669200" cy="371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05" name="Google Shape;105;p8"/>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06" name="Google Shape;106;p8"/>
          <p:cNvSpPr/>
          <p:nvPr/>
        </p:nvSpPr>
        <p:spPr>
          <a:xfrm rot="10338673">
            <a:off x="11663971" y="1555035"/>
            <a:ext cx="151213" cy="12729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8"/>
          <p:cNvSpPr/>
          <p:nvPr/>
        </p:nvSpPr>
        <p:spPr>
          <a:xfrm rot="10338673">
            <a:off x="11831130" y="2153643"/>
            <a:ext cx="107325" cy="532427"/>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8"/>
          <p:cNvSpPr/>
          <p:nvPr/>
        </p:nvSpPr>
        <p:spPr>
          <a:xfrm>
            <a:off x="4203022" y="508141"/>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8"/>
          <p:cNvSpPr/>
          <p:nvPr/>
        </p:nvSpPr>
        <p:spPr>
          <a:xfrm>
            <a:off x="5459028" y="549211"/>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8"/>
          <p:cNvSpPr/>
          <p:nvPr/>
        </p:nvSpPr>
        <p:spPr>
          <a:xfrm>
            <a:off x="5685536" y="548765"/>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8"/>
          <p:cNvSpPr/>
          <p:nvPr/>
        </p:nvSpPr>
        <p:spPr>
          <a:xfrm rot="5534346">
            <a:off x="29788" y="4545749"/>
            <a:ext cx="908759" cy="285993"/>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8"/>
          <p:cNvSpPr/>
          <p:nvPr/>
        </p:nvSpPr>
        <p:spPr>
          <a:xfrm>
            <a:off x="8122707" y="6354739"/>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8"/>
          <p:cNvSpPr/>
          <p:nvPr/>
        </p:nvSpPr>
        <p:spPr>
          <a:xfrm>
            <a:off x="8623179" y="6496483"/>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90618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4"/>
        <p:cNvGrpSpPr/>
        <p:nvPr/>
      </p:nvGrpSpPr>
      <p:grpSpPr>
        <a:xfrm>
          <a:off x="0" y="0"/>
          <a:ext cx="0" cy="0"/>
          <a:chOff x="0" y="0"/>
          <a:chExt cx="0" cy="0"/>
        </a:xfrm>
      </p:grpSpPr>
      <p:sp>
        <p:nvSpPr>
          <p:cNvPr id="115" name="Google Shape;115;p9"/>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9"/>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9"/>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9"/>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9" name="Google Shape;119;p9"/>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20" name="Google Shape;120;p9"/>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9"/>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9"/>
          <p:cNvSpPr/>
          <p:nvPr/>
        </p:nvSpPr>
        <p:spPr>
          <a:xfrm>
            <a:off x="3880749" y="50391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123;p9"/>
          <p:cNvSpPr/>
          <p:nvPr/>
        </p:nvSpPr>
        <p:spPr>
          <a:xfrm>
            <a:off x="5853940" y="548403"/>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124;p9"/>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125;p9"/>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126;p9"/>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9"/>
          <p:cNvSpPr/>
          <p:nvPr/>
        </p:nvSpPr>
        <p:spPr>
          <a:xfrm>
            <a:off x="11499550" y="2342806"/>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9"/>
          <p:cNvSpPr/>
          <p:nvPr/>
        </p:nvSpPr>
        <p:spPr>
          <a:xfrm>
            <a:off x="6205899" y="6073993"/>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93226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9"/>
        <p:cNvGrpSpPr/>
        <p:nvPr/>
      </p:nvGrpSpPr>
      <p:grpSpPr>
        <a:xfrm>
          <a:off x="0" y="0"/>
          <a:ext cx="0" cy="0"/>
          <a:chOff x="0" y="0"/>
          <a:chExt cx="0" cy="0"/>
        </a:xfrm>
      </p:grpSpPr>
      <p:sp>
        <p:nvSpPr>
          <p:cNvPr id="130" name="Google Shape;130;p10"/>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31;p10"/>
          <p:cNvSpPr/>
          <p:nvPr/>
        </p:nvSpPr>
        <p:spPr>
          <a:xfrm>
            <a:off x="856700" y="5622168"/>
            <a:ext cx="7853765" cy="750185"/>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10"/>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10"/>
          <p:cNvSpPr txBox="1">
            <a:spLocks noGrp="1"/>
          </p:cNvSpPr>
          <p:nvPr>
            <p:ph type="body" idx="1"/>
          </p:nvPr>
        </p:nvSpPr>
        <p:spPr>
          <a:xfrm>
            <a:off x="1097435" y="5682411"/>
            <a:ext cx="7363600" cy="521600"/>
          </a:xfrm>
          <a:prstGeom prst="rect">
            <a:avLst/>
          </a:prstGeom>
        </p:spPr>
        <p:txBody>
          <a:bodyPr spcFirstLastPara="1" wrap="square" lIns="0" tIns="0" rIns="0" bIns="0" anchor="ctr" anchorCtr="0">
            <a:noAutofit/>
          </a:bodyPr>
          <a:lstStyle>
            <a:lvl1pPr marL="609585" lvl="0" indent="-304792" rtl="0">
              <a:spcBef>
                <a:spcPts val="0"/>
              </a:spcBef>
              <a:spcAft>
                <a:spcPts val="0"/>
              </a:spcAft>
              <a:buSzPts val="1600"/>
              <a:buNone/>
              <a:defRPr sz="2133"/>
            </a:lvl1pPr>
          </a:lstStyle>
          <a:p>
            <a:endParaRPr/>
          </a:p>
        </p:txBody>
      </p:sp>
      <p:sp>
        <p:nvSpPr>
          <p:cNvPr id="134" name="Google Shape;134;p10"/>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35" name="Google Shape;135;p10"/>
          <p:cNvSpPr/>
          <p:nvPr/>
        </p:nvSpPr>
        <p:spPr>
          <a:xfrm rot="5400000">
            <a:off x="416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10"/>
          <p:cNvSpPr/>
          <p:nvPr/>
        </p:nvSpPr>
        <p:spPr>
          <a:xfrm rot="-9525180">
            <a:off x="337132" y="5811193"/>
            <a:ext cx="387347" cy="30844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10"/>
          <p:cNvSpPr/>
          <p:nvPr/>
        </p:nvSpPr>
        <p:spPr>
          <a:xfrm rot="-9525180">
            <a:off x="290359" y="6017223"/>
            <a:ext cx="176653" cy="121715"/>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38;p10"/>
          <p:cNvSpPr/>
          <p:nvPr/>
        </p:nvSpPr>
        <p:spPr>
          <a:xfrm rot="-167066">
            <a:off x="6578987" y="484853"/>
            <a:ext cx="1184192" cy="81985"/>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10"/>
          <p:cNvSpPr/>
          <p:nvPr/>
        </p:nvSpPr>
        <p:spPr>
          <a:xfrm rot="-167066">
            <a:off x="7835157" y="490943"/>
            <a:ext cx="115852"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 name="Google Shape;140;p10"/>
          <p:cNvSpPr/>
          <p:nvPr/>
        </p:nvSpPr>
        <p:spPr>
          <a:xfrm rot="-167066">
            <a:off x="8061517" y="472613"/>
            <a:ext cx="399635"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10"/>
          <p:cNvSpPr/>
          <p:nvPr/>
        </p:nvSpPr>
        <p:spPr>
          <a:xfrm rot="5400000">
            <a:off x="11040351" y="3327685"/>
            <a:ext cx="1134187" cy="206636"/>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008661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 Light" type="blank">
  <p:cSld name="Blank - Light">
    <p:spTree>
      <p:nvGrpSpPr>
        <p:cNvPr id="1" name="Shape 142"/>
        <p:cNvGrpSpPr/>
        <p:nvPr/>
      </p:nvGrpSpPr>
      <p:grpSpPr>
        <a:xfrm>
          <a:off x="0" y="0"/>
          <a:ext cx="0" cy="0"/>
          <a:chOff x="0" y="0"/>
          <a:chExt cx="0" cy="0"/>
        </a:xfrm>
      </p:grpSpPr>
      <p:sp>
        <p:nvSpPr>
          <p:cNvPr id="143" name="Google Shape;143;p11"/>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44" name="Google Shape;144;p11"/>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11"/>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11"/>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11"/>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11"/>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149;p11"/>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150;p11"/>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11"/>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11"/>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11"/>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22669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 Dark">
  <p:cSld name="Blank - Dark">
    <p:bg>
      <p:bgPr>
        <a:solidFill>
          <a:schemeClr val="dk1"/>
        </a:solidFill>
        <a:effectLst/>
      </p:bgPr>
    </p:bg>
    <p:spTree>
      <p:nvGrpSpPr>
        <p:cNvPr id="1" name="Shape 154"/>
        <p:cNvGrpSpPr/>
        <p:nvPr/>
      </p:nvGrpSpPr>
      <p:grpSpPr>
        <a:xfrm>
          <a:off x="0" y="0"/>
          <a:ext cx="0" cy="0"/>
          <a:chOff x="0" y="0"/>
          <a:chExt cx="0" cy="0"/>
        </a:xfrm>
      </p:grpSpPr>
      <p:sp>
        <p:nvSpPr>
          <p:cNvPr id="155" name="Google Shape;155;p12"/>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defTabSz="1219170">
              <a:buClr>
                <a:srgbClr val="000000"/>
              </a:buClr>
            </a:pPr>
            <a:fld id="{00000000-1234-1234-1234-123412341234}" type="slidenum">
              <a:rPr lang="en" kern="0" smtClean="0">
                <a:solidFill>
                  <a:srgbClr val="EDF0EB"/>
                </a:solidFill>
              </a:rPr>
              <a:pPr defTabSz="1219170">
                <a:buClr>
                  <a:srgbClr val="000000"/>
                </a:buClr>
              </a:pPr>
              <a:t>‹#›</a:t>
            </a:fld>
            <a:endParaRPr lang="en" kern="0">
              <a:solidFill>
                <a:srgbClr val="EDF0EB"/>
              </a:solidFill>
            </a:endParaRPr>
          </a:p>
        </p:txBody>
      </p:sp>
      <p:sp>
        <p:nvSpPr>
          <p:cNvPr id="156" name="Google Shape;156;p12"/>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 name="Google Shape;157;p12"/>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 name="Google Shape;158;p12"/>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159;p12"/>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 name="Google Shape;160;p12"/>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 name="Google Shape;161;p12"/>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 name="Google Shape;162;p12"/>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 name="Google Shape;163;p12"/>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164;p12"/>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165;p12"/>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78618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 Half">
  <p:cSld name="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6117867" y="849515"/>
            <a:ext cx="5608848" cy="5482596"/>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168;p13"/>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grpSp>
        <p:nvGrpSpPr>
          <p:cNvPr id="169" name="Google Shape;169;p13"/>
          <p:cNvGrpSpPr/>
          <p:nvPr/>
        </p:nvGrpSpPr>
        <p:grpSpPr>
          <a:xfrm>
            <a:off x="5836383" y="575418"/>
            <a:ext cx="5814403" cy="5707165"/>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75" name="Google Shape;175;p13"/>
          <p:cNvSpPr/>
          <p:nvPr/>
        </p:nvSpPr>
        <p:spPr>
          <a:xfrm rot="2700000">
            <a:off x="6626279" y="1272902"/>
            <a:ext cx="267959" cy="230468"/>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 name="Google Shape;176;p13"/>
          <p:cNvSpPr/>
          <p:nvPr/>
        </p:nvSpPr>
        <p:spPr>
          <a:xfrm rot="8434612">
            <a:off x="10414313" y="5279020"/>
            <a:ext cx="720367" cy="352413"/>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43066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77"/>
        <p:cNvGrpSpPr/>
        <p:nvPr/>
      </p:nvGrpSpPr>
      <p:grpSpPr>
        <a:xfrm>
          <a:off x="0" y="0"/>
          <a:ext cx="0" cy="0"/>
          <a:chOff x="0" y="0"/>
          <a:chExt cx="0" cy="0"/>
        </a:xfrm>
      </p:grpSpPr>
      <p:sp>
        <p:nvSpPr>
          <p:cNvPr id="178" name="Google Shape;178;p1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Tree>
    <p:extLst>
      <p:ext uri="{BB962C8B-B14F-4D97-AF65-F5344CB8AC3E}">
        <p14:creationId xmlns:p14="http://schemas.microsoft.com/office/powerpoint/2010/main" val="1012188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005902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2699713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3528271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8881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99753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947447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297626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71469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10828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43442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441355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210910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166249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741194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1608104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a:solidFill>
                  <a:srgbClr val="FAF2DD"/>
                </a:solidFill>
                <a:latin typeface="Mallanna"/>
                <a:ea typeface="Mallanna"/>
                <a:cs typeface="Mallanna"/>
                <a:sym typeface="Mallanna"/>
              </a:rPr>
              <a:t>CREDITS: This presentation template was created by ​</a:t>
            </a:r>
            <a:r>
              <a:rPr lang="en" sz="1600" b="1">
                <a:solidFill>
                  <a:srgbClr val="FAF2DD"/>
                </a:solidFill>
                <a:latin typeface="Mallanna"/>
                <a:ea typeface="Mallanna"/>
                <a:cs typeface="Mallanna"/>
                <a:sym typeface="Mallanna"/>
              </a:rPr>
              <a:t>Slidesgo</a:t>
            </a:r>
            <a:r>
              <a:rPr lang="en" sz="1600">
                <a:solidFill>
                  <a:srgbClr val="FAF2DD"/>
                </a:solidFill>
                <a:latin typeface="Mallanna"/>
                <a:ea typeface="Mallanna"/>
                <a:cs typeface="Mallanna"/>
                <a:sym typeface="Mallanna"/>
              </a:rPr>
              <a:t>​,  including icons by </a:t>
            </a:r>
            <a:r>
              <a:rPr lang="en" sz="1600" b="1">
                <a:solidFill>
                  <a:srgbClr val="FAF2DD"/>
                </a:solidFill>
                <a:latin typeface="Mallanna"/>
                <a:ea typeface="Mallanna"/>
                <a:cs typeface="Mallanna"/>
                <a:sym typeface="Mallanna"/>
              </a:rPr>
              <a:t>Flaticon</a:t>
            </a:r>
            <a:r>
              <a:rPr lang="en" sz="1600">
                <a:solidFill>
                  <a:srgbClr val="FAF2DD"/>
                </a:solidFill>
                <a:latin typeface="Mallanna"/>
                <a:ea typeface="Mallanna"/>
                <a:cs typeface="Mallanna"/>
                <a:sym typeface="Mallanna"/>
              </a:rPr>
              <a:t>​, infographics &amp; images by </a:t>
            </a:r>
            <a:r>
              <a:rPr lang="en" sz="1600" b="1">
                <a:solidFill>
                  <a:srgbClr val="FAF2DD"/>
                </a:solidFill>
                <a:latin typeface="Mallanna"/>
                <a:ea typeface="Mallanna"/>
                <a:cs typeface="Mallanna"/>
                <a:sym typeface="Mallanna"/>
              </a:rPr>
              <a:t>​Freepik</a:t>
            </a:r>
            <a:endParaRPr sz="1600" b="1">
              <a:solidFill>
                <a:srgbClr val="FAF2DD"/>
              </a:solidFill>
              <a:latin typeface="Mallanna"/>
              <a:ea typeface="Mallanna"/>
              <a:cs typeface="Mallanna"/>
              <a:sym typeface="Mallanna"/>
            </a:endParaRPr>
          </a:p>
        </p:txBody>
      </p:sp>
    </p:spTree>
    <p:extLst>
      <p:ext uri="{BB962C8B-B14F-4D97-AF65-F5344CB8AC3E}">
        <p14:creationId xmlns:p14="http://schemas.microsoft.com/office/powerpoint/2010/main" val="4007100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244457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3796194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7718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fld id="{2DF09CBD-693A-4DC0-9D11-B438EAF54114}" type="datetimeFigureOut">
              <a:rPr lang="vi-VN" smtClean="0"/>
              <a:t>15/02/2023</a:t>
            </a:fld>
            <a:endParaRPr lang="vi-VN"/>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fld id="{3FDABCDD-BD01-4FFC-B0A4-9874CF1A02AD}" type="slidenum">
              <a:rPr lang="vi-VN" smtClean="0"/>
              <a:t>‹#›</a:t>
            </a:fld>
            <a:endParaRPr lang="vi-VN"/>
          </a:p>
        </p:txBody>
      </p:sp>
    </p:spTree>
    <p:extLst>
      <p:ext uri="{BB962C8B-B14F-4D97-AF65-F5344CB8AC3E}">
        <p14:creationId xmlns:p14="http://schemas.microsoft.com/office/powerpoint/2010/main" val="248309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756550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2/15/2023</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000534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t>2/15/2023</a:t>
            </a:fld>
            <a:endParaRPr lang="en-US"/>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204874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t>2/15/2023</a:t>
            </a:fld>
            <a:endParaRPr lang="en-US"/>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87925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t>2/15/2023</a:t>
            </a:fld>
            <a:endParaRPr lang="en-US"/>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33464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t>2/15/2023</a:t>
            </a:fld>
            <a:endParaRPr lang="en-US"/>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992061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t>2/15/2023</a:t>
            </a:fld>
            <a:endParaRPr lang="en-US"/>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239815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t>2/15/2023</a:t>
            </a:fld>
            <a:endParaRPr lang="en-US"/>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080361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t>2/15/2023</a:t>
            </a:fld>
            <a:endParaRPr lang="en-US"/>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632918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t>2/15/2023</a:t>
            </a:fld>
            <a:endParaRPr lang="en-US"/>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729928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t>2/15/2023</a:t>
            </a:fld>
            <a:endParaRPr lang="en-US"/>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2233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2661857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t>2/15/2023</a:t>
            </a:fld>
            <a:endParaRPr lang="en-US"/>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052191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20000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6164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5052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58407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1938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1843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2385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0869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30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98084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5846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3413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3703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528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5396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1964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3443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6145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3250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8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42260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9862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03985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3734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69107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0080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7745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DBDCB275-296E-43B0-B18C-F7275976A488}"/>
              </a:ext>
            </a:extLst>
          </p:cNvPr>
          <p:cNvSpPr>
            <a:spLocks noGrp="1"/>
          </p:cNvSpPr>
          <p:nvPr>
            <p:ph type="pic" sz="quarter" idx="11" hasCustomPrompt="1"/>
          </p:nvPr>
        </p:nvSpPr>
        <p:spPr>
          <a:xfrm>
            <a:off x="903133" y="1792223"/>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5" name="Rectangle 4">
            <a:extLst>
              <a:ext uri="{FF2B5EF4-FFF2-40B4-BE49-F238E27FC236}">
                <a16:creationId xmlns:a16="http://schemas.microsoft.com/office/drawing/2014/main" id="{A00B607A-7F53-481C-BB55-55C78BA1AD6C}"/>
              </a:ext>
            </a:extLst>
          </p:cNvPr>
          <p:cNvSpPr/>
          <p:nvPr userDrawn="1"/>
        </p:nvSpPr>
        <p:spPr>
          <a:xfrm>
            <a:off x="2630921" y="1787411"/>
            <a:ext cx="1728000" cy="22082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
        <p:nvSpPr>
          <p:cNvPr id="6" name="그림 개체 틀 2">
            <a:extLst>
              <a:ext uri="{FF2B5EF4-FFF2-40B4-BE49-F238E27FC236}">
                <a16:creationId xmlns:a16="http://schemas.microsoft.com/office/drawing/2014/main" id="{467F40C9-989E-47A5-B800-F6375EAAFA45}"/>
              </a:ext>
            </a:extLst>
          </p:cNvPr>
          <p:cNvSpPr>
            <a:spLocks noGrp="1"/>
          </p:cNvSpPr>
          <p:nvPr>
            <p:ph type="pic" sz="quarter" idx="47" hasCustomPrompt="1"/>
          </p:nvPr>
        </p:nvSpPr>
        <p:spPr>
          <a:xfrm>
            <a:off x="4358709" y="1792223"/>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7" name="Rectangle 6">
            <a:extLst>
              <a:ext uri="{FF2B5EF4-FFF2-40B4-BE49-F238E27FC236}">
                <a16:creationId xmlns:a16="http://schemas.microsoft.com/office/drawing/2014/main" id="{FD17EF08-C96C-41C3-A803-A8E81CACD596}"/>
              </a:ext>
            </a:extLst>
          </p:cNvPr>
          <p:cNvSpPr/>
          <p:nvPr userDrawn="1"/>
        </p:nvSpPr>
        <p:spPr>
          <a:xfrm>
            <a:off x="6086497" y="1787411"/>
            <a:ext cx="1728000" cy="22082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
        <p:nvSpPr>
          <p:cNvPr id="8" name="그림 개체 틀 2">
            <a:extLst>
              <a:ext uri="{FF2B5EF4-FFF2-40B4-BE49-F238E27FC236}">
                <a16:creationId xmlns:a16="http://schemas.microsoft.com/office/drawing/2014/main" id="{74F0F785-17C4-4E46-9A79-84751DD29CA6}"/>
              </a:ext>
            </a:extLst>
          </p:cNvPr>
          <p:cNvSpPr>
            <a:spLocks noGrp="1"/>
          </p:cNvSpPr>
          <p:nvPr>
            <p:ph type="pic" sz="quarter" idx="50" hasCustomPrompt="1"/>
          </p:nvPr>
        </p:nvSpPr>
        <p:spPr>
          <a:xfrm>
            <a:off x="7814285" y="1792223"/>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9" name="Rectangle 8">
            <a:extLst>
              <a:ext uri="{FF2B5EF4-FFF2-40B4-BE49-F238E27FC236}">
                <a16:creationId xmlns:a16="http://schemas.microsoft.com/office/drawing/2014/main" id="{1CBF34B5-4F48-4874-BE9D-CBA98193C587}"/>
              </a:ext>
            </a:extLst>
          </p:cNvPr>
          <p:cNvSpPr/>
          <p:nvPr userDrawn="1"/>
        </p:nvSpPr>
        <p:spPr>
          <a:xfrm>
            <a:off x="9542072" y="1787411"/>
            <a:ext cx="1728000" cy="22082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
        <p:nvSpPr>
          <p:cNvPr id="10" name="그림 개체 틀 2">
            <a:extLst>
              <a:ext uri="{FF2B5EF4-FFF2-40B4-BE49-F238E27FC236}">
                <a16:creationId xmlns:a16="http://schemas.microsoft.com/office/drawing/2014/main" id="{F151292A-A328-40A6-ABD1-A73E114D7BCA}"/>
              </a:ext>
            </a:extLst>
          </p:cNvPr>
          <p:cNvSpPr>
            <a:spLocks noGrp="1"/>
          </p:cNvSpPr>
          <p:nvPr>
            <p:ph type="pic" sz="quarter" idx="51" hasCustomPrompt="1"/>
          </p:nvPr>
        </p:nvSpPr>
        <p:spPr>
          <a:xfrm>
            <a:off x="9541435" y="4000468"/>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1" name="Rectangle 10">
            <a:extLst>
              <a:ext uri="{FF2B5EF4-FFF2-40B4-BE49-F238E27FC236}">
                <a16:creationId xmlns:a16="http://schemas.microsoft.com/office/drawing/2014/main" id="{8240B435-82F3-4197-8E82-912E1F28C593}"/>
              </a:ext>
            </a:extLst>
          </p:cNvPr>
          <p:cNvSpPr/>
          <p:nvPr userDrawn="1"/>
        </p:nvSpPr>
        <p:spPr>
          <a:xfrm>
            <a:off x="902921" y="3990844"/>
            <a:ext cx="1728000" cy="22082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
        <p:nvSpPr>
          <p:cNvPr id="12" name="그림 개체 틀 2">
            <a:extLst>
              <a:ext uri="{FF2B5EF4-FFF2-40B4-BE49-F238E27FC236}">
                <a16:creationId xmlns:a16="http://schemas.microsoft.com/office/drawing/2014/main" id="{19709F72-4285-4626-9261-9DC7E66C2052}"/>
              </a:ext>
            </a:extLst>
          </p:cNvPr>
          <p:cNvSpPr>
            <a:spLocks noGrp="1"/>
          </p:cNvSpPr>
          <p:nvPr>
            <p:ph type="pic" sz="quarter" idx="52" hasCustomPrompt="1"/>
          </p:nvPr>
        </p:nvSpPr>
        <p:spPr>
          <a:xfrm>
            <a:off x="2630709" y="3995656"/>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3" name="Rectangle 12">
            <a:extLst>
              <a:ext uri="{FF2B5EF4-FFF2-40B4-BE49-F238E27FC236}">
                <a16:creationId xmlns:a16="http://schemas.microsoft.com/office/drawing/2014/main" id="{323825A1-59E2-44A9-95B7-6AC7D95C9E72}"/>
              </a:ext>
            </a:extLst>
          </p:cNvPr>
          <p:cNvSpPr/>
          <p:nvPr userDrawn="1"/>
        </p:nvSpPr>
        <p:spPr>
          <a:xfrm>
            <a:off x="4358497" y="3990844"/>
            <a:ext cx="1728000" cy="22082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
        <p:nvSpPr>
          <p:cNvPr id="14" name="그림 개체 틀 2">
            <a:extLst>
              <a:ext uri="{FF2B5EF4-FFF2-40B4-BE49-F238E27FC236}">
                <a16:creationId xmlns:a16="http://schemas.microsoft.com/office/drawing/2014/main" id="{EB4DE102-538D-4221-81DD-3B6A54C5FA25}"/>
              </a:ext>
            </a:extLst>
          </p:cNvPr>
          <p:cNvSpPr>
            <a:spLocks noGrp="1"/>
          </p:cNvSpPr>
          <p:nvPr>
            <p:ph type="pic" sz="quarter" idx="53" hasCustomPrompt="1"/>
          </p:nvPr>
        </p:nvSpPr>
        <p:spPr>
          <a:xfrm>
            <a:off x="6086285" y="3995656"/>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5" name="Rectangle 14">
            <a:extLst>
              <a:ext uri="{FF2B5EF4-FFF2-40B4-BE49-F238E27FC236}">
                <a16:creationId xmlns:a16="http://schemas.microsoft.com/office/drawing/2014/main" id="{C3CC35CF-F6F8-44EA-81C0-C116DDD130E1}"/>
              </a:ext>
            </a:extLst>
          </p:cNvPr>
          <p:cNvSpPr/>
          <p:nvPr userDrawn="1"/>
        </p:nvSpPr>
        <p:spPr>
          <a:xfrm>
            <a:off x="7814072" y="3990844"/>
            <a:ext cx="1728000" cy="22082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Tree>
    <p:extLst>
      <p:ext uri="{BB962C8B-B14F-4D97-AF65-F5344CB8AC3E}">
        <p14:creationId xmlns:p14="http://schemas.microsoft.com/office/powerpoint/2010/main" val="14382530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1EC9BC-0799-46BD-9378-0B95A5781582}"/>
              </a:ext>
            </a:extLst>
          </p:cNvPr>
          <p:cNvSpPr/>
          <p:nvPr userDrawn="1"/>
        </p:nvSpPr>
        <p:spPr>
          <a:xfrm>
            <a:off x="826852" y="0"/>
            <a:ext cx="4562272" cy="4173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그림 개체 틀 2">
            <a:extLst>
              <a:ext uri="{FF2B5EF4-FFF2-40B4-BE49-F238E27FC236}">
                <a16:creationId xmlns:a16="http://schemas.microsoft.com/office/drawing/2014/main" id="{8F79C132-0EA5-43C2-B798-0B004993B432}"/>
              </a:ext>
            </a:extLst>
          </p:cNvPr>
          <p:cNvSpPr>
            <a:spLocks noGrp="1"/>
          </p:cNvSpPr>
          <p:nvPr>
            <p:ph type="pic" sz="quarter" idx="11" hasCustomPrompt="1"/>
          </p:nvPr>
        </p:nvSpPr>
        <p:spPr>
          <a:xfrm>
            <a:off x="2490281" y="3287949"/>
            <a:ext cx="8874868" cy="292235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17563092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8634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A7C6B2FE-17F7-485E-B22D-E4EEB4AB55A8}"/>
              </a:ext>
            </a:extLst>
          </p:cNvPr>
          <p:cNvSpPr/>
          <p:nvPr userDrawn="1"/>
        </p:nvSpPr>
        <p:spPr>
          <a:xfrm>
            <a:off x="6096000" y="1134290"/>
            <a:ext cx="5529944" cy="2749733"/>
          </a:xfrm>
          <a:prstGeom prst="frame">
            <a:avLst>
              <a:gd name="adj1" fmla="val 13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 name="그림 개체 틀 2">
            <a:extLst>
              <a:ext uri="{FF2B5EF4-FFF2-40B4-BE49-F238E27FC236}">
                <a16:creationId xmlns:a16="http://schemas.microsoft.com/office/drawing/2014/main" id="{F4968FF8-9F9B-469A-A570-1DE2141AB917}"/>
              </a:ext>
            </a:extLst>
          </p:cNvPr>
          <p:cNvSpPr>
            <a:spLocks noGrp="1"/>
          </p:cNvSpPr>
          <p:nvPr>
            <p:ph type="pic" sz="quarter" idx="15" hasCustomPrompt="1"/>
          </p:nvPr>
        </p:nvSpPr>
        <p:spPr>
          <a:xfrm>
            <a:off x="8299269" y="-1"/>
            <a:ext cx="3017520" cy="364889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
        <p:nvSpPr>
          <p:cNvPr id="4" name="Picture Placeholder 6">
            <a:extLst>
              <a:ext uri="{FF2B5EF4-FFF2-40B4-BE49-F238E27FC236}">
                <a16:creationId xmlns:a16="http://schemas.microsoft.com/office/drawing/2014/main" id="{22D1A9E3-4225-44AE-BA52-1E452D87F5BE}"/>
              </a:ext>
            </a:extLst>
          </p:cNvPr>
          <p:cNvSpPr>
            <a:spLocks noGrp="1"/>
          </p:cNvSpPr>
          <p:nvPr>
            <p:ph type="pic" sz="quarter" idx="11" hasCustomPrompt="1"/>
          </p:nvPr>
        </p:nvSpPr>
        <p:spPr>
          <a:xfrm>
            <a:off x="875211" y="659332"/>
            <a:ext cx="4380956" cy="5840819"/>
          </a:xfrm>
          <a:prstGeom prst="rect">
            <a:avLst/>
          </a:pr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003198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35566603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8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26135C-08ED-4CBB-A113-527CDFCEA14B}"/>
              </a:ext>
            </a:extLst>
          </p:cNvPr>
          <p:cNvSpPr/>
          <p:nvPr userDrawn="1"/>
        </p:nvSpPr>
        <p:spPr>
          <a:xfrm>
            <a:off x="0" y="2303253"/>
            <a:ext cx="12192000" cy="22514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
        <p:nvSpPr>
          <p:cNvPr id="6" name="Rectangle 5">
            <a:extLst>
              <a:ext uri="{FF2B5EF4-FFF2-40B4-BE49-F238E27FC236}">
                <a16:creationId xmlns:a16="http://schemas.microsoft.com/office/drawing/2014/main" id="{FB6E62AE-A249-4D6A-B9A5-A315F2CCF797}"/>
              </a:ext>
            </a:extLst>
          </p:cNvPr>
          <p:cNvSpPr/>
          <p:nvPr userDrawn="1"/>
        </p:nvSpPr>
        <p:spPr>
          <a:xfrm>
            <a:off x="0" y="4592128"/>
            <a:ext cx="12192000" cy="103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id="{7705B2C6-1DCE-49DF-9825-D42EEE7D750C}"/>
              </a:ext>
            </a:extLst>
          </p:cNvPr>
          <p:cNvSpPr/>
          <p:nvPr userDrawn="1"/>
        </p:nvSpPr>
        <p:spPr>
          <a:xfrm>
            <a:off x="0" y="2162355"/>
            <a:ext cx="12192000" cy="103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Picture Placeholder 11">
            <a:extLst>
              <a:ext uri="{FF2B5EF4-FFF2-40B4-BE49-F238E27FC236}">
                <a16:creationId xmlns:a16="http://schemas.microsoft.com/office/drawing/2014/main" id="{F43A1ED7-4953-4724-B2B6-9B5DE9AD6533}"/>
              </a:ext>
            </a:extLst>
          </p:cNvPr>
          <p:cNvSpPr>
            <a:spLocks noGrp="1"/>
          </p:cNvSpPr>
          <p:nvPr>
            <p:ph type="pic" sz="quarter" idx="10" hasCustomPrompt="1"/>
          </p:nvPr>
        </p:nvSpPr>
        <p:spPr>
          <a:xfrm>
            <a:off x="6961516" y="573702"/>
            <a:ext cx="4468483" cy="5710596"/>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0075882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469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76CD5A9F-F718-4B47-8001-20B00EE535FC}"/>
              </a:ext>
            </a:extLst>
          </p:cNvPr>
          <p:cNvSpPr/>
          <p:nvPr userDrawn="1"/>
        </p:nvSpPr>
        <p:spPr>
          <a:xfrm>
            <a:off x="7180382" y="5929256"/>
            <a:ext cx="5085794" cy="515169"/>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nvGrpSpPr>
          <p:cNvPr id="2" name="Group 1">
            <a:extLst>
              <a:ext uri="{FF2B5EF4-FFF2-40B4-BE49-F238E27FC236}">
                <a16:creationId xmlns:a16="http://schemas.microsoft.com/office/drawing/2014/main" id="{DB64D9F3-17EE-43A0-A442-CA964B901A85}"/>
              </a:ext>
            </a:extLst>
          </p:cNvPr>
          <p:cNvGrpSpPr/>
          <p:nvPr userDrawn="1"/>
        </p:nvGrpSpPr>
        <p:grpSpPr>
          <a:xfrm>
            <a:off x="7965993" y="1722699"/>
            <a:ext cx="3309288" cy="4464142"/>
            <a:chOff x="5745956" y="3501865"/>
            <a:chExt cx="2146216" cy="2895189"/>
          </a:xfrm>
        </p:grpSpPr>
        <p:sp>
          <p:nvSpPr>
            <p:cNvPr id="3" name="Freeform: Shape 2">
              <a:extLst>
                <a:ext uri="{FF2B5EF4-FFF2-40B4-BE49-F238E27FC236}">
                  <a16:creationId xmlns:a16="http://schemas.microsoft.com/office/drawing/2014/main" id="{C69A6389-D871-4A37-964D-D3D7AB945564}"/>
                </a:ext>
              </a:extLst>
            </p:cNvPr>
            <p:cNvSpPr/>
            <p:nvPr/>
          </p:nvSpPr>
          <p:spPr>
            <a:xfrm>
              <a:off x="7498806" y="3501865"/>
              <a:ext cx="157347" cy="62939"/>
            </a:xfrm>
            <a:custGeom>
              <a:avLst/>
              <a:gdLst>
                <a:gd name="connsiteX0" fmla="*/ 45244 w 47625"/>
                <a:gd name="connsiteY0" fmla="*/ 13811 h 19050"/>
                <a:gd name="connsiteX1" fmla="*/ 45244 w 47625"/>
                <a:gd name="connsiteY1" fmla="*/ 13811 h 19050"/>
                <a:gd name="connsiteX2" fmla="*/ 38576 w 47625"/>
                <a:gd name="connsiteY2" fmla="*/ 20479 h 19050"/>
                <a:gd name="connsiteX3" fmla="*/ 13811 w 47625"/>
                <a:gd name="connsiteY3" fmla="*/ 20479 h 19050"/>
                <a:gd name="connsiteX4" fmla="*/ 7144 w 47625"/>
                <a:gd name="connsiteY4" fmla="*/ 13811 h 19050"/>
                <a:gd name="connsiteX5" fmla="*/ 7144 w 47625"/>
                <a:gd name="connsiteY5" fmla="*/ 13811 h 19050"/>
                <a:gd name="connsiteX6" fmla="*/ 13811 w 47625"/>
                <a:gd name="connsiteY6" fmla="*/ 7144 h 19050"/>
                <a:gd name="connsiteX7" fmla="*/ 38576 w 47625"/>
                <a:gd name="connsiteY7" fmla="*/ 7144 h 19050"/>
                <a:gd name="connsiteX8" fmla="*/ 45244 w 47625"/>
                <a:gd name="connsiteY8" fmla="*/ 13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45244" y="13811"/>
                  </a:moveTo>
                  <a:lnTo>
                    <a:pt x="45244" y="13811"/>
                  </a:lnTo>
                  <a:cubicBezTo>
                    <a:pt x="45244" y="17621"/>
                    <a:pt x="42386" y="20479"/>
                    <a:pt x="38576" y="20479"/>
                  </a:cubicBezTo>
                  <a:lnTo>
                    <a:pt x="13811" y="20479"/>
                  </a:lnTo>
                  <a:cubicBezTo>
                    <a:pt x="10001" y="20479"/>
                    <a:pt x="7144" y="17621"/>
                    <a:pt x="7144" y="13811"/>
                  </a:cubicBezTo>
                  <a:lnTo>
                    <a:pt x="7144" y="13811"/>
                  </a:lnTo>
                  <a:cubicBezTo>
                    <a:pt x="7144" y="10001"/>
                    <a:pt x="10001" y="7144"/>
                    <a:pt x="13811" y="7144"/>
                  </a:cubicBezTo>
                  <a:lnTo>
                    <a:pt x="38576" y="7144"/>
                  </a:lnTo>
                  <a:cubicBezTo>
                    <a:pt x="42386" y="8096"/>
                    <a:pt x="45244" y="10954"/>
                    <a:pt x="45244" y="13811"/>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Freeform: Shape 3">
              <a:extLst>
                <a:ext uri="{FF2B5EF4-FFF2-40B4-BE49-F238E27FC236}">
                  <a16:creationId xmlns:a16="http://schemas.microsoft.com/office/drawing/2014/main" id="{9E673EBA-A50A-480F-9D66-DEE5687888A8}"/>
                </a:ext>
              </a:extLst>
            </p:cNvPr>
            <p:cNvSpPr/>
            <p:nvPr/>
          </p:nvSpPr>
          <p:spPr>
            <a:xfrm>
              <a:off x="7829233" y="3977052"/>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8142DBEE-DBE6-45E3-B2EE-BD0A2D647A2E}"/>
                </a:ext>
              </a:extLst>
            </p:cNvPr>
            <p:cNvSpPr/>
            <p:nvPr/>
          </p:nvSpPr>
          <p:spPr>
            <a:xfrm>
              <a:off x="7829233" y="3838586"/>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id="{0D76476F-43A3-46B5-AB1C-E6767C47C8B3}"/>
                </a:ext>
              </a:extLst>
            </p:cNvPr>
            <p:cNvSpPr/>
            <p:nvPr/>
          </p:nvSpPr>
          <p:spPr>
            <a:xfrm>
              <a:off x="5745956" y="3523892"/>
              <a:ext cx="2139922" cy="2863720"/>
            </a:xfrm>
            <a:custGeom>
              <a:avLst/>
              <a:gdLst>
                <a:gd name="connsiteX0" fmla="*/ 611029 w 647700"/>
                <a:gd name="connsiteY0" fmla="*/ 7144 h 866775"/>
                <a:gd name="connsiteX1" fmla="*/ 40481 w 647700"/>
                <a:gd name="connsiteY1" fmla="*/ 7144 h 866775"/>
                <a:gd name="connsiteX2" fmla="*/ 7144 w 647700"/>
                <a:gd name="connsiteY2" fmla="*/ 41434 h 866775"/>
                <a:gd name="connsiteX3" fmla="*/ 7144 w 647700"/>
                <a:gd name="connsiteY3" fmla="*/ 831056 h 866775"/>
                <a:gd name="connsiteX4" fmla="*/ 40481 w 647700"/>
                <a:gd name="connsiteY4" fmla="*/ 865346 h 866775"/>
                <a:gd name="connsiteX5" fmla="*/ 611029 w 647700"/>
                <a:gd name="connsiteY5" fmla="*/ 865346 h 866775"/>
                <a:gd name="connsiteX6" fmla="*/ 644366 w 647700"/>
                <a:gd name="connsiteY6" fmla="*/ 831056 h 866775"/>
                <a:gd name="connsiteX7" fmla="*/ 644366 w 647700"/>
                <a:gd name="connsiteY7" fmla="*/ 41434 h 866775"/>
                <a:gd name="connsiteX8" fmla="*/ 611029 w 647700"/>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866775">
                  <a:moveTo>
                    <a:pt x="611029" y="7144"/>
                  </a:moveTo>
                  <a:lnTo>
                    <a:pt x="40481" y="7144"/>
                  </a:lnTo>
                  <a:cubicBezTo>
                    <a:pt x="22384" y="7144"/>
                    <a:pt x="7144" y="22384"/>
                    <a:pt x="7144" y="41434"/>
                  </a:cubicBezTo>
                  <a:lnTo>
                    <a:pt x="7144" y="831056"/>
                  </a:lnTo>
                  <a:cubicBezTo>
                    <a:pt x="7144" y="850106"/>
                    <a:pt x="22384" y="865346"/>
                    <a:pt x="40481" y="865346"/>
                  </a:cubicBezTo>
                  <a:lnTo>
                    <a:pt x="611029" y="865346"/>
                  </a:lnTo>
                  <a:cubicBezTo>
                    <a:pt x="629126" y="865346"/>
                    <a:pt x="644366" y="850106"/>
                    <a:pt x="644366" y="831056"/>
                  </a:cubicBezTo>
                  <a:lnTo>
                    <a:pt x="644366" y="41434"/>
                  </a:lnTo>
                  <a:cubicBezTo>
                    <a:pt x="644366" y="23336"/>
                    <a:pt x="629126" y="7144"/>
                    <a:pt x="611029" y="71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id="{3524981E-3E69-4ACA-BD7A-90DAB85C8A42}"/>
                </a:ext>
              </a:extLst>
            </p:cNvPr>
            <p:cNvSpPr/>
            <p:nvPr/>
          </p:nvSpPr>
          <p:spPr>
            <a:xfrm>
              <a:off x="5755398" y="3533334"/>
              <a:ext cx="2108453" cy="2863720"/>
            </a:xfrm>
            <a:custGeom>
              <a:avLst/>
              <a:gdLst>
                <a:gd name="connsiteX0" fmla="*/ 605314 w 638175"/>
                <a:gd name="connsiteY0" fmla="*/ 7144 h 866775"/>
                <a:gd name="connsiteX1" fmla="*/ 40481 w 638175"/>
                <a:gd name="connsiteY1" fmla="*/ 7144 h 866775"/>
                <a:gd name="connsiteX2" fmla="*/ 7144 w 638175"/>
                <a:gd name="connsiteY2" fmla="*/ 41434 h 866775"/>
                <a:gd name="connsiteX3" fmla="*/ 7144 w 638175"/>
                <a:gd name="connsiteY3" fmla="*/ 826294 h 866775"/>
                <a:gd name="connsiteX4" fmla="*/ 40481 w 638175"/>
                <a:gd name="connsiteY4" fmla="*/ 860584 h 866775"/>
                <a:gd name="connsiteX5" fmla="*/ 604361 w 638175"/>
                <a:gd name="connsiteY5" fmla="*/ 860584 h 866775"/>
                <a:gd name="connsiteX6" fmla="*/ 637699 w 638175"/>
                <a:gd name="connsiteY6" fmla="*/ 826294 h 866775"/>
                <a:gd name="connsiteX7" fmla="*/ 637699 w 638175"/>
                <a:gd name="connsiteY7" fmla="*/ 41434 h 866775"/>
                <a:gd name="connsiteX8" fmla="*/ 605314 w 638175"/>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175" h="866775">
                  <a:moveTo>
                    <a:pt x="605314" y="7144"/>
                  </a:moveTo>
                  <a:lnTo>
                    <a:pt x="40481" y="7144"/>
                  </a:lnTo>
                  <a:cubicBezTo>
                    <a:pt x="22384" y="7144"/>
                    <a:pt x="7144" y="22384"/>
                    <a:pt x="7144" y="41434"/>
                  </a:cubicBezTo>
                  <a:lnTo>
                    <a:pt x="7144" y="826294"/>
                  </a:lnTo>
                  <a:cubicBezTo>
                    <a:pt x="7144" y="845344"/>
                    <a:pt x="22384" y="860584"/>
                    <a:pt x="40481" y="860584"/>
                  </a:cubicBezTo>
                  <a:lnTo>
                    <a:pt x="604361" y="860584"/>
                  </a:lnTo>
                  <a:cubicBezTo>
                    <a:pt x="622459" y="860584"/>
                    <a:pt x="637699" y="845344"/>
                    <a:pt x="637699" y="826294"/>
                  </a:cubicBezTo>
                  <a:lnTo>
                    <a:pt x="637699" y="41434"/>
                  </a:lnTo>
                  <a:cubicBezTo>
                    <a:pt x="637699" y="22384"/>
                    <a:pt x="623411" y="7144"/>
                    <a:pt x="605314" y="7144"/>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416D8538-9147-4DF3-BDE9-99232B7E894E}"/>
                </a:ext>
              </a:extLst>
            </p:cNvPr>
            <p:cNvSpPr/>
            <p:nvPr/>
          </p:nvSpPr>
          <p:spPr>
            <a:xfrm>
              <a:off x="5972536" y="3781941"/>
              <a:ext cx="1699350" cy="2360208"/>
            </a:xfrm>
            <a:custGeom>
              <a:avLst/>
              <a:gdLst>
                <a:gd name="connsiteX0" fmla="*/ 7144 w 514350"/>
                <a:gd name="connsiteY0" fmla="*/ 7144 h 714375"/>
                <a:gd name="connsiteX1" fmla="*/ 508159 w 514350"/>
                <a:gd name="connsiteY1" fmla="*/ 7144 h 714375"/>
                <a:gd name="connsiteX2" fmla="*/ 508159 w 514350"/>
                <a:gd name="connsiteY2" fmla="*/ 711041 h 714375"/>
                <a:gd name="connsiteX3" fmla="*/ 7144 w 514350"/>
                <a:gd name="connsiteY3" fmla="*/ 711041 h 714375"/>
              </a:gdLst>
              <a:ahLst/>
              <a:cxnLst>
                <a:cxn ang="0">
                  <a:pos x="connsiteX0" y="connsiteY0"/>
                </a:cxn>
                <a:cxn ang="0">
                  <a:pos x="connsiteX1" y="connsiteY1"/>
                </a:cxn>
                <a:cxn ang="0">
                  <a:pos x="connsiteX2" y="connsiteY2"/>
                </a:cxn>
                <a:cxn ang="0">
                  <a:pos x="connsiteX3" y="connsiteY3"/>
                </a:cxn>
              </a:cxnLst>
              <a:rect l="l" t="t" r="r" b="b"/>
              <a:pathLst>
                <a:path w="514350" h="714375">
                  <a:moveTo>
                    <a:pt x="7144" y="7144"/>
                  </a:moveTo>
                  <a:lnTo>
                    <a:pt x="508159" y="7144"/>
                  </a:lnTo>
                  <a:lnTo>
                    <a:pt x="508159" y="711041"/>
                  </a:lnTo>
                  <a:lnTo>
                    <a:pt x="7144" y="711041"/>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id="{8E303F61-6C0D-4DD9-80A8-69E45E5E33CC}"/>
                </a:ext>
              </a:extLst>
            </p:cNvPr>
            <p:cNvSpPr/>
            <p:nvPr/>
          </p:nvSpPr>
          <p:spPr>
            <a:xfrm>
              <a:off x="6537278" y="3804313"/>
              <a:ext cx="1119116" cy="2330356"/>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10" name="Group 9">
              <a:extLst>
                <a:ext uri="{FF2B5EF4-FFF2-40B4-BE49-F238E27FC236}">
                  <a16:creationId xmlns:a16="http://schemas.microsoft.com/office/drawing/2014/main" id="{51694E4D-7D41-457A-BFB7-DB621CA180FC}"/>
                </a:ext>
              </a:extLst>
            </p:cNvPr>
            <p:cNvGrpSpPr/>
            <p:nvPr/>
          </p:nvGrpSpPr>
          <p:grpSpPr>
            <a:xfrm>
              <a:off x="6752948" y="6198983"/>
              <a:ext cx="113352" cy="113352"/>
              <a:chOff x="6768693" y="6038239"/>
              <a:chExt cx="147969" cy="147969"/>
            </a:xfrm>
          </p:grpSpPr>
          <p:sp>
            <p:nvSpPr>
              <p:cNvPr id="11" name="Oval 10">
                <a:extLst>
                  <a:ext uri="{FF2B5EF4-FFF2-40B4-BE49-F238E27FC236}">
                    <a16:creationId xmlns:a16="http://schemas.microsoft.com/office/drawing/2014/main" id="{01602311-8D00-411C-8E89-32FF677BD3F7}"/>
                  </a:ext>
                </a:extLst>
              </p:cNvPr>
              <p:cNvSpPr/>
              <p:nvPr/>
            </p:nvSpPr>
            <p:spPr>
              <a:xfrm>
                <a:off x="6768693" y="6038239"/>
                <a:ext cx="147969" cy="14796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2" name="Oval 11">
                <a:extLst>
                  <a:ext uri="{FF2B5EF4-FFF2-40B4-BE49-F238E27FC236}">
                    <a16:creationId xmlns:a16="http://schemas.microsoft.com/office/drawing/2014/main" id="{F9DD2738-7260-4A47-9292-185B42B2725B}"/>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grpSp>
      <p:sp>
        <p:nvSpPr>
          <p:cNvPr id="13" name="그림 개체 틀 2">
            <a:extLst>
              <a:ext uri="{FF2B5EF4-FFF2-40B4-BE49-F238E27FC236}">
                <a16:creationId xmlns:a16="http://schemas.microsoft.com/office/drawing/2014/main" id="{7A3C7DBD-4B19-4C8B-BD29-BB63E7F017F1}"/>
              </a:ext>
            </a:extLst>
          </p:cNvPr>
          <p:cNvSpPr>
            <a:spLocks noGrp="1"/>
          </p:cNvSpPr>
          <p:nvPr>
            <p:ph type="pic" sz="quarter" idx="14" hasCustomPrompt="1"/>
          </p:nvPr>
        </p:nvSpPr>
        <p:spPr>
          <a:xfrm>
            <a:off x="8169315" y="2050683"/>
            <a:ext cx="2912347" cy="373158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4" name="Text Placeholder 9">
            <a:extLst>
              <a:ext uri="{FF2B5EF4-FFF2-40B4-BE49-F238E27FC236}">
                <a16:creationId xmlns:a16="http://schemas.microsoft.com/office/drawing/2014/main" id="{043F2186-E302-48DC-A8A5-3CD8D9F8B848}"/>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620045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7193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그림 개체 틀 5">
            <a:extLst>
              <a:ext uri="{FF2B5EF4-FFF2-40B4-BE49-F238E27FC236}">
                <a16:creationId xmlns:a16="http://schemas.microsoft.com/office/drawing/2014/main" id="{0500FF89-23B5-4899-BE1F-B69050163A2D}"/>
              </a:ext>
            </a:extLst>
          </p:cNvPr>
          <p:cNvSpPr>
            <a:spLocks noGrp="1"/>
          </p:cNvSpPr>
          <p:nvPr>
            <p:ph type="pic" sz="quarter" idx="12" hasCustomPrompt="1"/>
          </p:nvPr>
        </p:nvSpPr>
        <p:spPr>
          <a:xfrm>
            <a:off x="2038350" y="0"/>
            <a:ext cx="4057650" cy="6858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3" name="직사각형 2">
            <a:extLst>
              <a:ext uri="{FF2B5EF4-FFF2-40B4-BE49-F238E27FC236}">
                <a16:creationId xmlns:a16="http://schemas.microsoft.com/office/drawing/2014/main" id="{D15F52CE-2B81-46BC-82A2-21FB1BC488F5}"/>
              </a:ext>
            </a:extLst>
          </p:cNvPr>
          <p:cNvSpPr/>
          <p:nvPr userDrawn="1"/>
        </p:nvSpPr>
        <p:spPr>
          <a:xfrm>
            <a:off x="0" y="0"/>
            <a:ext cx="20383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5019344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3650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7569A04E-F577-4213-87D1-4582DD97768F}"/>
              </a:ext>
            </a:extLst>
          </p:cNvPr>
          <p:cNvSpPr/>
          <p:nvPr userDrawn="1"/>
        </p:nvSpPr>
        <p:spPr>
          <a:xfrm>
            <a:off x="320352" y="6009411"/>
            <a:ext cx="5940052" cy="601702"/>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nvGrpSpPr>
          <p:cNvPr id="2" name="Group 1">
            <a:extLst>
              <a:ext uri="{FF2B5EF4-FFF2-40B4-BE49-F238E27FC236}">
                <a16:creationId xmlns:a16="http://schemas.microsoft.com/office/drawing/2014/main" id="{49F86867-2FAD-4FC8-867C-52A6C838E2F0}"/>
              </a:ext>
            </a:extLst>
          </p:cNvPr>
          <p:cNvGrpSpPr/>
          <p:nvPr userDrawn="1"/>
        </p:nvGrpSpPr>
        <p:grpSpPr>
          <a:xfrm>
            <a:off x="869102" y="3666194"/>
            <a:ext cx="4848059" cy="2663680"/>
            <a:chOff x="-548507" y="477868"/>
            <a:chExt cx="11570449" cy="6357177"/>
          </a:xfrm>
        </p:grpSpPr>
        <p:sp>
          <p:nvSpPr>
            <p:cNvPr id="3" name="Freeform: Shape 2">
              <a:extLst>
                <a:ext uri="{FF2B5EF4-FFF2-40B4-BE49-F238E27FC236}">
                  <a16:creationId xmlns:a16="http://schemas.microsoft.com/office/drawing/2014/main" id="{0011D7B1-46A8-4B93-B294-AB0E456FA6DD}"/>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Freeform: Shape 3">
              <a:extLst>
                <a:ext uri="{FF2B5EF4-FFF2-40B4-BE49-F238E27FC236}">
                  <a16:creationId xmlns:a16="http://schemas.microsoft.com/office/drawing/2014/main" id="{C4674504-72C3-4D9B-8937-B7A39EE1597D}"/>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973EF149-DC47-4518-96BE-908ACE5B2D7E}"/>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id="{135D678E-A444-4507-AFD8-2F80ADB4E45D}"/>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id="{D8087C00-024B-4C7F-8A91-FF202C733F8A}"/>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8" name="Group 7">
              <a:extLst>
                <a:ext uri="{FF2B5EF4-FFF2-40B4-BE49-F238E27FC236}">
                  <a16:creationId xmlns:a16="http://schemas.microsoft.com/office/drawing/2014/main" id="{25562F6F-B281-4E76-96C4-83EFC0FF54E6}"/>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12B2D03C-0E22-47BE-A9C1-17C9B025ACBF}"/>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Rounded Corners 13">
                <a:extLst>
                  <a:ext uri="{FF2B5EF4-FFF2-40B4-BE49-F238E27FC236}">
                    <a16:creationId xmlns:a16="http://schemas.microsoft.com/office/drawing/2014/main" id="{38DDF151-6242-4C4D-9894-B096987816CC}"/>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9" name="Group 8">
              <a:extLst>
                <a:ext uri="{FF2B5EF4-FFF2-40B4-BE49-F238E27FC236}">
                  <a16:creationId xmlns:a16="http://schemas.microsoft.com/office/drawing/2014/main" id="{5195C6E5-74DA-4CD1-BE90-9E7AFCADC452}"/>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945332B0-8124-4928-9145-5257829ED96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2" name="Rectangle: Rounded Corners 11">
                <a:extLst>
                  <a:ext uri="{FF2B5EF4-FFF2-40B4-BE49-F238E27FC236}">
                    <a16:creationId xmlns:a16="http://schemas.microsoft.com/office/drawing/2014/main" id="{038C2664-3E04-4A31-A30C-7499F1DABBE0}"/>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0" name="Freeform: Shape 9">
              <a:extLst>
                <a:ext uri="{FF2B5EF4-FFF2-40B4-BE49-F238E27FC236}">
                  <a16:creationId xmlns:a16="http://schemas.microsoft.com/office/drawing/2014/main" id="{11FAAA1F-80F2-4F06-9E08-5EE7CC0E8AF6}"/>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15" name="Picture Placeholder 2">
            <a:extLst>
              <a:ext uri="{FF2B5EF4-FFF2-40B4-BE49-F238E27FC236}">
                <a16:creationId xmlns:a16="http://schemas.microsoft.com/office/drawing/2014/main" id="{E0CBEB81-E1A2-4D39-9013-ED43EFA8EBBF}"/>
              </a:ext>
            </a:extLst>
          </p:cNvPr>
          <p:cNvSpPr>
            <a:spLocks noGrp="1"/>
          </p:cNvSpPr>
          <p:nvPr>
            <p:ph type="pic" idx="13" hasCustomPrompt="1"/>
          </p:nvPr>
        </p:nvSpPr>
        <p:spPr>
          <a:xfrm>
            <a:off x="1527619" y="3799347"/>
            <a:ext cx="3540342" cy="2191714"/>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093118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4321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45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2134472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5989033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Arial" pitchFamily="34" charset="0"/>
                <a:cs typeface="Arial" pitchFamily="34" charset="0"/>
              </a:rPr>
              <a:t>www.allppt.com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7003917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1;p2"/>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4;p2"/>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txBox="1">
            <a:spLocks noGrp="1"/>
          </p:cNvSpPr>
          <p:nvPr>
            <p:ph type="ctrTitle"/>
          </p:nvPr>
        </p:nvSpPr>
        <p:spPr>
          <a:xfrm>
            <a:off x="2490533" y="2308633"/>
            <a:ext cx="7210800" cy="22408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9066"/>
            </a:lvl1pPr>
            <a:lvl2pPr lvl="1" algn="ctr" rtl="0">
              <a:spcBef>
                <a:spcPts val="0"/>
              </a:spcBef>
              <a:spcAft>
                <a:spcPts val="0"/>
              </a:spcAft>
              <a:buSzPts val="6800"/>
              <a:buNone/>
              <a:defRPr sz="9066"/>
            </a:lvl2pPr>
            <a:lvl3pPr lvl="2" algn="ctr" rtl="0">
              <a:spcBef>
                <a:spcPts val="0"/>
              </a:spcBef>
              <a:spcAft>
                <a:spcPts val="0"/>
              </a:spcAft>
              <a:buSzPts val="6800"/>
              <a:buNone/>
              <a:defRPr sz="9066"/>
            </a:lvl3pPr>
            <a:lvl4pPr lvl="3" algn="ctr" rtl="0">
              <a:spcBef>
                <a:spcPts val="0"/>
              </a:spcBef>
              <a:spcAft>
                <a:spcPts val="0"/>
              </a:spcAft>
              <a:buSzPts val="6800"/>
              <a:buNone/>
              <a:defRPr sz="9066"/>
            </a:lvl4pPr>
            <a:lvl5pPr lvl="4" algn="ctr" rtl="0">
              <a:spcBef>
                <a:spcPts val="0"/>
              </a:spcBef>
              <a:spcAft>
                <a:spcPts val="0"/>
              </a:spcAft>
              <a:buSzPts val="6800"/>
              <a:buNone/>
              <a:defRPr sz="9066"/>
            </a:lvl5pPr>
            <a:lvl6pPr lvl="5" algn="ctr" rtl="0">
              <a:spcBef>
                <a:spcPts val="0"/>
              </a:spcBef>
              <a:spcAft>
                <a:spcPts val="0"/>
              </a:spcAft>
              <a:buSzPts val="6800"/>
              <a:buNone/>
              <a:defRPr sz="9066"/>
            </a:lvl6pPr>
            <a:lvl7pPr lvl="6" algn="ctr" rtl="0">
              <a:spcBef>
                <a:spcPts val="0"/>
              </a:spcBef>
              <a:spcAft>
                <a:spcPts val="0"/>
              </a:spcAft>
              <a:buSzPts val="6800"/>
              <a:buNone/>
              <a:defRPr sz="9066"/>
            </a:lvl7pPr>
            <a:lvl8pPr lvl="7" algn="ctr" rtl="0">
              <a:spcBef>
                <a:spcPts val="0"/>
              </a:spcBef>
              <a:spcAft>
                <a:spcPts val="0"/>
              </a:spcAft>
              <a:buSzPts val="6800"/>
              <a:buNone/>
              <a:defRPr sz="9066"/>
            </a:lvl8pPr>
            <a:lvl9pPr lvl="8" algn="ctr" rtl="0">
              <a:spcBef>
                <a:spcPts val="0"/>
              </a:spcBef>
              <a:spcAft>
                <a:spcPts val="0"/>
              </a:spcAft>
              <a:buSzPts val="6800"/>
              <a:buNone/>
              <a:defRPr sz="9066"/>
            </a:lvl9pPr>
          </a:lstStyle>
          <a:p>
            <a:endParaRPr/>
          </a:p>
        </p:txBody>
      </p:sp>
      <p:sp>
        <p:nvSpPr>
          <p:cNvPr id="19" name="Google Shape;19;p2"/>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20;p2"/>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21;p2"/>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37854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2281785" y="1406383"/>
            <a:ext cx="3939" cy="1863"/>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4"/>
          <p:cNvSpPr/>
          <p:nvPr/>
        </p:nvSpPr>
        <p:spPr>
          <a:xfrm>
            <a:off x="1053255" y="674684"/>
            <a:ext cx="10558975" cy="5828245"/>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705895" y="466400"/>
            <a:ext cx="10750127" cy="6016339"/>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0" name="Google Shape;40;p4"/>
          <p:cNvGrpSpPr/>
          <p:nvPr/>
        </p:nvGrpSpPr>
        <p:grpSpPr>
          <a:xfrm>
            <a:off x="733633" y="491494"/>
            <a:ext cx="1170972" cy="83671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6" name="Google Shape;46;p4"/>
          <p:cNvSpPr txBox="1">
            <a:spLocks noGrp="1"/>
          </p:cNvSpPr>
          <p:nvPr>
            <p:ph type="body" idx="1"/>
          </p:nvPr>
        </p:nvSpPr>
        <p:spPr>
          <a:xfrm>
            <a:off x="2285733" y="1582433"/>
            <a:ext cx="7620400" cy="3693200"/>
          </a:xfrm>
          <a:prstGeom prst="rect">
            <a:avLst/>
          </a:prstGeom>
        </p:spPr>
        <p:txBody>
          <a:bodyPr spcFirstLastPara="1" wrap="square" lIns="0" tIns="0" rIns="0" bIns="0" anchor="ctr" anchorCtr="0">
            <a:noAutofit/>
          </a:bodyPr>
          <a:lstStyle>
            <a:lvl1pPr marL="609585" lvl="0" indent="-541853" algn="ctr" rtl="0">
              <a:spcBef>
                <a:spcPts val="0"/>
              </a:spcBef>
              <a:spcAft>
                <a:spcPts val="0"/>
              </a:spcAft>
              <a:buSzPts val="2800"/>
              <a:buFont typeface="Nunito SemiBold"/>
              <a:buChar char="✗"/>
              <a:defRPr sz="3733">
                <a:latin typeface="Nunito SemiBold"/>
                <a:ea typeface="Nunito SemiBold"/>
                <a:cs typeface="Nunito SemiBold"/>
                <a:sym typeface="Nunito SemiBold"/>
              </a:defRPr>
            </a:lvl1pPr>
            <a:lvl2pPr marL="1219170" lvl="1"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2pPr>
            <a:lvl3pPr marL="1828754" lvl="2"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3pPr>
            <a:lvl4pPr marL="2438339" lvl="3"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4pPr>
            <a:lvl5pPr marL="3047924" lvl="4"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5pPr>
            <a:lvl6pPr marL="3657509" lvl="5"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6pPr>
            <a:lvl7pPr marL="4267093" lvl="6"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7pPr>
            <a:lvl8pPr marL="4876678" lvl="7"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8pPr>
            <a:lvl9pPr marL="5486263" lvl="8" indent="-541853" algn="ctr" rtl="0">
              <a:spcBef>
                <a:spcPts val="1333"/>
              </a:spcBef>
              <a:spcAft>
                <a:spcPts val="1333"/>
              </a:spcAft>
              <a:buSzPts val="2800"/>
              <a:buFont typeface="Nunito SemiBold"/>
              <a:buChar char="■"/>
              <a:defRPr sz="3733">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48" name="Google Shape;48;p4"/>
          <p:cNvSpPr/>
          <p:nvPr/>
        </p:nvSpPr>
        <p:spPr>
          <a:xfrm rot="-10653455">
            <a:off x="411872" y="4549353"/>
            <a:ext cx="1086664" cy="136454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rot="5624237">
            <a:off x="11052895" y="3822455"/>
            <a:ext cx="720159" cy="352312"/>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rot="5400000">
            <a:off x="8345524" y="-158950"/>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rot="5400000">
            <a:off x="8612885" y="97747"/>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4"/>
          <p:cNvSpPr/>
          <p:nvPr/>
        </p:nvSpPr>
        <p:spPr>
          <a:xfrm flipH="1">
            <a:off x="648134" y="338347"/>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53;p4"/>
          <p:cNvSpPr/>
          <p:nvPr/>
        </p:nvSpPr>
        <p:spPr>
          <a:xfrm flipH="1">
            <a:off x="679413" y="307517"/>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27606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55" name="Google Shape;55;p5"/>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56;p5"/>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57;p5"/>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5"/>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584233" y="2008467"/>
            <a:ext cx="8568400" cy="3787200"/>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1333"/>
              </a:spcBef>
              <a:spcAft>
                <a:spcPts val="0"/>
              </a:spcAft>
              <a:buSzPts val="2200"/>
              <a:buChar char="✗"/>
              <a:defRPr/>
            </a:lvl2pPr>
            <a:lvl3pPr marL="1828754" lvl="2" indent="-491054" rtl="0">
              <a:spcBef>
                <a:spcPts val="1333"/>
              </a:spcBef>
              <a:spcAft>
                <a:spcPts val="0"/>
              </a:spcAft>
              <a:buSzPts val="2200"/>
              <a:buChar char="■"/>
              <a:defRPr/>
            </a:lvl3pPr>
            <a:lvl4pPr marL="2438339" lvl="3" indent="-491054" rtl="0">
              <a:spcBef>
                <a:spcPts val="1333"/>
              </a:spcBef>
              <a:spcAft>
                <a:spcPts val="0"/>
              </a:spcAft>
              <a:buSzPts val="2200"/>
              <a:buChar char="●"/>
              <a:defRPr/>
            </a:lvl4pPr>
            <a:lvl5pPr marL="3047924" lvl="4" indent="-491054" rtl="0">
              <a:spcBef>
                <a:spcPts val="1333"/>
              </a:spcBef>
              <a:spcAft>
                <a:spcPts val="0"/>
              </a:spcAft>
              <a:buSzPts val="2200"/>
              <a:buChar char="○"/>
              <a:defRPr/>
            </a:lvl5pPr>
            <a:lvl6pPr marL="3657509" lvl="5" indent="-491054" rtl="0">
              <a:spcBef>
                <a:spcPts val="1333"/>
              </a:spcBef>
              <a:spcAft>
                <a:spcPts val="0"/>
              </a:spcAft>
              <a:buSzPts val="2200"/>
              <a:buChar char="■"/>
              <a:defRPr/>
            </a:lvl6pPr>
            <a:lvl7pPr marL="4267093" lvl="6" indent="-491054" rtl="0">
              <a:spcBef>
                <a:spcPts val="1333"/>
              </a:spcBef>
              <a:spcAft>
                <a:spcPts val="0"/>
              </a:spcAft>
              <a:buSzPts val="2200"/>
              <a:buChar char="●"/>
              <a:defRPr/>
            </a:lvl7pPr>
            <a:lvl8pPr marL="4876678" lvl="7" indent="-491054" rtl="0">
              <a:spcBef>
                <a:spcPts val="1333"/>
              </a:spcBef>
              <a:spcAft>
                <a:spcPts val="0"/>
              </a:spcAft>
              <a:buSzPts val="2200"/>
              <a:buChar char="○"/>
              <a:defRPr/>
            </a:lvl8pPr>
            <a:lvl9pPr marL="5486263" lvl="8" indent="-491054" rtl="0">
              <a:spcBef>
                <a:spcPts val="1333"/>
              </a:spcBef>
              <a:spcAft>
                <a:spcPts val="1333"/>
              </a:spcAft>
              <a:buSzPts val="2200"/>
              <a:buChar char="■"/>
              <a:defRPr/>
            </a:lvl9pPr>
          </a:lstStyle>
          <a:p>
            <a:endParaRPr/>
          </a:p>
        </p:txBody>
      </p:sp>
      <p:sp>
        <p:nvSpPr>
          <p:cNvPr id="60" name="Google Shape;60;p5"/>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61" name="Google Shape;61;p5"/>
          <p:cNvSpPr/>
          <p:nvPr/>
        </p:nvSpPr>
        <p:spPr>
          <a:xfrm>
            <a:off x="4287149" y="49492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5"/>
          <p:cNvSpPr/>
          <p:nvPr/>
        </p:nvSpPr>
        <p:spPr>
          <a:xfrm>
            <a:off x="6260340" y="53941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5"/>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5"/>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5"/>
          <p:cNvSpPr/>
          <p:nvPr/>
        </p:nvSpPr>
        <p:spPr>
          <a:xfrm>
            <a:off x="11437699" y="39432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5"/>
          <p:cNvSpPr/>
          <p:nvPr/>
        </p:nvSpPr>
        <p:spPr>
          <a:xfrm>
            <a:off x="6471862" y="6143069"/>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67;p5"/>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59782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68"/>
        <p:cNvGrpSpPr/>
        <p:nvPr/>
      </p:nvGrpSpPr>
      <p:grpSpPr>
        <a:xfrm>
          <a:off x="0" y="0"/>
          <a:ext cx="0" cy="0"/>
          <a:chOff x="0" y="0"/>
          <a:chExt cx="0" cy="0"/>
        </a:xfrm>
      </p:grpSpPr>
      <p:sp>
        <p:nvSpPr>
          <p:cNvPr id="69" name="Google Shape;69;p6"/>
          <p:cNvSpPr/>
          <p:nvPr/>
        </p:nvSpPr>
        <p:spPr>
          <a:xfrm>
            <a:off x="0" y="0"/>
            <a:ext cx="12192000" cy="68580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rot="10800000">
            <a:off x="637494" y="665999"/>
            <a:ext cx="5188773" cy="5852601"/>
          </a:xfrm>
          <a:custGeom>
            <a:avLst/>
            <a:gdLst/>
            <a:ahLst/>
            <a:cxnLst/>
            <a:rect l="l" t="t" r="r" b="b"/>
            <a:pathLst>
              <a:path w="873041" h="513236" extrusionOk="0">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6"/>
          <p:cNvSpPr/>
          <p:nvPr/>
        </p:nvSpPr>
        <p:spPr>
          <a:xfrm>
            <a:off x="479518" y="494934"/>
            <a:ext cx="5158861" cy="5867065"/>
          </a:xfrm>
          <a:custGeom>
            <a:avLst/>
            <a:gdLst/>
            <a:ahLst/>
            <a:cxnLst/>
            <a:rect l="l" t="t" r="r" b="b"/>
            <a:pathLst>
              <a:path w="1717712" h="1953518" extrusionOk="0">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6"/>
          <p:cNvSpPr txBox="1">
            <a:spLocks noGrp="1"/>
          </p:cNvSpPr>
          <p:nvPr>
            <p:ph type="title"/>
          </p:nvPr>
        </p:nvSpPr>
        <p:spPr>
          <a:xfrm>
            <a:off x="1177833" y="1339984"/>
            <a:ext cx="3839200" cy="12692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3" name="Google Shape;73;p6"/>
          <p:cNvSpPr txBox="1">
            <a:spLocks noGrp="1"/>
          </p:cNvSpPr>
          <p:nvPr>
            <p:ph type="body" idx="1"/>
          </p:nvPr>
        </p:nvSpPr>
        <p:spPr>
          <a:xfrm>
            <a:off x="1178033" y="2771217"/>
            <a:ext cx="3839200" cy="2746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74" name="Google Shape;74;p6"/>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75" name="Google Shape;75;p6"/>
          <p:cNvSpPr/>
          <p:nvPr/>
        </p:nvSpPr>
        <p:spPr>
          <a:xfrm rot="5400000">
            <a:off x="4819390" y="3442248"/>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6"/>
          <p:cNvSpPr/>
          <p:nvPr/>
        </p:nvSpPr>
        <p:spPr>
          <a:xfrm rot="5400000">
            <a:off x="5540742" y="46971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6"/>
          <p:cNvSpPr/>
          <p:nvPr/>
        </p:nvSpPr>
        <p:spPr>
          <a:xfrm rot="10800000">
            <a:off x="723383" y="5986900"/>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78;p6"/>
          <p:cNvSpPr/>
          <p:nvPr/>
        </p:nvSpPr>
        <p:spPr>
          <a:xfrm rot="5130764">
            <a:off x="330190" y="549114"/>
            <a:ext cx="994517" cy="1033772"/>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79;p6"/>
          <p:cNvSpPr/>
          <p:nvPr/>
        </p:nvSpPr>
        <p:spPr>
          <a:xfrm>
            <a:off x="3993032" y="4007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80;p6"/>
          <p:cNvSpPr/>
          <p:nvPr/>
        </p:nvSpPr>
        <p:spPr>
          <a:xfrm>
            <a:off x="1994262" y="6170762"/>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 name="Google Shape;81;p6"/>
          <p:cNvSpPr/>
          <p:nvPr/>
        </p:nvSpPr>
        <p:spPr>
          <a:xfrm rot="10800000">
            <a:off x="727688" y="6240338"/>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08862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2"/>
        <p:cNvGrpSpPr/>
        <p:nvPr/>
      </p:nvGrpSpPr>
      <p:grpSpPr>
        <a:xfrm>
          <a:off x="0" y="0"/>
          <a:ext cx="0" cy="0"/>
          <a:chOff x="0" y="0"/>
          <a:chExt cx="0" cy="0"/>
        </a:xfrm>
      </p:grpSpPr>
      <p:sp>
        <p:nvSpPr>
          <p:cNvPr id="83" name="Google Shape;83;p7"/>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 name="Google Shape;84;p7"/>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 name="Google Shape;85;p7"/>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7"/>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7" name="Google Shape;87;p7"/>
          <p:cNvSpPr txBox="1">
            <a:spLocks noGrp="1"/>
          </p:cNvSpPr>
          <p:nvPr>
            <p:ph type="body" idx="1"/>
          </p:nvPr>
        </p:nvSpPr>
        <p:spPr>
          <a:xfrm>
            <a:off x="1584233" y="2008467"/>
            <a:ext cx="4003600" cy="3682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88" name="Google Shape;88;p7"/>
          <p:cNvSpPr txBox="1">
            <a:spLocks noGrp="1"/>
          </p:cNvSpPr>
          <p:nvPr>
            <p:ph type="body" idx="2"/>
          </p:nvPr>
        </p:nvSpPr>
        <p:spPr>
          <a:xfrm>
            <a:off x="6149152" y="2008467"/>
            <a:ext cx="4003600" cy="3682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89" name="Google Shape;89;p7"/>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90" name="Google Shape;90;p7"/>
          <p:cNvSpPr/>
          <p:nvPr/>
        </p:nvSpPr>
        <p:spPr>
          <a:xfrm>
            <a:off x="10851766" y="316035"/>
            <a:ext cx="985341" cy="1237312"/>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7"/>
          <p:cNvSpPr/>
          <p:nvPr/>
        </p:nvSpPr>
        <p:spPr>
          <a:xfrm>
            <a:off x="11396892" y="3796060"/>
            <a:ext cx="349497" cy="308144"/>
          </a:xfrm>
          <a:custGeom>
            <a:avLst/>
            <a:gdLst/>
            <a:ahLst/>
            <a:cxnLst/>
            <a:rect l="l" t="t" r="r" b="b"/>
            <a:pathLst>
              <a:path w="124229" h="109530" extrusionOk="0">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7"/>
          <p:cNvSpPr/>
          <p:nvPr/>
        </p:nvSpPr>
        <p:spPr>
          <a:xfrm>
            <a:off x="5902355" y="6299608"/>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93;p7"/>
          <p:cNvSpPr/>
          <p:nvPr/>
        </p:nvSpPr>
        <p:spPr>
          <a:xfrm>
            <a:off x="7158362" y="6340678"/>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94;p7"/>
          <p:cNvSpPr/>
          <p:nvPr/>
        </p:nvSpPr>
        <p:spPr>
          <a:xfrm>
            <a:off x="7384870" y="6340232"/>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95;p7"/>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 name="Google Shape;96;p7"/>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9369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97"/>
        <p:cNvGrpSpPr/>
        <p:nvPr/>
      </p:nvGrpSpPr>
      <p:grpSpPr>
        <a:xfrm>
          <a:off x="0" y="0"/>
          <a:ext cx="0" cy="0"/>
          <a:chOff x="0" y="0"/>
          <a:chExt cx="0" cy="0"/>
        </a:xfrm>
      </p:grpSpPr>
      <p:sp>
        <p:nvSpPr>
          <p:cNvPr id="98" name="Google Shape;98;p8"/>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8"/>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8"/>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8"/>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02" name="Google Shape;102;p8"/>
          <p:cNvSpPr txBox="1">
            <a:spLocks noGrp="1"/>
          </p:cNvSpPr>
          <p:nvPr>
            <p:ph type="body" idx="1"/>
          </p:nvPr>
        </p:nvSpPr>
        <p:spPr>
          <a:xfrm>
            <a:off x="1584233" y="2008467"/>
            <a:ext cx="2669200" cy="371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03" name="Google Shape;103;p8"/>
          <p:cNvSpPr txBox="1">
            <a:spLocks noGrp="1"/>
          </p:cNvSpPr>
          <p:nvPr>
            <p:ph type="body" idx="2"/>
          </p:nvPr>
        </p:nvSpPr>
        <p:spPr>
          <a:xfrm>
            <a:off x="4533851" y="2008467"/>
            <a:ext cx="2669200" cy="371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04" name="Google Shape;104;p8"/>
          <p:cNvSpPr txBox="1">
            <a:spLocks noGrp="1"/>
          </p:cNvSpPr>
          <p:nvPr>
            <p:ph type="body" idx="3"/>
          </p:nvPr>
        </p:nvSpPr>
        <p:spPr>
          <a:xfrm>
            <a:off x="7483468" y="2008467"/>
            <a:ext cx="2669200" cy="371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05" name="Google Shape;105;p8"/>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06" name="Google Shape;106;p8"/>
          <p:cNvSpPr/>
          <p:nvPr/>
        </p:nvSpPr>
        <p:spPr>
          <a:xfrm rot="10338673">
            <a:off x="11663971" y="1555035"/>
            <a:ext cx="151213" cy="12729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8"/>
          <p:cNvSpPr/>
          <p:nvPr/>
        </p:nvSpPr>
        <p:spPr>
          <a:xfrm rot="10338673">
            <a:off x="11831130" y="2153643"/>
            <a:ext cx="107325" cy="532427"/>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8"/>
          <p:cNvSpPr/>
          <p:nvPr/>
        </p:nvSpPr>
        <p:spPr>
          <a:xfrm>
            <a:off x="4203022" y="508141"/>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8"/>
          <p:cNvSpPr/>
          <p:nvPr/>
        </p:nvSpPr>
        <p:spPr>
          <a:xfrm>
            <a:off x="5459028" y="549211"/>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8"/>
          <p:cNvSpPr/>
          <p:nvPr/>
        </p:nvSpPr>
        <p:spPr>
          <a:xfrm>
            <a:off x="5685536" y="548765"/>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8"/>
          <p:cNvSpPr/>
          <p:nvPr/>
        </p:nvSpPr>
        <p:spPr>
          <a:xfrm rot="5534346">
            <a:off x="29788" y="4545749"/>
            <a:ext cx="908759" cy="285993"/>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8"/>
          <p:cNvSpPr/>
          <p:nvPr/>
        </p:nvSpPr>
        <p:spPr>
          <a:xfrm>
            <a:off x="8122707" y="6354739"/>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8"/>
          <p:cNvSpPr/>
          <p:nvPr/>
        </p:nvSpPr>
        <p:spPr>
          <a:xfrm>
            <a:off x="8623179" y="6496483"/>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2776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4"/>
        <p:cNvGrpSpPr/>
        <p:nvPr/>
      </p:nvGrpSpPr>
      <p:grpSpPr>
        <a:xfrm>
          <a:off x="0" y="0"/>
          <a:ext cx="0" cy="0"/>
          <a:chOff x="0" y="0"/>
          <a:chExt cx="0" cy="0"/>
        </a:xfrm>
      </p:grpSpPr>
      <p:sp>
        <p:nvSpPr>
          <p:cNvPr id="115" name="Google Shape;115;p9"/>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9"/>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9"/>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9"/>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9" name="Google Shape;119;p9"/>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20" name="Google Shape;120;p9"/>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9"/>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9"/>
          <p:cNvSpPr/>
          <p:nvPr/>
        </p:nvSpPr>
        <p:spPr>
          <a:xfrm>
            <a:off x="3880749" y="50391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123;p9"/>
          <p:cNvSpPr/>
          <p:nvPr/>
        </p:nvSpPr>
        <p:spPr>
          <a:xfrm>
            <a:off x="5853940" y="548403"/>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124;p9"/>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125;p9"/>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126;p9"/>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9"/>
          <p:cNvSpPr/>
          <p:nvPr/>
        </p:nvSpPr>
        <p:spPr>
          <a:xfrm>
            <a:off x="11499550" y="2342806"/>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9"/>
          <p:cNvSpPr/>
          <p:nvPr/>
        </p:nvSpPr>
        <p:spPr>
          <a:xfrm>
            <a:off x="6205899" y="6073993"/>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96933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9"/>
        <p:cNvGrpSpPr/>
        <p:nvPr/>
      </p:nvGrpSpPr>
      <p:grpSpPr>
        <a:xfrm>
          <a:off x="0" y="0"/>
          <a:ext cx="0" cy="0"/>
          <a:chOff x="0" y="0"/>
          <a:chExt cx="0" cy="0"/>
        </a:xfrm>
      </p:grpSpPr>
      <p:sp>
        <p:nvSpPr>
          <p:cNvPr id="130" name="Google Shape;130;p10"/>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31;p10"/>
          <p:cNvSpPr/>
          <p:nvPr/>
        </p:nvSpPr>
        <p:spPr>
          <a:xfrm>
            <a:off x="856700" y="5622168"/>
            <a:ext cx="7853765" cy="750185"/>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10"/>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10"/>
          <p:cNvSpPr txBox="1">
            <a:spLocks noGrp="1"/>
          </p:cNvSpPr>
          <p:nvPr>
            <p:ph type="body" idx="1"/>
          </p:nvPr>
        </p:nvSpPr>
        <p:spPr>
          <a:xfrm>
            <a:off x="1097435" y="5682411"/>
            <a:ext cx="7363600" cy="521600"/>
          </a:xfrm>
          <a:prstGeom prst="rect">
            <a:avLst/>
          </a:prstGeom>
        </p:spPr>
        <p:txBody>
          <a:bodyPr spcFirstLastPara="1" wrap="square" lIns="0" tIns="0" rIns="0" bIns="0" anchor="ctr" anchorCtr="0">
            <a:noAutofit/>
          </a:bodyPr>
          <a:lstStyle>
            <a:lvl1pPr marL="609585" lvl="0" indent="-304792" rtl="0">
              <a:spcBef>
                <a:spcPts val="0"/>
              </a:spcBef>
              <a:spcAft>
                <a:spcPts val="0"/>
              </a:spcAft>
              <a:buSzPts val="1600"/>
              <a:buNone/>
              <a:defRPr sz="2133"/>
            </a:lvl1pPr>
          </a:lstStyle>
          <a:p>
            <a:endParaRPr/>
          </a:p>
        </p:txBody>
      </p:sp>
      <p:sp>
        <p:nvSpPr>
          <p:cNvPr id="134" name="Google Shape;134;p10"/>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35" name="Google Shape;135;p10"/>
          <p:cNvSpPr/>
          <p:nvPr/>
        </p:nvSpPr>
        <p:spPr>
          <a:xfrm rot="5400000">
            <a:off x="416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10"/>
          <p:cNvSpPr/>
          <p:nvPr/>
        </p:nvSpPr>
        <p:spPr>
          <a:xfrm rot="-9525180">
            <a:off x="337132" y="5811193"/>
            <a:ext cx="387347" cy="30844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10"/>
          <p:cNvSpPr/>
          <p:nvPr/>
        </p:nvSpPr>
        <p:spPr>
          <a:xfrm rot="-9525180">
            <a:off x="290359" y="6017223"/>
            <a:ext cx="176653" cy="121715"/>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38;p10"/>
          <p:cNvSpPr/>
          <p:nvPr/>
        </p:nvSpPr>
        <p:spPr>
          <a:xfrm rot="-167066">
            <a:off x="6578987" y="484853"/>
            <a:ext cx="1184192" cy="81985"/>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10"/>
          <p:cNvSpPr/>
          <p:nvPr/>
        </p:nvSpPr>
        <p:spPr>
          <a:xfrm rot="-167066">
            <a:off x="7835157" y="490943"/>
            <a:ext cx="115852"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 name="Google Shape;140;p10"/>
          <p:cNvSpPr/>
          <p:nvPr/>
        </p:nvSpPr>
        <p:spPr>
          <a:xfrm rot="-167066">
            <a:off x="8061517" y="472613"/>
            <a:ext cx="399635"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10"/>
          <p:cNvSpPr/>
          <p:nvPr/>
        </p:nvSpPr>
        <p:spPr>
          <a:xfrm rot="5400000">
            <a:off x="11040351" y="3327685"/>
            <a:ext cx="1134187" cy="206636"/>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9206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220097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 Light" type="blank">
  <p:cSld name="Blank - Light">
    <p:spTree>
      <p:nvGrpSpPr>
        <p:cNvPr id="1" name="Shape 142"/>
        <p:cNvGrpSpPr/>
        <p:nvPr/>
      </p:nvGrpSpPr>
      <p:grpSpPr>
        <a:xfrm>
          <a:off x="0" y="0"/>
          <a:ext cx="0" cy="0"/>
          <a:chOff x="0" y="0"/>
          <a:chExt cx="0" cy="0"/>
        </a:xfrm>
      </p:grpSpPr>
      <p:sp>
        <p:nvSpPr>
          <p:cNvPr id="143" name="Google Shape;143;p11"/>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44" name="Google Shape;144;p11"/>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11"/>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11"/>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11"/>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11"/>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149;p11"/>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150;p11"/>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11"/>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11"/>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11"/>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183375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 Dark">
  <p:cSld name="Blank - Dark">
    <p:bg>
      <p:bgPr>
        <a:solidFill>
          <a:schemeClr val="dk1"/>
        </a:solidFill>
        <a:effectLst/>
      </p:bgPr>
    </p:bg>
    <p:spTree>
      <p:nvGrpSpPr>
        <p:cNvPr id="1" name="Shape 154"/>
        <p:cNvGrpSpPr/>
        <p:nvPr/>
      </p:nvGrpSpPr>
      <p:grpSpPr>
        <a:xfrm>
          <a:off x="0" y="0"/>
          <a:ext cx="0" cy="0"/>
          <a:chOff x="0" y="0"/>
          <a:chExt cx="0" cy="0"/>
        </a:xfrm>
      </p:grpSpPr>
      <p:sp>
        <p:nvSpPr>
          <p:cNvPr id="155" name="Google Shape;155;p12"/>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defTabSz="1219170">
              <a:buClr>
                <a:srgbClr val="000000"/>
              </a:buClr>
            </a:pPr>
            <a:fld id="{00000000-1234-1234-1234-123412341234}" type="slidenum">
              <a:rPr lang="en" kern="0" smtClean="0">
                <a:solidFill>
                  <a:srgbClr val="EDF0EB"/>
                </a:solidFill>
              </a:rPr>
              <a:pPr defTabSz="1219170">
                <a:buClr>
                  <a:srgbClr val="000000"/>
                </a:buClr>
              </a:pPr>
              <a:t>‹#›</a:t>
            </a:fld>
            <a:endParaRPr lang="en" kern="0">
              <a:solidFill>
                <a:srgbClr val="EDF0EB"/>
              </a:solidFill>
            </a:endParaRPr>
          </a:p>
        </p:txBody>
      </p:sp>
      <p:sp>
        <p:nvSpPr>
          <p:cNvPr id="156" name="Google Shape;156;p12"/>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 name="Google Shape;157;p12"/>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 name="Google Shape;158;p12"/>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159;p12"/>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 name="Google Shape;160;p12"/>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 name="Google Shape;161;p12"/>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 name="Google Shape;162;p12"/>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 name="Google Shape;163;p12"/>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164;p12"/>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165;p12"/>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01851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 Half">
  <p:cSld name="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6117867" y="849515"/>
            <a:ext cx="5608848" cy="5482596"/>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168;p13"/>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grpSp>
        <p:nvGrpSpPr>
          <p:cNvPr id="169" name="Google Shape;169;p13"/>
          <p:cNvGrpSpPr/>
          <p:nvPr/>
        </p:nvGrpSpPr>
        <p:grpSpPr>
          <a:xfrm>
            <a:off x="5836383" y="575418"/>
            <a:ext cx="5814403" cy="5707165"/>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75" name="Google Shape;175;p13"/>
          <p:cNvSpPr/>
          <p:nvPr/>
        </p:nvSpPr>
        <p:spPr>
          <a:xfrm rot="2700000">
            <a:off x="6626279" y="1272902"/>
            <a:ext cx="267959" cy="230468"/>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 name="Google Shape;176;p13"/>
          <p:cNvSpPr/>
          <p:nvPr/>
        </p:nvSpPr>
        <p:spPr>
          <a:xfrm rot="8434612">
            <a:off x="10414313" y="5279020"/>
            <a:ext cx="720367" cy="352413"/>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81896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77"/>
        <p:cNvGrpSpPr/>
        <p:nvPr/>
      </p:nvGrpSpPr>
      <p:grpSpPr>
        <a:xfrm>
          <a:off x="0" y="0"/>
          <a:ext cx="0" cy="0"/>
          <a:chOff x="0" y="0"/>
          <a:chExt cx="0" cy="0"/>
        </a:xfrm>
      </p:grpSpPr>
      <p:sp>
        <p:nvSpPr>
          <p:cNvPr id="178" name="Google Shape;178;p1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Tree>
    <p:extLst>
      <p:ext uri="{BB962C8B-B14F-4D97-AF65-F5344CB8AC3E}">
        <p14:creationId xmlns:p14="http://schemas.microsoft.com/office/powerpoint/2010/main" val="42784581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1;p2"/>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4;p2"/>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txBox="1">
            <a:spLocks noGrp="1"/>
          </p:cNvSpPr>
          <p:nvPr>
            <p:ph type="ctrTitle"/>
          </p:nvPr>
        </p:nvSpPr>
        <p:spPr>
          <a:xfrm>
            <a:off x="2490533" y="2308633"/>
            <a:ext cx="7210800" cy="22408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9066"/>
            </a:lvl1pPr>
            <a:lvl2pPr lvl="1" algn="ctr" rtl="0">
              <a:spcBef>
                <a:spcPts val="0"/>
              </a:spcBef>
              <a:spcAft>
                <a:spcPts val="0"/>
              </a:spcAft>
              <a:buSzPts val="6800"/>
              <a:buNone/>
              <a:defRPr sz="9066"/>
            </a:lvl2pPr>
            <a:lvl3pPr lvl="2" algn="ctr" rtl="0">
              <a:spcBef>
                <a:spcPts val="0"/>
              </a:spcBef>
              <a:spcAft>
                <a:spcPts val="0"/>
              </a:spcAft>
              <a:buSzPts val="6800"/>
              <a:buNone/>
              <a:defRPr sz="9066"/>
            </a:lvl3pPr>
            <a:lvl4pPr lvl="3" algn="ctr" rtl="0">
              <a:spcBef>
                <a:spcPts val="0"/>
              </a:spcBef>
              <a:spcAft>
                <a:spcPts val="0"/>
              </a:spcAft>
              <a:buSzPts val="6800"/>
              <a:buNone/>
              <a:defRPr sz="9066"/>
            </a:lvl4pPr>
            <a:lvl5pPr lvl="4" algn="ctr" rtl="0">
              <a:spcBef>
                <a:spcPts val="0"/>
              </a:spcBef>
              <a:spcAft>
                <a:spcPts val="0"/>
              </a:spcAft>
              <a:buSzPts val="6800"/>
              <a:buNone/>
              <a:defRPr sz="9066"/>
            </a:lvl5pPr>
            <a:lvl6pPr lvl="5" algn="ctr" rtl="0">
              <a:spcBef>
                <a:spcPts val="0"/>
              </a:spcBef>
              <a:spcAft>
                <a:spcPts val="0"/>
              </a:spcAft>
              <a:buSzPts val="6800"/>
              <a:buNone/>
              <a:defRPr sz="9066"/>
            </a:lvl6pPr>
            <a:lvl7pPr lvl="6" algn="ctr" rtl="0">
              <a:spcBef>
                <a:spcPts val="0"/>
              </a:spcBef>
              <a:spcAft>
                <a:spcPts val="0"/>
              </a:spcAft>
              <a:buSzPts val="6800"/>
              <a:buNone/>
              <a:defRPr sz="9066"/>
            </a:lvl7pPr>
            <a:lvl8pPr lvl="7" algn="ctr" rtl="0">
              <a:spcBef>
                <a:spcPts val="0"/>
              </a:spcBef>
              <a:spcAft>
                <a:spcPts val="0"/>
              </a:spcAft>
              <a:buSzPts val="6800"/>
              <a:buNone/>
              <a:defRPr sz="9066"/>
            </a:lvl8pPr>
            <a:lvl9pPr lvl="8" algn="ctr" rtl="0">
              <a:spcBef>
                <a:spcPts val="0"/>
              </a:spcBef>
              <a:spcAft>
                <a:spcPts val="0"/>
              </a:spcAft>
              <a:buSzPts val="6800"/>
              <a:buNone/>
              <a:defRPr sz="9066"/>
            </a:lvl9pPr>
          </a:lstStyle>
          <a:p>
            <a:endParaRPr/>
          </a:p>
        </p:txBody>
      </p:sp>
      <p:sp>
        <p:nvSpPr>
          <p:cNvPr id="19" name="Google Shape;19;p2"/>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20;p2"/>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21;p2"/>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3565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2"/>
        <p:cNvGrpSpPr/>
        <p:nvPr/>
      </p:nvGrpSpPr>
      <p:grpSpPr>
        <a:xfrm>
          <a:off x="0" y="0"/>
          <a:ext cx="0" cy="0"/>
          <a:chOff x="0" y="0"/>
          <a:chExt cx="0" cy="0"/>
        </a:xfrm>
      </p:grpSpPr>
      <p:sp>
        <p:nvSpPr>
          <p:cNvPr id="23" name="Google Shape;23;p3"/>
          <p:cNvSpPr/>
          <p:nvPr/>
        </p:nvSpPr>
        <p:spPr>
          <a:xfrm rot="-898861">
            <a:off x="986397" y="578171"/>
            <a:ext cx="1949100" cy="2141211"/>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3"/>
          <p:cNvSpPr txBox="1">
            <a:spLocks noGrp="1"/>
          </p:cNvSpPr>
          <p:nvPr>
            <p:ph type="ctrTitle"/>
          </p:nvPr>
        </p:nvSpPr>
        <p:spPr>
          <a:xfrm>
            <a:off x="2364667" y="2640033"/>
            <a:ext cx="7462800" cy="8948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 name="Google Shape;25;p3"/>
          <p:cNvSpPr txBox="1">
            <a:spLocks noGrp="1"/>
          </p:cNvSpPr>
          <p:nvPr>
            <p:ph type="subTitle" idx="1"/>
          </p:nvPr>
        </p:nvSpPr>
        <p:spPr>
          <a:xfrm>
            <a:off x="2364667" y="3552568"/>
            <a:ext cx="7462800" cy="515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
        <p:nvSpPr>
          <p:cNvPr id="26" name="Google Shape;26;p3"/>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3"/>
          <p:cNvSpPr/>
          <p:nvPr/>
        </p:nvSpPr>
        <p:spPr>
          <a:xfrm rot="4673461">
            <a:off x="10062169" y="4833925"/>
            <a:ext cx="1085385" cy="136293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p3"/>
          <p:cNvSpPr/>
          <p:nvPr/>
        </p:nvSpPr>
        <p:spPr>
          <a:xfrm rot="4673461">
            <a:off x="10662533" y="5726429"/>
            <a:ext cx="247560" cy="44764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p3"/>
          <p:cNvSpPr/>
          <p:nvPr/>
        </p:nvSpPr>
        <p:spPr>
          <a:xfrm rot="-5167633">
            <a:off x="450936" y="4656294"/>
            <a:ext cx="1108065" cy="128181"/>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30;p3"/>
          <p:cNvSpPr/>
          <p:nvPr/>
        </p:nvSpPr>
        <p:spPr>
          <a:xfrm rot="-5167633">
            <a:off x="818716" y="3831037"/>
            <a:ext cx="371120" cy="57460"/>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31;p3"/>
          <p:cNvSpPr/>
          <p:nvPr/>
        </p:nvSpPr>
        <p:spPr>
          <a:xfrm>
            <a:off x="7016333" y="616327"/>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2;p3"/>
          <p:cNvSpPr/>
          <p:nvPr/>
        </p:nvSpPr>
        <p:spPr>
          <a:xfrm>
            <a:off x="3772882" y="6015481"/>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33;p3"/>
          <p:cNvSpPr/>
          <p:nvPr/>
        </p:nvSpPr>
        <p:spPr>
          <a:xfrm>
            <a:off x="5746073" y="60599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3"/>
          <p:cNvSpPr/>
          <p:nvPr/>
        </p:nvSpPr>
        <p:spPr>
          <a:xfrm>
            <a:off x="10280983" y="889496"/>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35;p3"/>
          <p:cNvSpPr/>
          <p:nvPr/>
        </p:nvSpPr>
        <p:spPr>
          <a:xfrm>
            <a:off x="10487272" y="822701"/>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24476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2281785" y="1406383"/>
            <a:ext cx="3939" cy="1863"/>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4"/>
          <p:cNvSpPr/>
          <p:nvPr/>
        </p:nvSpPr>
        <p:spPr>
          <a:xfrm>
            <a:off x="1053255" y="674684"/>
            <a:ext cx="10558975" cy="5828245"/>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705895" y="466400"/>
            <a:ext cx="10750127" cy="6016339"/>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0" name="Google Shape;40;p4"/>
          <p:cNvGrpSpPr/>
          <p:nvPr/>
        </p:nvGrpSpPr>
        <p:grpSpPr>
          <a:xfrm>
            <a:off x="733633" y="491494"/>
            <a:ext cx="1170972" cy="83671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6" name="Google Shape;46;p4"/>
          <p:cNvSpPr txBox="1">
            <a:spLocks noGrp="1"/>
          </p:cNvSpPr>
          <p:nvPr>
            <p:ph type="body" idx="1"/>
          </p:nvPr>
        </p:nvSpPr>
        <p:spPr>
          <a:xfrm>
            <a:off x="2285733" y="1582433"/>
            <a:ext cx="7620400" cy="3693200"/>
          </a:xfrm>
          <a:prstGeom prst="rect">
            <a:avLst/>
          </a:prstGeom>
        </p:spPr>
        <p:txBody>
          <a:bodyPr spcFirstLastPara="1" wrap="square" lIns="0" tIns="0" rIns="0" bIns="0" anchor="ctr" anchorCtr="0">
            <a:noAutofit/>
          </a:bodyPr>
          <a:lstStyle>
            <a:lvl1pPr marL="609585" lvl="0" indent="-541853" algn="ctr" rtl="0">
              <a:spcBef>
                <a:spcPts val="0"/>
              </a:spcBef>
              <a:spcAft>
                <a:spcPts val="0"/>
              </a:spcAft>
              <a:buSzPts val="2800"/>
              <a:buFont typeface="Nunito SemiBold"/>
              <a:buChar char="✗"/>
              <a:defRPr sz="3733">
                <a:latin typeface="Nunito SemiBold"/>
                <a:ea typeface="Nunito SemiBold"/>
                <a:cs typeface="Nunito SemiBold"/>
                <a:sym typeface="Nunito SemiBold"/>
              </a:defRPr>
            </a:lvl1pPr>
            <a:lvl2pPr marL="1219170" lvl="1"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2pPr>
            <a:lvl3pPr marL="1828754" lvl="2"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3pPr>
            <a:lvl4pPr marL="2438339" lvl="3"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4pPr>
            <a:lvl5pPr marL="3047924" lvl="4"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5pPr>
            <a:lvl6pPr marL="3657509" lvl="5"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6pPr>
            <a:lvl7pPr marL="4267093" lvl="6"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7pPr>
            <a:lvl8pPr marL="4876678" lvl="7"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8pPr>
            <a:lvl9pPr marL="5486263" lvl="8" indent="-541853" algn="ctr" rtl="0">
              <a:spcBef>
                <a:spcPts val="1333"/>
              </a:spcBef>
              <a:spcAft>
                <a:spcPts val="1333"/>
              </a:spcAft>
              <a:buSzPts val="2800"/>
              <a:buFont typeface="Nunito SemiBold"/>
              <a:buChar char="■"/>
              <a:defRPr sz="3733">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48" name="Google Shape;48;p4"/>
          <p:cNvSpPr/>
          <p:nvPr/>
        </p:nvSpPr>
        <p:spPr>
          <a:xfrm rot="-10653455">
            <a:off x="411872" y="4549353"/>
            <a:ext cx="1086664" cy="136454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rot="5624237">
            <a:off x="11052895" y="3822455"/>
            <a:ext cx="720159" cy="352312"/>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rot="5400000">
            <a:off x="8345524" y="-158950"/>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rot="5400000">
            <a:off x="8612885" y="97747"/>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4"/>
          <p:cNvSpPr/>
          <p:nvPr/>
        </p:nvSpPr>
        <p:spPr>
          <a:xfrm flipH="1">
            <a:off x="648134" y="338347"/>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53;p4"/>
          <p:cNvSpPr/>
          <p:nvPr/>
        </p:nvSpPr>
        <p:spPr>
          <a:xfrm flipH="1">
            <a:off x="679413" y="307517"/>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68385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55" name="Google Shape;55;p5"/>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56;p5"/>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57;p5"/>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5"/>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584233" y="2008467"/>
            <a:ext cx="8568400" cy="3787200"/>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1333"/>
              </a:spcBef>
              <a:spcAft>
                <a:spcPts val="0"/>
              </a:spcAft>
              <a:buSzPts val="2200"/>
              <a:buChar char="✗"/>
              <a:defRPr/>
            </a:lvl2pPr>
            <a:lvl3pPr marL="1828754" lvl="2" indent="-491054" rtl="0">
              <a:spcBef>
                <a:spcPts val="1333"/>
              </a:spcBef>
              <a:spcAft>
                <a:spcPts val="0"/>
              </a:spcAft>
              <a:buSzPts val="2200"/>
              <a:buChar char="■"/>
              <a:defRPr/>
            </a:lvl3pPr>
            <a:lvl4pPr marL="2438339" lvl="3" indent="-491054" rtl="0">
              <a:spcBef>
                <a:spcPts val="1333"/>
              </a:spcBef>
              <a:spcAft>
                <a:spcPts val="0"/>
              </a:spcAft>
              <a:buSzPts val="2200"/>
              <a:buChar char="●"/>
              <a:defRPr/>
            </a:lvl4pPr>
            <a:lvl5pPr marL="3047924" lvl="4" indent="-491054" rtl="0">
              <a:spcBef>
                <a:spcPts val="1333"/>
              </a:spcBef>
              <a:spcAft>
                <a:spcPts val="0"/>
              </a:spcAft>
              <a:buSzPts val="2200"/>
              <a:buChar char="○"/>
              <a:defRPr/>
            </a:lvl5pPr>
            <a:lvl6pPr marL="3657509" lvl="5" indent="-491054" rtl="0">
              <a:spcBef>
                <a:spcPts val="1333"/>
              </a:spcBef>
              <a:spcAft>
                <a:spcPts val="0"/>
              </a:spcAft>
              <a:buSzPts val="2200"/>
              <a:buChar char="■"/>
              <a:defRPr/>
            </a:lvl6pPr>
            <a:lvl7pPr marL="4267093" lvl="6" indent="-491054" rtl="0">
              <a:spcBef>
                <a:spcPts val="1333"/>
              </a:spcBef>
              <a:spcAft>
                <a:spcPts val="0"/>
              </a:spcAft>
              <a:buSzPts val="2200"/>
              <a:buChar char="●"/>
              <a:defRPr/>
            </a:lvl7pPr>
            <a:lvl8pPr marL="4876678" lvl="7" indent="-491054" rtl="0">
              <a:spcBef>
                <a:spcPts val="1333"/>
              </a:spcBef>
              <a:spcAft>
                <a:spcPts val="0"/>
              </a:spcAft>
              <a:buSzPts val="2200"/>
              <a:buChar char="○"/>
              <a:defRPr/>
            </a:lvl8pPr>
            <a:lvl9pPr marL="5486263" lvl="8" indent="-491054" rtl="0">
              <a:spcBef>
                <a:spcPts val="1333"/>
              </a:spcBef>
              <a:spcAft>
                <a:spcPts val="1333"/>
              </a:spcAft>
              <a:buSzPts val="2200"/>
              <a:buChar char="■"/>
              <a:defRPr/>
            </a:lvl9pPr>
          </a:lstStyle>
          <a:p>
            <a:endParaRPr/>
          </a:p>
        </p:txBody>
      </p:sp>
      <p:sp>
        <p:nvSpPr>
          <p:cNvPr id="60" name="Google Shape;60;p5"/>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61" name="Google Shape;61;p5"/>
          <p:cNvSpPr/>
          <p:nvPr/>
        </p:nvSpPr>
        <p:spPr>
          <a:xfrm>
            <a:off x="4287149" y="49492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5"/>
          <p:cNvSpPr/>
          <p:nvPr/>
        </p:nvSpPr>
        <p:spPr>
          <a:xfrm>
            <a:off x="6260340" y="53941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5"/>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5"/>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5"/>
          <p:cNvSpPr/>
          <p:nvPr/>
        </p:nvSpPr>
        <p:spPr>
          <a:xfrm>
            <a:off x="11437699" y="39432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5"/>
          <p:cNvSpPr/>
          <p:nvPr/>
        </p:nvSpPr>
        <p:spPr>
          <a:xfrm>
            <a:off x="6471862" y="6143069"/>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67;p5"/>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69816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68"/>
        <p:cNvGrpSpPr/>
        <p:nvPr/>
      </p:nvGrpSpPr>
      <p:grpSpPr>
        <a:xfrm>
          <a:off x="0" y="0"/>
          <a:ext cx="0" cy="0"/>
          <a:chOff x="0" y="0"/>
          <a:chExt cx="0" cy="0"/>
        </a:xfrm>
      </p:grpSpPr>
      <p:sp>
        <p:nvSpPr>
          <p:cNvPr id="69" name="Google Shape;69;p6"/>
          <p:cNvSpPr/>
          <p:nvPr/>
        </p:nvSpPr>
        <p:spPr>
          <a:xfrm>
            <a:off x="0" y="0"/>
            <a:ext cx="12192000" cy="68580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rot="10800000">
            <a:off x="637494" y="665999"/>
            <a:ext cx="5188773" cy="5852601"/>
          </a:xfrm>
          <a:custGeom>
            <a:avLst/>
            <a:gdLst/>
            <a:ahLst/>
            <a:cxnLst/>
            <a:rect l="l" t="t" r="r" b="b"/>
            <a:pathLst>
              <a:path w="873041" h="513236" extrusionOk="0">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6"/>
          <p:cNvSpPr/>
          <p:nvPr/>
        </p:nvSpPr>
        <p:spPr>
          <a:xfrm>
            <a:off x="479518" y="494934"/>
            <a:ext cx="5158861" cy="5867065"/>
          </a:xfrm>
          <a:custGeom>
            <a:avLst/>
            <a:gdLst/>
            <a:ahLst/>
            <a:cxnLst/>
            <a:rect l="l" t="t" r="r" b="b"/>
            <a:pathLst>
              <a:path w="1717712" h="1953518" extrusionOk="0">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6"/>
          <p:cNvSpPr txBox="1">
            <a:spLocks noGrp="1"/>
          </p:cNvSpPr>
          <p:nvPr>
            <p:ph type="title"/>
          </p:nvPr>
        </p:nvSpPr>
        <p:spPr>
          <a:xfrm>
            <a:off x="1177833" y="1339984"/>
            <a:ext cx="3839200" cy="12692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3" name="Google Shape;73;p6"/>
          <p:cNvSpPr txBox="1">
            <a:spLocks noGrp="1"/>
          </p:cNvSpPr>
          <p:nvPr>
            <p:ph type="body" idx="1"/>
          </p:nvPr>
        </p:nvSpPr>
        <p:spPr>
          <a:xfrm>
            <a:off x="1178033" y="2771217"/>
            <a:ext cx="3839200" cy="2746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74" name="Google Shape;74;p6"/>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75" name="Google Shape;75;p6"/>
          <p:cNvSpPr/>
          <p:nvPr/>
        </p:nvSpPr>
        <p:spPr>
          <a:xfrm rot="5400000">
            <a:off x="4819390" y="3442248"/>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6"/>
          <p:cNvSpPr/>
          <p:nvPr/>
        </p:nvSpPr>
        <p:spPr>
          <a:xfrm rot="5400000">
            <a:off x="5540742" y="46971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6"/>
          <p:cNvSpPr/>
          <p:nvPr/>
        </p:nvSpPr>
        <p:spPr>
          <a:xfrm rot="10800000">
            <a:off x="723383" y="5986900"/>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78;p6"/>
          <p:cNvSpPr/>
          <p:nvPr/>
        </p:nvSpPr>
        <p:spPr>
          <a:xfrm rot="5130764">
            <a:off x="330190" y="549114"/>
            <a:ext cx="994517" cy="1033772"/>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79;p6"/>
          <p:cNvSpPr/>
          <p:nvPr/>
        </p:nvSpPr>
        <p:spPr>
          <a:xfrm>
            <a:off x="3993032" y="4007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80;p6"/>
          <p:cNvSpPr/>
          <p:nvPr/>
        </p:nvSpPr>
        <p:spPr>
          <a:xfrm>
            <a:off x="1994262" y="6170762"/>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 name="Google Shape;81;p6"/>
          <p:cNvSpPr/>
          <p:nvPr/>
        </p:nvSpPr>
        <p:spPr>
          <a:xfrm rot="10800000">
            <a:off x="727688" y="6240338"/>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719708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2"/>
        <p:cNvGrpSpPr/>
        <p:nvPr/>
      </p:nvGrpSpPr>
      <p:grpSpPr>
        <a:xfrm>
          <a:off x="0" y="0"/>
          <a:ext cx="0" cy="0"/>
          <a:chOff x="0" y="0"/>
          <a:chExt cx="0" cy="0"/>
        </a:xfrm>
      </p:grpSpPr>
      <p:sp>
        <p:nvSpPr>
          <p:cNvPr id="83" name="Google Shape;83;p7"/>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 name="Google Shape;84;p7"/>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 name="Google Shape;85;p7"/>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7"/>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7" name="Google Shape;87;p7"/>
          <p:cNvSpPr txBox="1">
            <a:spLocks noGrp="1"/>
          </p:cNvSpPr>
          <p:nvPr>
            <p:ph type="body" idx="1"/>
          </p:nvPr>
        </p:nvSpPr>
        <p:spPr>
          <a:xfrm>
            <a:off x="1584233" y="2008467"/>
            <a:ext cx="4003600" cy="3682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88" name="Google Shape;88;p7"/>
          <p:cNvSpPr txBox="1">
            <a:spLocks noGrp="1"/>
          </p:cNvSpPr>
          <p:nvPr>
            <p:ph type="body" idx="2"/>
          </p:nvPr>
        </p:nvSpPr>
        <p:spPr>
          <a:xfrm>
            <a:off x="6149152" y="2008467"/>
            <a:ext cx="4003600" cy="3682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89" name="Google Shape;89;p7"/>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90" name="Google Shape;90;p7"/>
          <p:cNvSpPr/>
          <p:nvPr/>
        </p:nvSpPr>
        <p:spPr>
          <a:xfrm>
            <a:off x="10851766" y="316035"/>
            <a:ext cx="985341" cy="1237312"/>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7"/>
          <p:cNvSpPr/>
          <p:nvPr/>
        </p:nvSpPr>
        <p:spPr>
          <a:xfrm>
            <a:off x="11396892" y="3796060"/>
            <a:ext cx="349497" cy="308144"/>
          </a:xfrm>
          <a:custGeom>
            <a:avLst/>
            <a:gdLst/>
            <a:ahLst/>
            <a:cxnLst/>
            <a:rect l="l" t="t" r="r" b="b"/>
            <a:pathLst>
              <a:path w="124229" h="109530" extrusionOk="0">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7"/>
          <p:cNvSpPr/>
          <p:nvPr/>
        </p:nvSpPr>
        <p:spPr>
          <a:xfrm>
            <a:off x="5902355" y="6299608"/>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93;p7"/>
          <p:cNvSpPr/>
          <p:nvPr/>
        </p:nvSpPr>
        <p:spPr>
          <a:xfrm>
            <a:off x="7158362" y="6340678"/>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94;p7"/>
          <p:cNvSpPr/>
          <p:nvPr/>
        </p:nvSpPr>
        <p:spPr>
          <a:xfrm>
            <a:off x="7384870" y="6340232"/>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95;p7"/>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 name="Google Shape;96;p7"/>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677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theme" Target="../theme/theme5.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6.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50540514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t>2/15/2023</a:t>
            </a:fld>
            <a:endParaRPr lang="en-US"/>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t>‹#›</a:t>
            </a:fld>
            <a:endParaRPr lang="en-US"/>
          </a:p>
        </p:txBody>
      </p:sp>
    </p:spTree>
    <p:extLst>
      <p:ext uri="{BB962C8B-B14F-4D97-AF65-F5344CB8AC3E}">
        <p14:creationId xmlns:p14="http://schemas.microsoft.com/office/powerpoint/2010/main" val="247664191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670169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314922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464550"/>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7833" y="911467"/>
            <a:ext cx="85684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584233" y="2008467"/>
            <a:ext cx="8568400" cy="37872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33" y="6257835"/>
            <a:ext cx="731600" cy="400400"/>
          </a:xfrm>
          <a:prstGeom prst="rect">
            <a:avLst/>
          </a:prstGeom>
          <a:noFill/>
          <a:ln>
            <a:noFill/>
          </a:ln>
        </p:spPr>
        <p:txBody>
          <a:bodyPr spcFirstLastPara="1" wrap="square" lIns="0" tIns="0" rIns="0" bIns="0" anchor="ctr" anchorCtr="0">
            <a:noAutofit/>
          </a:bodyPr>
          <a:lstStyle>
            <a:lvl1pPr lvl="0" algn="r" rtl="0">
              <a:buNone/>
              <a:defRPr sz="2000" b="1">
                <a:solidFill>
                  <a:schemeClr val="dk2"/>
                </a:solidFill>
                <a:latin typeface="Amatic SC"/>
                <a:ea typeface="Amatic SC"/>
                <a:cs typeface="Amatic SC"/>
                <a:sym typeface="Amatic SC"/>
              </a:defRPr>
            </a:lvl1pPr>
            <a:lvl2pPr lvl="1" algn="r" rtl="0">
              <a:buNone/>
              <a:defRPr sz="2000" b="1">
                <a:solidFill>
                  <a:schemeClr val="dk2"/>
                </a:solidFill>
                <a:latin typeface="Amatic SC"/>
                <a:ea typeface="Amatic SC"/>
                <a:cs typeface="Amatic SC"/>
                <a:sym typeface="Amatic SC"/>
              </a:defRPr>
            </a:lvl2pPr>
            <a:lvl3pPr lvl="2" algn="r" rtl="0">
              <a:buNone/>
              <a:defRPr sz="2000" b="1">
                <a:solidFill>
                  <a:schemeClr val="dk2"/>
                </a:solidFill>
                <a:latin typeface="Amatic SC"/>
                <a:ea typeface="Amatic SC"/>
                <a:cs typeface="Amatic SC"/>
                <a:sym typeface="Amatic SC"/>
              </a:defRPr>
            </a:lvl3pPr>
            <a:lvl4pPr lvl="3" algn="r" rtl="0">
              <a:buNone/>
              <a:defRPr sz="2000" b="1">
                <a:solidFill>
                  <a:schemeClr val="dk2"/>
                </a:solidFill>
                <a:latin typeface="Amatic SC"/>
                <a:ea typeface="Amatic SC"/>
                <a:cs typeface="Amatic SC"/>
                <a:sym typeface="Amatic SC"/>
              </a:defRPr>
            </a:lvl4pPr>
            <a:lvl5pPr lvl="4" algn="r" rtl="0">
              <a:buNone/>
              <a:defRPr sz="2000" b="1">
                <a:solidFill>
                  <a:schemeClr val="dk2"/>
                </a:solidFill>
                <a:latin typeface="Amatic SC"/>
                <a:ea typeface="Amatic SC"/>
                <a:cs typeface="Amatic SC"/>
                <a:sym typeface="Amatic SC"/>
              </a:defRPr>
            </a:lvl5pPr>
            <a:lvl6pPr lvl="5" algn="r" rtl="0">
              <a:buNone/>
              <a:defRPr sz="2000" b="1">
                <a:solidFill>
                  <a:schemeClr val="dk2"/>
                </a:solidFill>
                <a:latin typeface="Amatic SC"/>
                <a:ea typeface="Amatic SC"/>
                <a:cs typeface="Amatic SC"/>
                <a:sym typeface="Amatic SC"/>
              </a:defRPr>
            </a:lvl6pPr>
            <a:lvl7pPr lvl="6" algn="r" rtl="0">
              <a:buNone/>
              <a:defRPr sz="2000" b="1">
                <a:solidFill>
                  <a:schemeClr val="dk2"/>
                </a:solidFill>
                <a:latin typeface="Amatic SC"/>
                <a:ea typeface="Amatic SC"/>
                <a:cs typeface="Amatic SC"/>
                <a:sym typeface="Amatic SC"/>
              </a:defRPr>
            </a:lvl7pPr>
            <a:lvl8pPr lvl="7" algn="r" rtl="0">
              <a:buNone/>
              <a:defRPr sz="2000" b="1">
                <a:solidFill>
                  <a:schemeClr val="dk2"/>
                </a:solidFill>
                <a:latin typeface="Amatic SC"/>
                <a:ea typeface="Amatic SC"/>
                <a:cs typeface="Amatic SC"/>
                <a:sym typeface="Amatic SC"/>
              </a:defRPr>
            </a:lvl8pPr>
            <a:lvl9pPr lvl="8" algn="r" rtl="0">
              <a:buNone/>
              <a:defRPr sz="2000" b="1">
                <a:solidFill>
                  <a:schemeClr val="dk2"/>
                </a:solidFill>
                <a:latin typeface="Amatic SC"/>
                <a:ea typeface="Amatic SC"/>
                <a:cs typeface="Amatic SC"/>
                <a:sym typeface="Amatic SC"/>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Tree>
    <p:extLst>
      <p:ext uri="{BB962C8B-B14F-4D97-AF65-F5344CB8AC3E}">
        <p14:creationId xmlns:p14="http://schemas.microsoft.com/office/powerpoint/2010/main" val="910190143"/>
      </p:ext>
    </p:extLst>
  </p:cSld>
  <p:clrMap bg1="lt1" tx1="dk1" bg2="dk2" tx2="lt2" accent1="accent1" accent2="accent2" accent3="accent3" accent4="accent4" accent5="accent5" accent6="accent6" hlink="hlink" folHlink="folHlink"/>
  <p:sldLayoutIdLst>
    <p:sldLayoutId id="2147483844"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7833" y="911467"/>
            <a:ext cx="85684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584233" y="2008467"/>
            <a:ext cx="8568400" cy="37872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33" y="6257835"/>
            <a:ext cx="731600" cy="400400"/>
          </a:xfrm>
          <a:prstGeom prst="rect">
            <a:avLst/>
          </a:prstGeom>
          <a:noFill/>
          <a:ln>
            <a:noFill/>
          </a:ln>
        </p:spPr>
        <p:txBody>
          <a:bodyPr spcFirstLastPara="1" wrap="square" lIns="0" tIns="0" rIns="0" bIns="0" anchor="ctr" anchorCtr="0">
            <a:noAutofit/>
          </a:bodyPr>
          <a:lstStyle>
            <a:lvl1pPr lvl="0" algn="r" rtl="0">
              <a:buNone/>
              <a:defRPr sz="2000" b="1">
                <a:solidFill>
                  <a:schemeClr val="dk2"/>
                </a:solidFill>
                <a:latin typeface="Amatic SC"/>
                <a:ea typeface="Amatic SC"/>
                <a:cs typeface="Amatic SC"/>
                <a:sym typeface="Amatic SC"/>
              </a:defRPr>
            </a:lvl1pPr>
            <a:lvl2pPr lvl="1" algn="r" rtl="0">
              <a:buNone/>
              <a:defRPr sz="2000" b="1">
                <a:solidFill>
                  <a:schemeClr val="dk2"/>
                </a:solidFill>
                <a:latin typeface="Amatic SC"/>
                <a:ea typeface="Amatic SC"/>
                <a:cs typeface="Amatic SC"/>
                <a:sym typeface="Amatic SC"/>
              </a:defRPr>
            </a:lvl2pPr>
            <a:lvl3pPr lvl="2" algn="r" rtl="0">
              <a:buNone/>
              <a:defRPr sz="2000" b="1">
                <a:solidFill>
                  <a:schemeClr val="dk2"/>
                </a:solidFill>
                <a:latin typeface="Amatic SC"/>
                <a:ea typeface="Amatic SC"/>
                <a:cs typeface="Amatic SC"/>
                <a:sym typeface="Amatic SC"/>
              </a:defRPr>
            </a:lvl3pPr>
            <a:lvl4pPr lvl="3" algn="r" rtl="0">
              <a:buNone/>
              <a:defRPr sz="2000" b="1">
                <a:solidFill>
                  <a:schemeClr val="dk2"/>
                </a:solidFill>
                <a:latin typeface="Amatic SC"/>
                <a:ea typeface="Amatic SC"/>
                <a:cs typeface="Amatic SC"/>
                <a:sym typeface="Amatic SC"/>
              </a:defRPr>
            </a:lvl4pPr>
            <a:lvl5pPr lvl="4" algn="r" rtl="0">
              <a:buNone/>
              <a:defRPr sz="2000" b="1">
                <a:solidFill>
                  <a:schemeClr val="dk2"/>
                </a:solidFill>
                <a:latin typeface="Amatic SC"/>
                <a:ea typeface="Amatic SC"/>
                <a:cs typeface="Amatic SC"/>
                <a:sym typeface="Amatic SC"/>
              </a:defRPr>
            </a:lvl5pPr>
            <a:lvl6pPr lvl="5" algn="r" rtl="0">
              <a:buNone/>
              <a:defRPr sz="2000" b="1">
                <a:solidFill>
                  <a:schemeClr val="dk2"/>
                </a:solidFill>
                <a:latin typeface="Amatic SC"/>
                <a:ea typeface="Amatic SC"/>
                <a:cs typeface="Amatic SC"/>
                <a:sym typeface="Amatic SC"/>
              </a:defRPr>
            </a:lvl6pPr>
            <a:lvl7pPr lvl="6" algn="r" rtl="0">
              <a:buNone/>
              <a:defRPr sz="2000" b="1">
                <a:solidFill>
                  <a:schemeClr val="dk2"/>
                </a:solidFill>
                <a:latin typeface="Amatic SC"/>
                <a:ea typeface="Amatic SC"/>
                <a:cs typeface="Amatic SC"/>
                <a:sym typeface="Amatic SC"/>
              </a:defRPr>
            </a:lvl7pPr>
            <a:lvl8pPr lvl="7" algn="r" rtl="0">
              <a:buNone/>
              <a:defRPr sz="2000" b="1">
                <a:solidFill>
                  <a:schemeClr val="dk2"/>
                </a:solidFill>
                <a:latin typeface="Amatic SC"/>
                <a:ea typeface="Amatic SC"/>
                <a:cs typeface="Amatic SC"/>
                <a:sym typeface="Amatic SC"/>
              </a:defRPr>
            </a:lvl8pPr>
            <a:lvl9pPr lvl="8" algn="r" rtl="0">
              <a:buNone/>
              <a:defRPr sz="2000" b="1">
                <a:solidFill>
                  <a:schemeClr val="dk2"/>
                </a:solidFill>
                <a:latin typeface="Amatic SC"/>
                <a:ea typeface="Amatic SC"/>
                <a:cs typeface="Amatic SC"/>
                <a:sym typeface="Amatic SC"/>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Tree>
    <p:extLst>
      <p:ext uri="{BB962C8B-B14F-4D97-AF65-F5344CB8AC3E}">
        <p14:creationId xmlns:p14="http://schemas.microsoft.com/office/powerpoint/2010/main" val="3282582570"/>
      </p:ext>
    </p:extLst>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36.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9.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9.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61.png"/><Relationship Id="rId5" Type="http://schemas.microsoft.com/office/2007/relationships/hdphoto" Target="../media/hdphoto3.wdp"/><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 Id="rId5" Type="http://schemas.openxmlformats.org/officeDocument/2006/relationships/image" Target="../media/image63.jpe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64.png"/><Relationship Id="rId5" Type="http://schemas.microsoft.com/office/2007/relationships/hdphoto" Target="../media/hdphoto3.wdp"/><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8" Type="http://schemas.openxmlformats.org/officeDocument/2006/relationships/image" Target="../media/image69.jpeg"/><Relationship Id="rId3" Type="http://schemas.microsoft.com/office/2007/relationships/hdphoto" Target="../media/hdphoto3.wdp"/><Relationship Id="rId7" Type="http://schemas.openxmlformats.org/officeDocument/2006/relationships/image" Target="../media/image68.jpeg"/><Relationship Id="rId2"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26.png"/><Relationship Id="rId7" Type="http://schemas.openxmlformats.org/officeDocument/2006/relationships/image" Target="../media/image74.jpeg"/><Relationship Id="rId2" Type="http://schemas.openxmlformats.org/officeDocument/2006/relationships/image" Target="../media/image71.jpeg"/><Relationship Id="rId1" Type="http://schemas.openxmlformats.org/officeDocument/2006/relationships/slideLayout" Target="../slideLayouts/slideLayout29.xml"/><Relationship Id="rId6" Type="http://schemas.openxmlformats.org/officeDocument/2006/relationships/image" Target="../media/image73.jpeg"/><Relationship Id="rId5" Type="http://schemas.openxmlformats.org/officeDocument/2006/relationships/image" Target="../media/image72.jpeg"/><Relationship Id="rId4" Type="http://schemas.microsoft.com/office/2007/relationships/hdphoto" Target="../media/hdphoto3.wdp"/><Relationship Id="rId9"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 Id="rId5" Type="http://schemas.openxmlformats.org/officeDocument/2006/relationships/image" Target="../media/image78.jpe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 Id="rId5" Type="http://schemas.openxmlformats.org/officeDocument/2006/relationships/image" Target="../media/image80.jpe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image" Target="../media/image90.jpeg"/><Relationship Id="rId1" Type="http://schemas.openxmlformats.org/officeDocument/2006/relationships/slideLayout" Target="../slideLayouts/slideLayout29.xml"/><Relationship Id="rId6" Type="http://schemas.microsoft.com/office/2007/relationships/hdphoto" Target="../media/hdphoto6.wdp"/><Relationship Id="rId5" Type="http://schemas.openxmlformats.org/officeDocument/2006/relationships/image" Target="../media/image92.png"/><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microsoft.com/office/2007/relationships/hdphoto" Target="../media/hdphoto9.wdp"/><Relationship Id="rId5" Type="http://schemas.openxmlformats.org/officeDocument/2006/relationships/image" Target="../media/image95.png"/><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xml"/><Relationship Id="rId1" Type="http://schemas.openxmlformats.org/officeDocument/2006/relationships/slideLayout" Target="../slideLayouts/slideLayout97.xml"/><Relationship Id="rId4" Type="http://schemas.openxmlformats.org/officeDocument/2006/relationships/image" Target="../media/image102.jpeg"/></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xml"/><Relationship Id="rId1" Type="http://schemas.openxmlformats.org/officeDocument/2006/relationships/slideLayout" Target="../slideLayouts/slideLayout97.xml"/><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58.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87 Zalo Nguyen Thi Lan Anh">
            <a:extLst>
              <a:ext uri="{FF2B5EF4-FFF2-40B4-BE49-F238E27FC236}">
                <a16:creationId xmlns:a16="http://schemas.microsoft.com/office/drawing/2014/main" id="{A9B7BC8F-D0EC-41FE-931B-73768B70E32D}"/>
              </a:ext>
            </a:extLst>
          </p:cNvPr>
          <p:cNvSpPr/>
          <p:nvPr/>
        </p:nvSpPr>
        <p:spPr>
          <a:xfrm>
            <a:off x="1" y="0"/>
            <a:ext cx="12177712" cy="6858000"/>
          </a:xfrm>
          <a:prstGeom prst="rect">
            <a:avLst/>
          </a:prstGeom>
          <a:solidFill>
            <a:srgbClr val="38B2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et_Back_Up" descr="n87 Zalo Nguyen Thi Lan Anh">
            <a:hlinkClick r:id="" action="ppaction://media"/>
            <a:extLst>
              <a:ext uri="{FF2B5EF4-FFF2-40B4-BE49-F238E27FC236}">
                <a16:creationId xmlns:a16="http://schemas.microsoft.com/office/drawing/2014/main" id="{95E2AAD2-6EC1-4B74-8DAF-7CA952D129A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5420975" y="8199438"/>
            <a:ext cx="4572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descr="n87 Zalo Nguyen Thi Lan Anh">
            <a:extLst>
              <a:ext uri="{FF2B5EF4-FFF2-40B4-BE49-F238E27FC236}">
                <a16:creationId xmlns:a16="http://schemas.microsoft.com/office/drawing/2014/main" id="{DE6A6501-2062-4568-857C-82BA58B75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7975" y="8199438"/>
            <a:ext cx="9540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n87 Zalo Nguyen Thi Lan Anh">
            <a:extLst>
              <a:ext uri="{FF2B5EF4-FFF2-40B4-BE49-F238E27FC236}">
                <a16:creationId xmlns:a16="http://schemas.microsoft.com/office/drawing/2014/main" id="{38C1FDF9-185D-4E80-A7CD-15BE33F7BA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25363" y="3386139"/>
            <a:ext cx="21209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descr="n87 Zalo Nguyen Thi Lan Anh">
            <a:extLst>
              <a:ext uri="{FF2B5EF4-FFF2-40B4-BE49-F238E27FC236}">
                <a16:creationId xmlns:a16="http://schemas.microsoft.com/office/drawing/2014/main" id="{FEEF36C2-3517-4144-96F1-98E3C48F99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71488" y="5508625"/>
            <a:ext cx="13747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descr="n87 Zalo Nguyen Thi Lan Anh">
            <a:extLst>
              <a:ext uri="{FF2B5EF4-FFF2-40B4-BE49-F238E27FC236}">
                <a16:creationId xmlns:a16="http://schemas.microsoft.com/office/drawing/2014/main" id="{94B0F5C9-111C-4DE5-A18E-B306CCF6B9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8738" y="633413"/>
            <a:ext cx="231775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descr="n87 Zalo Nguyen Thi Lan Anh">
            <a:extLst>
              <a:ext uri="{FF2B5EF4-FFF2-40B4-BE49-F238E27FC236}">
                <a16:creationId xmlns:a16="http://schemas.microsoft.com/office/drawing/2014/main" id="{8F3A3C97-50D2-4ED4-8D06-18F529AA1BEF}"/>
              </a:ext>
            </a:extLst>
          </p:cNvPr>
          <p:cNvSpPr/>
          <p:nvPr/>
        </p:nvSpPr>
        <p:spPr>
          <a:xfrm>
            <a:off x="2655780" y="2351983"/>
            <a:ext cx="7788492" cy="2100575"/>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CHÀO MỪNG QUÝ THẦY CÔ VÀ CÁC EM</a:t>
            </a:r>
            <a:r>
              <a:rPr kumimoji="0" lang="vi-VN"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a:t>
            </a:r>
            <a:endPar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UVF Bebas Neue" panose="020B0606020202050201" pitchFamily="34" charset="0"/>
              <a:ea typeface="+mn-ea"/>
              <a:cs typeface="+mn-cs"/>
            </a:endParaRPr>
          </a:p>
        </p:txBody>
      </p:sp>
      <p:grpSp>
        <p:nvGrpSpPr>
          <p:cNvPr id="10" name="Large Rectangle" descr="n87 Zalo Nguyen Thi Lan Anh">
            <a:extLst>
              <a:ext uri="{FF2B5EF4-FFF2-40B4-BE49-F238E27FC236}">
                <a16:creationId xmlns:a16="http://schemas.microsoft.com/office/drawing/2014/main" id="{CF307D04-8DD1-494F-B23C-8E5E6010678D}"/>
              </a:ext>
            </a:extLst>
          </p:cNvPr>
          <p:cNvGrpSpPr>
            <a:grpSpLocks/>
          </p:cNvGrpSpPr>
          <p:nvPr/>
        </p:nvGrpSpPr>
        <p:grpSpPr bwMode="auto">
          <a:xfrm>
            <a:off x="-1446213" y="-2997200"/>
            <a:ext cx="14998701" cy="12852400"/>
            <a:chOff x="-3721075" y="-4882023"/>
            <a:chExt cx="19998814" cy="17137626"/>
          </a:xfrm>
          <a:solidFill>
            <a:srgbClr val="38B2B4"/>
          </a:solidFill>
        </p:grpSpPr>
        <p:grpSp>
          <p:nvGrpSpPr>
            <p:cNvPr id="3082" name="Group 7">
              <a:extLst>
                <a:ext uri="{FF2B5EF4-FFF2-40B4-BE49-F238E27FC236}">
                  <a16:creationId xmlns:a16="http://schemas.microsoft.com/office/drawing/2014/main" id="{64DAC672-3320-4AB7-92BF-1B54F0DC1815}"/>
                </a:ext>
              </a:extLst>
            </p:cNvPr>
            <p:cNvGrpSpPr>
              <a:grpSpLocks/>
            </p:cNvGrpSpPr>
            <p:nvPr/>
          </p:nvGrpSpPr>
          <p:grpSpPr bwMode="auto">
            <a:xfrm>
              <a:off x="-3721075" y="-4882023"/>
              <a:ext cx="9999407" cy="17137626"/>
              <a:chOff x="-3721075" y="-4882023"/>
              <a:chExt cx="9999407" cy="17137626"/>
            </a:xfrm>
            <a:grpFill/>
          </p:grpSpPr>
          <p:sp>
            <p:nvSpPr>
              <p:cNvPr id="5" name="Rectangle 4">
                <a:extLst>
                  <a:ext uri="{FF2B5EF4-FFF2-40B4-BE49-F238E27FC236}">
                    <a16:creationId xmlns:a16="http://schemas.microsoft.com/office/drawing/2014/main" id="{AB7DBD6F-6175-4AE8-A1BA-03A678CB2E68}"/>
                  </a:ext>
                </a:extLst>
              </p:cNvPr>
              <p:cNvSpPr/>
              <p:nvPr/>
            </p:nvSpPr>
            <p:spPr>
              <a:xfrm>
                <a:off x="-3721075" y="-4882023"/>
                <a:ext cx="9999407" cy="1713762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8AFC48E4-09A1-48B7-B828-84A2657B94C0}"/>
                  </a:ext>
                </a:extLst>
              </p:cNvPr>
              <p:cNvCxnSpPr>
                <a:cxnSpLocks/>
              </p:cNvCxnSpPr>
              <p:nvPr/>
            </p:nvCxnSpPr>
            <p:spPr>
              <a:xfrm>
                <a:off x="6278332" y="399398"/>
                <a:ext cx="0" cy="6166242"/>
              </a:xfrm>
              <a:prstGeom prst="line">
                <a:avLst/>
              </a:prstGeom>
              <a:grpFill/>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83B5636F-4E0A-44FC-9A50-21E1C77C8064}"/>
                </a:ext>
              </a:extLst>
            </p:cNvPr>
            <p:cNvSpPr/>
            <p:nvPr/>
          </p:nvSpPr>
          <p:spPr>
            <a:xfrm>
              <a:off x="15776075" y="3528031"/>
              <a:ext cx="501664" cy="5016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1" name="全国卿 - 吉祥物" descr="n87 Zalo Nguyen Thi Lan Anh">
            <a:hlinkClick r:id="" action="ppaction://media"/>
            <a:extLst>
              <a:ext uri="{FF2B5EF4-FFF2-40B4-BE49-F238E27FC236}">
                <a16:creationId xmlns:a16="http://schemas.microsoft.com/office/drawing/2014/main" id="{88764C1D-3EE1-4C6C-AECC-AF3E57EF82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10594" y="879883"/>
            <a:ext cx="394762"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fill="hold" nodeType="withEffect">
                                  <p:stCondLst>
                                    <p:cond delay="0"/>
                                  </p:stCondLst>
                                  <p:childTnLst>
                                    <p:animRot by="-21600000">
                                      <p:cBhvr>
                                        <p:cTn id="6" dur="2000" fill="hold"/>
                                        <p:tgtEl>
                                          <p:spTgt spid="10"/>
                                        </p:tgtEl>
                                        <p:attrNameLst>
                                          <p:attrName>r</p:attrName>
                                        </p:attrNameLst>
                                      </p:cBhvr>
                                    </p:animRot>
                                  </p:childTnLst>
                                </p:cTn>
                              </p:par>
                              <p:par>
                                <p:cTn id="7" presetID="6" presetClass="emph" presetSubtype="0" fill="hold" grpId="0" nodeType="withEffect">
                                  <p:stCondLst>
                                    <p:cond delay="0"/>
                                  </p:stCondLst>
                                  <p:childTnLst>
                                    <p:animScale>
                                      <p:cBhvr>
                                        <p:cTn id="8" dur="8000" fill="hold"/>
                                        <p:tgtEl>
                                          <p:spTgt spid="4"/>
                                        </p:tgtEl>
                                      </p:cBhvr>
                                      <p:by x="135000" y="135000"/>
                                    </p:animScale>
                                  </p:childTnLst>
                                </p:cTn>
                              </p:par>
                              <p:par>
                                <p:cTn id="9" presetID="9" presetClass="emph" presetSubtype="0" nodeType="withEffect">
                                  <p:stCondLst>
                                    <p:cond delay="5000"/>
                                  </p:stCondLst>
                                  <p:childTnLst>
                                    <p:set>
                                      <p:cBhvr>
                                        <p:cTn id="10" dur="3000"/>
                                        <p:tgtEl>
                                          <p:spTgt spid="10"/>
                                        </p:tgtEl>
                                        <p:attrNameLst>
                                          <p:attrName>style.opacity</p:attrName>
                                        </p:attrNameLst>
                                      </p:cBhvr>
                                      <p:to>
                                        <p:strVal val="0.5"/>
                                      </p:to>
                                    </p:set>
                                    <p:animEffect filter="image" prLst="opacity: 0.5">
                                      <p:cBhvr rctx="IE">
                                        <p:cTn id="11" dur="3000"/>
                                        <p:tgtEl>
                                          <p:spTgt spid="10"/>
                                        </p:tgtEl>
                                      </p:cBhvr>
                                    </p:animEffect>
                                  </p:childTnLst>
                                </p:cTn>
                              </p:par>
                              <p:par>
                                <p:cTn id="12" presetID="10" presetClass="exit" presetSubtype="0" fill="hold" nodeType="withEffect">
                                  <p:stCondLst>
                                    <p:cond delay="6000"/>
                                  </p:stCondLst>
                                  <p:childTnLst>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1"/>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87 Zalo Nguyen Thi Lan Anh"/>
          <p:cNvSpPr txBox="1"/>
          <p:nvPr/>
        </p:nvSpPr>
        <p:spPr>
          <a:xfrm>
            <a:off x="2308004" y="2840089"/>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Rạng</a:t>
            </a:r>
            <a:r>
              <a:rPr kumimoji="0" lang="en-US" sz="2000" b="1" i="0" u="none" strike="noStrike" kern="1200" cap="none" spc="0" normalizeH="0" noProof="0" dirty="0">
                <a:ln>
                  <a:noFill/>
                </a:ln>
                <a:solidFill>
                  <a:srgbClr val="7030A0"/>
                </a:solidFill>
                <a:effectLst/>
                <a:uLnTx/>
                <a:uFillTx/>
                <a:latin typeface="Arial"/>
                <a:ea typeface="+mn-ea"/>
                <a:cs typeface="+mn-cs"/>
              </a:rPr>
              <a:t> </a:t>
            </a:r>
            <a:r>
              <a:rPr kumimoji="0" lang="en-US" sz="2000" b="1" i="0" u="none" strike="noStrike" kern="1200" cap="none" spc="0" normalizeH="0" noProof="0" dirty="0" err="1">
                <a:ln>
                  <a:noFill/>
                </a:ln>
                <a:solidFill>
                  <a:srgbClr val="7030A0"/>
                </a:solidFill>
                <a:effectLst/>
                <a:uLnTx/>
                <a:uFillTx/>
                <a:latin typeface="Arial"/>
                <a:ea typeface="+mn-ea"/>
                <a:cs typeface="+mn-cs"/>
              </a:rPr>
              <a:t>đông</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sp>
        <p:nvSpPr>
          <p:cNvPr id="24" name="TextBox 23" descr="n87 Zalo Nguyen Thi Lan Anh"/>
          <p:cNvSpPr txBox="1"/>
          <p:nvPr/>
        </p:nvSpPr>
        <p:spPr>
          <a:xfrm>
            <a:off x="7424911" y="2840089"/>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Hồng</a:t>
            </a:r>
            <a:r>
              <a:rPr kumimoji="0" lang="en-US" sz="2000" b="1" i="0" u="none" strike="noStrike" kern="1200" cap="none" spc="0" normalizeH="0" noProof="0" dirty="0">
                <a:ln>
                  <a:noFill/>
                </a:ln>
                <a:solidFill>
                  <a:srgbClr val="7030A0"/>
                </a:solidFill>
                <a:effectLst/>
                <a:uLnTx/>
                <a:uFillTx/>
                <a:latin typeface="Arial"/>
                <a:ea typeface="+mn-ea"/>
                <a:cs typeface="+mn-cs"/>
              </a:rPr>
              <a:t> </a:t>
            </a:r>
            <a:r>
              <a:rPr kumimoji="0" lang="en-US" sz="2000" b="1" i="0" u="none" strike="noStrike" kern="1200" cap="none" spc="0" normalizeH="0" noProof="0" dirty="0" err="1">
                <a:ln>
                  <a:noFill/>
                </a:ln>
                <a:solidFill>
                  <a:srgbClr val="7030A0"/>
                </a:solidFill>
                <a:effectLst/>
                <a:uLnTx/>
                <a:uFillTx/>
                <a:latin typeface="Arial"/>
                <a:ea typeface="+mn-ea"/>
                <a:cs typeface="+mn-cs"/>
              </a:rPr>
              <a:t>ngọc</a:t>
            </a:r>
            <a:r>
              <a:rPr kumimoji="0" lang="en-US" sz="2000" b="1" i="0" u="none" strike="noStrike" kern="1200" cap="none" spc="0" normalizeH="0" noProof="0" dirty="0">
                <a:ln>
                  <a:noFill/>
                </a:ln>
                <a:solidFill>
                  <a:srgbClr val="7030A0"/>
                </a:solidFill>
                <a:effectLst/>
                <a:uLnTx/>
                <a:uFillTx/>
                <a:latin typeface="Arial"/>
                <a:ea typeface="+mn-ea"/>
                <a:cs typeface="+mn-cs"/>
              </a:rPr>
              <a:t> </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sp>
        <p:nvSpPr>
          <p:cNvPr id="26" name="TextBox 25" descr="n87 Zalo Nguyen Thi Lan Anh"/>
          <p:cNvSpPr txBox="1"/>
          <p:nvPr/>
        </p:nvSpPr>
        <p:spPr>
          <a:xfrm>
            <a:off x="7424911" y="6310832"/>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baseline="0" noProof="0" dirty="0">
                <a:ln>
                  <a:noFill/>
                </a:ln>
                <a:solidFill>
                  <a:srgbClr val="7030A0"/>
                </a:solidFill>
                <a:effectLst/>
                <a:uLnTx/>
                <a:uFillTx/>
                <a:latin typeface="Arial"/>
                <a:ea typeface="+mn-ea"/>
                <a:cs typeface="+mn-cs"/>
              </a:rPr>
              <a:t> Lan </a:t>
            </a:r>
            <a:r>
              <a:rPr kumimoji="0" lang="en-US" sz="2000" b="1" i="0" u="none" strike="noStrike" kern="1200" cap="none" spc="0" normalizeH="0" baseline="0" noProof="0" dirty="0" err="1">
                <a:ln>
                  <a:noFill/>
                </a:ln>
                <a:solidFill>
                  <a:srgbClr val="7030A0"/>
                </a:solidFill>
                <a:effectLst/>
                <a:uLnTx/>
                <a:uFillTx/>
                <a:latin typeface="Arial"/>
                <a:ea typeface="+mn-ea"/>
                <a:cs typeface="+mn-cs"/>
              </a:rPr>
              <a:t>tây</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sp>
        <p:nvSpPr>
          <p:cNvPr id="27" name="TextBox 26" descr="n87 Zalo Nguyen Thi Lan Anh"/>
          <p:cNvSpPr txBox="1"/>
          <p:nvPr/>
        </p:nvSpPr>
        <p:spPr>
          <a:xfrm>
            <a:off x="2308004" y="6310832"/>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baseline="0" noProof="0" dirty="0">
                <a:ln>
                  <a:noFill/>
                </a:ln>
                <a:solidFill>
                  <a:srgbClr val="7030A0"/>
                </a:solidFill>
                <a:effectLst/>
                <a:uLnTx/>
                <a:uFillTx/>
                <a:latin typeface="Arial"/>
                <a:ea typeface="+mn-ea"/>
                <a:cs typeface="+mn-cs"/>
              </a:rPr>
              <a:t> Lan</a:t>
            </a:r>
            <a:r>
              <a:rPr kumimoji="0" lang="en-US" sz="2000" b="1" i="0" u="none" strike="noStrike" kern="1200" cap="none" spc="0" normalizeH="0" noProof="0" dirty="0">
                <a:ln>
                  <a:noFill/>
                </a:ln>
                <a:solidFill>
                  <a:srgbClr val="7030A0"/>
                </a:solidFill>
                <a:effectLst/>
                <a:uLnTx/>
                <a:uFillTx/>
                <a:latin typeface="Arial"/>
                <a:ea typeface="+mn-ea"/>
                <a:cs typeface="+mn-cs"/>
              </a:rPr>
              <a:t> </a:t>
            </a:r>
            <a:r>
              <a:rPr kumimoji="0" lang="en-US" sz="2000" b="1" i="0" u="none" strike="noStrike" kern="1200" cap="none" spc="0" normalizeH="0" noProof="0" dirty="0" err="1">
                <a:ln>
                  <a:noFill/>
                </a:ln>
                <a:solidFill>
                  <a:srgbClr val="7030A0"/>
                </a:solidFill>
                <a:effectLst/>
                <a:uLnTx/>
                <a:uFillTx/>
                <a:latin typeface="Arial"/>
                <a:ea typeface="+mn-ea"/>
                <a:cs typeface="+mn-cs"/>
              </a:rPr>
              <a:t>đỏ</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pic>
        <p:nvPicPr>
          <p:cNvPr id="2" name="Picture 1" descr="n87 Zalo Nguyen Thi Lan Anh"/>
          <p:cNvPicPr>
            <a:picLocks noChangeAspect="1"/>
          </p:cNvPicPr>
          <p:nvPr/>
        </p:nvPicPr>
        <p:blipFill>
          <a:blip r:embed="rId2"/>
          <a:stretch>
            <a:fillRect/>
          </a:stretch>
        </p:blipFill>
        <p:spPr>
          <a:xfrm>
            <a:off x="1561690" y="282237"/>
            <a:ext cx="3721339" cy="2300890"/>
          </a:xfrm>
          <a:prstGeom prst="rect">
            <a:avLst/>
          </a:prstGeom>
        </p:spPr>
      </p:pic>
      <p:pic>
        <p:nvPicPr>
          <p:cNvPr id="6" name="Picture 5" descr="n87 Zalo Nguyen Thi Lan Anh"/>
          <p:cNvPicPr>
            <a:picLocks noChangeAspect="1"/>
          </p:cNvPicPr>
          <p:nvPr/>
        </p:nvPicPr>
        <p:blipFill>
          <a:blip r:embed="rId3"/>
          <a:stretch>
            <a:fillRect/>
          </a:stretch>
        </p:blipFill>
        <p:spPr>
          <a:xfrm>
            <a:off x="6286551" y="282237"/>
            <a:ext cx="4064456" cy="2309193"/>
          </a:xfrm>
          <a:prstGeom prst="rect">
            <a:avLst/>
          </a:prstGeom>
        </p:spPr>
      </p:pic>
      <p:pic>
        <p:nvPicPr>
          <p:cNvPr id="9" name="Picture 8" descr="n87 Zalo Nguyen Thi Lan Anh"/>
          <p:cNvPicPr>
            <a:picLocks noChangeAspect="1"/>
          </p:cNvPicPr>
          <p:nvPr/>
        </p:nvPicPr>
        <p:blipFill>
          <a:blip r:embed="rId4"/>
          <a:stretch>
            <a:fillRect/>
          </a:stretch>
        </p:blipFill>
        <p:spPr>
          <a:xfrm>
            <a:off x="6321137" y="3497161"/>
            <a:ext cx="4029870" cy="2744811"/>
          </a:xfrm>
          <a:prstGeom prst="rect">
            <a:avLst/>
          </a:prstGeom>
        </p:spPr>
      </p:pic>
      <p:pic>
        <p:nvPicPr>
          <p:cNvPr id="10" name="Picture 9" descr="n87 Zalo Nguyen Thi Lan Anh"/>
          <p:cNvPicPr>
            <a:picLocks noChangeAspect="1"/>
          </p:cNvPicPr>
          <p:nvPr/>
        </p:nvPicPr>
        <p:blipFill>
          <a:blip r:embed="rId5"/>
          <a:stretch>
            <a:fillRect/>
          </a:stretch>
        </p:blipFill>
        <p:spPr>
          <a:xfrm>
            <a:off x="1561690" y="3497161"/>
            <a:ext cx="3721339" cy="2744811"/>
          </a:xfrm>
          <a:prstGeom prst="rect">
            <a:avLst/>
          </a:prstGeom>
        </p:spPr>
      </p:pic>
    </p:spTree>
    <p:extLst>
      <p:ext uri="{BB962C8B-B14F-4D97-AF65-F5344CB8AC3E}">
        <p14:creationId xmlns:p14="http://schemas.microsoft.com/office/powerpoint/2010/main" val="280882384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63967" y="167197"/>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495087" y="312113"/>
            <a:ext cx="9501441" cy="206914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790365" y="420897"/>
            <a:ext cx="9070710" cy="1815882"/>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4</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Thế nào là năng lượng nước? Tiềm năng và thực tế khai thác nguồn năng lượng nước ở Việt Nam?</a:t>
            </a:r>
            <a:r>
              <a:rPr lang="en-US" sz="2800" b="1" dirty="0">
                <a:solidFill>
                  <a:srgbClr val="0070C0"/>
                </a:solidFill>
              </a:rPr>
              <a:t> </a:t>
            </a:r>
            <a:r>
              <a:rPr lang="en-US" sz="2800" b="1" dirty="0" err="1">
                <a:solidFill>
                  <a:srgbClr val="0070C0"/>
                </a:solidFill>
              </a:rPr>
              <a:t>Nêu</a:t>
            </a:r>
            <a:r>
              <a:rPr lang="en-US" sz="2800" b="1" dirty="0">
                <a:solidFill>
                  <a:srgbClr val="0070C0"/>
                </a:solidFill>
              </a:rPr>
              <a:t> </a:t>
            </a:r>
            <a:r>
              <a:rPr lang="en-US" sz="2800" b="1" dirty="0" err="1">
                <a:solidFill>
                  <a:srgbClr val="0070C0"/>
                </a:solidFill>
              </a:rPr>
              <a:t>tên</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công</a:t>
            </a:r>
            <a:r>
              <a:rPr lang="en-US" sz="2800" b="1" dirty="0">
                <a:solidFill>
                  <a:srgbClr val="0070C0"/>
                </a:solidFill>
              </a:rPr>
              <a:t> </a:t>
            </a:r>
            <a:r>
              <a:rPr lang="en-US" sz="2800" b="1" dirty="0" err="1">
                <a:solidFill>
                  <a:srgbClr val="0070C0"/>
                </a:solidFill>
              </a:rPr>
              <a:t>suất</a:t>
            </a:r>
            <a:r>
              <a:rPr lang="en-US" sz="2800" b="1" dirty="0">
                <a:solidFill>
                  <a:srgbClr val="0070C0"/>
                </a:solidFill>
              </a:rPr>
              <a:t> </a:t>
            </a:r>
            <a:r>
              <a:rPr lang="en-US" sz="2800" b="1" dirty="0" err="1">
                <a:solidFill>
                  <a:srgbClr val="0070C0"/>
                </a:solidFill>
              </a:rPr>
              <a:t>một</a:t>
            </a:r>
            <a:r>
              <a:rPr lang="en-US" sz="2800" b="1" dirty="0">
                <a:solidFill>
                  <a:srgbClr val="0070C0"/>
                </a:solidFill>
              </a:rPr>
              <a:t> </a:t>
            </a:r>
            <a:r>
              <a:rPr lang="en-US" sz="2800" b="1" dirty="0" err="1">
                <a:solidFill>
                  <a:srgbClr val="0070C0"/>
                </a:solidFill>
              </a:rPr>
              <a:t>số</a:t>
            </a:r>
            <a:r>
              <a:rPr lang="en-US" sz="2800" b="1" dirty="0">
                <a:solidFill>
                  <a:srgbClr val="0070C0"/>
                </a:solidFill>
              </a:rPr>
              <a:t> </a:t>
            </a:r>
            <a:r>
              <a:rPr lang="en-US" sz="2800" b="1" dirty="0" err="1">
                <a:solidFill>
                  <a:srgbClr val="0070C0"/>
                </a:solidFill>
              </a:rPr>
              <a:t>nhà</a:t>
            </a:r>
            <a:r>
              <a:rPr lang="en-US" sz="2800" b="1" dirty="0">
                <a:solidFill>
                  <a:srgbClr val="0070C0"/>
                </a:solidFill>
              </a:rPr>
              <a:t> </a:t>
            </a:r>
            <a:r>
              <a:rPr lang="en-US" sz="2800" b="1" dirty="0" err="1">
                <a:solidFill>
                  <a:srgbClr val="0070C0"/>
                </a:solidFill>
              </a:rPr>
              <a:t>máy</a:t>
            </a:r>
            <a:r>
              <a:rPr lang="en-US" sz="2800" b="1" dirty="0">
                <a:solidFill>
                  <a:srgbClr val="0070C0"/>
                </a:solidFill>
              </a:rPr>
              <a:t> </a:t>
            </a:r>
            <a:r>
              <a:rPr lang="en-US" sz="2800" b="1" dirty="0" err="1">
                <a:solidFill>
                  <a:srgbClr val="0070C0"/>
                </a:solidFill>
              </a:rPr>
              <a:t>thủy</a:t>
            </a:r>
            <a:r>
              <a:rPr lang="en-US" sz="2800" b="1" dirty="0">
                <a:solidFill>
                  <a:srgbClr val="0070C0"/>
                </a:solidFill>
              </a:rPr>
              <a:t> </a:t>
            </a:r>
            <a:r>
              <a:rPr lang="en-US" sz="2800" b="1" dirty="0" err="1">
                <a:solidFill>
                  <a:srgbClr val="0070C0"/>
                </a:solidFill>
              </a:rPr>
              <a:t>điện</a:t>
            </a:r>
            <a:r>
              <a:rPr lang="en-US" sz="2800" b="1" dirty="0">
                <a:solidFill>
                  <a:srgbClr val="0070C0"/>
                </a:solidFill>
              </a:rPr>
              <a:t> </a:t>
            </a:r>
            <a:r>
              <a:rPr lang="en-US" sz="2800" b="1" dirty="0" err="1">
                <a:solidFill>
                  <a:srgbClr val="0070C0"/>
                </a:solidFill>
              </a:rPr>
              <a:t>lớn</a:t>
            </a:r>
            <a:r>
              <a:rPr lang="en-US" sz="2800" b="1" dirty="0">
                <a:solidFill>
                  <a:srgbClr val="0070C0"/>
                </a:solidFill>
              </a:rPr>
              <a:t> </a:t>
            </a:r>
            <a:r>
              <a:rPr lang="en-US" sz="2800" b="1" dirty="0" err="1">
                <a:solidFill>
                  <a:srgbClr val="0070C0"/>
                </a:solidFill>
              </a:rPr>
              <a:t>của</a:t>
            </a:r>
            <a:r>
              <a:rPr lang="en-US" sz="2800" b="1" dirty="0">
                <a:solidFill>
                  <a:srgbClr val="0070C0"/>
                </a:solidFill>
              </a:rPr>
              <a:t> </a:t>
            </a:r>
            <a:r>
              <a:rPr lang="en-US" sz="2800" b="1" dirty="0" err="1">
                <a:solidFill>
                  <a:srgbClr val="0070C0"/>
                </a:solidFill>
              </a:rPr>
              <a:t>Việt</a:t>
            </a:r>
            <a:r>
              <a:rPr lang="en-US" sz="2800" b="1" dirty="0">
                <a:solidFill>
                  <a:srgbClr val="0070C0"/>
                </a:solidFill>
              </a:rPr>
              <a:t> Nam</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227335" y="-1014973"/>
            <a:ext cx="4027034" cy="1153732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875211" y="2867171"/>
            <a:ext cx="1063316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Năng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nước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năng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nhận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từ</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dòng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nước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như</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các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dòng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sông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dòng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hải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lưu</a:t>
            </a:r>
            <a:r>
              <a:rPr kumimoji="0" lang="en-US" sz="2800" b="1" i="0" u="none" strike="noStrike" kern="1200" cap="none" spc="0" normalizeH="0" noProof="0" dirty="0">
                <a:ln>
                  <a:noFill/>
                </a:ln>
                <a:solidFill>
                  <a:srgbClr val="0070C0"/>
                </a:solidFill>
                <a:effectLst/>
                <a:uLnTx/>
                <a:uFillTx/>
                <a:latin typeface="Arial"/>
                <a:ea typeface="+mn-ea"/>
                <a:cs typeface="+mn-cs"/>
              </a:rPr>
              <a:t> hay </a:t>
            </a:r>
            <a:r>
              <a:rPr kumimoji="0" lang="en-US" sz="2800" b="1" i="0" u="none" strike="noStrike" kern="1200" cap="none" spc="0" normalizeH="0" noProof="0" dirty="0" err="1">
                <a:ln>
                  <a:noFill/>
                </a:ln>
                <a:solidFill>
                  <a:srgbClr val="0070C0"/>
                </a:solidFill>
                <a:effectLst/>
                <a:uLnTx/>
                <a:uFillTx/>
                <a:latin typeface="Arial"/>
                <a:ea typeface="+mn-ea"/>
                <a:cs typeface="+mn-cs"/>
              </a:rPr>
              <a:t>thủy</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triều</a:t>
            </a:r>
            <a:r>
              <a:rPr kumimoji="0" lang="en-US" sz="2800" b="1" i="0" u="none" strike="noStrike" kern="1200" cap="none" spc="0" normalizeH="0" noProof="0" dirty="0">
                <a:ln>
                  <a:noFill/>
                </a:ln>
                <a:solidFill>
                  <a:srgbClr val="0070C0"/>
                </a:solidFill>
                <a:effectLst/>
                <a:uLnTx/>
                <a:uFillTx/>
                <a:latin typeface="Arial"/>
                <a:ea typeface="+mn-ea"/>
                <a:cs typeface="+mn-cs"/>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6" name="TextBox 15" descr="n87 Zalo Nguyen Thi Lan Anh"/>
          <p:cNvSpPr txBox="1"/>
          <p:nvPr/>
        </p:nvSpPr>
        <p:spPr>
          <a:xfrm>
            <a:off x="875211" y="3928351"/>
            <a:ext cx="10750732" cy="138499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Nguồn</a:t>
            </a:r>
            <a:r>
              <a:rPr kumimoji="0" lang="en-US" sz="2800" b="1" i="0" u="none" strike="noStrike" kern="1200" cap="none" spc="0" normalizeH="0" baseline="0" noProof="0" dirty="0">
                <a:ln>
                  <a:noFill/>
                </a:ln>
                <a:solidFill>
                  <a:srgbClr val="0070C0"/>
                </a:solidFill>
                <a:effectLst/>
                <a:uLnTx/>
                <a:uFillTx/>
                <a:latin typeface="Arial"/>
                <a:ea typeface="+mn-ea"/>
                <a:cs typeface="+mn-cs"/>
              </a:rPr>
              <a:t> </a:t>
            </a:r>
            <a:r>
              <a:rPr kumimoji="0" lang="en-US" sz="2800" b="1" i="0" u="none" strike="noStrike" kern="1200" cap="none" spc="0" normalizeH="0" baseline="0" noProof="0" dirty="0" err="1">
                <a:ln>
                  <a:noFill/>
                </a:ln>
                <a:solidFill>
                  <a:srgbClr val="0070C0"/>
                </a:solidFill>
                <a:effectLst/>
                <a:uLnTx/>
                <a:uFillTx/>
                <a:latin typeface="Arial"/>
                <a:ea typeface="+mn-ea"/>
                <a:cs typeface="+mn-cs"/>
              </a:rPr>
              <a:t>năng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nước</a:t>
            </a:r>
            <a:r>
              <a:rPr kumimoji="0" lang="en-US" sz="2800" b="1" i="0" u="none" strike="noStrike" kern="1200" cap="none" spc="0" normalizeH="0" noProof="0" dirty="0">
                <a:ln>
                  <a:noFill/>
                </a:ln>
                <a:solidFill>
                  <a:srgbClr val="0070C0"/>
                </a:solidFill>
                <a:effectLst/>
                <a:uLnTx/>
                <a:uFillTx/>
                <a:latin typeface="Arial"/>
                <a:ea typeface="+mn-ea"/>
                <a:cs typeface="+mn-cs"/>
              </a:rPr>
              <a:t> ở </a:t>
            </a:r>
            <a:r>
              <a:rPr kumimoji="0" lang="en-US" sz="2800" b="1" i="0" u="none" strike="noStrike" kern="1200" cap="none" spc="0" normalizeH="0" noProof="0" dirty="0" err="1">
                <a:ln>
                  <a:noFill/>
                </a:ln>
                <a:solidFill>
                  <a:srgbClr val="0070C0"/>
                </a:solidFill>
                <a:effectLst/>
                <a:uLnTx/>
                <a:uFillTx/>
                <a:latin typeface="Arial"/>
                <a:ea typeface="+mn-ea"/>
                <a:cs typeface="+mn-cs"/>
              </a:rPr>
              <a:t>Việt</a:t>
            </a:r>
            <a:r>
              <a:rPr kumimoji="0" lang="en-US" sz="2800" b="1" i="0" u="none" strike="noStrike" kern="1200" cap="none" spc="0" normalizeH="0" noProof="0" dirty="0">
                <a:ln>
                  <a:noFill/>
                </a:ln>
                <a:solidFill>
                  <a:srgbClr val="0070C0"/>
                </a:solidFill>
                <a:effectLst/>
                <a:uLnTx/>
                <a:uFillTx/>
                <a:latin typeface="Arial"/>
                <a:ea typeface="+mn-ea"/>
                <a:cs typeface="+mn-cs"/>
              </a:rPr>
              <a:t> Nam </a:t>
            </a:r>
            <a:r>
              <a:rPr kumimoji="0" lang="en-US" sz="2800" b="1" i="0" u="none" strike="noStrike" kern="1200" cap="none" spc="0" normalizeH="0" noProof="0" dirty="0" err="1">
                <a:ln>
                  <a:noFill/>
                </a:ln>
                <a:solidFill>
                  <a:srgbClr val="0070C0"/>
                </a:solidFill>
                <a:effectLst/>
                <a:uLnTx/>
                <a:uFillTx/>
                <a:latin typeface="Arial"/>
                <a:ea typeface="+mn-ea"/>
                <a:cs typeface="+mn-cs"/>
              </a:rPr>
              <a:t>khá</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lớn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có</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thể</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khai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thác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được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nguồn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suất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thủy</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điện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khoảng</a:t>
            </a:r>
            <a:r>
              <a:rPr kumimoji="0" lang="en-US" sz="2800" b="1" i="0" u="none" strike="noStrike" kern="1200" cap="none" spc="0" normalizeH="0" noProof="0" dirty="0">
                <a:ln>
                  <a:noFill/>
                </a:ln>
                <a:solidFill>
                  <a:srgbClr val="0070C0"/>
                </a:solidFill>
                <a:effectLst/>
                <a:uLnTx/>
                <a:uFillTx/>
                <a:latin typeface="Arial"/>
                <a:ea typeface="+mn-ea"/>
                <a:cs typeface="+mn-cs"/>
              </a:rPr>
              <a:t> 90 – 100 </a:t>
            </a:r>
            <a:r>
              <a:rPr kumimoji="0" lang="en-US" sz="2800" b="1" i="0" u="none" strike="noStrike" kern="1200" cap="none" spc="0" normalizeH="0" noProof="0" dirty="0" err="1">
                <a:ln>
                  <a:noFill/>
                </a:ln>
                <a:solidFill>
                  <a:srgbClr val="0070C0"/>
                </a:solidFill>
                <a:effectLst/>
                <a:uLnTx/>
                <a:uFillTx/>
                <a:latin typeface="Arial"/>
                <a:ea typeface="+mn-ea"/>
                <a:cs typeface="+mn-cs"/>
              </a:rPr>
              <a:t>tỉ</a:t>
            </a:r>
            <a:r>
              <a:rPr kumimoji="0" lang="en-US" sz="2800" b="1" i="0" u="none" strike="noStrike" kern="1200" cap="none" spc="0" normalizeH="0" noProof="0" dirty="0">
                <a:ln>
                  <a:noFill/>
                </a:ln>
                <a:solidFill>
                  <a:srgbClr val="0070C0"/>
                </a:solidFill>
                <a:effectLst/>
                <a:uLnTx/>
                <a:uFillTx/>
                <a:latin typeface="Arial"/>
                <a:ea typeface="+mn-ea"/>
                <a:cs typeface="+mn-cs"/>
              </a:rPr>
              <a:t> kWh/</a:t>
            </a:r>
            <a:r>
              <a:rPr kumimoji="0" lang="en-US" sz="2800" b="1" i="0" u="none" strike="noStrike" kern="1200" cap="none" spc="0" normalizeH="0" noProof="0" dirty="0" err="1">
                <a:ln>
                  <a:noFill/>
                </a:ln>
                <a:solidFill>
                  <a:srgbClr val="0070C0"/>
                </a:solidFill>
                <a:effectLst/>
                <a:uLnTx/>
                <a:uFillTx/>
                <a:latin typeface="Arial"/>
                <a:ea typeface="+mn-ea"/>
                <a:cs typeface="+mn-cs"/>
              </a:rPr>
              <a:t>năm</a:t>
            </a:r>
            <a:r>
              <a:rPr kumimoji="0" lang="en-US" sz="2800" b="1" i="0" u="none" strike="noStrike" kern="1200" cap="none" spc="0" normalizeH="0" noProof="0" dirty="0">
                <a:ln>
                  <a:noFill/>
                </a:ln>
                <a:solidFill>
                  <a:srgbClr val="0070C0"/>
                </a:solidFill>
                <a:effectLst/>
                <a:uLnTx/>
                <a:uFillTx/>
                <a:latin typeface="Arial"/>
                <a:ea typeface="+mn-ea"/>
                <a:cs typeface="+mn-cs"/>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9" name="TextBox 18" descr="n87 Zalo Nguyen Thi Lan Anh"/>
          <p:cNvSpPr txBox="1"/>
          <p:nvPr/>
        </p:nvSpPr>
        <p:spPr>
          <a:xfrm>
            <a:off x="875211" y="5417130"/>
            <a:ext cx="1075073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Các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dự</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án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thủy</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điện</a:t>
            </a:r>
            <a:r>
              <a:rPr kumimoji="0" lang="en-US" sz="2800" b="1" i="0" u="none" strike="noStrike" kern="1200" cap="none" spc="0" normalizeH="0" noProof="0" dirty="0">
                <a:ln>
                  <a:noFill/>
                </a:ln>
                <a:solidFill>
                  <a:srgbClr val="0070C0"/>
                </a:solidFill>
                <a:effectLst/>
                <a:uLnTx/>
                <a:uFillTx/>
                <a:latin typeface="Arial"/>
                <a:ea typeface="+mn-ea"/>
                <a:cs typeface="+mn-cs"/>
              </a:rPr>
              <a:t> ở </a:t>
            </a:r>
            <a:r>
              <a:rPr kumimoji="0" lang="en-US" sz="2800" b="1" i="0" u="none" strike="noStrike" kern="1200" cap="none" spc="0" normalizeH="0" noProof="0" dirty="0" err="1">
                <a:ln>
                  <a:noFill/>
                </a:ln>
                <a:solidFill>
                  <a:srgbClr val="0070C0"/>
                </a:solidFill>
                <a:effectLst/>
                <a:uLnTx/>
                <a:uFillTx/>
                <a:latin typeface="Arial"/>
                <a:ea typeface="+mn-ea"/>
                <a:cs typeface="+mn-cs"/>
              </a:rPr>
              <a:t>các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sông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lớn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vị</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trí</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thuận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lợi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đã</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gần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như</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được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khai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thác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hết</a:t>
            </a:r>
            <a:r>
              <a:rPr kumimoji="0" lang="en-US" sz="2800" b="1" i="0" u="none" strike="noStrike" kern="1200" cap="none" spc="0" normalizeH="0" noProof="0" dirty="0">
                <a:ln>
                  <a:noFill/>
                </a:ln>
                <a:solidFill>
                  <a:srgbClr val="0070C0"/>
                </a:solidFill>
                <a:effectLst/>
                <a:uLnTx/>
                <a:uFillTx/>
                <a:latin typeface="Arial"/>
                <a:ea typeface="+mn-ea"/>
                <a:cs typeface="+mn-cs"/>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15860836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87 Zalo Nguyen Thi Lan Anh"/>
          <p:cNvSpPr txBox="1"/>
          <p:nvPr/>
        </p:nvSpPr>
        <p:spPr>
          <a:xfrm>
            <a:off x="2075576" y="725840"/>
            <a:ext cx="8289585" cy="584775"/>
          </a:xfrm>
          <a:prstGeom prst="rect">
            <a:avLst/>
          </a:prstGeom>
          <a:noFill/>
          <a:ln w="28575">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mn-ea"/>
                <a:cs typeface="+mn-cs"/>
              </a:rPr>
              <a:t>Một</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số</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nhà</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máy</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thủy</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điện</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lớn</a:t>
            </a:r>
            <a:r>
              <a:rPr kumimoji="0" lang="en-US" sz="3200" b="1" i="0" u="none" strike="noStrike" kern="1200" cap="none" spc="0" normalizeH="0" noProof="0" dirty="0">
                <a:ln>
                  <a:noFill/>
                </a:ln>
                <a:solidFill>
                  <a:srgbClr val="0070C0"/>
                </a:solidFill>
                <a:effectLst/>
                <a:uLnTx/>
                <a:uFillTx/>
                <a:latin typeface="Arial"/>
                <a:ea typeface="+mn-ea"/>
                <a:cs typeface="+mn-cs"/>
              </a:rPr>
              <a:t> ở </a:t>
            </a:r>
            <a:r>
              <a:rPr kumimoji="0" lang="en-US" sz="3200" b="1" i="0" u="none" strike="noStrike" kern="1200" cap="none" spc="0" normalizeH="0" noProof="0" dirty="0" err="1">
                <a:ln>
                  <a:noFill/>
                </a:ln>
                <a:solidFill>
                  <a:srgbClr val="0070C0"/>
                </a:solidFill>
                <a:effectLst/>
                <a:uLnTx/>
                <a:uFillTx/>
                <a:latin typeface="Arial"/>
                <a:ea typeface="+mn-ea"/>
                <a:cs typeface="+mn-cs"/>
              </a:rPr>
              <a:t>Việt</a:t>
            </a:r>
            <a:r>
              <a:rPr kumimoji="0" lang="en-US" sz="3200" b="1" i="0" u="none" strike="noStrike" kern="1200" cap="none" spc="0" normalizeH="0" noProof="0" dirty="0">
                <a:ln>
                  <a:noFill/>
                </a:ln>
                <a:solidFill>
                  <a:srgbClr val="0070C0"/>
                </a:solidFill>
                <a:effectLst/>
                <a:uLnTx/>
                <a:uFillTx/>
                <a:latin typeface="Arial"/>
                <a:ea typeface="+mn-ea"/>
                <a:cs typeface="+mn-cs"/>
              </a:rPr>
              <a:t> Nam</a:t>
            </a:r>
            <a:endParaRPr kumimoji="0" lang="en-US" sz="32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7" name="Picture 16" descr="n87 Zalo Nguyen Thi Lan Anh"/>
          <p:cNvPicPr/>
          <p:nvPr/>
        </p:nvPicPr>
        <p:blipFill>
          <a:blip r:embed="rId2">
            <a:extLst>
              <a:ext uri="{28A0092B-C50C-407E-A947-70E740481C1C}">
                <a14:useLocalDpi xmlns:a14="http://schemas.microsoft.com/office/drawing/2010/main" val="0"/>
              </a:ext>
            </a:extLst>
          </a:blip>
          <a:srcRect/>
          <a:stretch>
            <a:fillRect/>
          </a:stretch>
        </p:blipFill>
        <p:spPr bwMode="auto">
          <a:xfrm>
            <a:off x="592868" y="2218508"/>
            <a:ext cx="3456618" cy="2471057"/>
          </a:xfrm>
          <a:prstGeom prst="rect">
            <a:avLst/>
          </a:prstGeom>
          <a:noFill/>
        </p:spPr>
      </p:pic>
      <p:pic>
        <p:nvPicPr>
          <p:cNvPr id="18" name="Picture 17" descr="n87 Zalo Nguyen Thi Lan An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1584" y="2218508"/>
            <a:ext cx="3417570" cy="2471057"/>
          </a:xfrm>
          <a:prstGeom prst="rect">
            <a:avLst/>
          </a:prstGeom>
          <a:noFill/>
        </p:spPr>
      </p:pic>
      <p:pic>
        <p:nvPicPr>
          <p:cNvPr id="19" name="Picture 18" descr="n87 Zalo Nguyen Thi Lan Anh"/>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3244" y="2218507"/>
            <a:ext cx="3194322" cy="2471057"/>
          </a:xfrm>
          <a:prstGeom prst="rect">
            <a:avLst/>
          </a:prstGeom>
          <a:noFill/>
        </p:spPr>
      </p:pic>
      <p:sp>
        <p:nvSpPr>
          <p:cNvPr id="10" name="TextBox 9" descr="n87 Zalo Nguyen Thi Lan Anh"/>
          <p:cNvSpPr txBox="1"/>
          <p:nvPr/>
        </p:nvSpPr>
        <p:spPr>
          <a:xfrm>
            <a:off x="592868" y="5030515"/>
            <a:ext cx="3438882"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Sơn La (2 400 MW)</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20" name="TextBox 19" descr="n87 Zalo Nguyen Thi Lan Anh"/>
          <p:cNvSpPr txBox="1"/>
          <p:nvPr/>
        </p:nvSpPr>
        <p:spPr>
          <a:xfrm>
            <a:off x="4511584" y="5030514"/>
            <a:ext cx="3417570"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Hòa Bình (1 920 MW)</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21" name="TextBox 20" descr="n87 Zalo Nguyen Thi Lan Anh"/>
          <p:cNvSpPr txBox="1"/>
          <p:nvPr/>
        </p:nvSpPr>
        <p:spPr>
          <a:xfrm>
            <a:off x="8353244" y="5030514"/>
            <a:ext cx="3194322"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Lai Châu (1 200 MW)</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Tree>
    <p:extLst>
      <p:ext uri="{BB962C8B-B14F-4D97-AF65-F5344CB8AC3E}">
        <p14:creationId xmlns:p14="http://schemas.microsoft.com/office/powerpoint/2010/main" val="3842762248"/>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n87 Zalo Nguyen Thi Lan Anh"/>
          <p:cNvSpPr txBox="1"/>
          <p:nvPr/>
        </p:nvSpPr>
        <p:spPr>
          <a:xfrm>
            <a:off x="592868" y="5030515"/>
            <a:ext cx="3438882"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Lai Châu (1 200 MW)</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20" name="TextBox 19" descr="n87 Zalo Nguyen Thi Lan Anh"/>
          <p:cNvSpPr txBox="1"/>
          <p:nvPr/>
        </p:nvSpPr>
        <p:spPr>
          <a:xfrm>
            <a:off x="4511584" y="5030514"/>
            <a:ext cx="3417570"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Yaly (720 MW</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21" name="TextBox 20" descr="n87 Zalo Nguyen Thi Lan Anh"/>
          <p:cNvSpPr txBox="1"/>
          <p:nvPr/>
        </p:nvSpPr>
        <p:spPr>
          <a:xfrm>
            <a:off x="8353244" y="5030514"/>
            <a:ext cx="3194322" cy="1200329"/>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Huội Quảng (520 MW)</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pic>
        <p:nvPicPr>
          <p:cNvPr id="13" name="Picture 12" descr="n87 Zalo Nguyen Thi Lan An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68" y="2218506"/>
            <a:ext cx="3438882" cy="2471057"/>
          </a:xfrm>
          <a:prstGeom prst="rect">
            <a:avLst/>
          </a:prstGeom>
          <a:noFill/>
        </p:spPr>
      </p:pic>
      <p:pic>
        <p:nvPicPr>
          <p:cNvPr id="14" name="Picture 13" descr="n87 Zalo Nguyen Thi Lan An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1584" y="2218505"/>
            <a:ext cx="3417570" cy="2471057"/>
          </a:xfrm>
          <a:prstGeom prst="rect">
            <a:avLst/>
          </a:prstGeom>
          <a:noFill/>
        </p:spPr>
      </p:pic>
      <p:pic>
        <p:nvPicPr>
          <p:cNvPr id="15" name="Picture 14" descr="n87 Zalo Nguyen Thi Lan Anh"/>
          <p:cNvPicPr/>
          <p:nvPr/>
        </p:nvPicPr>
        <p:blipFill>
          <a:blip r:embed="rId4">
            <a:extLst>
              <a:ext uri="{28A0092B-C50C-407E-A947-70E740481C1C}">
                <a14:useLocalDpi xmlns:a14="http://schemas.microsoft.com/office/drawing/2010/main" val="0"/>
              </a:ext>
            </a:extLst>
          </a:blip>
          <a:srcRect/>
          <a:stretch>
            <a:fillRect/>
          </a:stretch>
        </p:blipFill>
        <p:spPr bwMode="auto">
          <a:xfrm>
            <a:off x="8353244" y="2218504"/>
            <a:ext cx="3194322" cy="2471058"/>
          </a:xfrm>
          <a:prstGeom prst="rect">
            <a:avLst/>
          </a:prstGeom>
          <a:noFill/>
        </p:spPr>
      </p:pic>
      <p:sp>
        <p:nvSpPr>
          <p:cNvPr id="16" name="TextBox 15" descr="n87 Zalo Nguyen Thi Lan Anh"/>
          <p:cNvSpPr txBox="1"/>
          <p:nvPr/>
        </p:nvSpPr>
        <p:spPr>
          <a:xfrm>
            <a:off x="2075576" y="725840"/>
            <a:ext cx="8289585" cy="584775"/>
          </a:xfrm>
          <a:prstGeom prst="rect">
            <a:avLst/>
          </a:prstGeom>
          <a:noFill/>
          <a:ln w="28575">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mn-ea"/>
                <a:cs typeface="+mn-cs"/>
              </a:rPr>
              <a:t>Một</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số</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nhà</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máy</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thủy</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điện</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lớn</a:t>
            </a:r>
            <a:r>
              <a:rPr kumimoji="0" lang="en-US" sz="3200" b="1" i="0" u="none" strike="noStrike" kern="1200" cap="none" spc="0" normalizeH="0" noProof="0" dirty="0">
                <a:ln>
                  <a:noFill/>
                </a:ln>
                <a:solidFill>
                  <a:srgbClr val="0070C0"/>
                </a:solidFill>
                <a:effectLst/>
                <a:uLnTx/>
                <a:uFillTx/>
                <a:latin typeface="Arial"/>
                <a:ea typeface="+mn-ea"/>
                <a:cs typeface="+mn-cs"/>
              </a:rPr>
              <a:t> ở </a:t>
            </a:r>
            <a:r>
              <a:rPr kumimoji="0" lang="en-US" sz="3200" b="1" i="0" u="none" strike="noStrike" kern="1200" cap="none" spc="0" normalizeH="0" noProof="0" dirty="0" err="1">
                <a:ln>
                  <a:noFill/>
                </a:ln>
                <a:solidFill>
                  <a:srgbClr val="0070C0"/>
                </a:solidFill>
                <a:effectLst/>
                <a:uLnTx/>
                <a:uFillTx/>
                <a:latin typeface="Arial"/>
                <a:ea typeface="+mn-ea"/>
                <a:cs typeface="+mn-cs"/>
              </a:rPr>
              <a:t>Việt</a:t>
            </a:r>
            <a:r>
              <a:rPr kumimoji="0" lang="en-US" sz="3200" b="1" i="0" u="none" strike="noStrike" kern="1200" cap="none" spc="0" normalizeH="0" noProof="0" dirty="0">
                <a:ln>
                  <a:noFill/>
                </a:ln>
                <a:solidFill>
                  <a:srgbClr val="0070C0"/>
                </a:solidFill>
                <a:effectLst/>
                <a:uLnTx/>
                <a:uFillTx/>
                <a:latin typeface="Arial"/>
                <a:ea typeface="+mn-ea"/>
                <a:cs typeface="+mn-cs"/>
              </a:rPr>
              <a:t> Nam</a:t>
            </a:r>
            <a:endParaRPr kumimoji="0" lang="en-US" sz="32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279857988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63967" y="167197"/>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495087" y="312113"/>
            <a:ext cx="9501441" cy="206914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790365" y="420897"/>
            <a:ext cx="9070710" cy="1815882"/>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panose="020B0604020202020204" pitchFamily="34" charset="0"/>
              </a:rPr>
              <a:t>5</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Tại sao nói Việt Nam có tiềm năng lớn để khai thác nguồn năng lượng Mặt Trời? Việc khai thác và sử dụng nguồn năng lượng M</a:t>
            </a:r>
            <a:r>
              <a:rPr lang="en-US" sz="2800" b="1" dirty="0" err="1">
                <a:solidFill>
                  <a:srgbClr val="0070C0"/>
                </a:solidFill>
              </a:rPr>
              <a:t>ặt</a:t>
            </a:r>
            <a:r>
              <a:rPr lang="en-US" sz="2800" b="1" dirty="0">
                <a:solidFill>
                  <a:srgbClr val="0070C0"/>
                </a:solidFill>
              </a:rPr>
              <a:t> </a:t>
            </a:r>
            <a:r>
              <a:rPr lang="en-US" sz="2800" b="1" dirty="0" err="1">
                <a:solidFill>
                  <a:srgbClr val="0070C0"/>
                </a:solidFill>
              </a:rPr>
              <a:t>trời</a:t>
            </a:r>
            <a:r>
              <a:rPr lang="vi-VN" sz="2800" b="1" dirty="0">
                <a:solidFill>
                  <a:srgbClr val="0070C0"/>
                </a:solidFill>
              </a:rPr>
              <a:t> hiện nay ở nước ta đang ở trong giai đoạn nào? </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801221" y="-1201739"/>
            <a:ext cx="2906304" cy="1153732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875210" y="3337685"/>
            <a:ext cx="10633166" cy="138499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Việt</a:t>
            </a:r>
            <a:r>
              <a:rPr kumimoji="0" lang="en-US" sz="2800" b="1" i="0" u="none" strike="noStrike" kern="1200" cap="none" spc="0" normalizeH="0" noProof="0" dirty="0">
                <a:ln>
                  <a:noFill/>
                </a:ln>
                <a:solidFill>
                  <a:srgbClr val="0070C0"/>
                </a:solidFill>
                <a:effectLst/>
                <a:uLnTx/>
                <a:uFillTx/>
                <a:latin typeface="Arial"/>
                <a:ea typeface="+mn-ea"/>
                <a:cs typeface="+mn-cs"/>
              </a:rPr>
              <a:t> Nam </a:t>
            </a:r>
            <a:r>
              <a:rPr kumimoji="0" lang="en-US" sz="2800" b="1" i="0" u="none" strike="noStrike" kern="1200" cap="none" spc="0" normalizeH="0" noProof="0" dirty="0" err="1">
                <a:ln>
                  <a:noFill/>
                </a:ln>
                <a:solidFill>
                  <a:srgbClr val="0070C0"/>
                </a:solidFill>
                <a:effectLst/>
                <a:uLnTx/>
                <a:uFillTx/>
                <a:latin typeface="Arial"/>
                <a:ea typeface="+mn-ea"/>
                <a:cs typeface="+mn-cs"/>
              </a:rPr>
              <a:t>nằm</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giữa</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xích</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đạo</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chí</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tuyến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bắc</a:t>
            </a:r>
            <a:r>
              <a:rPr lang="en-US" sz="2800" b="1" dirty="0">
                <a:solidFill>
                  <a:srgbClr val="0070C0"/>
                </a:solidFill>
                <a:latin typeface="Arial"/>
              </a:rPr>
              <a:t>, </a:t>
            </a:r>
            <a:r>
              <a:rPr lang="en-US" sz="2800" b="1" dirty="0" err="1">
                <a:solidFill>
                  <a:srgbClr val="0070C0"/>
                </a:solidFill>
                <a:latin typeface="Arial"/>
              </a:rPr>
              <a:t>thuộc</a:t>
            </a:r>
            <a:r>
              <a:rPr lang="en-US" sz="2800" b="1" dirty="0">
                <a:solidFill>
                  <a:srgbClr val="0070C0"/>
                </a:solidFill>
                <a:latin typeface="Arial"/>
              </a:rPr>
              <a:t> </a:t>
            </a:r>
            <a:r>
              <a:rPr lang="en-US" sz="2800" b="1" dirty="0" err="1">
                <a:solidFill>
                  <a:srgbClr val="0070C0"/>
                </a:solidFill>
                <a:latin typeface="Arial"/>
              </a:rPr>
              <a:t>vùng</a:t>
            </a:r>
            <a:r>
              <a:rPr lang="en-US" sz="2800" b="1" dirty="0">
                <a:solidFill>
                  <a:srgbClr val="0070C0"/>
                </a:solidFill>
                <a:latin typeface="Arial"/>
              </a:rPr>
              <a:t> </a:t>
            </a:r>
            <a:r>
              <a:rPr lang="en-US" sz="2800" b="1" dirty="0" err="1">
                <a:solidFill>
                  <a:srgbClr val="0070C0"/>
                </a:solidFill>
                <a:latin typeface="Arial"/>
              </a:rPr>
              <a:t>có</a:t>
            </a:r>
            <a:r>
              <a:rPr lang="en-US" sz="2800" b="1" dirty="0">
                <a:solidFill>
                  <a:srgbClr val="0070C0"/>
                </a:solidFill>
                <a:latin typeface="Arial"/>
              </a:rPr>
              <a:t> </a:t>
            </a:r>
            <a:r>
              <a:rPr lang="en-US" sz="2800" b="1" dirty="0" err="1">
                <a:solidFill>
                  <a:srgbClr val="0070C0"/>
                </a:solidFill>
                <a:latin typeface="Arial"/>
              </a:rPr>
              <a:t>ánh</a:t>
            </a:r>
            <a:r>
              <a:rPr lang="en-US" sz="2800" b="1" dirty="0">
                <a:solidFill>
                  <a:srgbClr val="0070C0"/>
                </a:solidFill>
                <a:latin typeface="Arial"/>
              </a:rPr>
              <a:t> </a:t>
            </a:r>
            <a:r>
              <a:rPr lang="en-US" sz="2800" b="1" dirty="0" err="1">
                <a:solidFill>
                  <a:srgbClr val="0070C0"/>
                </a:solidFill>
                <a:latin typeface="Arial"/>
              </a:rPr>
              <a:t>sáng</a:t>
            </a:r>
            <a:r>
              <a:rPr lang="en-US" sz="2800" b="1" dirty="0">
                <a:solidFill>
                  <a:srgbClr val="0070C0"/>
                </a:solidFill>
                <a:latin typeface="Arial"/>
              </a:rPr>
              <a:t> </a:t>
            </a:r>
            <a:r>
              <a:rPr lang="en-US" sz="2800" b="1" dirty="0" err="1">
                <a:solidFill>
                  <a:srgbClr val="0070C0"/>
                </a:solidFill>
                <a:latin typeface="Arial"/>
              </a:rPr>
              <a:t>mặt</a:t>
            </a:r>
            <a:r>
              <a:rPr lang="en-US" sz="2800" b="1" dirty="0">
                <a:solidFill>
                  <a:srgbClr val="0070C0"/>
                </a:solidFill>
                <a:latin typeface="Arial"/>
              </a:rPr>
              <a:t> </a:t>
            </a:r>
            <a:r>
              <a:rPr lang="en-US" sz="2800" b="1" dirty="0" err="1">
                <a:solidFill>
                  <a:srgbClr val="0070C0"/>
                </a:solidFill>
                <a:latin typeface="Arial"/>
              </a:rPr>
              <a:t>trời</a:t>
            </a:r>
            <a:r>
              <a:rPr lang="en-US" sz="2800" b="1" dirty="0">
                <a:solidFill>
                  <a:srgbClr val="0070C0"/>
                </a:solidFill>
                <a:latin typeface="Arial"/>
              </a:rPr>
              <a:t> </a:t>
            </a:r>
            <a:r>
              <a:rPr lang="en-US" sz="2800" b="1" dirty="0" err="1">
                <a:solidFill>
                  <a:srgbClr val="0070C0"/>
                </a:solidFill>
                <a:latin typeface="Arial"/>
              </a:rPr>
              <a:t>chiếu</a:t>
            </a:r>
            <a:r>
              <a:rPr lang="en-US" sz="2800" b="1" dirty="0">
                <a:solidFill>
                  <a:srgbClr val="0070C0"/>
                </a:solidFill>
                <a:latin typeface="Arial"/>
              </a:rPr>
              <a:t> </a:t>
            </a:r>
            <a:r>
              <a:rPr lang="en-US" sz="2800" b="1" dirty="0" err="1">
                <a:solidFill>
                  <a:srgbClr val="0070C0"/>
                </a:solidFill>
                <a:latin typeface="Arial"/>
              </a:rPr>
              <a:t>quanh</a:t>
            </a:r>
            <a:r>
              <a:rPr lang="en-US" sz="2800" b="1" dirty="0">
                <a:solidFill>
                  <a:srgbClr val="0070C0"/>
                </a:solidFill>
                <a:latin typeface="Arial"/>
              </a:rPr>
              <a:t> </a:t>
            </a:r>
            <a:r>
              <a:rPr lang="en-US" sz="2800" b="1" dirty="0" err="1">
                <a:solidFill>
                  <a:srgbClr val="0070C0"/>
                </a:solidFill>
                <a:latin typeface="Arial"/>
              </a:rPr>
              <a:t>năm</a:t>
            </a:r>
            <a:r>
              <a:rPr lang="en-US" sz="2800" b="1" dirty="0">
                <a:solidFill>
                  <a:srgbClr val="0070C0"/>
                </a:solidFill>
                <a:latin typeface="Arial"/>
              </a:rPr>
              <a:t>, </a:t>
            </a:r>
            <a:r>
              <a:rPr lang="en-US" sz="2800" b="1" dirty="0" err="1">
                <a:solidFill>
                  <a:srgbClr val="0070C0"/>
                </a:solidFill>
                <a:latin typeface="Arial"/>
              </a:rPr>
              <a:t>nhất</a:t>
            </a:r>
            <a:r>
              <a:rPr lang="en-US" sz="2800" b="1" dirty="0">
                <a:solidFill>
                  <a:srgbClr val="0070C0"/>
                </a:solidFill>
                <a:latin typeface="Arial"/>
              </a:rPr>
              <a:t> </a:t>
            </a:r>
            <a:r>
              <a:rPr lang="en-US" sz="2800" b="1" dirty="0" err="1">
                <a:solidFill>
                  <a:srgbClr val="0070C0"/>
                </a:solidFill>
                <a:latin typeface="Arial"/>
              </a:rPr>
              <a:t>là</a:t>
            </a:r>
            <a:r>
              <a:rPr lang="en-US" sz="2800" b="1" dirty="0">
                <a:solidFill>
                  <a:srgbClr val="0070C0"/>
                </a:solidFill>
                <a:latin typeface="Arial"/>
              </a:rPr>
              <a:t> </a:t>
            </a:r>
            <a:r>
              <a:rPr lang="en-US" sz="2800" b="1" dirty="0" err="1">
                <a:solidFill>
                  <a:srgbClr val="0070C0"/>
                </a:solidFill>
                <a:latin typeface="Arial"/>
              </a:rPr>
              <a:t>khu</a:t>
            </a:r>
            <a:r>
              <a:rPr lang="en-US" sz="2800" b="1" dirty="0">
                <a:solidFill>
                  <a:srgbClr val="0070C0"/>
                </a:solidFill>
                <a:latin typeface="Arial"/>
              </a:rPr>
              <a:t> </a:t>
            </a:r>
            <a:r>
              <a:rPr lang="en-US" sz="2800" b="1" dirty="0" err="1">
                <a:solidFill>
                  <a:srgbClr val="0070C0"/>
                </a:solidFill>
                <a:latin typeface="Arial"/>
              </a:rPr>
              <a:t>vực</a:t>
            </a:r>
            <a:r>
              <a:rPr lang="en-US" sz="2800" b="1" dirty="0">
                <a:solidFill>
                  <a:srgbClr val="0070C0"/>
                </a:solidFill>
                <a:latin typeface="Arial"/>
              </a:rPr>
              <a:t> Nam </a:t>
            </a:r>
            <a:r>
              <a:rPr lang="en-US" sz="2800" b="1" dirty="0" err="1">
                <a:solidFill>
                  <a:srgbClr val="0070C0"/>
                </a:solidFill>
                <a:latin typeface="Arial"/>
              </a:rPr>
              <a:t>Bộ</a:t>
            </a:r>
            <a:r>
              <a:rPr lang="en-US" sz="2800" b="1" dirty="0">
                <a:solidFill>
                  <a:srgbClr val="0070C0"/>
                </a:solidFill>
                <a:latin typeface="Arial"/>
              </a:rPr>
              <a:t> </a:t>
            </a:r>
            <a:r>
              <a:rPr lang="en-US" sz="2800" b="1" dirty="0" err="1">
                <a:solidFill>
                  <a:srgbClr val="0070C0"/>
                </a:solidFill>
                <a:latin typeface="Arial"/>
              </a:rPr>
              <a:t>có</a:t>
            </a:r>
            <a:r>
              <a:rPr lang="en-US" sz="2800" b="1" dirty="0">
                <a:solidFill>
                  <a:srgbClr val="0070C0"/>
                </a:solidFill>
                <a:latin typeface="Arial"/>
              </a:rPr>
              <a:t> </a:t>
            </a:r>
            <a:r>
              <a:rPr lang="en-US" sz="2800" b="1" dirty="0" err="1">
                <a:solidFill>
                  <a:srgbClr val="0070C0"/>
                </a:solidFill>
                <a:latin typeface="Arial"/>
              </a:rPr>
              <a:t>tổng</a:t>
            </a:r>
            <a:r>
              <a:rPr lang="en-US" sz="2800" b="1" dirty="0">
                <a:solidFill>
                  <a:srgbClr val="0070C0"/>
                </a:solidFill>
                <a:latin typeface="Arial"/>
              </a:rPr>
              <a:t> </a:t>
            </a:r>
            <a:r>
              <a:rPr lang="en-US" sz="2800" b="1" dirty="0" err="1">
                <a:solidFill>
                  <a:srgbClr val="0070C0"/>
                </a:solidFill>
                <a:latin typeface="Arial"/>
              </a:rPr>
              <a:t>số</a:t>
            </a:r>
            <a:r>
              <a:rPr lang="en-US" sz="2800" b="1" dirty="0">
                <a:solidFill>
                  <a:srgbClr val="0070C0"/>
                </a:solidFill>
                <a:latin typeface="Arial"/>
              </a:rPr>
              <a:t> </a:t>
            </a:r>
            <a:r>
              <a:rPr lang="en-US" sz="2800" b="1" dirty="0" err="1">
                <a:solidFill>
                  <a:srgbClr val="0070C0"/>
                </a:solidFill>
                <a:latin typeface="Arial"/>
              </a:rPr>
              <a:t>giờ</a:t>
            </a:r>
            <a:r>
              <a:rPr lang="en-US" sz="2800" b="1" dirty="0">
                <a:solidFill>
                  <a:srgbClr val="0070C0"/>
                </a:solidFill>
                <a:latin typeface="Arial"/>
              </a:rPr>
              <a:t> </a:t>
            </a:r>
            <a:r>
              <a:rPr lang="en-US" sz="2800" b="1" dirty="0" err="1">
                <a:solidFill>
                  <a:srgbClr val="0070C0"/>
                </a:solidFill>
                <a:latin typeface="Arial"/>
              </a:rPr>
              <a:t>nắng</a:t>
            </a:r>
            <a:r>
              <a:rPr lang="en-US" sz="2800" b="1" dirty="0">
                <a:solidFill>
                  <a:srgbClr val="0070C0"/>
                </a:solidFill>
                <a:latin typeface="Arial"/>
              </a:rPr>
              <a:t> </a:t>
            </a:r>
            <a:r>
              <a:rPr lang="en-US" sz="2800" b="1" dirty="0" err="1">
                <a:solidFill>
                  <a:srgbClr val="0070C0"/>
                </a:solidFill>
                <a:latin typeface="Arial"/>
              </a:rPr>
              <a:t>khoảng</a:t>
            </a:r>
            <a:r>
              <a:rPr lang="en-US" sz="2800" b="1" dirty="0">
                <a:solidFill>
                  <a:srgbClr val="0070C0"/>
                </a:solidFill>
                <a:latin typeface="Arial"/>
              </a:rPr>
              <a:t> 1400 -3000 </a:t>
            </a:r>
            <a:r>
              <a:rPr lang="en-US" sz="2800" b="1" dirty="0" err="1">
                <a:solidFill>
                  <a:srgbClr val="0070C0"/>
                </a:solidFill>
                <a:latin typeface="Arial"/>
              </a:rPr>
              <a:t>giờ</a:t>
            </a:r>
            <a:r>
              <a:rPr lang="en-US" sz="2800" b="1" dirty="0">
                <a:solidFill>
                  <a:srgbClr val="0070C0"/>
                </a:solidFill>
                <a:latin typeface="Arial"/>
              </a:rPr>
              <a:t>/</a:t>
            </a:r>
            <a:r>
              <a:rPr lang="en-US" sz="2800" b="1" dirty="0" err="1">
                <a:solidFill>
                  <a:srgbClr val="0070C0"/>
                </a:solidFill>
                <a:latin typeface="Arial"/>
              </a:rPr>
              <a:t>năm</a:t>
            </a:r>
            <a:r>
              <a:rPr lang="en-US" sz="2800" b="1" dirty="0">
                <a:solidFill>
                  <a:srgbClr val="0070C0"/>
                </a:solidFill>
                <a:latin typeface="Arial"/>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9" name="TextBox 18" descr="n87 Zalo Nguyen Thi Lan Anh"/>
          <p:cNvSpPr txBox="1"/>
          <p:nvPr/>
        </p:nvSpPr>
        <p:spPr>
          <a:xfrm>
            <a:off x="757644" y="4854089"/>
            <a:ext cx="1075073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Việc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khai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thác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sử</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dụng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nguồn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năng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này</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hiện</a:t>
            </a:r>
            <a:r>
              <a:rPr kumimoji="0" lang="en-US" sz="2800" b="1" i="0" u="none" strike="noStrike" kern="1200" cap="none" spc="0" normalizeH="0" noProof="0" dirty="0">
                <a:ln>
                  <a:noFill/>
                </a:ln>
                <a:solidFill>
                  <a:srgbClr val="0070C0"/>
                </a:solidFill>
                <a:effectLst/>
                <a:uLnTx/>
                <a:uFillTx/>
                <a:latin typeface="Arial"/>
                <a:ea typeface="+mn-ea"/>
                <a:cs typeface="+mn-cs"/>
              </a:rPr>
              <a:t> nay </a:t>
            </a:r>
            <a:r>
              <a:rPr kumimoji="0" lang="en-US" sz="2800" b="1" i="0" u="none" strike="noStrike" kern="1200" cap="none" spc="0" normalizeH="0" noProof="0" dirty="0" err="1">
                <a:ln>
                  <a:noFill/>
                </a:ln>
                <a:solidFill>
                  <a:srgbClr val="0070C0"/>
                </a:solidFill>
                <a:effectLst/>
                <a:uLnTx/>
                <a:uFillTx/>
                <a:latin typeface="Arial"/>
                <a:ea typeface="+mn-ea"/>
                <a:cs typeface="+mn-cs"/>
              </a:rPr>
              <a:t>còn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hạn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chế</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327256375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63967" y="167197"/>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495087" y="312113"/>
            <a:ext cx="9501441" cy="1623266"/>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790365" y="420897"/>
            <a:ext cx="9070710"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5</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Năng lượng gió được hiểu là gì? Đặc điểm khí hậu, địa hình ở Việt Nam có phù hợp để khai thác nguồn năng lượng này không?</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801221" y="-1201739"/>
            <a:ext cx="2906304" cy="1153732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875210" y="3337685"/>
            <a:ext cx="10633166"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Năng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gió</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động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năng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của</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khí</a:t>
            </a:r>
            <a:r>
              <a:rPr kumimoji="0" lang="en-US" sz="2800" b="1" i="0" u="none" strike="noStrike" kern="1200" cap="none" spc="0" normalizeH="0" noProof="0" dirty="0">
                <a:ln>
                  <a:noFill/>
                </a:ln>
                <a:solidFill>
                  <a:srgbClr val="0070C0"/>
                </a:solidFill>
                <a:effectLst/>
                <a:uLnTx/>
                <a:uFillTx/>
                <a:latin typeface="Arial"/>
                <a:ea typeface="+mn-ea"/>
                <a:cs typeface="+mn-cs"/>
              </a:rPr>
              <a:t> di </a:t>
            </a:r>
            <a:r>
              <a:rPr kumimoji="0" lang="en-US" sz="2800" b="1" i="0" u="none" strike="noStrike" kern="1200" cap="none" spc="0" normalizeH="0" noProof="0" dirty="0" err="1">
                <a:ln>
                  <a:noFill/>
                </a:ln>
                <a:solidFill>
                  <a:srgbClr val="0070C0"/>
                </a:solidFill>
                <a:effectLst/>
                <a:uLnTx/>
                <a:uFillTx/>
                <a:latin typeface="Arial"/>
                <a:ea typeface="+mn-ea"/>
                <a:cs typeface="+mn-cs"/>
              </a:rPr>
              <a:t>chuyển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trong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khí</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quyển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Trái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Đất</a:t>
            </a:r>
            <a:r>
              <a:rPr kumimoji="0" lang="en-US" sz="2800" b="1" i="0" u="none" strike="noStrike" kern="1200" cap="none" spc="0" normalizeH="0" noProof="0" dirty="0">
                <a:ln>
                  <a:noFill/>
                </a:ln>
                <a:solidFill>
                  <a:srgbClr val="0070C0"/>
                </a:solidFill>
                <a:effectLst/>
                <a:uLnTx/>
                <a:uFillTx/>
                <a:latin typeface="Arial"/>
                <a:ea typeface="+mn-ea"/>
                <a:cs typeface="+mn-cs"/>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9" name="TextBox 18" descr="n87 Zalo Nguyen Thi Lan Anh"/>
          <p:cNvSpPr txBox="1"/>
          <p:nvPr/>
        </p:nvSpPr>
        <p:spPr>
          <a:xfrm>
            <a:off x="816427" y="4291792"/>
            <a:ext cx="10750732" cy="138499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Việt</a:t>
            </a:r>
            <a:r>
              <a:rPr kumimoji="0" lang="en-US" sz="2800" b="1" i="0" u="none" strike="noStrike" kern="1200" cap="none" spc="0" normalizeH="0" noProof="0" dirty="0">
                <a:ln>
                  <a:noFill/>
                </a:ln>
                <a:solidFill>
                  <a:srgbClr val="0070C0"/>
                </a:solidFill>
                <a:effectLst/>
                <a:uLnTx/>
                <a:uFillTx/>
                <a:latin typeface="Arial"/>
                <a:ea typeface="+mn-ea"/>
                <a:cs typeface="+mn-cs"/>
              </a:rPr>
              <a:t> Nam </a:t>
            </a:r>
            <a:r>
              <a:rPr kumimoji="0" lang="en-US" sz="2800" b="1" i="0" u="none" strike="noStrike" kern="1200" cap="none" spc="0" normalizeH="0" noProof="0" dirty="0" err="1">
                <a:ln>
                  <a:noFill/>
                </a:ln>
                <a:solidFill>
                  <a:srgbClr val="0070C0"/>
                </a:solidFill>
                <a:effectLst/>
                <a:uLnTx/>
                <a:uFillTx/>
                <a:latin typeface="Arial"/>
                <a:ea typeface="+mn-ea"/>
                <a:cs typeface="+mn-cs"/>
              </a:rPr>
              <a:t>nằm</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trong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khu</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vực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cận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nhiệt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đới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gió</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mùa</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với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bờ</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biển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dài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gió</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tại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Biển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khá</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mạnh</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thổi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theo</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mùa</a:t>
            </a:r>
            <a:r>
              <a:rPr lang="en-US" sz="2800" b="1" dirty="0">
                <a:solidFill>
                  <a:srgbClr val="0070C0"/>
                </a:solidFill>
                <a:latin typeface="Arial"/>
              </a:rPr>
              <a:t> </a:t>
            </a:r>
            <a:r>
              <a:rPr lang="en-US" sz="2800" b="1" dirty="0" err="1">
                <a:solidFill>
                  <a:srgbClr val="0070C0"/>
                </a:solidFill>
                <a:latin typeface="Arial"/>
              </a:rPr>
              <a:t>nên</a:t>
            </a:r>
            <a:r>
              <a:rPr lang="en-US" sz="2800" b="1" dirty="0">
                <a:solidFill>
                  <a:srgbClr val="0070C0"/>
                </a:solidFill>
                <a:latin typeface="Arial"/>
              </a:rPr>
              <a:t> </a:t>
            </a:r>
            <a:r>
              <a:rPr lang="en-US" sz="2800" b="1" dirty="0" err="1">
                <a:solidFill>
                  <a:srgbClr val="0070C0"/>
                </a:solidFill>
                <a:latin typeface="Arial"/>
              </a:rPr>
              <a:t>thuận</a:t>
            </a:r>
            <a:r>
              <a:rPr lang="en-US" sz="2800" b="1" dirty="0">
                <a:solidFill>
                  <a:srgbClr val="0070C0"/>
                </a:solidFill>
                <a:latin typeface="Arial"/>
              </a:rPr>
              <a:t> </a:t>
            </a:r>
            <a:r>
              <a:rPr lang="en-US" sz="2800" b="1" dirty="0" err="1">
                <a:solidFill>
                  <a:srgbClr val="0070C0"/>
                </a:solidFill>
                <a:latin typeface="Arial"/>
              </a:rPr>
              <a:t>lợi</a:t>
            </a:r>
            <a:r>
              <a:rPr lang="en-US" sz="2800" b="1" dirty="0">
                <a:solidFill>
                  <a:srgbClr val="0070C0"/>
                </a:solidFill>
                <a:latin typeface="Arial"/>
              </a:rPr>
              <a:t> </a:t>
            </a:r>
            <a:r>
              <a:rPr lang="en-US" sz="2800" b="1" dirty="0" err="1">
                <a:solidFill>
                  <a:srgbClr val="0070C0"/>
                </a:solidFill>
                <a:latin typeface="Arial"/>
              </a:rPr>
              <a:t>để</a:t>
            </a:r>
            <a:r>
              <a:rPr lang="en-US" sz="2800" b="1" dirty="0">
                <a:solidFill>
                  <a:srgbClr val="0070C0"/>
                </a:solidFill>
                <a:latin typeface="Arial"/>
              </a:rPr>
              <a:t> </a:t>
            </a:r>
            <a:r>
              <a:rPr lang="en-US" sz="2800" b="1" dirty="0" err="1">
                <a:solidFill>
                  <a:srgbClr val="0070C0"/>
                </a:solidFill>
                <a:latin typeface="Arial"/>
              </a:rPr>
              <a:t>phát</a:t>
            </a:r>
            <a:r>
              <a:rPr lang="en-US" sz="2800" b="1" dirty="0">
                <a:solidFill>
                  <a:srgbClr val="0070C0"/>
                </a:solidFill>
                <a:latin typeface="Arial"/>
              </a:rPr>
              <a:t> </a:t>
            </a:r>
            <a:r>
              <a:rPr lang="en-US" sz="2800" b="1" dirty="0" err="1">
                <a:solidFill>
                  <a:srgbClr val="0070C0"/>
                </a:solidFill>
                <a:latin typeface="Arial"/>
              </a:rPr>
              <a:t>triển</a:t>
            </a:r>
            <a:r>
              <a:rPr lang="en-US" sz="2800" b="1" dirty="0">
                <a:solidFill>
                  <a:srgbClr val="0070C0"/>
                </a:solidFill>
                <a:latin typeface="Arial"/>
              </a:rPr>
              <a:t> </a:t>
            </a:r>
            <a:r>
              <a:rPr lang="en-US" sz="2800" b="1" dirty="0" err="1">
                <a:solidFill>
                  <a:srgbClr val="0070C0"/>
                </a:solidFill>
                <a:latin typeface="Arial"/>
              </a:rPr>
              <a:t>năng</a:t>
            </a:r>
            <a:r>
              <a:rPr lang="en-US" sz="2800" b="1" dirty="0">
                <a:solidFill>
                  <a:srgbClr val="0070C0"/>
                </a:solidFill>
                <a:latin typeface="Arial"/>
              </a:rPr>
              <a:t> </a:t>
            </a:r>
            <a:r>
              <a:rPr lang="en-US" sz="2800" b="1" dirty="0" err="1">
                <a:solidFill>
                  <a:srgbClr val="0070C0"/>
                </a:solidFill>
                <a:latin typeface="Arial"/>
              </a:rPr>
              <a:t>lượng</a:t>
            </a:r>
            <a:r>
              <a:rPr lang="en-US" sz="2800" b="1" dirty="0">
                <a:solidFill>
                  <a:srgbClr val="0070C0"/>
                </a:solidFill>
                <a:latin typeface="Arial"/>
              </a:rPr>
              <a:t> </a:t>
            </a:r>
            <a:r>
              <a:rPr lang="en-US" sz="2800" b="1" dirty="0" err="1">
                <a:solidFill>
                  <a:srgbClr val="0070C0"/>
                </a:solidFill>
                <a:latin typeface="Arial"/>
              </a:rPr>
              <a:t>gió</a:t>
            </a:r>
            <a:r>
              <a:rPr lang="en-US" sz="2800" b="1" dirty="0">
                <a:solidFill>
                  <a:srgbClr val="0070C0"/>
                </a:solidFill>
                <a:latin typeface="Arial"/>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3521471398"/>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n87 Zalo Nguyen Thi Lan Anh"/>
          <p:cNvSpPr txBox="1"/>
          <p:nvPr/>
        </p:nvSpPr>
        <p:spPr>
          <a:xfrm>
            <a:off x="282499" y="5424912"/>
            <a:ext cx="3626435" cy="461665"/>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7030A0"/>
                </a:solidFill>
                <a:latin typeface="Arial" panose="020B0604020202020204" pitchFamily="34" charset="0"/>
              </a:rPr>
              <a:t>Điện</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gió</a:t>
            </a:r>
            <a:r>
              <a:rPr lang="en-US" sz="2400" b="1" dirty="0">
                <a:solidFill>
                  <a:srgbClr val="7030A0"/>
                </a:solidFill>
                <a:latin typeface="Arial" panose="020B0604020202020204" pitchFamily="34" charset="0"/>
              </a:rPr>
              <a:t> ở </a:t>
            </a:r>
            <a:r>
              <a:rPr lang="en-US" sz="2400" b="1" dirty="0" err="1">
                <a:solidFill>
                  <a:srgbClr val="7030A0"/>
                </a:solidFill>
                <a:latin typeface="Arial" panose="020B0604020202020204" pitchFamily="34" charset="0"/>
              </a:rPr>
              <a:t>Ninh</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Thuận</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20" name="TextBox 19" descr="n87 Zalo Nguyen Thi Lan Anh"/>
          <p:cNvSpPr txBox="1"/>
          <p:nvPr/>
        </p:nvSpPr>
        <p:spPr>
          <a:xfrm>
            <a:off x="4613398" y="5413163"/>
            <a:ext cx="3417570" cy="461665"/>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7030A0"/>
                </a:solidFill>
                <a:latin typeface="Arial" panose="020B0604020202020204" pitchFamily="34" charset="0"/>
              </a:rPr>
              <a:t>Điện</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gió</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tại</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Đăk</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Lăk</a:t>
            </a:r>
            <a:r>
              <a:rPr lang="en-US" sz="2400" b="1" dirty="0">
                <a:solidFill>
                  <a:srgbClr val="7030A0"/>
                </a:solidFill>
                <a:latin typeface="Arial" panose="020B0604020202020204" pitchFamily="34" charset="0"/>
              </a:rPr>
              <a:t> </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21" name="TextBox 20" descr="n87 Zalo Nguyen Thi Lan Anh"/>
          <p:cNvSpPr txBox="1"/>
          <p:nvPr/>
        </p:nvSpPr>
        <p:spPr>
          <a:xfrm>
            <a:off x="8407001" y="5413163"/>
            <a:ext cx="3613968" cy="461665"/>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7030A0"/>
                </a:solidFill>
                <a:latin typeface="Arial" panose="020B0604020202020204" pitchFamily="34" charset="0"/>
              </a:rPr>
              <a:t>Điện</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gió</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tại</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Bình</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Thuận</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16" name="TextBox 15" descr="n87 Zalo Nguyen Thi Lan Anh"/>
          <p:cNvSpPr txBox="1"/>
          <p:nvPr/>
        </p:nvSpPr>
        <p:spPr>
          <a:xfrm>
            <a:off x="1657564" y="699714"/>
            <a:ext cx="8910287" cy="584775"/>
          </a:xfrm>
          <a:prstGeom prst="rect">
            <a:avLst/>
          </a:prstGeom>
          <a:noFill/>
          <a:ln w="28575">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mn-ea"/>
                <a:cs typeface="+mn-cs"/>
              </a:rPr>
              <a:t>Một</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số</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hình</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ảnh</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năng</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lượng</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gió</a:t>
            </a:r>
            <a:r>
              <a:rPr kumimoji="0" lang="en-US" sz="3200" b="1" i="0" u="none" strike="noStrike" kern="1200" cap="none" spc="0" normalizeH="0" noProof="0" dirty="0">
                <a:ln>
                  <a:noFill/>
                </a:ln>
                <a:solidFill>
                  <a:srgbClr val="0070C0"/>
                </a:solidFill>
                <a:effectLst/>
                <a:uLnTx/>
                <a:uFillTx/>
                <a:latin typeface="Arial"/>
                <a:ea typeface="+mn-ea"/>
                <a:cs typeface="+mn-cs"/>
              </a:rPr>
              <a:t> ở </a:t>
            </a:r>
            <a:r>
              <a:rPr kumimoji="0" lang="en-US" sz="3200" b="1" i="0" u="none" strike="noStrike" kern="1200" cap="none" spc="0" normalizeH="0" noProof="0" dirty="0" err="1">
                <a:ln>
                  <a:noFill/>
                </a:ln>
                <a:solidFill>
                  <a:srgbClr val="0070C0"/>
                </a:solidFill>
                <a:effectLst/>
                <a:uLnTx/>
                <a:uFillTx/>
                <a:latin typeface="Arial"/>
                <a:ea typeface="+mn-ea"/>
                <a:cs typeface="+mn-cs"/>
              </a:rPr>
              <a:t>Việt</a:t>
            </a:r>
            <a:r>
              <a:rPr kumimoji="0" lang="en-US" sz="3200" b="1" i="0" u="none" strike="noStrike" kern="1200" cap="none" spc="0" normalizeH="0" noProof="0" dirty="0">
                <a:ln>
                  <a:noFill/>
                </a:ln>
                <a:solidFill>
                  <a:srgbClr val="0070C0"/>
                </a:solidFill>
                <a:effectLst/>
                <a:uLnTx/>
                <a:uFillTx/>
                <a:latin typeface="Arial"/>
                <a:ea typeface="+mn-ea"/>
                <a:cs typeface="+mn-cs"/>
              </a:rPr>
              <a:t> Nam</a:t>
            </a:r>
            <a:endParaRPr kumimoji="0" lang="en-US" sz="3200" b="1" i="0" u="none" strike="noStrike" kern="1200" cap="none" spc="0" normalizeH="0" baseline="0" noProof="0" dirty="0">
              <a:ln>
                <a:noFill/>
              </a:ln>
              <a:solidFill>
                <a:srgbClr val="0070C0"/>
              </a:solidFill>
              <a:effectLst/>
              <a:uLnTx/>
              <a:uFillTx/>
              <a:latin typeface="Arial"/>
              <a:ea typeface="+mn-ea"/>
              <a:cs typeface="+mn-cs"/>
            </a:endParaRPr>
          </a:p>
        </p:txBody>
      </p:sp>
      <p:pic>
        <p:nvPicPr>
          <p:cNvPr id="3074" name="Picture 2" descr="n87 Zalo Nguyen Thi Lan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2" y="2406094"/>
            <a:ext cx="4185113" cy="26784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795" y="2406094"/>
            <a:ext cx="4014776" cy="26784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001" y="2406094"/>
            <a:ext cx="3722826" cy="267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39608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50215" y="258641"/>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96948" y="37601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870245" y="536923"/>
            <a:ext cx="8725988" cy="172691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065542" y="699179"/>
            <a:ext cx="8395237"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a:rPr>
              <a:t>4</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Thế nào là nguồn năng lượng địa nhiệt, cách thức sử dụng? Khai thác nguồn năng lượng địa nhiệt có ưu điểm gì nổi bật ?</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230133" y="-687735"/>
            <a:ext cx="2662358" cy="10288055"/>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1683084" y="3262396"/>
            <a:ext cx="9738270" cy="1384995"/>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2800" b="1" dirty="0">
                <a:solidFill>
                  <a:srgbClr val="0070C0"/>
                </a:solidFill>
              </a:rPr>
              <a:t>Địa nhiệt là nguồn năng lượng trong lòng đất, được chuyển lên mặt đất qua dạng hơi hoặc nước nóng; được sử dụng trực tiếp hoặc để sản xuất điện năng</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22" name="TextBox 21" descr="n87 Zalo Nguyen Thi Lan Anh"/>
          <p:cNvSpPr txBox="1"/>
          <p:nvPr/>
        </p:nvSpPr>
        <p:spPr>
          <a:xfrm>
            <a:off x="1683084" y="4714957"/>
            <a:ext cx="9738270" cy="954107"/>
          </a:xfrm>
          <a:prstGeom prst="rect">
            <a:avLst/>
          </a:prstGeom>
          <a:noFill/>
        </p:spPr>
        <p:txBody>
          <a:bodyPr wrap="square" rtlCol="0">
            <a:spAutoFit/>
          </a:bodyPr>
          <a:lstStyle/>
          <a:p>
            <a:pPr marL="457200" lvl="0" indent="-457200" algn="just">
              <a:buFont typeface="Wingdings" panose="05000000000000000000" pitchFamily="2" charset="2"/>
              <a:buChar char="ü"/>
            </a:pPr>
            <a:r>
              <a:rPr lang="en-US" sz="2800" b="1" dirty="0" err="1">
                <a:solidFill>
                  <a:srgbClr val="0070C0"/>
                </a:solidFill>
              </a:rPr>
              <a:t>Ưu</a:t>
            </a:r>
            <a:r>
              <a:rPr lang="en-US" sz="2800" b="1" dirty="0">
                <a:solidFill>
                  <a:srgbClr val="0070C0"/>
                </a:solidFill>
              </a:rPr>
              <a:t> </a:t>
            </a:r>
            <a:r>
              <a:rPr lang="en-US" sz="2800" b="1" dirty="0" err="1">
                <a:solidFill>
                  <a:srgbClr val="0070C0"/>
                </a:solidFill>
              </a:rPr>
              <a:t>điểm</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hiệu</a:t>
            </a:r>
            <a:r>
              <a:rPr lang="en-US" sz="2800" b="1" dirty="0">
                <a:solidFill>
                  <a:srgbClr val="0070C0"/>
                </a:solidFill>
              </a:rPr>
              <a:t> </a:t>
            </a:r>
            <a:r>
              <a:rPr lang="en-US" sz="2800" b="1" dirty="0" err="1">
                <a:solidFill>
                  <a:srgbClr val="0070C0"/>
                </a:solidFill>
              </a:rPr>
              <a:t>quả</a:t>
            </a:r>
            <a:r>
              <a:rPr lang="en-US" sz="2800" b="1" dirty="0">
                <a:solidFill>
                  <a:srgbClr val="0070C0"/>
                </a:solidFill>
              </a:rPr>
              <a:t> </a:t>
            </a:r>
            <a:r>
              <a:rPr lang="en-US" sz="2800" b="1" dirty="0" err="1">
                <a:solidFill>
                  <a:srgbClr val="0070C0"/>
                </a:solidFill>
              </a:rPr>
              <a:t>kinh</a:t>
            </a:r>
            <a:r>
              <a:rPr lang="en-US" sz="2800" b="1" dirty="0">
                <a:solidFill>
                  <a:srgbClr val="0070C0"/>
                </a:solidFill>
              </a:rPr>
              <a:t> </a:t>
            </a:r>
            <a:r>
              <a:rPr lang="en-US" sz="2800" b="1" dirty="0" err="1">
                <a:solidFill>
                  <a:srgbClr val="0070C0"/>
                </a:solidFill>
              </a:rPr>
              <a:t>tế</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thân</a:t>
            </a:r>
            <a:r>
              <a:rPr lang="en-US" sz="2800" b="1" dirty="0">
                <a:solidFill>
                  <a:srgbClr val="0070C0"/>
                </a:solidFill>
              </a:rPr>
              <a:t> </a:t>
            </a:r>
            <a:r>
              <a:rPr lang="en-US" sz="2800" b="1" dirty="0" err="1">
                <a:solidFill>
                  <a:srgbClr val="0070C0"/>
                </a:solidFill>
              </a:rPr>
              <a:t>thiện</a:t>
            </a:r>
            <a:r>
              <a:rPr lang="en-US" sz="2800" b="1" dirty="0">
                <a:solidFill>
                  <a:srgbClr val="0070C0"/>
                </a:solidFill>
              </a:rPr>
              <a:t> </a:t>
            </a:r>
            <a:r>
              <a:rPr lang="en-US" sz="2800" b="1" dirty="0" err="1">
                <a:solidFill>
                  <a:srgbClr val="0070C0"/>
                </a:solidFill>
              </a:rPr>
              <a:t>với</a:t>
            </a:r>
            <a:r>
              <a:rPr lang="en-US" sz="2800" b="1" dirty="0">
                <a:solidFill>
                  <a:srgbClr val="0070C0"/>
                </a:solidFill>
              </a:rPr>
              <a:t> </a:t>
            </a:r>
            <a:r>
              <a:rPr lang="en-US" sz="2800" b="1" dirty="0" err="1">
                <a:solidFill>
                  <a:srgbClr val="0070C0"/>
                </a:solidFill>
              </a:rPr>
              <a:t>môi</a:t>
            </a:r>
            <a:r>
              <a:rPr lang="en-US" sz="2800" b="1" dirty="0">
                <a:solidFill>
                  <a:srgbClr val="0070C0"/>
                </a:solidFill>
              </a:rPr>
              <a:t> </a:t>
            </a:r>
            <a:r>
              <a:rPr lang="en-US" sz="2800" b="1" dirty="0" err="1">
                <a:solidFill>
                  <a:srgbClr val="0070C0"/>
                </a:solidFill>
              </a:rPr>
              <a:t>trường</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39875195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5" descr="n87 Zalo Nguyen Thi Lan Anh">
            <a:extLst>
              <a:ext uri="{FF2B5EF4-FFF2-40B4-BE49-F238E27FC236}">
                <a16:creationId xmlns:a16="http://schemas.microsoft.com/office/drawing/2014/main" id="{B071D522-DB96-4906-9FC5-05B434696D9C}"/>
              </a:ext>
            </a:extLst>
          </p:cNvPr>
          <p:cNvSpPr/>
          <p:nvPr/>
        </p:nvSpPr>
        <p:spPr>
          <a:xfrm>
            <a:off x="535577" y="1528670"/>
            <a:ext cx="10991440" cy="1185082"/>
          </a:xfrm>
          <a:custGeom>
            <a:avLst/>
            <a:gdLst>
              <a:gd name="connsiteX0" fmla="*/ 0 w 10991440"/>
              <a:gd name="connsiteY0" fmla="*/ 197518 h 1185082"/>
              <a:gd name="connsiteX1" fmla="*/ 197518 w 10991440"/>
              <a:gd name="connsiteY1" fmla="*/ 0 h 1185082"/>
              <a:gd name="connsiteX2" fmla="*/ 680243 w 10991440"/>
              <a:gd name="connsiteY2" fmla="*/ 0 h 1185082"/>
              <a:gd name="connsiteX3" fmla="*/ 951040 w 10991440"/>
              <a:gd name="connsiteY3" fmla="*/ 0 h 1185082"/>
              <a:gd name="connsiteX4" fmla="*/ 1221837 w 10991440"/>
              <a:gd name="connsiteY4" fmla="*/ 0 h 1185082"/>
              <a:gd name="connsiteX5" fmla="*/ 1704562 w 10991440"/>
              <a:gd name="connsiteY5" fmla="*/ 0 h 1185082"/>
              <a:gd name="connsiteX6" fmla="*/ 2293251 w 10991440"/>
              <a:gd name="connsiteY6" fmla="*/ 0 h 1185082"/>
              <a:gd name="connsiteX7" fmla="*/ 2670012 w 10991440"/>
              <a:gd name="connsiteY7" fmla="*/ 0 h 1185082"/>
              <a:gd name="connsiteX8" fmla="*/ 3046773 w 10991440"/>
              <a:gd name="connsiteY8" fmla="*/ 0 h 1185082"/>
              <a:gd name="connsiteX9" fmla="*/ 3847390 w 10991440"/>
              <a:gd name="connsiteY9" fmla="*/ 0 h 1185082"/>
              <a:gd name="connsiteX10" fmla="*/ 4542044 w 10991440"/>
              <a:gd name="connsiteY10" fmla="*/ 0 h 1185082"/>
              <a:gd name="connsiteX11" fmla="*/ 4918805 w 10991440"/>
              <a:gd name="connsiteY11" fmla="*/ 0 h 1185082"/>
              <a:gd name="connsiteX12" fmla="*/ 5295566 w 10991440"/>
              <a:gd name="connsiteY12" fmla="*/ 0 h 1185082"/>
              <a:gd name="connsiteX13" fmla="*/ 5884255 w 10991440"/>
              <a:gd name="connsiteY13" fmla="*/ 0 h 1185082"/>
              <a:gd name="connsiteX14" fmla="*/ 6472944 w 10991440"/>
              <a:gd name="connsiteY14" fmla="*/ 0 h 1185082"/>
              <a:gd name="connsiteX15" fmla="*/ 6849705 w 10991440"/>
              <a:gd name="connsiteY15" fmla="*/ 0 h 1185082"/>
              <a:gd name="connsiteX16" fmla="*/ 7544358 w 10991440"/>
              <a:gd name="connsiteY16" fmla="*/ 0 h 1185082"/>
              <a:gd name="connsiteX17" fmla="*/ 8239011 w 10991440"/>
              <a:gd name="connsiteY17" fmla="*/ 0 h 1185082"/>
              <a:gd name="connsiteX18" fmla="*/ 9039628 w 10991440"/>
              <a:gd name="connsiteY18" fmla="*/ 0 h 1185082"/>
              <a:gd name="connsiteX19" fmla="*/ 9310425 w 10991440"/>
              <a:gd name="connsiteY19" fmla="*/ 0 h 1185082"/>
              <a:gd name="connsiteX20" fmla="*/ 10005079 w 10991440"/>
              <a:gd name="connsiteY20" fmla="*/ 0 h 1185082"/>
              <a:gd name="connsiteX21" fmla="*/ 10793922 w 10991440"/>
              <a:gd name="connsiteY21" fmla="*/ 0 h 1185082"/>
              <a:gd name="connsiteX22" fmla="*/ 10991440 w 10991440"/>
              <a:gd name="connsiteY22" fmla="*/ 197518 h 1185082"/>
              <a:gd name="connsiteX23" fmla="*/ 10991440 w 10991440"/>
              <a:gd name="connsiteY23" fmla="*/ 584641 h 1185082"/>
              <a:gd name="connsiteX24" fmla="*/ 10991440 w 10991440"/>
              <a:gd name="connsiteY24" fmla="*/ 987564 h 1185082"/>
              <a:gd name="connsiteX25" fmla="*/ 10793922 w 10991440"/>
              <a:gd name="connsiteY25" fmla="*/ 1185082 h 1185082"/>
              <a:gd name="connsiteX26" fmla="*/ 9993305 w 10991440"/>
              <a:gd name="connsiteY26" fmla="*/ 1185082 h 1185082"/>
              <a:gd name="connsiteX27" fmla="*/ 9404616 w 10991440"/>
              <a:gd name="connsiteY27" fmla="*/ 1185082 h 1185082"/>
              <a:gd name="connsiteX28" fmla="*/ 8603999 w 10991440"/>
              <a:gd name="connsiteY28" fmla="*/ 1185082 h 1185082"/>
              <a:gd name="connsiteX29" fmla="*/ 8333202 w 10991440"/>
              <a:gd name="connsiteY29" fmla="*/ 1185082 h 1185082"/>
              <a:gd name="connsiteX30" fmla="*/ 7638548 w 10991440"/>
              <a:gd name="connsiteY30" fmla="*/ 1185082 h 1185082"/>
              <a:gd name="connsiteX31" fmla="*/ 7261787 w 10991440"/>
              <a:gd name="connsiteY31" fmla="*/ 1185082 h 1185082"/>
              <a:gd name="connsiteX32" fmla="*/ 6885026 w 10991440"/>
              <a:gd name="connsiteY32" fmla="*/ 1185082 h 1185082"/>
              <a:gd name="connsiteX33" fmla="*/ 6296337 w 10991440"/>
              <a:gd name="connsiteY33" fmla="*/ 1185082 h 1185082"/>
              <a:gd name="connsiteX34" fmla="*/ 5813612 w 10991440"/>
              <a:gd name="connsiteY34" fmla="*/ 1185082 h 1185082"/>
              <a:gd name="connsiteX35" fmla="*/ 5436851 w 10991440"/>
              <a:gd name="connsiteY35" fmla="*/ 1185082 h 1185082"/>
              <a:gd name="connsiteX36" fmla="*/ 5060090 w 10991440"/>
              <a:gd name="connsiteY36" fmla="*/ 1185082 h 1185082"/>
              <a:gd name="connsiteX37" fmla="*/ 4683329 w 10991440"/>
              <a:gd name="connsiteY37" fmla="*/ 1185082 h 1185082"/>
              <a:gd name="connsiteX38" fmla="*/ 4306568 w 10991440"/>
              <a:gd name="connsiteY38" fmla="*/ 1185082 h 1185082"/>
              <a:gd name="connsiteX39" fmla="*/ 3823843 w 10991440"/>
              <a:gd name="connsiteY39" fmla="*/ 1185082 h 1185082"/>
              <a:gd name="connsiteX40" fmla="*/ 3129190 w 10991440"/>
              <a:gd name="connsiteY40" fmla="*/ 1185082 h 1185082"/>
              <a:gd name="connsiteX41" fmla="*/ 2328573 w 10991440"/>
              <a:gd name="connsiteY41" fmla="*/ 1185082 h 1185082"/>
              <a:gd name="connsiteX42" fmla="*/ 1633919 w 10991440"/>
              <a:gd name="connsiteY42" fmla="*/ 1185082 h 1185082"/>
              <a:gd name="connsiteX43" fmla="*/ 833302 w 10991440"/>
              <a:gd name="connsiteY43" fmla="*/ 1185082 h 1185082"/>
              <a:gd name="connsiteX44" fmla="*/ 197518 w 10991440"/>
              <a:gd name="connsiteY44" fmla="*/ 1185082 h 1185082"/>
              <a:gd name="connsiteX45" fmla="*/ 0 w 10991440"/>
              <a:gd name="connsiteY45" fmla="*/ 987564 h 1185082"/>
              <a:gd name="connsiteX46" fmla="*/ 0 w 10991440"/>
              <a:gd name="connsiteY46" fmla="*/ 600441 h 1185082"/>
              <a:gd name="connsiteX47" fmla="*/ 0 w 10991440"/>
              <a:gd name="connsiteY47" fmla="*/ 197518 h 11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91440" h="1185082" fill="none" extrusionOk="0">
                <a:moveTo>
                  <a:pt x="0" y="197518"/>
                </a:moveTo>
                <a:cubicBezTo>
                  <a:pt x="123" y="85967"/>
                  <a:pt x="87748" y="-2430"/>
                  <a:pt x="197518" y="0"/>
                </a:cubicBezTo>
                <a:cubicBezTo>
                  <a:pt x="380573" y="-34197"/>
                  <a:pt x="524621" y="25842"/>
                  <a:pt x="680243" y="0"/>
                </a:cubicBezTo>
                <a:cubicBezTo>
                  <a:pt x="835865" y="-25842"/>
                  <a:pt x="849065" y="9353"/>
                  <a:pt x="951040" y="0"/>
                </a:cubicBezTo>
                <a:cubicBezTo>
                  <a:pt x="1053015" y="-9353"/>
                  <a:pt x="1098895" y="18458"/>
                  <a:pt x="1221837" y="0"/>
                </a:cubicBezTo>
                <a:cubicBezTo>
                  <a:pt x="1344779" y="-18458"/>
                  <a:pt x="1482537" y="35061"/>
                  <a:pt x="1704562" y="0"/>
                </a:cubicBezTo>
                <a:cubicBezTo>
                  <a:pt x="1926587" y="-35061"/>
                  <a:pt x="2054437" y="51069"/>
                  <a:pt x="2293251" y="0"/>
                </a:cubicBezTo>
                <a:cubicBezTo>
                  <a:pt x="2532065" y="-51069"/>
                  <a:pt x="2494465" y="29389"/>
                  <a:pt x="2670012" y="0"/>
                </a:cubicBezTo>
                <a:cubicBezTo>
                  <a:pt x="2845559" y="-29389"/>
                  <a:pt x="2954036" y="8038"/>
                  <a:pt x="3046773" y="0"/>
                </a:cubicBezTo>
                <a:cubicBezTo>
                  <a:pt x="3139510" y="-8038"/>
                  <a:pt x="3632735" y="85668"/>
                  <a:pt x="3847390" y="0"/>
                </a:cubicBezTo>
                <a:cubicBezTo>
                  <a:pt x="4062045" y="-85668"/>
                  <a:pt x="4351261" y="73917"/>
                  <a:pt x="4542044" y="0"/>
                </a:cubicBezTo>
                <a:cubicBezTo>
                  <a:pt x="4732827" y="-73917"/>
                  <a:pt x="4789591" y="42479"/>
                  <a:pt x="4918805" y="0"/>
                </a:cubicBezTo>
                <a:cubicBezTo>
                  <a:pt x="5048019" y="-42479"/>
                  <a:pt x="5196989" y="5263"/>
                  <a:pt x="5295566" y="0"/>
                </a:cubicBezTo>
                <a:cubicBezTo>
                  <a:pt x="5394143" y="-5263"/>
                  <a:pt x="5689379" y="15784"/>
                  <a:pt x="5884255" y="0"/>
                </a:cubicBezTo>
                <a:cubicBezTo>
                  <a:pt x="6079131" y="-15784"/>
                  <a:pt x="6237745" y="46773"/>
                  <a:pt x="6472944" y="0"/>
                </a:cubicBezTo>
                <a:cubicBezTo>
                  <a:pt x="6708143" y="-46773"/>
                  <a:pt x="6725475" y="27219"/>
                  <a:pt x="6849705" y="0"/>
                </a:cubicBezTo>
                <a:cubicBezTo>
                  <a:pt x="6973935" y="-27219"/>
                  <a:pt x="7268807" y="8464"/>
                  <a:pt x="7544358" y="0"/>
                </a:cubicBezTo>
                <a:cubicBezTo>
                  <a:pt x="7819909" y="-8464"/>
                  <a:pt x="8054196" y="14518"/>
                  <a:pt x="8239011" y="0"/>
                </a:cubicBezTo>
                <a:cubicBezTo>
                  <a:pt x="8423826" y="-14518"/>
                  <a:pt x="8797153" y="24540"/>
                  <a:pt x="9039628" y="0"/>
                </a:cubicBezTo>
                <a:cubicBezTo>
                  <a:pt x="9282103" y="-24540"/>
                  <a:pt x="9219104" y="3020"/>
                  <a:pt x="9310425" y="0"/>
                </a:cubicBezTo>
                <a:cubicBezTo>
                  <a:pt x="9401746" y="-3020"/>
                  <a:pt x="9709246" y="54544"/>
                  <a:pt x="10005079" y="0"/>
                </a:cubicBezTo>
                <a:cubicBezTo>
                  <a:pt x="10300912" y="-54544"/>
                  <a:pt x="10550201" y="7059"/>
                  <a:pt x="10793922" y="0"/>
                </a:cubicBezTo>
                <a:cubicBezTo>
                  <a:pt x="10917494" y="5397"/>
                  <a:pt x="11000383" y="70882"/>
                  <a:pt x="10991440" y="197518"/>
                </a:cubicBezTo>
                <a:cubicBezTo>
                  <a:pt x="11037341" y="326057"/>
                  <a:pt x="10954299" y="461619"/>
                  <a:pt x="10991440" y="584641"/>
                </a:cubicBezTo>
                <a:cubicBezTo>
                  <a:pt x="11028581" y="707663"/>
                  <a:pt x="10947564" y="903139"/>
                  <a:pt x="10991440" y="987564"/>
                </a:cubicBezTo>
                <a:cubicBezTo>
                  <a:pt x="11010114" y="1102136"/>
                  <a:pt x="10886596" y="1158802"/>
                  <a:pt x="10793922" y="1185082"/>
                </a:cubicBezTo>
                <a:cubicBezTo>
                  <a:pt x="10442745" y="1258708"/>
                  <a:pt x="10235359" y="1148725"/>
                  <a:pt x="9993305" y="1185082"/>
                </a:cubicBezTo>
                <a:cubicBezTo>
                  <a:pt x="9751251" y="1221439"/>
                  <a:pt x="9648850" y="1155005"/>
                  <a:pt x="9404616" y="1185082"/>
                </a:cubicBezTo>
                <a:cubicBezTo>
                  <a:pt x="9160382" y="1215159"/>
                  <a:pt x="8890097" y="1162794"/>
                  <a:pt x="8603999" y="1185082"/>
                </a:cubicBezTo>
                <a:cubicBezTo>
                  <a:pt x="8317901" y="1207370"/>
                  <a:pt x="8392739" y="1167624"/>
                  <a:pt x="8333202" y="1185082"/>
                </a:cubicBezTo>
                <a:cubicBezTo>
                  <a:pt x="8273665" y="1202540"/>
                  <a:pt x="7965384" y="1182079"/>
                  <a:pt x="7638548" y="1185082"/>
                </a:cubicBezTo>
                <a:cubicBezTo>
                  <a:pt x="7311712" y="1188085"/>
                  <a:pt x="7419038" y="1157474"/>
                  <a:pt x="7261787" y="1185082"/>
                </a:cubicBezTo>
                <a:cubicBezTo>
                  <a:pt x="7104536" y="1212690"/>
                  <a:pt x="7035475" y="1145941"/>
                  <a:pt x="6885026" y="1185082"/>
                </a:cubicBezTo>
                <a:cubicBezTo>
                  <a:pt x="6734577" y="1224223"/>
                  <a:pt x="6561615" y="1171595"/>
                  <a:pt x="6296337" y="1185082"/>
                </a:cubicBezTo>
                <a:cubicBezTo>
                  <a:pt x="6031059" y="1198569"/>
                  <a:pt x="5955157" y="1173627"/>
                  <a:pt x="5813612" y="1185082"/>
                </a:cubicBezTo>
                <a:cubicBezTo>
                  <a:pt x="5672067" y="1196537"/>
                  <a:pt x="5542245" y="1162884"/>
                  <a:pt x="5436851" y="1185082"/>
                </a:cubicBezTo>
                <a:cubicBezTo>
                  <a:pt x="5331457" y="1207280"/>
                  <a:pt x="5222082" y="1157174"/>
                  <a:pt x="5060090" y="1185082"/>
                </a:cubicBezTo>
                <a:cubicBezTo>
                  <a:pt x="4898098" y="1212990"/>
                  <a:pt x="4786253" y="1155103"/>
                  <a:pt x="4683329" y="1185082"/>
                </a:cubicBezTo>
                <a:cubicBezTo>
                  <a:pt x="4580405" y="1215061"/>
                  <a:pt x="4408678" y="1153524"/>
                  <a:pt x="4306568" y="1185082"/>
                </a:cubicBezTo>
                <a:cubicBezTo>
                  <a:pt x="4204458" y="1216640"/>
                  <a:pt x="3933529" y="1137834"/>
                  <a:pt x="3823843" y="1185082"/>
                </a:cubicBezTo>
                <a:cubicBezTo>
                  <a:pt x="3714158" y="1232330"/>
                  <a:pt x="3440095" y="1129750"/>
                  <a:pt x="3129190" y="1185082"/>
                </a:cubicBezTo>
                <a:cubicBezTo>
                  <a:pt x="2818285" y="1240414"/>
                  <a:pt x="2710748" y="1092667"/>
                  <a:pt x="2328573" y="1185082"/>
                </a:cubicBezTo>
                <a:cubicBezTo>
                  <a:pt x="1946398" y="1277497"/>
                  <a:pt x="1861738" y="1107500"/>
                  <a:pt x="1633919" y="1185082"/>
                </a:cubicBezTo>
                <a:cubicBezTo>
                  <a:pt x="1406100" y="1262664"/>
                  <a:pt x="1013098" y="1169778"/>
                  <a:pt x="833302" y="1185082"/>
                </a:cubicBezTo>
                <a:cubicBezTo>
                  <a:pt x="653506" y="1200386"/>
                  <a:pt x="377722" y="1128033"/>
                  <a:pt x="197518" y="1185082"/>
                </a:cubicBezTo>
                <a:cubicBezTo>
                  <a:pt x="76348" y="1189138"/>
                  <a:pt x="-11992" y="1090862"/>
                  <a:pt x="0" y="987564"/>
                </a:cubicBezTo>
                <a:cubicBezTo>
                  <a:pt x="-19915" y="835761"/>
                  <a:pt x="28167" y="741454"/>
                  <a:pt x="0" y="600441"/>
                </a:cubicBezTo>
                <a:cubicBezTo>
                  <a:pt x="-28167" y="459428"/>
                  <a:pt x="23132" y="343886"/>
                  <a:pt x="0" y="197518"/>
                </a:cubicBezTo>
                <a:close/>
              </a:path>
              <a:path w="10991440" h="1185082" stroke="0" extrusionOk="0">
                <a:moveTo>
                  <a:pt x="0" y="197518"/>
                </a:moveTo>
                <a:cubicBezTo>
                  <a:pt x="-1911" y="97719"/>
                  <a:pt x="114041" y="-5540"/>
                  <a:pt x="197518" y="0"/>
                </a:cubicBezTo>
                <a:cubicBezTo>
                  <a:pt x="464865" y="-5524"/>
                  <a:pt x="513740" y="12228"/>
                  <a:pt x="786207" y="0"/>
                </a:cubicBezTo>
                <a:cubicBezTo>
                  <a:pt x="1058674" y="-12228"/>
                  <a:pt x="1282999" y="61907"/>
                  <a:pt x="1586824" y="0"/>
                </a:cubicBezTo>
                <a:cubicBezTo>
                  <a:pt x="1890649" y="-61907"/>
                  <a:pt x="1995559" y="78278"/>
                  <a:pt x="2387441" y="0"/>
                </a:cubicBezTo>
                <a:cubicBezTo>
                  <a:pt x="2779323" y="-78278"/>
                  <a:pt x="2710204" y="23844"/>
                  <a:pt x="2976131" y="0"/>
                </a:cubicBezTo>
                <a:cubicBezTo>
                  <a:pt x="3242058" y="-23844"/>
                  <a:pt x="3237962" y="21515"/>
                  <a:pt x="3352892" y="0"/>
                </a:cubicBezTo>
                <a:cubicBezTo>
                  <a:pt x="3467822" y="-21515"/>
                  <a:pt x="3949191" y="66826"/>
                  <a:pt x="4153509" y="0"/>
                </a:cubicBezTo>
                <a:cubicBezTo>
                  <a:pt x="4357827" y="-66826"/>
                  <a:pt x="4513710" y="19016"/>
                  <a:pt x="4636234" y="0"/>
                </a:cubicBezTo>
                <a:cubicBezTo>
                  <a:pt x="4758759" y="-19016"/>
                  <a:pt x="5094489" y="14281"/>
                  <a:pt x="5224923" y="0"/>
                </a:cubicBezTo>
                <a:cubicBezTo>
                  <a:pt x="5355357" y="-14281"/>
                  <a:pt x="5737984" y="40209"/>
                  <a:pt x="5919576" y="0"/>
                </a:cubicBezTo>
                <a:cubicBezTo>
                  <a:pt x="6101168" y="-40209"/>
                  <a:pt x="6299461" y="58212"/>
                  <a:pt x="6614229" y="0"/>
                </a:cubicBezTo>
                <a:cubicBezTo>
                  <a:pt x="6928997" y="-58212"/>
                  <a:pt x="6992787" y="16728"/>
                  <a:pt x="7308882" y="0"/>
                </a:cubicBezTo>
                <a:cubicBezTo>
                  <a:pt x="7624977" y="-16728"/>
                  <a:pt x="7943258" y="18402"/>
                  <a:pt x="8109500" y="0"/>
                </a:cubicBezTo>
                <a:cubicBezTo>
                  <a:pt x="8275742" y="-18402"/>
                  <a:pt x="8510122" y="54314"/>
                  <a:pt x="8698189" y="0"/>
                </a:cubicBezTo>
                <a:cubicBezTo>
                  <a:pt x="8886256" y="-54314"/>
                  <a:pt x="9097646" y="36448"/>
                  <a:pt x="9286878" y="0"/>
                </a:cubicBezTo>
                <a:cubicBezTo>
                  <a:pt x="9476110" y="-36448"/>
                  <a:pt x="9911113" y="23267"/>
                  <a:pt x="10087495" y="0"/>
                </a:cubicBezTo>
                <a:cubicBezTo>
                  <a:pt x="10263877" y="-23267"/>
                  <a:pt x="10602980" y="64476"/>
                  <a:pt x="10793922" y="0"/>
                </a:cubicBezTo>
                <a:cubicBezTo>
                  <a:pt x="10901770" y="15083"/>
                  <a:pt x="11015263" y="85084"/>
                  <a:pt x="10991440" y="197518"/>
                </a:cubicBezTo>
                <a:cubicBezTo>
                  <a:pt x="11036098" y="363597"/>
                  <a:pt x="10962299" y="414252"/>
                  <a:pt x="10991440" y="600441"/>
                </a:cubicBezTo>
                <a:cubicBezTo>
                  <a:pt x="11020581" y="786630"/>
                  <a:pt x="10989270" y="820131"/>
                  <a:pt x="10991440" y="987564"/>
                </a:cubicBezTo>
                <a:cubicBezTo>
                  <a:pt x="10990800" y="1068900"/>
                  <a:pt x="10888791" y="1191762"/>
                  <a:pt x="10793922" y="1185082"/>
                </a:cubicBezTo>
                <a:cubicBezTo>
                  <a:pt x="10694622" y="1188400"/>
                  <a:pt x="10599329" y="1173229"/>
                  <a:pt x="10523125" y="1185082"/>
                </a:cubicBezTo>
                <a:cubicBezTo>
                  <a:pt x="10446921" y="1196935"/>
                  <a:pt x="10099032" y="1115477"/>
                  <a:pt x="9722508" y="1185082"/>
                </a:cubicBezTo>
                <a:cubicBezTo>
                  <a:pt x="9345984" y="1254687"/>
                  <a:pt x="9424615" y="1167685"/>
                  <a:pt x="9345747" y="1185082"/>
                </a:cubicBezTo>
                <a:cubicBezTo>
                  <a:pt x="9266879" y="1202479"/>
                  <a:pt x="8910747" y="1155276"/>
                  <a:pt x="8651094" y="1185082"/>
                </a:cubicBezTo>
                <a:cubicBezTo>
                  <a:pt x="8391441" y="1214888"/>
                  <a:pt x="8503333" y="1167584"/>
                  <a:pt x="8380297" y="1185082"/>
                </a:cubicBezTo>
                <a:cubicBezTo>
                  <a:pt x="8257261" y="1202580"/>
                  <a:pt x="8110451" y="1171159"/>
                  <a:pt x="7897572" y="1185082"/>
                </a:cubicBezTo>
                <a:cubicBezTo>
                  <a:pt x="7684694" y="1199005"/>
                  <a:pt x="7504792" y="1115130"/>
                  <a:pt x="7308882" y="1185082"/>
                </a:cubicBezTo>
                <a:cubicBezTo>
                  <a:pt x="7112972" y="1255034"/>
                  <a:pt x="6854099" y="1117643"/>
                  <a:pt x="6720193" y="1185082"/>
                </a:cubicBezTo>
                <a:cubicBezTo>
                  <a:pt x="6586287" y="1252521"/>
                  <a:pt x="6504759" y="1165215"/>
                  <a:pt x="6343432" y="1185082"/>
                </a:cubicBezTo>
                <a:cubicBezTo>
                  <a:pt x="6182105" y="1204949"/>
                  <a:pt x="5860840" y="1104157"/>
                  <a:pt x="5648779" y="1185082"/>
                </a:cubicBezTo>
                <a:cubicBezTo>
                  <a:pt x="5436718" y="1266007"/>
                  <a:pt x="5486209" y="1172911"/>
                  <a:pt x="5377982" y="1185082"/>
                </a:cubicBezTo>
                <a:cubicBezTo>
                  <a:pt x="5269755" y="1197253"/>
                  <a:pt x="5110763" y="1184929"/>
                  <a:pt x="4895257" y="1185082"/>
                </a:cubicBezTo>
                <a:cubicBezTo>
                  <a:pt x="4679752" y="1185235"/>
                  <a:pt x="4750879" y="1170240"/>
                  <a:pt x="4624460" y="1185082"/>
                </a:cubicBezTo>
                <a:cubicBezTo>
                  <a:pt x="4498041" y="1199924"/>
                  <a:pt x="4006661" y="1161738"/>
                  <a:pt x="3823843" y="1185082"/>
                </a:cubicBezTo>
                <a:cubicBezTo>
                  <a:pt x="3641025" y="1208426"/>
                  <a:pt x="3488978" y="1155120"/>
                  <a:pt x="3235154" y="1185082"/>
                </a:cubicBezTo>
                <a:cubicBezTo>
                  <a:pt x="2981330" y="1215044"/>
                  <a:pt x="3021300" y="1175881"/>
                  <a:pt x="2858393" y="1185082"/>
                </a:cubicBezTo>
                <a:cubicBezTo>
                  <a:pt x="2695486" y="1194283"/>
                  <a:pt x="2672318" y="1154932"/>
                  <a:pt x="2587596" y="1185082"/>
                </a:cubicBezTo>
                <a:cubicBezTo>
                  <a:pt x="2502874" y="1215232"/>
                  <a:pt x="2194285" y="1122168"/>
                  <a:pt x="1998907" y="1185082"/>
                </a:cubicBezTo>
                <a:cubicBezTo>
                  <a:pt x="1803529" y="1247996"/>
                  <a:pt x="1783116" y="1182004"/>
                  <a:pt x="1728110" y="1185082"/>
                </a:cubicBezTo>
                <a:cubicBezTo>
                  <a:pt x="1673104" y="1188160"/>
                  <a:pt x="1513723" y="1154929"/>
                  <a:pt x="1457313" y="1185082"/>
                </a:cubicBezTo>
                <a:cubicBezTo>
                  <a:pt x="1400903" y="1215235"/>
                  <a:pt x="1272992" y="1155541"/>
                  <a:pt x="1186516" y="1185082"/>
                </a:cubicBezTo>
                <a:cubicBezTo>
                  <a:pt x="1100040" y="1214623"/>
                  <a:pt x="523151" y="1117067"/>
                  <a:pt x="197518" y="1185082"/>
                </a:cubicBezTo>
                <a:cubicBezTo>
                  <a:pt x="83986" y="1183241"/>
                  <a:pt x="28453" y="1102678"/>
                  <a:pt x="0" y="987564"/>
                </a:cubicBezTo>
                <a:cubicBezTo>
                  <a:pt x="-23730" y="902611"/>
                  <a:pt x="28552" y="780415"/>
                  <a:pt x="0" y="592541"/>
                </a:cubicBezTo>
                <a:cubicBezTo>
                  <a:pt x="-28552" y="404667"/>
                  <a:pt x="32626" y="332093"/>
                  <a:pt x="0" y="197518"/>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lvl="0" algn="just">
              <a:defRPr/>
            </a:pPr>
            <a:r>
              <a:rPr lang="vi-VN" sz="2800" b="1" kern="0" dirty="0">
                <a:solidFill>
                  <a:srgbClr val="000000"/>
                </a:solidFill>
                <a:cs typeface="Arial" panose="020B0604020202020204" pitchFamily="34" charset="0"/>
              </a:rPr>
              <a:t>Than là nguồn năng lượng chủ yếu trong các ngành nhiệt điện, xi măng, luyện kim và phân bón.</a:t>
            </a:r>
          </a:p>
        </p:txBody>
      </p:sp>
      <p:sp>
        <p:nvSpPr>
          <p:cNvPr id="2" name="TextBox 1" descr="n87 Zalo Nguyen Thi Lan Anh"/>
          <p:cNvSpPr txBox="1"/>
          <p:nvPr/>
        </p:nvSpPr>
        <p:spPr>
          <a:xfrm>
            <a:off x="190367" y="91440"/>
            <a:ext cx="9306330" cy="523220"/>
          </a:xfrm>
          <a:prstGeom prst="rect">
            <a:avLst/>
          </a:prstGeom>
          <a:solidFill>
            <a:srgbClr val="FFFF00"/>
          </a:solidFill>
        </p:spPr>
        <p:txBody>
          <a:bodyPr wrap="square" rtlCol="0">
            <a:spAutoFit/>
          </a:bodyPr>
          <a:lstStyle/>
          <a:p>
            <a:r>
              <a:rPr lang="en-US" sz="2400" b="1" dirty="0"/>
              <a:t>I</a:t>
            </a:r>
            <a:r>
              <a:rPr lang="en-US" sz="2800" b="1" dirty="0"/>
              <a:t>. CÁC NGUỒN NĂNG LƯỢNG Ở VIỆT NAM HIỆN NAY</a:t>
            </a:r>
          </a:p>
        </p:txBody>
      </p:sp>
      <p:sp>
        <p:nvSpPr>
          <p:cNvPr id="9" name="TextBox 8" descr="n87 Zalo Nguyen Thi Lan Anh"/>
          <p:cNvSpPr txBox="1"/>
          <p:nvPr/>
        </p:nvSpPr>
        <p:spPr>
          <a:xfrm>
            <a:off x="535577" y="864217"/>
            <a:ext cx="1436914" cy="523220"/>
          </a:xfrm>
          <a:prstGeom prst="rect">
            <a:avLst/>
          </a:prstGeom>
          <a:solidFill>
            <a:schemeClr val="bg1">
              <a:lumMod val="60000"/>
              <a:lumOff val="40000"/>
            </a:schemeClr>
          </a:solidFill>
        </p:spPr>
        <p:txBody>
          <a:bodyPr wrap="square" rtlCol="0">
            <a:spAutoFit/>
          </a:bodyPr>
          <a:lstStyle/>
          <a:p>
            <a:r>
              <a:rPr lang="en-US" sz="2400" b="1" dirty="0"/>
              <a:t>    </a:t>
            </a:r>
            <a:r>
              <a:rPr lang="en-US" sz="2800" b="1" dirty="0"/>
              <a:t>Than</a:t>
            </a:r>
          </a:p>
        </p:txBody>
      </p:sp>
      <p:sp>
        <p:nvSpPr>
          <p:cNvPr id="11" name="TextBox 10" descr="n87 Zalo Nguyen Thi Lan Anh"/>
          <p:cNvSpPr txBox="1"/>
          <p:nvPr/>
        </p:nvSpPr>
        <p:spPr>
          <a:xfrm>
            <a:off x="535577" y="3129964"/>
            <a:ext cx="11260183" cy="2677656"/>
          </a:xfrm>
          <a:prstGeom prst="rect">
            <a:avLst/>
          </a:prstGeom>
          <a:solidFill>
            <a:schemeClr val="accent6">
              <a:lumMod val="10000"/>
              <a:lumOff val="90000"/>
            </a:schemeClr>
          </a:solidFill>
        </p:spPr>
        <p:txBody>
          <a:bodyPr wrap="square" rtlCol="0">
            <a:spAutoFit/>
          </a:bodyPr>
          <a:lstStyle/>
          <a:p>
            <a:pPr marL="342900" indent="-342900" algn="just">
              <a:buFont typeface="Arial" panose="020B0604020202020204" pitchFamily="34" charset="0"/>
              <a:buChar char="•"/>
            </a:pPr>
            <a:r>
              <a:rPr lang="en-US" sz="2800" b="1" dirty="0" err="1"/>
              <a:t>Trữ</a:t>
            </a:r>
            <a:r>
              <a:rPr lang="en-US" sz="2800" b="1" dirty="0"/>
              <a:t> </a:t>
            </a:r>
            <a:r>
              <a:rPr lang="en-US" sz="2800" b="1" dirty="0" err="1"/>
              <a:t>lượng</a:t>
            </a:r>
            <a:r>
              <a:rPr lang="en-US" sz="2800" b="1" dirty="0"/>
              <a:t> than </a:t>
            </a:r>
            <a:r>
              <a:rPr lang="en-US" sz="2800" b="1" dirty="0" err="1"/>
              <a:t>thực</a:t>
            </a:r>
            <a:r>
              <a:rPr lang="en-US" sz="2800" b="1" dirty="0"/>
              <a:t> </a:t>
            </a:r>
            <a:r>
              <a:rPr lang="en-US" sz="2800" b="1" dirty="0" err="1"/>
              <a:t>tế</a:t>
            </a:r>
            <a:r>
              <a:rPr lang="en-US" sz="2800" b="1" dirty="0"/>
              <a:t> </a:t>
            </a:r>
            <a:r>
              <a:rPr lang="en-US" sz="2800" b="1" dirty="0" err="1"/>
              <a:t>có</a:t>
            </a:r>
            <a:r>
              <a:rPr lang="en-US" sz="2800" b="1" dirty="0"/>
              <a:t> </a:t>
            </a:r>
            <a:r>
              <a:rPr lang="en-US" sz="2800" b="1" dirty="0" err="1"/>
              <a:t>thể</a:t>
            </a:r>
            <a:r>
              <a:rPr lang="en-US" sz="2800" b="1" dirty="0"/>
              <a:t> </a:t>
            </a:r>
            <a:r>
              <a:rPr lang="en-US" sz="2800" b="1" dirty="0" err="1"/>
              <a:t>khai</a:t>
            </a:r>
            <a:r>
              <a:rPr lang="en-US" sz="2800" b="1" dirty="0"/>
              <a:t> </a:t>
            </a:r>
            <a:r>
              <a:rPr lang="en-US" sz="2800" b="1" dirty="0" err="1"/>
              <a:t>thác</a:t>
            </a:r>
            <a:r>
              <a:rPr lang="en-US" sz="2800" b="1" dirty="0"/>
              <a:t> </a:t>
            </a:r>
            <a:r>
              <a:rPr lang="en-US" sz="2800" b="1" dirty="0" err="1"/>
              <a:t>khoảng</a:t>
            </a:r>
            <a:r>
              <a:rPr lang="en-US" sz="2800" b="1" dirty="0"/>
              <a:t> 2,87 </a:t>
            </a:r>
            <a:r>
              <a:rPr lang="en-US" sz="2800" b="1" dirty="0" err="1"/>
              <a:t>tỉ</a:t>
            </a:r>
            <a:r>
              <a:rPr lang="en-US" sz="2800" b="1" dirty="0"/>
              <a:t> </a:t>
            </a:r>
            <a:r>
              <a:rPr lang="en-US" sz="2800" b="1" dirty="0" err="1"/>
              <a:t>tấn</a:t>
            </a:r>
            <a:r>
              <a:rPr lang="en-US" sz="2800" b="1" dirty="0"/>
              <a:t>.</a:t>
            </a:r>
          </a:p>
          <a:p>
            <a:pPr marL="342900" indent="-342900" algn="just">
              <a:buFont typeface="Arial" panose="020B0604020202020204" pitchFamily="34" charset="0"/>
              <a:buChar char="•"/>
            </a:pPr>
            <a:r>
              <a:rPr lang="en-US" sz="2800" b="1" dirty="0" err="1"/>
              <a:t>Nhu</a:t>
            </a:r>
            <a:r>
              <a:rPr lang="en-US" sz="2800" b="1" dirty="0"/>
              <a:t> </a:t>
            </a:r>
            <a:r>
              <a:rPr lang="en-US" sz="2800" b="1" dirty="0" err="1"/>
              <a:t>cầu</a:t>
            </a:r>
            <a:r>
              <a:rPr lang="en-US" sz="2800" b="1" dirty="0"/>
              <a:t> </a:t>
            </a:r>
            <a:r>
              <a:rPr lang="en-US" sz="2800" b="1" dirty="0" err="1"/>
              <a:t>tiêu</a:t>
            </a:r>
            <a:r>
              <a:rPr lang="en-US" sz="2800" b="1" dirty="0"/>
              <a:t> </a:t>
            </a:r>
            <a:r>
              <a:rPr lang="en-US" sz="2800" b="1" dirty="0" err="1"/>
              <a:t>thụ</a:t>
            </a:r>
            <a:r>
              <a:rPr lang="en-US" sz="2800" b="1" dirty="0"/>
              <a:t> than </a:t>
            </a:r>
            <a:r>
              <a:rPr lang="en-US" sz="2800" b="1" dirty="0" err="1"/>
              <a:t>trong</a:t>
            </a:r>
            <a:r>
              <a:rPr lang="en-US" sz="2800" b="1" dirty="0"/>
              <a:t> </a:t>
            </a:r>
            <a:r>
              <a:rPr lang="en-US" sz="2800" b="1" dirty="0" err="1"/>
              <a:t>nước</a:t>
            </a:r>
            <a:r>
              <a:rPr lang="en-US" sz="2800" b="1" dirty="0"/>
              <a:t> </a:t>
            </a:r>
            <a:r>
              <a:rPr lang="en-US" sz="2800" b="1" dirty="0" err="1"/>
              <a:t>tăng</a:t>
            </a:r>
            <a:r>
              <a:rPr lang="en-US" sz="2800" b="1" dirty="0"/>
              <a:t> </a:t>
            </a:r>
            <a:r>
              <a:rPr lang="en-US" sz="2800" b="1" dirty="0" err="1"/>
              <a:t>nhanh</a:t>
            </a:r>
            <a:endParaRPr lang="en-US" sz="2800" b="1" dirty="0"/>
          </a:p>
          <a:p>
            <a:pPr marL="342900" indent="-342900" algn="just">
              <a:buFont typeface="Arial" panose="020B0604020202020204" pitchFamily="34" charset="0"/>
              <a:buChar char="•"/>
            </a:pPr>
            <a:r>
              <a:rPr lang="en-US" sz="2800" b="1" dirty="0" err="1"/>
              <a:t>Sản</a:t>
            </a:r>
            <a:r>
              <a:rPr lang="en-US" sz="2800" b="1" dirty="0"/>
              <a:t> </a:t>
            </a:r>
            <a:r>
              <a:rPr lang="en-US" sz="2800" b="1" dirty="0" err="1"/>
              <a:t>lượng</a:t>
            </a:r>
            <a:r>
              <a:rPr lang="en-US" sz="2800" b="1" dirty="0"/>
              <a:t> </a:t>
            </a:r>
            <a:r>
              <a:rPr lang="en-US" sz="2800" b="1" dirty="0" err="1"/>
              <a:t>khai</a:t>
            </a:r>
            <a:r>
              <a:rPr lang="en-US" sz="2800" b="1" dirty="0"/>
              <a:t> </a:t>
            </a:r>
            <a:r>
              <a:rPr lang="en-US" sz="2800" b="1" dirty="0" err="1"/>
              <a:t>thác</a:t>
            </a:r>
            <a:r>
              <a:rPr lang="en-US" sz="2800" b="1" dirty="0"/>
              <a:t> </a:t>
            </a:r>
            <a:r>
              <a:rPr lang="en-US" sz="2800" b="1" dirty="0" err="1"/>
              <a:t>và</a:t>
            </a:r>
            <a:r>
              <a:rPr lang="en-US" sz="2800" b="1" dirty="0"/>
              <a:t> </a:t>
            </a:r>
            <a:r>
              <a:rPr lang="en-US" sz="2800" b="1" dirty="0" err="1"/>
              <a:t>chất</a:t>
            </a:r>
            <a:r>
              <a:rPr lang="en-US" sz="2800" b="1" dirty="0"/>
              <a:t> </a:t>
            </a:r>
            <a:r>
              <a:rPr lang="en-US" sz="2800" b="1" dirty="0" err="1"/>
              <a:t>lượng</a:t>
            </a:r>
            <a:r>
              <a:rPr lang="en-US" sz="2800" b="1" dirty="0"/>
              <a:t> than </a:t>
            </a:r>
            <a:r>
              <a:rPr lang="en-US" sz="2800" b="1" dirty="0" err="1"/>
              <a:t>thấp</a:t>
            </a:r>
            <a:r>
              <a:rPr lang="en-US" sz="2800" b="1" dirty="0"/>
              <a:t> </a:t>
            </a:r>
            <a:r>
              <a:rPr lang="en-US" sz="2800" b="1" dirty="0" err="1"/>
              <a:t>nên</a:t>
            </a:r>
            <a:r>
              <a:rPr lang="en-US" sz="2800" b="1" dirty="0"/>
              <a:t> </a:t>
            </a:r>
            <a:r>
              <a:rPr lang="en-US" sz="2800" b="1" dirty="0" err="1"/>
              <a:t>chủ</a:t>
            </a:r>
            <a:r>
              <a:rPr lang="en-US" sz="2800" b="1" dirty="0"/>
              <a:t> </a:t>
            </a:r>
            <a:r>
              <a:rPr lang="en-US" sz="2800" b="1" dirty="0" err="1"/>
              <a:t>yếu</a:t>
            </a:r>
            <a:r>
              <a:rPr lang="en-US" sz="2800" b="1" dirty="0"/>
              <a:t> </a:t>
            </a:r>
            <a:r>
              <a:rPr lang="en-US" sz="2800" b="1" dirty="0" err="1"/>
              <a:t>phục</a:t>
            </a:r>
            <a:r>
              <a:rPr lang="en-US" sz="2800" b="1" dirty="0"/>
              <a:t> </a:t>
            </a:r>
            <a:r>
              <a:rPr lang="en-US" sz="2800" b="1" dirty="0" err="1"/>
              <a:t>vụ</a:t>
            </a:r>
            <a:r>
              <a:rPr lang="en-US" sz="2800" b="1" dirty="0"/>
              <a:t> </a:t>
            </a:r>
            <a:r>
              <a:rPr lang="en-US" sz="2800" b="1" dirty="0" err="1"/>
              <a:t>cho</a:t>
            </a:r>
            <a:r>
              <a:rPr lang="en-US" sz="2800" b="1" dirty="0"/>
              <a:t> </a:t>
            </a:r>
            <a:r>
              <a:rPr lang="en-US" sz="2800" b="1" dirty="0" err="1"/>
              <a:t>nhiệt</a:t>
            </a:r>
            <a:r>
              <a:rPr lang="en-US" sz="2800" b="1" dirty="0"/>
              <a:t> </a:t>
            </a:r>
            <a:r>
              <a:rPr lang="en-US" sz="2800" b="1" dirty="0" err="1"/>
              <a:t>điện</a:t>
            </a:r>
            <a:r>
              <a:rPr lang="en-US" sz="2800" b="1" dirty="0"/>
              <a:t>, </a:t>
            </a:r>
            <a:r>
              <a:rPr lang="en-US" sz="2800" b="1" dirty="0" err="1"/>
              <a:t>các</a:t>
            </a:r>
            <a:r>
              <a:rPr lang="en-US" sz="2800" b="1" dirty="0"/>
              <a:t>  </a:t>
            </a:r>
            <a:r>
              <a:rPr lang="en-US" sz="2800" b="1" dirty="0" err="1"/>
              <a:t>ngành</a:t>
            </a:r>
            <a:r>
              <a:rPr lang="en-US" sz="2800" b="1" dirty="0"/>
              <a:t> </a:t>
            </a:r>
            <a:r>
              <a:rPr lang="en-US" sz="2800" b="1" dirty="0" err="1"/>
              <a:t>khác</a:t>
            </a:r>
            <a:r>
              <a:rPr lang="en-US" sz="2800" b="1" dirty="0"/>
              <a:t> </a:t>
            </a:r>
            <a:r>
              <a:rPr lang="en-US" sz="2800" b="1" dirty="0" err="1"/>
              <a:t>cần</a:t>
            </a:r>
            <a:r>
              <a:rPr lang="en-US" sz="2800" b="1" dirty="0"/>
              <a:t> </a:t>
            </a:r>
            <a:r>
              <a:rPr lang="en-US" sz="2800" b="1" dirty="0" err="1"/>
              <a:t>nhập</a:t>
            </a:r>
            <a:r>
              <a:rPr lang="en-US" sz="2800" b="1" dirty="0"/>
              <a:t> </a:t>
            </a:r>
            <a:r>
              <a:rPr lang="en-US" sz="2800" b="1" dirty="0" err="1"/>
              <a:t>khẩu</a:t>
            </a:r>
            <a:r>
              <a:rPr lang="en-US" sz="2800" b="1" dirty="0"/>
              <a:t> than.</a:t>
            </a:r>
          </a:p>
          <a:p>
            <a:pPr marL="342900" indent="-342900" algn="just">
              <a:buFont typeface="Arial" panose="020B0604020202020204" pitchFamily="34" charset="0"/>
              <a:buChar char="•"/>
            </a:pPr>
            <a:r>
              <a:rPr lang="en-US" sz="2800" b="1" dirty="0" err="1"/>
              <a:t>Hiện</a:t>
            </a:r>
            <a:r>
              <a:rPr lang="en-US" sz="2800" b="1" dirty="0"/>
              <a:t> nay </a:t>
            </a:r>
            <a:r>
              <a:rPr lang="en-US" sz="2800" b="1" dirty="0" err="1"/>
              <a:t>Việt</a:t>
            </a:r>
            <a:r>
              <a:rPr lang="en-US" sz="2800" b="1" dirty="0"/>
              <a:t> Nam </a:t>
            </a:r>
            <a:r>
              <a:rPr lang="en-US" sz="2800" b="1" dirty="0" err="1"/>
              <a:t>nhập</a:t>
            </a:r>
            <a:r>
              <a:rPr lang="en-US" sz="2800" b="1" dirty="0"/>
              <a:t> </a:t>
            </a:r>
            <a:r>
              <a:rPr lang="en-US" sz="2800" b="1" dirty="0" err="1"/>
              <a:t>khẩu</a:t>
            </a:r>
            <a:r>
              <a:rPr lang="en-US" sz="2800" b="1" dirty="0"/>
              <a:t> than </a:t>
            </a:r>
            <a:r>
              <a:rPr lang="en-US" sz="2800" b="1" dirty="0" err="1"/>
              <a:t>hơn</a:t>
            </a:r>
            <a:r>
              <a:rPr lang="en-US" sz="2800" b="1" dirty="0"/>
              <a:t> 15 </a:t>
            </a:r>
            <a:r>
              <a:rPr lang="en-US" sz="2800" b="1" dirty="0" err="1"/>
              <a:t>triệu</a:t>
            </a:r>
            <a:r>
              <a:rPr lang="en-US" sz="2800" b="1" dirty="0"/>
              <a:t> </a:t>
            </a:r>
            <a:r>
              <a:rPr lang="en-US" sz="2800" b="1" dirty="0" err="1"/>
              <a:t>tấn</a:t>
            </a:r>
            <a:r>
              <a:rPr lang="en-US" sz="2800" b="1" dirty="0"/>
              <a:t> </a:t>
            </a:r>
            <a:r>
              <a:rPr lang="en-US" sz="2800" b="1" dirty="0" err="1"/>
              <a:t>và</a:t>
            </a:r>
            <a:r>
              <a:rPr lang="en-US" sz="2800" b="1" dirty="0"/>
              <a:t> </a:t>
            </a:r>
            <a:r>
              <a:rPr lang="en-US" sz="2800" b="1" dirty="0" err="1"/>
              <a:t>dự</a:t>
            </a:r>
            <a:r>
              <a:rPr lang="en-US" sz="2800" b="1" dirty="0"/>
              <a:t> </a:t>
            </a:r>
            <a:r>
              <a:rPr lang="en-US" sz="2800" b="1" dirty="0" err="1"/>
              <a:t>đoán</a:t>
            </a:r>
            <a:r>
              <a:rPr lang="en-US" sz="2800" b="1" dirty="0"/>
              <a:t> </a:t>
            </a:r>
            <a:r>
              <a:rPr lang="en-US" sz="2800" b="1" dirty="0" err="1"/>
              <a:t>lượng</a:t>
            </a:r>
            <a:r>
              <a:rPr lang="en-US" sz="2800" b="1" dirty="0"/>
              <a:t> than </a:t>
            </a:r>
            <a:r>
              <a:rPr lang="en-US" sz="2800" b="1" dirty="0" err="1"/>
              <a:t>nhập</a:t>
            </a:r>
            <a:r>
              <a:rPr lang="en-US" sz="2800" b="1" dirty="0"/>
              <a:t> </a:t>
            </a:r>
            <a:r>
              <a:rPr lang="en-US" sz="2800" b="1" dirty="0" err="1"/>
              <a:t>khẩu</a:t>
            </a:r>
            <a:r>
              <a:rPr lang="en-US" sz="2800" b="1" dirty="0"/>
              <a:t> </a:t>
            </a:r>
            <a:r>
              <a:rPr lang="en-US" sz="2800" b="1" dirty="0" err="1"/>
              <a:t>còn</a:t>
            </a:r>
            <a:r>
              <a:rPr lang="en-US" sz="2800" b="1" dirty="0"/>
              <a:t> </a:t>
            </a:r>
            <a:r>
              <a:rPr lang="en-US" sz="2800" b="1" dirty="0" err="1"/>
              <a:t>tăng</a:t>
            </a:r>
            <a:r>
              <a:rPr lang="en-US" sz="2800" b="1" dirty="0"/>
              <a:t> </a:t>
            </a:r>
            <a:r>
              <a:rPr lang="en-US" sz="2800" b="1" dirty="0" err="1"/>
              <a:t>lên</a:t>
            </a:r>
            <a:r>
              <a:rPr lang="en-US" sz="2800" b="1" dirty="0"/>
              <a:t> </a:t>
            </a:r>
            <a:r>
              <a:rPr lang="en-US" sz="2800" b="1" dirty="0" err="1"/>
              <a:t>trong</a:t>
            </a:r>
            <a:r>
              <a:rPr lang="en-US" sz="2800" b="1" dirty="0"/>
              <a:t> </a:t>
            </a:r>
            <a:r>
              <a:rPr lang="en-US" sz="2800" b="1" dirty="0" err="1"/>
              <a:t>các</a:t>
            </a:r>
            <a:r>
              <a:rPr lang="en-US" sz="2800" b="1" dirty="0"/>
              <a:t> </a:t>
            </a:r>
            <a:r>
              <a:rPr lang="en-US" sz="2800" b="1" dirty="0" err="1"/>
              <a:t>năm</a:t>
            </a:r>
            <a:r>
              <a:rPr lang="en-US" sz="2800" b="1" dirty="0"/>
              <a:t> </a:t>
            </a:r>
            <a:r>
              <a:rPr lang="en-US" sz="2800" b="1" dirty="0" err="1"/>
              <a:t>tới</a:t>
            </a:r>
            <a:r>
              <a:rPr lang="en-US" sz="2800" b="1" dirty="0"/>
              <a:t>.</a:t>
            </a:r>
          </a:p>
        </p:txBody>
      </p:sp>
      <p:sp>
        <p:nvSpPr>
          <p:cNvPr id="3" name="Teardrop 2" descr="n87 Zalo Nguyen Thi Lan Anh"/>
          <p:cNvSpPr/>
          <p:nvPr/>
        </p:nvSpPr>
        <p:spPr>
          <a:xfrm>
            <a:off x="98925" y="831394"/>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B0F0"/>
                </a:solidFill>
              </a:rPr>
              <a:t>1</a:t>
            </a:r>
          </a:p>
        </p:txBody>
      </p:sp>
    </p:spTree>
    <p:extLst>
      <p:ext uri="{BB962C8B-B14F-4D97-AF65-F5344CB8AC3E}">
        <p14:creationId xmlns:p14="http://schemas.microsoft.com/office/powerpoint/2010/main" val="29898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5" descr="n87 Zalo Nguyen Thi Lan Anh">
            <a:extLst>
              <a:ext uri="{FF2B5EF4-FFF2-40B4-BE49-F238E27FC236}">
                <a16:creationId xmlns:a16="http://schemas.microsoft.com/office/drawing/2014/main" id="{B071D522-DB96-4906-9FC5-05B434696D9C}"/>
              </a:ext>
            </a:extLst>
          </p:cNvPr>
          <p:cNvSpPr/>
          <p:nvPr/>
        </p:nvSpPr>
        <p:spPr>
          <a:xfrm>
            <a:off x="640079" y="1982986"/>
            <a:ext cx="11260183" cy="848770"/>
          </a:xfrm>
          <a:custGeom>
            <a:avLst/>
            <a:gdLst>
              <a:gd name="connsiteX0" fmla="*/ 0 w 11260183"/>
              <a:gd name="connsiteY0" fmla="*/ 141464 h 848770"/>
              <a:gd name="connsiteX1" fmla="*/ 141464 w 11260183"/>
              <a:gd name="connsiteY1" fmla="*/ 0 h 848770"/>
              <a:gd name="connsiteX2" fmla="*/ 938759 w 11260183"/>
              <a:gd name="connsiteY2" fmla="*/ 0 h 848770"/>
              <a:gd name="connsiteX3" fmla="*/ 1516510 w 11260183"/>
              <a:gd name="connsiteY3" fmla="*/ 0 h 848770"/>
              <a:gd name="connsiteX4" fmla="*/ 1764942 w 11260183"/>
              <a:gd name="connsiteY4" fmla="*/ 0 h 848770"/>
              <a:gd name="connsiteX5" fmla="*/ 2013375 w 11260183"/>
              <a:gd name="connsiteY5" fmla="*/ 0 h 848770"/>
              <a:gd name="connsiteX6" fmla="*/ 2481353 w 11260183"/>
              <a:gd name="connsiteY6" fmla="*/ 0 h 848770"/>
              <a:gd name="connsiteX7" fmla="*/ 3059103 w 11260183"/>
              <a:gd name="connsiteY7" fmla="*/ 0 h 848770"/>
              <a:gd name="connsiteX8" fmla="*/ 3417308 w 11260183"/>
              <a:gd name="connsiteY8" fmla="*/ 0 h 848770"/>
              <a:gd name="connsiteX9" fmla="*/ 3775513 w 11260183"/>
              <a:gd name="connsiteY9" fmla="*/ 0 h 848770"/>
              <a:gd name="connsiteX10" fmla="*/ 4572809 w 11260183"/>
              <a:gd name="connsiteY10" fmla="*/ 0 h 848770"/>
              <a:gd name="connsiteX11" fmla="*/ 5260331 w 11260183"/>
              <a:gd name="connsiteY11" fmla="*/ 0 h 848770"/>
              <a:gd name="connsiteX12" fmla="*/ 5618536 w 11260183"/>
              <a:gd name="connsiteY12" fmla="*/ 0 h 848770"/>
              <a:gd name="connsiteX13" fmla="*/ 5976742 w 11260183"/>
              <a:gd name="connsiteY13" fmla="*/ 0 h 848770"/>
              <a:gd name="connsiteX14" fmla="*/ 6554492 w 11260183"/>
              <a:gd name="connsiteY14" fmla="*/ 0 h 848770"/>
              <a:gd name="connsiteX15" fmla="*/ 7132242 w 11260183"/>
              <a:gd name="connsiteY15" fmla="*/ 0 h 848770"/>
              <a:gd name="connsiteX16" fmla="*/ 7490447 w 11260183"/>
              <a:gd name="connsiteY16" fmla="*/ 0 h 848770"/>
              <a:gd name="connsiteX17" fmla="*/ 8177970 w 11260183"/>
              <a:gd name="connsiteY17" fmla="*/ 0 h 848770"/>
              <a:gd name="connsiteX18" fmla="*/ 8865493 w 11260183"/>
              <a:gd name="connsiteY18" fmla="*/ 0 h 848770"/>
              <a:gd name="connsiteX19" fmla="*/ 9662788 w 11260183"/>
              <a:gd name="connsiteY19" fmla="*/ 0 h 848770"/>
              <a:gd name="connsiteX20" fmla="*/ 9911221 w 11260183"/>
              <a:gd name="connsiteY20" fmla="*/ 0 h 848770"/>
              <a:gd name="connsiteX21" fmla="*/ 10598744 w 11260183"/>
              <a:gd name="connsiteY21" fmla="*/ 0 h 848770"/>
              <a:gd name="connsiteX22" fmla="*/ 11118719 w 11260183"/>
              <a:gd name="connsiteY22" fmla="*/ 0 h 848770"/>
              <a:gd name="connsiteX23" fmla="*/ 11260183 w 11260183"/>
              <a:gd name="connsiteY23" fmla="*/ 141464 h 848770"/>
              <a:gd name="connsiteX24" fmla="*/ 11260183 w 11260183"/>
              <a:gd name="connsiteY24" fmla="*/ 707306 h 848770"/>
              <a:gd name="connsiteX25" fmla="*/ 11118719 w 11260183"/>
              <a:gd name="connsiteY25" fmla="*/ 848770 h 848770"/>
              <a:gd name="connsiteX26" fmla="*/ 10431196 w 11260183"/>
              <a:gd name="connsiteY26" fmla="*/ 848770 h 848770"/>
              <a:gd name="connsiteX27" fmla="*/ 10072991 w 11260183"/>
              <a:gd name="connsiteY27" fmla="*/ 848770 h 848770"/>
              <a:gd name="connsiteX28" fmla="*/ 9495241 w 11260183"/>
              <a:gd name="connsiteY28" fmla="*/ 848770 h 848770"/>
              <a:gd name="connsiteX29" fmla="*/ 8697945 w 11260183"/>
              <a:gd name="connsiteY29" fmla="*/ 848770 h 848770"/>
              <a:gd name="connsiteX30" fmla="*/ 8449513 w 11260183"/>
              <a:gd name="connsiteY30" fmla="*/ 848770 h 848770"/>
              <a:gd name="connsiteX31" fmla="*/ 7761990 w 11260183"/>
              <a:gd name="connsiteY31" fmla="*/ 848770 h 848770"/>
              <a:gd name="connsiteX32" fmla="*/ 7403785 w 11260183"/>
              <a:gd name="connsiteY32" fmla="*/ 848770 h 848770"/>
              <a:gd name="connsiteX33" fmla="*/ 7045580 w 11260183"/>
              <a:gd name="connsiteY33" fmla="*/ 848770 h 848770"/>
              <a:gd name="connsiteX34" fmla="*/ 6467829 w 11260183"/>
              <a:gd name="connsiteY34" fmla="*/ 848770 h 848770"/>
              <a:gd name="connsiteX35" fmla="*/ 5999852 w 11260183"/>
              <a:gd name="connsiteY35" fmla="*/ 848770 h 848770"/>
              <a:gd name="connsiteX36" fmla="*/ 5641647 w 11260183"/>
              <a:gd name="connsiteY36" fmla="*/ 848770 h 848770"/>
              <a:gd name="connsiteX37" fmla="*/ 5283441 w 11260183"/>
              <a:gd name="connsiteY37" fmla="*/ 848770 h 848770"/>
              <a:gd name="connsiteX38" fmla="*/ 4925236 w 11260183"/>
              <a:gd name="connsiteY38" fmla="*/ 848770 h 848770"/>
              <a:gd name="connsiteX39" fmla="*/ 4567031 w 11260183"/>
              <a:gd name="connsiteY39" fmla="*/ 848770 h 848770"/>
              <a:gd name="connsiteX40" fmla="*/ 4099053 w 11260183"/>
              <a:gd name="connsiteY40" fmla="*/ 848770 h 848770"/>
              <a:gd name="connsiteX41" fmla="*/ 3411530 w 11260183"/>
              <a:gd name="connsiteY41" fmla="*/ 848770 h 848770"/>
              <a:gd name="connsiteX42" fmla="*/ 2614235 w 11260183"/>
              <a:gd name="connsiteY42" fmla="*/ 848770 h 848770"/>
              <a:gd name="connsiteX43" fmla="*/ 1926712 w 11260183"/>
              <a:gd name="connsiteY43" fmla="*/ 848770 h 848770"/>
              <a:gd name="connsiteX44" fmla="*/ 1129417 w 11260183"/>
              <a:gd name="connsiteY44" fmla="*/ 848770 h 848770"/>
              <a:gd name="connsiteX45" fmla="*/ 880984 w 11260183"/>
              <a:gd name="connsiteY45" fmla="*/ 848770 h 848770"/>
              <a:gd name="connsiteX46" fmla="*/ 141464 w 11260183"/>
              <a:gd name="connsiteY46" fmla="*/ 848770 h 848770"/>
              <a:gd name="connsiteX47" fmla="*/ 0 w 11260183"/>
              <a:gd name="connsiteY47" fmla="*/ 707306 h 848770"/>
              <a:gd name="connsiteX48" fmla="*/ 0 w 11260183"/>
              <a:gd name="connsiteY48" fmla="*/ 141464 h 8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60183" h="848770" fill="none" extrusionOk="0">
                <a:moveTo>
                  <a:pt x="0" y="141464"/>
                </a:moveTo>
                <a:cubicBezTo>
                  <a:pt x="17857" y="69510"/>
                  <a:pt x="67883" y="1670"/>
                  <a:pt x="141464" y="0"/>
                </a:cubicBezTo>
                <a:cubicBezTo>
                  <a:pt x="476710" y="-65692"/>
                  <a:pt x="614138" y="33860"/>
                  <a:pt x="938759" y="0"/>
                </a:cubicBezTo>
                <a:cubicBezTo>
                  <a:pt x="1263380" y="-33860"/>
                  <a:pt x="1240152" y="66640"/>
                  <a:pt x="1516510" y="0"/>
                </a:cubicBezTo>
                <a:cubicBezTo>
                  <a:pt x="1792868" y="-66640"/>
                  <a:pt x="1703311" y="8330"/>
                  <a:pt x="1764942" y="0"/>
                </a:cubicBezTo>
                <a:cubicBezTo>
                  <a:pt x="1826573" y="-8330"/>
                  <a:pt x="1904257" y="16770"/>
                  <a:pt x="2013375" y="0"/>
                </a:cubicBezTo>
                <a:cubicBezTo>
                  <a:pt x="2122493" y="-16770"/>
                  <a:pt x="2339103" y="38436"/>
                  <a:pt x="2481353" y="0"/>
                </a:cubicBezTo>
                <a:cubicBezTo>
                  <a:pt x="2623603" y="-38436"/>
                  <a:pt x="2817530" y="29449"/>
                  <a:pt x="3059103" y="0"/>
                </a:cubicBezTo>
                <a:cubicBezTo>
                  <a:pt x="3300676" y="-29449"/>
                  <a:pt x="3293268" y="14712"/>
                  <a:pt x="3417308" y="0"/>
                </a:cubicBezTo>
                <a:cubicBezTo>
                  <a:pt x="3541348" y="-14712"/>
                  <a:pt x="3680244" y="40789"/>
                  <a:pt x="3775513" y="0"/>
                </a:cubicBezTo>
                <a:cubicBezTo>
                  <a:pt x="3870783" y="-40789"/>
                  <a:pt x="4379743" y="20515"/>
                  <a:pt x="4572809" y="0"/>
                </a:cubicBezTo>
                <a:cubicBezTo>
                  <a:pt x="4765875" y="-20515"/>
                  <a:pt x="5003782" y="39717"/>
                  <a:pt x="5260331" y="0"/>
                </a:cubicBezTo>
                <a:cubicBezTo>
                  <a:pt x="5516880" y="-39717"/>
                  <a:pt x="5536891" y="11104"/>
                  <a:pt x="5618536" y="0"/>
                </a:cubicBezTo>
                <a:cubicBezTo>
                  <a:pt x="5700181" y="-11104"/>
                  <a:pt x="5841201" y="32336"/>
                  <a:pt x="5976742" y="0"/>
                </a:cubicBezTo>
                <a:cubicBezTo>
                  <a:pt x="6112283" y="-32336"/>
                  <a:pt x="6359602" y="19372"/>
                  <a:pt x="6554492" y="0"/>
                </a:cubicBezTo>
                <a:cubicBezTo>
                  <a:pt x="6749382" y="-19372"/>
                  <a:pt x="6856310" y="55328"/>
                  <a:pt x="7132242" y="0"/>
                </a:cubicBezTo>
                <a:cubicBezTo>
                  <a:pt x="7408174" y="-55328"/>
                  <a:pt x="7350691" y="24267"/>
                  <a:pt x="7490447" y="0"/>
                </a:cubicBezTo>
                <a:cubicBezTo>
                  <a:pt x="7630204" y="-24267"/>
                  <a:pt x="7987289" y="24809"/>
                  <a:pt x="8177970" y="0"/>
                </a:cubicBezTo>
                <a:cubicBezTo>
                  <a:pt x="8368651" y="-24809"/>
                  <a:pt x="8640613" y="19628"/>
                  <a:pt x="8865493" y="0"/>
                </a:cubicBezTo>
                <a:cubicBezTo>
                  <a:pt x="9090373" y="-19628"/>
                  <a:pt x="9296221" y="89617"/>
                  <a:pt x="9662788" y="0"/>
                </a:cubicBezTo>
                <a:cubicBezTo>
                  <a:pt x="10029355" y="-89617"/>
                  <a:pt x="9794416" y="22742"/>
                  <a:pt x="9911221" y="0"/>
                </a:cubicBezTo>
                <a:cubicBezTo>
                  <a:pt x="10028026" y="-22742"/>
                  <a:pt x="10268504" y="79469"/>
                  <a:pt x="10598744" y="0"/>
                </a:cubicBezTo>
                <a:cubicBezTo>
                  <a:pt x="10928984" y="-79469"/>
                  <a:pt x="10953560" y="29934"/>
                  <a:pt x="11118719" y="0"/>
                </a:cubicBezTo>
                <a:cubicBezTo>
                  <a:pt x="11198731" y="702"/>
                  <a:pt x="11269520" y="45012"/>
                  <a:pt x="11260183" y="141464"/>
                </a:cubicBezTo>
                <a:cubicBezTo>
                  <a:pt x="11303056" y="381748"/>
                  <a:pt x="11244397" y="474721"/>
                  <a:pt x="11260183" y="707306"/>
                </a:cubicBezTo>
                <a:cubicBezTo>
                  <a:pt x="11249702" y="766685"/>
                  <a:pt x="11212236" y="833597"/>
                  <a:pt x="11118719" y="848770"/>
                </a:cubicBezTo>
                <a:cubicBezTo>
                  <a:pt x="10843716" y="926029"/>
                  <a:pt x="10714476" y="769616"/>
                  <a:pt x="10431196" y="848770"/>
                </a:cubicBezTo>
                <a:cubicBezTo>
                  <a:pt x="10147916" y="927924"/>
                  <a:pt x="10196913" y="840964"/>
                  <a:pt x="10072991" y="848770"/>
                </a:cubicBezTo>
                <a:cubicBezTo>
                  <a:pt x="9949069" y="856576"/>
                  <a:pt x="9702525" y="827640"/>
                  <a:pt x="9495241" y="848770"/>
                </a:cubicBezTo>
                <a:cubicBezTo>
                  <a:pt x="9287957" y="869900"/>
                  <a:pt x="8879653" y="838409"/>
                  <a:pt x="8697945" y="848770"/>
                </a:cubicBezTo>
                <a:cubicBezTo>
                  <a:pt x="8516237" y="859131"/>
                  <a:pt x="8545769" y="819088"/>
                  <a:pt x="8449513" y="848770"/>
                </a:cubicBezTo>
                <a:cubicBezTo>
                  <a:pt x="8353257" y="878452"/>
                  <a:pt x="8070286" y="773568"/>
                  <a:pt x="7761990" y="848770"/>
                </a:cubicBezTo>
                <a:cubicBezTo>
                  <a:pt x="7453694" y="923972"/>
                  <a:pt x="7570177" y="843045"/>
                  <a:pt x="7403785" y="848770"/>
                </a:cubicBezTo>
                <a:cubicBezTo>
                  <a:pt x="7237393" y="854495"/>
                  <a:pt x="7184515" y="845537"/>
                  <a:pt x="7045580" y="848770"/>
                </a:cubicBezTo>
                <a:cubicBezTo>
                  <a:pt x="6906645" y="852003"/>
                  <a:pt x="6664900" y="845534"/>
                  <a:pt x="6467829" y="848770"/>
                </a:cubicBezTo>
                <a:cubicBezTo>
                  <a:pt x="6270758" y="852006"/>
                  <a:pt x="6226839" y="847642"/>
                  <a:pt x="5999852" y="848770"/>
                </a:cubicBezTo>
                <a:cubicBezTo>
                  <a:pt x="5772865" y="849898"/>
                  <a:pt x="5740859" y="806881"/>
                  <a:pt x="5641647" y="848770"/>
                </a:cubicBezTo>
                <a:cubicBezTo>
                  <a:pt x="5542436" y="890659"/>
                  <a:pt x="5399603" y="811744"/>
                  <a:pt x="5283441" y="848770"/>
                </a:cubicBezTo>
                <a:cubicBezTo>
                  <a:pt x="5167279" y="885796"/>
                  <a:pt x="5090702" y="829578"/>
                  <a:pt x="4925236" y="848770"/>
                </a:cubicBezTo>
                <a:cubicBezTo>
                  <a:pt x="4759771" y="867962"/>
                  <a:pt x="4646057" y="816639"/>
                  <a:pt x="4567031" y="848770"/>
                </a:cubicBezTo>
                <a:cubicBezTo>
                  <a:pt x="4488006" y="880901"/>
                  <a:pt x="4327316" y="828503"/>
                  <a:pt x="4099053" y="848770"/>
                </a:cubicBezTo>
                <a:cubicBezTo>
                  <a:pt x="3870790" y="869037"/>
                  <a:pt x="3563069" y="841877"/>
                  <a:pt x="3411530" y="848770"/>
                </a:cubicBezTo>
                <a:cubicBezTo>
                  <a:pt x="3259991" y="855663"/>
                  <a:pt x="2971855" y="800420"/>
                  <a:pt x="2614235" y="848770"/>
                </a:cubicBezTo>
                <a:cubicBezTo>
                  <a:pt x="2256616" y="897120"/>
                  <a:pt x="2071807" y="837437"/>
                  <a:pt x="1926712" y="848770"/>
                </a:cubicBezTo>
                <a:cubicBezTo>
                  <a:pt x="1781617" y="860103"/>
                  <a:pt x="1327809" y="779930"/>
                  <a:pt x="1129417" y="848770"/>
                </a:cubicBezTo>
                <a:cubicBezTo>
                  <a:pt x="931025" y="917610"/>
                  <a:pt x="948437" y="834766"/>
                  <a:pt x="880984" y="848770"/>
                </a:cubicBezTo>
                <a:cubicBezTo>
                  <a:pt x="813531" y="862774"/>
                  <a:pt x="473161" y="767784"/>
                  <a:pt x="141464" y="848770"/>
                </a:cubicBezTo>
                <a:cubicBezTo>
                  <a:pt x="62877" y="870737"/>
                  <a:pt x="-1174" y="762901"/>
                  <a:pt x="0" y="707306"/>
                </a:cubicBezTo>
                <a:cubicBezTo>
                  <a:pt x="-19910" y="498757"/>
                  <a:pt x="58766" y="376880"/>
                  <a:pt x="0" y="141464"/>
                </a:cubicBezTo>
                <a:close/>
              </a:path>
              <a:path w="11260183" h="848770" stroke="0" extrusionOk="0">
                <a:moveTo>
                  <a:pt x="0" y="141464"/>
                </a:moveTo>
                <a:cubicBezTo>
                  <a:pt x="-2318" y="74596"/>
                  <a:pt x="78930" y="-3373"/>
                  <a:pt x="141464" y="0"/>
                </a:cubicBezTo>
                <a:cubicBezTo>
                  <a:pt x="331195" y="-45039"/>
                  <a:pt x="549021" y="35820"/>
                  <a:pt x="719214" y="0"/>
                </a:cubicBezTo>
                <a:cubicBezTo>
                  <a:pt x="889407" y="-35820"/>
                  <a:pt x="1355822" y="20736"/>
                  <a:pt x="1516510" y="0"/>
                </a:cubicBezTo>
                <a:cubicBezTo>
                  <a:pt x="1677198" y="-20736"/>
                  <a:pt x="1936447" y="77782"/>
                  <a:pt x="2313805" y="0"/>
                </a:cubicBezTo>
                <a:cubicBezTo>
                  <a:pt x="2691164" y="-77782"/>
                  <a:pt x="2694976" y="66547"/>
                  <a:pt x="2891555" y="0"/>
                </a:cubicBezTo>
                <a:cubicBezTo>
                  <a:pt x="3088134" y="-66547"/>
                  <a:pt x="3109799" y="36036"/>
                  <a:pt x="3249760" y="0"/>
                </a:cubicBezTo>
                <a:cubicBezTo>
                  <a:pt x="3389721" y="-36036"/>
                  <a:pt x="3807116" y="19095"/>
                  <a:pt x="4047056" y="0"/>
                </a:cubicBezTo>
                <a:cubicBezTo>
                  <a:pt x="4286996" y="-19095"/>
                  <a:pt x="4364474" y="14978"/>
                  <a:pt x="4515033" y="0"/>
                </a:cubicBezTo>
                <a:cubicBezTo>
                  <a:pt x="4665592" y="-14978"/>
                  <a:pt x="4860517" y="4889"/>
                  <a:pt x="5092784" y="0"/>
                </a:cubicBezTo>
                <a:cubicBezTo>
                  <a:pt x="5325051" y="-4889"/>
                  <a:pt x="5531015" y="48936"/>
                  <a:pt x="5780307" y="0"/>
                </a:cubicBezTo>
                <a:cubicBezTo>
                  <a:pt x="6029599" y="-48936"/>
                  <a:pt x="6213303" y="62947"/>
                  <a:pt x="6467829" y="0"/>
                </a:cubicBezTo>
                <a:cubicBezTo>
                  <a:pt x="6722355" y="-62947"/>
                  <a:pt x="6912850" y="28119"/>
                  <a:pt x="7155352" y="0"/>
                </a:cubicBezTo>
                <a:cubicBezTo>
                  <a:pt x="7397854" y="-28119"/>
                  <a:pt x="7787673" y="10629"/>
                  <a:pt x="7952648" y="0"/>
                </a:cubicBezTo>
                <a:cubicBezTo>
                  <a:pt x="8117623" y="-10629"/>
                  <a:pt x="8315458" y="28240"/>
                  <a:pt x="8530398" y="0"/>
                </a:cubicBezTo>
                <a:cubicBezTo>
                  <a:pt x="8745338" y="-28240"/>
                  <a:pt x="8843029" y="63779"/>
                  <a:pt x="9108148" y="0"/>
                </a:cubicBezTo>
                <a:cubicBezTo>
                  <a:pt x="9373267" y="-63779"/>
                  <a:pt x="9666582" y="80854"/>
                  <a:pt x="9905443" y="0"/>
                </a:cubicBezTo>
                <a:cubicBezTo>
                  <a:pt x="10144304" y="-80854"/>
                  <a:pt x="10593140" y="23840"/>
                  <a:pt x="11118719" y="0"/>
                </a:cubicBezTo>
                <a:cubicBezTo>
                  <a:pt x="11196429" y="5093"/>
                  <a:pt x="11280956" y="60417"/>
                  <a:pt x="11260183" y="141464"/>
                </a:cubicBezTo>
                <a:cubicBezTo>
                  <a:pt x="11261757" y="317010"/>
                  <a:pt x="11204489" y="461330"/>
                  <a:pt x="11260183" y="707306"/>
                </a:cubicBezTo>
                <a:cubicBezTo>
                  <a:pt x="11263599" y="784940"/>
                  <a:pt x="11201205" y="825958"/>
                  <a:pt x="11118719" y="848770"/>
                </a:cubicBezTo>
                <a:cubicBezTo>
                  <a:pt x="11033957" y="877584"/>
                  <a:pt x="10925789" y="847366"/>
                  <a:pt x="10870286" y="848770"/>
                </a:cubicBezTo>
                <a:cubicBezTo>
                  <a:pt x="10814783" y="850174"/>
                  <a:pt x="10273707" y="829119"/>
                  <a:pt x="10072991" y="848770"/>
                </a:cubicBezTo>
                <a:cubicBezTo>
                  <a:pt x="9872275" y="868421"/>
                  <a:pt x="9443542" y="818530"/>
                  <a:pt x="9275696" y="848770"/>
                </a:cubicBezTo>
                <a:cubicBezTo>
                  <a:pt x="9107851" y="879010"/>
                  <a:pt x="9041843" y="835306"/>
                  <a:pt x="8917490" y="848770"/>
                </a:cubicBezTo>
                <a:cubicBezTo>
                  <a:pt x="8793137" y="862234"/>
                  <a:pt x="8510265" y="846594"/>
                  <a:pt x="8229968" y="848770"/>
                </a:cubicBezTo>
                <a:cubicBezTo>
                  <a:pt x="7949671" y="850946"/>
                  <a:pt x="8031989" y="832735"/>
                  <a:pt x="7981535" y="848770"/>
                </a:cubicBezTo>
                <a:cubicBezTo>
                  <a:pt x="7931081" y="864805"/>
                  <a:pt x="7623741" y="802662"/>
                  <a:pt x="7513557" y="848770"/>
                </a:cubicBezTo>
                <a:cubicBezTo>
                  <a:pt x="7403373" y="894878"/>
                  <a:pt x="7188519" y="780406"/>
                  <a:pt x="6935807" y="848770"/>
                </a:cubicBezTo>
                <a:cubicBezTo>
                  <a:pt x="6683095" y="917134"/>
                  <a:pt x="6543375" y="822410"/>
                  <a:pt x="6358057" y="848770"/>
                </a:cubicBezTo>
                <a:cubicBezTo>
                  <a:pt x="6172739" y="875130"/>
                  <a:pt x="6140523" y="806842"/>
                  <a:pt x="5999852" y="848770"/>
                </a:cubicBezTo>
                <a:cubicBezTo>
                  <a:pt x="5859181" y="890698"/>
                  <a:pt x="5582521" y="796881"/>
                  <a:pt x="5312329" y="848770"/>
                </a:cubicBezTo>
                <a:cubicBezTo>
                  <a:pt x="5042137" y="900659"/>
                  <a:pt x="5182059" y="848760"/>
                  <a:pt x="5063896" y="848770"/>
                </a:cubicBezTo>
                <a:cubicBezTo>
                  <a:pt x="4945733" y="848780"/>
                  <a:pt x="4762481" y="823662"/>
                  <a:pt x="4595919" y="848770"/>
                </a:cubicBezTo>
                <a:cubicBezTo>
                  <a:pt x="4429357" y="873878"/>
                  <a:pt x="4451938" y="841480"/>
                  <a:pt x="4347486" y="848770"/>
                </a:cubicBezTo>
                <a:cubicBezTo>
                  <a:pt x="4243034" y="856060"/>
                  <a:pt x="3897945" y="755532"/>
                  <a:pt x="3550191" y="848770"/>
                </a:cubicBezTo>
                <a:cubicBezTo>
                  <a:pt x="3202437" y="942008"/>
                  <a:pt x="3255581" y="811441"/>
                  <a:pt x="2972440" y="848770"/>
                </a:cubicBezTo>
                <a:cubicBezTo>
                  <a:pt x="2689299" y="886099"/>
                  <a:pt x="2723361" y="828541"/>
                  <a:pt x="2614235" y="848770"/>
                </a:cubicBezTo>
                <a:cubicBezTo>
                  <a:pt x="2505110" y="868999"/>
                  <a:pt x="2472219" y="843456"/>
                  <a:pt x="2365803" y="848770"/>
                </a:cubicBezTo>
                <a:cubicBezTo>
                  <a:pt x="2259387" y="854084"/>
                  <a:pt x="1960754" y="825616"/>
                  <a:pt x="1788052" y="848770"/>
                </a:cubicBezTo>
                <a:cubicBezTo>
                  <a:pt x="1615350" y="871924"/>
                  <a:pt x="1662186" y="841112"/>
                  <a:pt x="1539620" y="848770"/>
                </a:cubicBezTo>
                <a:cubicBezTo>
                  <a:pt x="1417054" y="856428"/>
                  <a:pt x="1361183" y="839726"/>
                  <a:pt x="1291187" y="848770"/>
                </a:cubicBezTo>
                <a:cubicBezTo>
                  <a:pt x="1221191" y="857814"/>
                  <a:pt x="1099133" y="838167"/>
                  <a:pt x="1042754" y="848770"/>
                </a:cubicBezTo>
                <a:cubicBezTo>
                  <a:pt x="986375" y="859373"/>
                  <a:pt x="522065" y="799209"/>
                  <a:pt x="141464" y="848770"/>
                </a:cubicBezTo>
                <a:cubicBezTo>
                  <a:pt x="52979" y="844481"/>
                  <a:pt x="20239" y="789722"/>
                  <a:pt x="0" y="707306"/>
                </a:cubicBezTo>
                <a:cubicBezTo>
                  <a:pt x="-55664" y="556694"/>
                  <a:pt x="31397" y="263994"/>
                  <a:pt x="0" y="141464"/>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Dầu</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khí</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nguồn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nhiên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liệu</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chủ</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yếu</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cho</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tải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sản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xuất</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điện</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descr="n87 Zalo Nguyen Thi Lan Anh"/>
          <p:cNvSpPr txBox="1"/>
          <p:nvPr/>
        </p:nvSpPr>
        <p:spPr>
          <a:xfrm>
            <a:off x="294870" y="352697"/>
            <a:ext cx="930633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I</a:t>
            </a:r>
            <a:r>
              <a:rPr kumimoji="0" lang="en-US" sz="2800" b="1" i="0" u="none" strike="noStrike" kern="1200" cap="none" spc="0" normalizeH="0" baseline="0" noProof="0" dirty="0">
                <a:ln>
                  <a:noFill/>
                </a:ln>
                <a:solidFill>
                  <a:srgbClr val="000000"/>
                </a:solidFill>
                <a:effectLst/>
                <a:uLnTx/>
                <a:uFillTx/>
                <a:latin typeface="Arial"/>
                <a:ea typeface="+mn-ea"/>
                <a:cs typeface="+mn-cs"/>
              </a:rPr>
              <a:t>. CÁC NGUỒN NĂNG LƯỢNG Ở VIỆT NAM HIỆN NAY</a:t>
            </a:r>
          </a:p>
        </p:txBody>
      </p:sp>
      <p:sp>
        <p:nvSpPr>
          <p:cNvPr id="9" name="TextBox 8" descr="n87 Zalo Nguyen Thi Lan Anh"/>
          <p:cNvSpPr txBox="1"/>
          <p:nvPr/>
        </p:nvSpPr>
        <p:spPr>
          <a:xfrm>
            <a:off x="640079" y="1125474"/>
            <a:ext cx="1907177"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a:ea typeface="+mn-ea"/>
                <a:cs typeface="+mn-cs"/>
              </a:rPr>
              <a:t>Dầu</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khí</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extBox 10" descr="n87 Zalo Nguyen Thi Lan Anh"/>
          <p:cNvSpPr txBox="1"/>
          <p:nvPr/>
        </p:nvSpPr>
        <p:spPr>
          <a:xfrm>
            <a:off x="640079" y="3378158"/>
            <a:ext cx="11260183" cy="1815882"/>
          </a:xfrm>
          <a:prstGeom prst="rect">
            <a:avLst/>
          </a:prstGeom>
          <a:solidFill>
            <a:schemeClr val="accent6">
              <a:lumMod val="10000"/>
              <a:lumOff val="90000"/>
            </a:schemeClr>
          </a:solid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Trữ</a:t>
            </a:r>
            <a:r>
              <a:rPr kumimoji="0" lang="en-US" sz="2800" b="1"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a:ea typeface="+mn-ea"/>
                <a:cs typeface="+mn-cs"/>
              </a:rPr>
              <a:t>lượng</a:t>
            </a:r>
            <a:r>
              <a:rPr kumimoji="0" lang="en-US" sz="2800" b="1"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a:ea typeface="+mn-ea"/>
                <a:cs typeface="+mn-cs"/>
              </a:rPr>
              <a:t>dầu</a:t>
            </a:r>
            <a:r>
              <a:rPr lang="en-US" sz="2800" b="1" dirty="0">
                <a:solidFill>
                  <a:srgbClr val="000000"/>
                </a:solidFill>
                <a:latin typeface="Arial"/>
              </a:rPr>
              <a:t> </a:t>
            </a:r>
            <a:r>
              <a:rPr lang="en-US" sz="2800" b="1" dirty="0" err="1">
                <a:solidFill>
                  <a:srgbClr val="000000"/>
                </a:solidFill>
                <a:latin typeface="Arial"/>
              </a:rPr>
              <a:t>thô</a:t>
            </a:r>
            <a:r>
              <a:rPr lang="en-US" sz="2800" b="1" dirty="0">
                <a:solidFill>
                  <a:srgbClr val="000000"/>
                </a:solidFill>
                <a:latin typeface="Arial"/>
              </a:rPr>
              <a:t> </a:t>
            </a:r>
            <a:r>
              <a:rPr lang="en-US" sz="2800" b="1" dirty="0" err="1">
                <a:solidFill>
                  <a:srgbClr val="000000"/>
                </a:solidFill>
                <a:latin typeface="Arial"/>
              </a:rPr>
              <a:t>khoảng</a:t>
            </a:r>
            <a:r>
              <a:rPr lang="en-US" sz="2800" b="1" dirty="0">
                <a:solidFill>
                  <a:srgbClr val="000000"/>
                </a:solidFill>
                <a:latin typeface="Arial"/>
              </a:rPr>
              <a:t> 4,4 </a:t>
            </a:r>
            <a:r>
              <a:rPr lang="en-US" sz="2800" b="1" dirty="0" err="1">
                <a:solidFill>
                  <a:srgbClr val="000000"/>
                </a:solidFill>
                <a:latin typeface="Arial"/>
              </a:rPr>
              <a:t>tỉ</a:t>
            </a:r>
            <a:r>
              <a:rPr lang="en-US" sz="2800" b="1" dirty="0">
                <a:solidFill>
                  <a:srgbClr val="000000"/>
                </a:solidFill>
                <a:latin typeface="Arial"/>
              </a:rPr>
              <a:t> </a:t>
            </a:r>
            <a:r>
              <a:rPr lang="en-US" sz="2800" b="1" dirty="0" err="1">
                <a:solidFill>
                  <a:srgbClr val="000000"/>
                </a:solidFill>
                <a:latin typeface="Arial"/>
              </a:rPr>
              <a:t>thùng</a:t>
            </a:r>
            <a:r>
              <a:rPr lang="en-US" sz="2800" b="1" dirty="0">
                <a:solidFill>
                  <a:srgbClr val="000000"/>
                </a:solidFill>
                <a:latin typeface="Arial"/>
              </a:rPr>
              <a:t> </a:t>
            </a:r>
            <a:r>
              <a:rPr lang="en-US" sz="2800" b="1" dirty="0" err="1">
                <a:solidFill>
                  <a:srgbClr val="000000"/>
                </a:solidFill>
                <a:latin typeface="Arial"/>
              </a:rPr>
              <a:t>và</a:t>
            </a:r>
            <a:r>
              <a:rPr lang="en-US" sz="2800" b="1" dirty="0">
                <a:solidFill>
                  <a:srgbClr val="000000"/>
                </a:solidFill>
                <a:latin typeface="Arial"/>
              </a:rPr>
              <a:t> </a:t>
            </a:r>
            <a:r>
              <a:rPr lang="en-US" sz="2800" b="1" dirty="0" err="1">
                <a:solidFill>
                  <a:srgbClr val="000000"/>
                </a:solidFill>
                <a:latin typeface="Arial"/>
              </a:rPr>
              <a:t>khí</a:t>
            </a:r>
            <a:r>
              <a:rPr lang="en-US" sz="2800" b="1" dirty="0">
                <a:solidFill>
                  <a:srgbClr val="000000"/>
                </a:solidFill>
                <a:latin typeface="Arial"/>
              </a:rPr>
              <a:t> </a:t>
            </a:r>
            <a:r>
              <a:rPr lang="en-US" sz="2800" b="1" dirty="0" err="1">
                <a:solidFill>
                  <a:srgbClr val="000000"/>
                </a:solidFill>
                <a:latin typeface="Arial"/>
              </a:rPr>
              <a:t>đốt</a:t>
            </a:r>
            <a:r>
              <a:rPr lang="en-US" sz="2800" b="1" dirty="0">
                <a:solidFill>
                  <a:srgbClr val="000000"/>
                </a:solidFill>
                <a:latin typeface="Arial"/>
              </a:rPr>
              <a:t> </a:t>
            </a:r>
            <a:r>
              <a:rPr lang="en-US" sz="2800" b="1" dirty="0" err="1">
                <a:solidFill>
                  <a:srgbClr val="000000"/>
                </a:solidFill>
                <a:latin typeface="Arial"/>
              </a:rPr>
              <a:t>khoảng</a:t>
            </a:r>
            <a:r>
              <a:rPr lang="en-US" sz="2800" b="1" dirty="0">
                <a:solidFill>
                  <a:srgbClr val="000000"/>
                </a:solidFill>
                <a:latin typeface="Arial"/>
              </a:rPr>
              <a:t> 704 </a:t>
            </a:r>
            <a:r>
              <a:rPr lang="en-US" sz="2800" b="1" dirty="0" err="1">
                <a:solidFill>
                  <a:srgbClr val="000000"/>
                </a:solidFill>
                <a:latin typeface="Arial"/>
              </a:rPr>
              <a:t>tỉ</a:t>
            </a:r>
            <a:r>
              <a:rPr lang="en-US" sz="2800" b="1" dirty="0">
                <a:solidFill>
                  <a:srgbClr val="000000"/>
                </a:solidFill>
                <a:latin typeface="Arial"/>
              </a:rPr>
              <a:t> </a:t>
            </a:r>
            <a:r>
              <a:rPr lang="en-US" sz="2800" b="1" dirty="0" err="1">
                <a:solidFill>
                  <a:srgbClr val="000000"/>
                </a:solidFill>
                <a:latin typeface="Arial"/>
              </a:rPr>
              <a:t>mét</a:t>
            </a:r>
            <a:r>
              <a:rPr lang="en-US" sz="2800" b="1" dirty="0">
                <a:solidFill>
                  <a:srgbClr val="000000"/>
                </a:solidFill>
                <a:latin typeface="Arial"/>
              </a:rPr>
              <a:t> </a:t>
            </a:r>
            <a:r>
              <a:rPr lang="en-US" sz="2800" b="1" dirty="0" err="1">
                <a:solidFill>
                  <a:srgbClr val="000000"/>
                </a:solidFill>
                <a:latin typeface="Arial"/>
              </a:rPr>
              <a:t>khối</a:t>
            </a:r>
            <a:r>
              <a:rPr lang="en-US" sz="2800" b="1" dirty="0">
                <a:solidFill>
                  <a:srgbClr val="000000"/>
                </a:solidFill>
                <a:latin typeface="Arial"/>
              </a:rPr>
              <a:t>, </a:t>
            </a:r>
            <a:r>
              <a:rPr lang="en-US" sz="2800" b="1" dirty="0" err="1">
                <a:solidFill>
                  <a:srgbClr val="000000"/>
                </a:solidFill>
                <a:latin typeface="Arial"/>
              </a:rPr>
              <a:t>lớn</a:t>
            </a:r>
            <a:r>
              <a:rPr lang="en-US" sz="2800" b="1" dirty="0">
                <a:solidFill>
                  <a:srgbClr val="000000"/>
                </a:solidFill>
                <a:latin typeface="Arial"/>
              </a:rPr>
              <a:t> </a:t>
            </a:r>
            <a:r>
              <a:rPr lang="en-US" sz="2800" b="1" dirty="0" err="1">
                <a:solidFill>
                  <a:srgbClr val="000000"/>
                </a:solidFill>
                <a:latin typeface="Arial"/>
              </a:rPr>
              <a:t>thứ</a:t>
            </a:r>
            <a:r>
              <a:rPr lang="en-US" sz="2800" b="1" dirty="0">
                <a:solidFill>
                  <a:srgbClr val="000000"/>
                </a:solidFill>
                <a:latin typeface="Arial"/>
              </a:rPr>
              <a:t> </a:t>
            </a:r>
            <a:r>
              <a:rPr lang="en-US" sz="2800" b="1" dirty="0" err="1">
                <a:solidFill>
                  <a:srgbClr val="000000"/>
                </a:solidFill>
                <a:latin typeface="Arial"/>
              </a:rPr>
              <a:t>ba</a:t>
            </a:r>
            <a:r>
              <a:rPr lang="en-US" sz="2800" b="1" dirty="0">
                <a:solidFill>
                  <a:srgbClr val="000000"/>
                </a:solidFill>
                <a:latin typeface="Arial"/>
              </a:rPr>
              <a:t> </a:t>
            </a:r>
            <a:r>
              <a:rPr lang="en-US" sz="2800" b="1" dirty="0" err="1">
                <a:solidFill>
                  <a:srgbClr val="000000"/>
                </a:solidFill>
                <a:latin typeface="Arial"/>
              </a:rPr>
              <a:t>Đông</a:t>
            </a:r>
            <a:r>
              <a:rPr lang="en-US" sz="2800" b="1" dirty="0">
                <a:solidFill>
                  <a:srgbClr val="000000"/>
                </a:solidFill>
                <a:latin typeface="Arial"/>
              </a:rPr>
              <a:t> Nam Á.</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Chủ</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yếu</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khai</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thác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dầu</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thô</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còn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có</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ít</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nhà</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máy</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lọc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dâu</a:t>
            </a:r>
            <a:r>
              <a:rPr kumimoji="0" lang="en-US" sz="2800" b="1" i="0" u="none" strike="noStrike" kern="1200" cap="none" spc="0" normalizeH="0" noProof="0" dirty="0">
                <a:ln>
                  <a:noFill/>
                </a:ln>
                <a:solidFill>
                  <a:srgbClr val="000000"/>
                </a:solidFill>
                <a:effectLst/>
                <a:uLnTx/>
                <a:uFillTx/>
                <a:latin typeface="Arial"/>
                <a:ea typeface="+mn-ea"/>
                <a:cs typeface="+mn-cs"/>
              </a:rPr>
              <a:t>.</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Nhiên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liệu</a:t>
            </a:r>
            <a:r>
              <a:rPr kumimoji="0" lang="en-US" sz="2800" b="1" i="0" u="none" strike="noStrike" kern="1200" cap="none" spc="0" normalizeH="0" noProof="0" dirty="0">
                <a:ln>
                  <a:noFill/>
                </a:ln>
                <a:solidFill>
                  <a:srgbClr val="000000"/>
                </a:solidFill>
                <a:effectLst/>
                <a:uLnTx/>
                <a:uFillTx/>
                <a:latin typeface="Arial"/>
                <a:ea typeface="+mn-ea"/>
                <a:cs typeface="+mn-cs"/>
              </a:rPr>
              <a:t> </a:t>
            </a:r>
            <a:r>
              <a:rPr lang="en-US" sz="2800" b="1" dirty="0" err="1">
                <a:solidFill>
                  <a:srgbClr val="000000"/>
                </a:solidFill>
                <a:latin typeface="Arial"/>
              </a:rPr>
              <a:t>xăng</a:t>
            </a:r>
            <a:r>
              <a:rPr lang="en-US" sz="2800" b="1" dirty="0">
                <a:solidFill>
                  <a:srgbClr val="000000"/>
                </a:solidFill>
                <a:latin typeface="Arial"/>
              </a:rPr>
              <a:t>, </a:t>
            </a:r>
            <a:r>
              <a:rPr lang="en-US" sz="2800" b="1" dirty="0" err="1">
                <a:solidFill>
                  <a:srgbClr val="000000"/>
                </a:solidFill>
                <a:latin typeface="Arial"/>
              </a:rPr>
              <a:t>dầu</a:t>
            </a:r>
            <a:r>
              <a:rPr lang="en-US" sz="2800" b="1" dirty="0">
                <a:solidFill>
                  <a:srgbClr val="000000"/>
                </a:solidFill>
                <a:latin typeface="Arial"/>
              </a:rPr>
              <a:t> </a:t>
            </a:r>
            <a:r>
              <a:rPr lang="en-US" sz="2800" b="1" dirty="0" err="1">
                <a:solidFill>
                  <a:srgbClr val="000000"/>
                </a:solidFill>
                <a:latin typeface="Arial"/>
              </a:rPr>
              <a:t>chủ</a:t>
            </a:r>
            <a:r>
              <a:rPr lang="en-US" sz="2800" b="1" dirty="0">
                <a:solidFill>
                  <a:srgbClr val="000000"/>
                </a:solidFill>
                <a:latin typeface="Arial"/>
              </a:rPr>
              <a:t> </a:t>
            </a:r>
            <a:r>
              <a:rPr lang="en-US" sz="2800" b="1" dirty="0" err="1">
                <a:solidFill>
                  <a:srgbClr val="000000"/>
                </a:solidFill>
                <a:latin typeface="Arial"/>
              </a:rPr>
              <a:t>yếu</a:t>
            </a:r>
            <a:r>
              <a:rPr lang="en-US" sz="2800" b="1" dirty="0">
                <a:solidFill>
                  <a:srgbClr val="000000"/>
                </a:solidFill>
                <a:latin typeface="Arial"/>
              </a:rPr>
              <a:t> </a:t>
            </a:r>
            <a:r>
              <a:rPr lang="en-US" sz="2800" b="1" dirty="0" err="1">
                <a:solidFill>
                  <a:srgbClr val="000000"/>
                </a:solidFill>
                <a:latin typeface="Arial"/>
              </a:rPr>
              <a:t>vẫn</a:t>
            </a:r>
            <a:r>
              <a:rPr lang="en-US" sz="2800" b="1" dirty="0">
                <a:solidFill>
                  <a:srgbClr val="000000"/>
                </a:solidFill>
                <a:latin typeface="Arial"/>
              </a:rPr>
              <a:t> </a:t>
            </a:r>
            <a:r>
              <a:rPr lang="en-US" sz="2800" b="1" dirty="0" err="1">
                <a:solidFill>
                  <a:srgbClr val="000000"/>
                </a:solidFill>
                <a:latin typeface="Arial"/>
              </a:rPr>
              <a:t>dựa</a:t>
            </a:r>
            <a:r>
              <a:rPr lang="en-US" sz="2800" b="1" dirty="0">
                <a:solidFill>
                  <a:srgbClr val="000000"/>
                </a:solidFill>
                <a:latin typeface="Arial"/>
              </a:rPr>
              <a:t> </a:t>
            </a:r>
            <a:r>
              <a:rPr lang="en-US" sz="2800" b="1" dirty="0" err="1">
                <a:solidFill>
                  <a:srgbClr val="000000"/>
                </a:solidFill>
                <a:latin typeface="Arial"/>
              </a:rPr>
              <a:t>vào</a:t>
            </a:r>
            <a:r>
              <a:rPr lang="en-US" sz="2800" b="1" dirty="0">
                <a:solidFill>
                  <a:srgbClr val="000000"/>
                </a:solidFill>
                <a:latin typeface="Arial"/>
              </a:rPr>
              <a:t> </a:t>
            </a:r>
            <a:r>
              <a:rPr lang="en-US" sz="2800" b="1" dirty="0" err="1">
                <a:solidFill>
                  <a:srgbClr val="000000"/>
                </a:solidFill>
                <a:latin typeface="Arial"/>
              </a:rPr>
              <a:t>nhập</a:t>
            </a:r>
            <a:r>
              <a:rPr lang="en-US" sz="2800" b="1" dirty="0">
                <a:solidFill>
                  <a:srgbClr val="000000"/>
                </a:solidFill>
                <a:latin typeface="Arial"/>
              </a:rPr>
              <a:t> </a:t>
            </a:r>
            <a:r>
              <a:rPr lang="en-US" sz="2800" b="1" dirty="0" err="1">
                <a:solidFill>
                  <a:srgbClr val="000000"/>
                </a:solidFill>
                <a:latin typeface="Arial"/>
              </a:rPr>
              <a:t>khẩu</a:t>
            </a:r>
            <a:r>
              <a:rPr lang="en-US" sz="2800" b="1" dirty="0">
                <a:solidFill>
                  <a:srgbClr val="000000"/>
                </a:solidFill>
                <a:latin typeface="Arial"/>
              </a:rPr>
              <a:t>.</a:t>
            </a:r>
          </a:p>
        </p:txBody>
      </p:sp>
      <p:sp>
        <p:nvSpPr>
          <p:cNvPr id="3" name="Teardrop 2" descr="n87 Zalo Nguyen Thi Lan Anh"/>
          <p:cNvSpPr/>
          <p:nvPr/>
        </p:nvSpPr>
        <p:spPr>
          <a:xfrm>
            <a:off x="203428" y="1092651"/>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00B0F0"/>
                </a:solidFill>
                <a:latin typeface="Arial"/>
              </a:rPr>
              <a:t>2</a:t>
            </a:r>
            <a:endParaRPr kumimoji="0" lang="en-US" sz="2400" b="1" i="0" u="none" strike="noStrike" kern="1200" cap="none" spc="0" normalizeH="0" baseline="0" noProof="0" dirty="0">
              <a:ln>
                <a:noFill/>
              </a:ln>
              <a:solidFill>
                <a:srgbClr val="00B0F0"/>
              </a:solidFill>
              <a:effectLst/>
              <a:uLnTx/>
              <a:uFillTx/>
              <a:latin typeface="Arial"/>
              <a:ea typeface="+mn-ea"/>
              <a:cs typeface="+mn-cs"/>
            </a:endParaRPr>
          </a:p>
        </p:txBody>
      </p:sp>
    </p:spTree>
    <p:extLst>
      <p:ext uri="{BB962C8B-B14F-4D97-AF65-F5344CB8AC3E}">
        <p14:creationId xmlns:p14="http://schemas.microsoft.com/office/powerpoint/2010/main" val="77028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1" descr="n87 Zalo Nguyen Thi Lan Anh"/>
          <p:cNvSpPr/>
          <p:nvPr/>
        </p:nvSpPr>
        <p:spPr>
          <a:xfrm>
            <a:off x="1468711" y="1752600"/>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a:t>
            </a:r>
          </a:p>
        </p:txBody>
      </p:sp>
      <p:sp>
        <p:nvSpPr>
          <p:cNvPr id="23" name="2" descr="n87 Zalo Nguyen Thi Lan Anh"/>
          <p:cNvSpPr/>
          <p:nvPr/>
        </p:nvSpPr>
        <p:spPr>
          <a:xfrm>
            <a:off x="1468711" y="2286000"/>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a:t>
            </a:r>
          </a:p>
        </p:txBody>
      </p:sp>
      <p:sp>
        <p:nvSpPr>
          <p:cNvPr id="24" name="9" descr="n87 Zalo Nguyen Thi Lan Anh"/>
          <p:cNvSpPr/>
          <p:nvPr/>
        </p:nvSpPr>
        <p:spPr>
          <a:xfrm>
            <a:off x="1468711" y="60293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9</a:t>
            </a:r>
          </a:p>
        </p:txBody>
      </p:sp>
      <p:sp>
        <p:nvSpPr>
          <p:cNvPr id="25" name="3" descr="n87 Zalo Nguyen Thi Lan Anh"/>
          <p:cNvSpPr/>
          <p:nvPr/>
        </p:nvSpPr>
        <p:spPr>
          <a:xfrm>
            <a:off x="1468711" y="28289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3</a:t>
            </a:r>
          </a:p>
        </p:txBody>
      </p:sp>
      <p:sp>
        <p:nvSpPr>
          <p:cNvPr id="26" name="8" descr="n87 Zalo Nguyen Thi Lan Anh"/>
          <p:cNvSpPr/>
          <p:nvPr/>
        </p:nvSpPr>
        <p:spPr>
          <a:xfrm>
            <a:off x="1468711" y="54959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8</a:t>
            </a:r>
          </a:p>
        </p:txBody>
      </p:sp>
      <p:sp>
        <p:nvSpPr>
          <p:cNvPr id="27" name="4" descr="n87 Zalo Nguyen Thi Lan Anh"/>
          <p:cNvSpPr/>
          <p:nvPr/>
        </p:nvSpPr>
        <p:spPr>
          <a:xfrm>
            <a:off x="1468711" y="33623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4</a:t>
            </a:r>
          </a:p>
        </p:txBody>
      </p:sp>
      <p:sp>
        <p:nvSpPr>
          <p:cNvPr id="28" name="7" descr="n87 Zalo Nguyen Thi Lan Anh"/>
          <p:cNvSpPr/>
          <p:nvPr/>
        </p:nvSpPr>
        <p:spPr>
          <a:xfrm>
            <a:off x="1468711" y="49625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7</a:t>
            </a:r>
          </a:p>
        </p:txBody>
      </p:sp>
      <p:sp>
        <p:nvSpPr>
          <p:cNvPr id="29" name="5" descr="n87 Zalo Nguyen Thi Lan Anh"/>
          <p:cNvSpPr/>
          <p:nvPr/>
        </p:nvSpPr>
        <p:spPr>
          <a:xfrm>
            <a:off x="1468711" y="38957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5</a:t>
            </a:r>
          </a:p>
        </p:txBody>
      </p:sp>
      <p:sp>
        <p:nvSpPr>
          <p:cNvPr id="31" name="6" descr="n87 Zalo Nguyen Thi Lan Anh"/>
          <p:cNvSpPr/>
          <p:nvPr/>
        </p:nvSpPr>
        <p:spPr>
          <a:xfrm>
            <a:off x="1468711" y="44291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6</a:t>
            </a:r>
          </a:p>
        </p:txBody>
      </p:sp>
      <p:graphicFrame>
        <p:nvGraphicFramePr>
          <p:cNvPr id="9" name="Table 8" descr="n87 Zalo Nguyen Thi Lan Anh"/>
          <p:cNvGraphicFramePr>
            <a:graphicFrameLocks noGrp="1"/>
          </p:cNvGraphicFramePr>
          <p:nvPr>
            <p:extLst>
              <p:ext uri="{D42A27DB-BD31-4B8C-83A1-F6EECF244321}">
                <p14:modId xmlns:p14="http://schemas.microsoft.com/office/powerpoint/2010/main" val="4055648283"/>
              </p:ext>
            </p:extLst>
          </p:nvPr>
        </p:nvGraphicFramePr>
        <p:xfrm>
          <a:off x="5090580" y="1765053"/>
          <a:ext cx="144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3" name="Table 32" descr="n87 Zalo Nguyen Thi Lan Anh"/>
          <p:cNvGraphicFramePr>
            <a:graphicFrameLocks noGrp="1"/>
          </p:cNvGraphicFramePr>
          <p:nvPr>
            <p:extLst>
              <p:ext uri="{D42A27DB-BD31-4B8C-83A1-F6EECF244321}">
                <p14:modId xmlns:p14="http://schemas.microsoft.com/office/powerpoint/2010/main" val="631660812"/>
              </p:ext>
            </p:extLst>
          </p:nvPr>
        </p:nvGraphicFramePr>
        <p:xfrm>
          <a:off x="4127690" y="2284598"/>
          <a:ext cx="3906000" cy="53298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0"/>
                    </a:ext>
                  </a:extLst>
                </a:gridCol>
                <a:gridCol w="489600">
                  <a:extLst>
                    <a:ext uri="{9D8B030D-6E8A-4147-A177-3AD203B41FA5}">
                      <a16:colId xmlns:a16="http://schemas.microsoft.com/office/drawing/2014/main" val="20001"/>
                    </a:ext>
                  </a:extLst>
                </a:gridCol>
                <a:gridCol w="489600">
                  <a:extLst>
                    <a:ext uri="{9D8B030D-6E8A-4147-A177-3AD203B41FA5}">
                      <a16:colId xmlns:a16="http://schemas.microsoft.com/office/drawing/2014/main" val="20002"/>
                    </a:ext>
                  </a:extLst>
                </a:gridCol>
                <a:gridCol w="489600">
                  <a:extLst>
                    <a:ext uri="{9D8B030D-6E8A-4147-A177-3AD203B41FA5}">
                      <a16:colId xmlns:a16="http://schemas.microsoft.com/office/drawing/2014/main" val="20003"/>
                    </a:ext>
                  </a:extLst>
                </a:gridCol>
                <a:gridCol w="489600">
                  <a:extLst>
                    <a:ext uri="{9D8B030D-6E8A-4147-A177-3AD203B41FA5}">
                      <a16:colId xmlns:a16="http://schemas.microsoft.com/office/drawing/2014/main" val="20004"/>
                    </a:ext>
                  </a:extLst>
                </a:gridCol>
                <a:gridCol w="489600">
                  <a:extLst>
                    <a:ext uri="{9D8B030D-6E8A-4147-A177-3AD203B41FA5}">
                      <a16:colId xmlns:a16="http://schemas.microsoft.com/office/drawing/2014/main" val="20005"/>
                    </a:ext>
                  </a:extLst>
                </a:gridCol>
                <a:gridCol w="489600">
                  <a:extLst>
                    <a:ext uri="{9D8B030D-6E8A-4147-A177-3AD203B41FA5}">
                      <a16:colId xmlns:a16="http://schemas.microsoft.com/office/drawing/2014/main" val="20006"/>
                    </a:ext>
                  </a:extLst>
                </a:gridCol>
                <a:gridCol w="489600">
                  <a:extLst>
                    <a:ext uri="{9D8B030D-6E8A-4147-A177-3AD203B41FA5}">
                      <a16:colId xmlns:a16="http://schemas.microsoft.com/office/drawing/2014/main" val="20007"/>
                    </a:ext>
                  </a:extLst>
                </a:gridCol>
              </a:tblGrid>
              <a:tr h="53298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4" name="Table 33" descr="n87 Zalo Nguyen Thi Lan Anh"/>
          <p:cNvGraphicFramePr>
            <a:graphicFrameLocks noGrp="1"/>
          </p:cNvGraphicFramePr>
          <p:nvPr>
            <p:extLst>
              <p:ext uri="{D42A27DB-BD31-4B8C-83A1-F6EECF244321}">
                <p14:modId xmlns:p14="http://schemas.microsoft.com/office/powerpoint/2010/main" val="3133305710"/>
              </p:ext>
            </p:extLst>
          </p:nvPr>
        </p:nvGraphicFramePr>
        <p:xfrm>
          <a:off x="4141545" y="2805545"/>
          <a:ext cx="3351600" cy="53280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0"/>
                    </a:ext>
                  </a:extLst>
                </a:gridCol>
                <a:gridCol w="478800">
                  <a:extLst>
                    <a:ext uri="{9D8B030D-6E8A-4147-A177-3AD203B41FA5}">
                      <a16:colId xmlns:a16="http://schemas.microsoft.com/office/drawing/2014/main" val="20001"/>
                    </a:ext>
                  </a:extLst>
                </a:gridCol>
                <a:gridCol w="478800">
                  <a:extLst>
                    <a:ext uri="{9D8B030D-6E8A-4147-A177-3AD203B41FA5}">
                      <a16:colId xmlns:a16="http://schemas.microsoft.com/office/drawing/2014/main" val="20002"/>
                    </a:ext>
                  </a:extLst>
                </a:gridCol>
                <a:gridCol w="478800">
                  <a:extLst>
                    <a:ext uri="{9D8B030D-6E8A-4147-A177-3AD203B41FA5}">
                      <a16:colId xmlns:a16="http://schemas.microsoft.com/office/drawing/2014/main" val="20003"/>
                    </a:ext>
                  </a:extLst>
                </a:gridCol>
                <a:gridCol w="478800">
                  <a:extLst>
                    <a:ext uri="{9D8B030D-6E8A-4147-A177-3AD203B41FA5}">
                      <a16:colId xmlns:a16="http://schemas.microsoft.com/office/drawing/2014/main" val="20004"/>
                    </a:ext>
                  </a:extLst>
                </a:gridCol>
                <a:gridCol w="478800">
                  <a:extLst>
                    <a:ext uri="{9D8B030D-6E8A-4147-A177-3AD203B41FA5}">
                      <a16:colId xmlns:a16="http://schemas.microsoft.com/office/drawing/2014/main" val="20005"/>
                    </a:ext>
                  </a:extLst>
                </a:gridCol>
                <a:gridCol w="478800">
                  <a:extLst>
                    <a:ext uri="{9D8B030D-6E8A-4147-A177-3AD203B41FA5}">
                      <a16:colId xmlns:a16="http://schemas.microsoft.com/office/drawing/2014/main" val="20006"/>
                    </a:ext>
                  </a:extLst>
                </a:gridCol>
              </a:tblGrid>
              <a:tr h="5328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5" name="Table 34" descr="n87 Zalo Nguyen Thi Lan Anh"/>
          <p:cNvGraphicFramePr>
            <a:graphicFrameLocks noGrp="1"/>
          </p:cNvGraphicFramePr>
          <p:nvPr>
            <p:extLst>
              <p:ext uri="{D42A27DB-BD31-4B8C-83A1-F6EECF244321}">
                <p14:modId xmlns:p14="http://schemas.microsoft.com/office/powerpoint/2010/main" val="1543280785"/>
              </p:ext>
            </p:extLst>
          </p:nvPr>
        </p:nvGraphicFramePr>
        <p:xfrm>
          <a:off x="2222690" y="3334615"/>
          <a:ext cx="3351600" cy="51816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0"/>
                    </a:ext>
                  </a:extLst>
                </a:gridCol>
                <a:gridCol w="478800">
                  <a:extLst>
                    <a:ext uri="{9D8B030D-6E8A-4147-A177-3AD203B41FA5}">
                      <a16:colId xmlns:a16="http://schemas.microsoft.com/office/drawing/2014/main" val="20001"/>
                    </a:ext>
                  </a:extLst>
                </a:gridCol>
                <a:gridCol w="478800">
                  <a:extLst>
                    <a:ext uri="{9D8B030D-6E8A-4147-A177-3AD203B41FA5}">
                      <a16:colId xmlns:a16="http://schemas.microsoft.com/office/drawing/2014/main" val="20002"/>
                    </a:ext>
                  </a:extLst>
                </a:gridCol>
                <a:gridCol w="478800">
                  <a:extLst>
                    <a:ext uri="{9D8B030D-6E8A-4147-A177-3AD203B41FA5}">
                      <a16:colId xmlns:a16="http://schemas.microsoft.com/office/drawing/2014/main" val="20003"/>
                    </a:ext>
                  </a:extLst>
                </a:gridCol>
                <a:gridCol w="478800">
                  <a:extLst>
                    <a:ext uri="{9D8B030D-6E8A-4147-A177-3AD203B41FA5}">
                      <a16:colId xmlns:a16="http://schemas.microsoft.com/office/drawing/2014/main" val="20004"/>
                    </a:ext>
                  </a:extLst>
                </a:gridCol>
                <a:gridCol w="478800">
                  <a:extLst>
                    <a:ext uri="{9D8B030D-6E8A-4147-A177-3AD203B41FA5}">
                      <a16:colId xmlns:a16="http://schemas.microsoft.com/office/drawing/2014/main" val="20005"/>
                    </a:ext>
                  </a:extLst>
                </a:gridCol>
                <a:gridCol w="478800">
                  <a:extLst>
                    <a:ext uri="{9D8B030D-6E8A-4147-A177-3AD203B41FA5}">
                      <a16:colId xmlns:a16="http://schemas.microsoft.com/office/drawing/2014/main" val="20006"/>
                    </a:ext>
                  </a:extLst>
                </a:gridCol>
              </a:tblGrid>
              <a:tr h="466545">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6" name="Table 35" descr="n87 Zalo Nguyen Thi Lan Anh"/>
          <p:cNvGraphicFramePr>
            <a:graphicFrameLocks noGrp="1"/>
          </p:cNvGraphicFramePr>
          <p:nvPr>
            <p:extLst>
              <p:ext uri="{D42A27DB-BD31-4B8C-83A1-F6EECF244321}">
                <p14:modId xmlns:p14="http://schemas.microsoft.com/office/powerpoint/2010/main" val="1537257606"/>
              </p:ext>
            </p:extLst>
          </p:nvPr>
        </p:nvGraphicFramePr>
        <p:xfrm>
          <a:off x="5098200" y="3854160"/>
          <a:ext cx="336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gridCol w="480000">
                  <a:extLst>
                    <a:ext uri="{9D8B030D-6E8A-4147-A177-3AD203B41FA5}">
                      <a16:colId xmlns:a16="http://schemas.microsoft.com/office/drawing/2014/main" val="20004"/>
                    </a:ext>
                  </a:extLst>
                </a:gridCol>
                <a:gridCol w="480000">
                  <a:extLst>
                    <a:ext uri="{9D8B030D-6E8A-4147-A177-3AD203B41FA5}">
                      <a16:colId xmlns:a16="http://schemas.microsoft.com/office/drawing/2014/main" val="20005"/>
                    </a:ext>
                  </a:extLst>
                </a:gridCol>
                <a:gridCol w="480000">
                  <a:extLst>
                    <a:ext uri="{9D8B030D-6E8A-4147-A177-3AD203B41FA5}">
                      <a16:colId xmlns:a16="http://schemas.microsoft.com/office/drawing/2014/main" val="20006"/>
                    </a:ext>
                  </a:extLst>
                </a:gridCol>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7" name="Table 36" descr="n87 Zalo Nguyen Thi Lan Anh"/>
          <p:cNvGraphicFramePr>
            <a:graphicFrameLocks noGrp="1"/>
          </p:cNvGraphicFramePr>
          <p:nvPr>
            <p:extLst>
              <p:ext uri="{D42A27DB-BD31-4B8C-83A1-F6EECF244321}">
                <p14:modId xmlns:p14="http://schemas.microsoft.com/office/powerpoint/2010/main" val="995099744"/>
              </p:ext>
            </p:extLst>
          </p:nvPr>
        </p:nvGraphicFramePr>
        <p:xfrm>
          <a:off x="4620320" y="4381043"/>
          <a:ext cx="1915200" cy="53340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3"/>
                    </a:ext>
                  </a:extLst>
                </a:gridCol>
                <a:gridCol w="478800">
                  <a:extLst>
                    <a:ext uri="{9D8B030D-6E8A-4147-A177-3AD203B41FA5}">
                      <a16:colId xmlns:a16="http://schemas.microsoft.com/office/drawing/2014/main" val="20004"/>
                    </a:ext>
                  </a:extLst>
                </a:gridCol>
                <a:gridCol w="478800">
                  <a:extLst>
                    <a:ext uri="{9D8B030D-6E8A-4147-A177-3AD203B41FA5}">
                      <a16:colId xmlns:a16="http://schemas.microsoft.com/office/drawing/2014/main" val="20005"/>
                    </a:ext>
                  </a:extLst>
                </a:gridCol>
                <a:gridCol w="478800">
                  <a:extLst>
                    <a:ext uri="{9D8B030D-6E8A-4147-A177-3AD203B41FA5}">
                      <a16:colId xmlns:a16="http://schemas.microsoft.com/office/drawing/2014/main" val="20006"/>
                    </a:ext>
                  </a:extLst>
                </a:gridCol>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8" name="Table 37" descr="n87 Zalo Nguyen Thi Lan Anh"/>
          <p:cNvGraphicFramePr>
            <a:graphicFrameLocks noGrp="1"/>
          </p:cNvGraphicFramePr>
          <p:nvPr>
            <p:extLst>
              <p:ext uri="{D42A27DB-BD31-4B8C-83A1-F6EECF244321}">
                <p14:modId xmlns:p14="http://schemas.microsoft.com/office/powerpoint/2010/main" val="2315041514"/>
              </p:ext>
            </p:extLst>
          </p:nvPr>
        </p:nvGraphicFramePr>
        <p:xfrm>
          <a:off x="2242780" y="4907105"/>
          <a:ext cx="384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gridCol w="480000">
                  <a:extLst>
                    <a:ext uri="{9D8B030D-6E8A-4147-A177-3AD203B41FA5}">
                      <a16:colId xmlns:a16="http://schemas.microsoft.com/office/drawing/2014/main" val="20004"/>
                    </a:ext>
                  </a:extLst>
                </a:gridCol>
                <a:gridCol w="480000">
                  <a:extLst>
                    <a:ext uri="{9D8B030D-6E8A-4147-A177-3AD203B41FA5}">
                      <a16:colId xmlns:a16="http://schemas.microsoft.com/office/drawing/2014/main" val="20005"/>
                    </a:ext>
                  </a:extLst>
                </a:gridCol>
                <a:gridCol w="480000">
                  <a:extLst>
                    <a:ext uri="{9D8B030D-6E8A-4147-A177-3AD203B41FA5}">
                      <a16:colId xmlns:a16="http://schemas.microsoft.com/office/drawing/2014/main" val="20006"/>
                    </a:ext>
                  </a:extLst>
                </a:gridCol>
                <a:gridCol w="480000">
                  <a:extLst>
                    <a:ext uri="{9D8B030D-6E8A-4147-A177-3AD203B41FA5}">
                      <a16:colId xmlns:a16="http://schemas.microsoft.com/office/drawing/2014/main" val="20007"/>
                    </a:ext>
                  </a:extLst>
                </a:gridCol>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9" name="Table 38" descr="n87 Zalo Nguyen Thi Lan Anh"/>
          <p:cNvGraphicFramePr>
            <a:graphicFrameLocks noGrp="1"/>
          </p:cNvGraphicFramePr>
          <p:nvPr>
            <p:extLst>
              <p:ext uri="{D42A27DB-BD31-4B8C-83A1-F6EECF244321}">
                <p14:modId xmlns:p14="http://schemas.microsoft.com/office/powerpoint/2010/main" val="261322372"/>
              </p:ext>
            </p:extLst>
          </p:nvPr>
        </p:nvGraphicFramePr>
        <p:xfrm>
          <a:off x="4169255" y="5440505"/>
          <a:ext cx="336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gridCol w="480000">
                  <a:extLst>
                    <a:ext uri="{9D8B030D-6E8A-4147-A177-3AD203B41FA5}">
                      <a16:colId xmlns:a16="http://schemas.microsoft.com/office/drawing/2014/main" val="20004"/>
                    </a:ext>
                  </a:extLst>
                </a:gridCol>
                <a:gridCol w="480000">
                  <a:extLst>
                    <a:ext uri="{9D8B030D-6E8A-4147-A177-3AD203B41FA5}">
                      <a16:colId xmlns:a16="http://schemas.microsoft.com/office/drawing/2014/main" val="20005"/>
                    </a:ext>
                  </a:extLst>
                </a:gridCol>
                <a:gridCol w="480000">
                  <a:extLst>
                    <a:ext uri="{9D8B030D-6E8A-4147-A177-3AD203B41FA5}">
                      <a16:colId xmlns:a16="http://schemas.microsoft.com/office/drawing/2014/main" val="20006"/>
                    </a:ext>
                  </a:extLst>
                </a:gridCol>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40" name="Table 39" descr="n87 Zalo Nguyen Thi Lan Anh"/>
          <p:cNvGraphicFramePr>
            <a:graphicFrameLocks noGrp="1"/>
          </p:cNvGraphicFramePr>
          <p:nvPr>
            <p:extLst>
              <p:ext uri="{D42A27DB-BD31-4B8C-83A1-F6EECF244321}">
                <p14:modId xmlns:p14="http://schemas.microsoft.com/office/powerpoint/2010/main" val="1033850189"/>
              </p:ext>
            </p:extLst>
          </p:nvPr>
        </p:nvGraphicFramePr>
        <p:xfrm>
          <a:off x="3684345" y="5973905"/>
          <a:ext cx="192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2" name="Table 51" descr="n87 Zalo Nguyen Thi Lan Anh"/>
          <p:cNvGraphicFramePr>
            <a:graphicFrameLocks noGrp="1"/>
          </p:cNvGraphicFramePr>
          <p:nvPr>
            <p:extLst>
              <p:ext uri="{D42A27DB-BD31-4B8C-83A1-F6EECF244321}">
                <p14:modId xmlns:p14="http://schemas.microsoft.com/office/powerpoint/2010/main" val="2871258468"/>
              </p:ext>
            </p:extLst>
          </p:nvPr>
        </p:nvGraphicFramePr>
        <p:xfrm>
          <a:off x="5088354" y="1766455"/>
          <a:ext cx="144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tblGrid>
              <a:tr h="533400">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M</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Ư</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A</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3" name="Table 52" descr="n87 Zalo Nguyen Thi Lan Anh"/>
          <p:cNvGraphicFramePr>
            <a:graphicFrameLocks noGrp="1"/>
          </p:cNvGraphicFramePr>
          <p:nvPr>
            <p:extLst>
              <p:ext uri="{D42A27DB-BD31-4B8C-83A1-F6EECF244321}">
                <p14:modId xmlns:p14="http://schemas.microsoft.com/office/powerpoint/2010/main" val="2289532051"/>
              </p:ext>
            </p:extLst>
          </p:nvPr>
        </p:nvGraphicFramePr>
        <p:xfrm>
          <a:off x="4125464" y="2286000"/>
          <a:ext cx="3906000" cy="53298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0"/>
                    </a:ext>
                  </a:extLst>
                </a:gridCol>
                <a:gridCol w="489600">
                  <a:extLst>
                    <a:ext uri="{9D8B030D-6E8A-4147-A177-3AD203B41FA5}">
                      <a16:colId xmlns:a16="http://schemas.microsoft.com/office/drawing/2014/main" val="20001"/>
                    </a:ext>
                  </a:extLst>
                </a:gridCol>
                <a:gridCol w="489600">
                  <a:extLst>
                    <a:ext uri="{9D8B030D-6E8A-4147-A177-3AD203B41FA5}">
                      <a16:colId xmlns:a16="http://schemas.microsoft.com/office/drawing/2014/main" val="20002"/>
                    </a:ext>
                  </a:extLst>
                </a:gridCol>
                <a:gridCol w="489600">
                  <a:extLst>
                    <a:ext uri="{9D8B030D-6E8A-4147-A177-3AD203B41FA5}">
                      <a16:colId xmlns:a16="http://schemas.microsoft.com/office/drawing/2014/main" val="20003"/>
                    </a:ext>
                  </a:extLst>
                </a:gridCol>
                <a:gridCol w="489600">
                  <a:extLst>
                    <a:ext uri="{9D8B030D-6E8A-4147-A177-3AD203B41FA5}">
                      <a16:colId xmlns:a16="http://schemas.microsoft.com/office/drawing/2014/main" val="20004"/>
                    </a:ext>
                  </a:extLst>
                </a:gridCol>
                <a:gridCol w="489600">
                  <a:extLst>
                    <a:ext uri="{9D8B030D-6E8A-4147-A177-3AD203B41FA5}">
                      <a16:colId xmlns:a16="http://schemas.microsoft.com/office/drawing/2014/main" val="20005"/>
                    </a:ext>
                  </a:extLst>
                </a:gridCol>
                <a:gridCol w="489600">
                  <a:extLst>
                    <a:ext uri="{9D8B030D-6E8A-4147-A177-3AD203B41FA5}">
                      <a16:colId xmlns:a16="http://schemas.microsoft.com/office/drawing/2014/main" val="20006"/>
                    </a:ext>
                  </a:extLst>
                </a:gridCol>
                <a:gridCol w="489600">
                  <a:extLst>
                    <a:ext uri="{9D8B030D-6E8A-4147-A177-3AD203B41FA5}">
                      <a16:colId xmlns:a16="http://schemas.microsoft.com/office/drawing/2014/main" val="20007"/>
                    </a:ext>
                  </a:extLst>
                </a:gridCol>
              </a:tblGrid>
              <a:tr h="532980">
                <a:tc>
                  <a:txBody>
                    <a:bodyPr/>
                    <a:lstStyle/>
                    <a:p>
                      <a:pPr algn="ctr"/>
                      <a:r>
                        <a:rPr lang="en-US" sz="2800" dirty="0">
                          <a:latin typeface="Times New Roman" panose="02020603050405020304" pitchFamily="18" charset="0"/>
                          <a:cs typeface="Times New Roman" panose="02020603050405020304" pitchFamily="18" charset="0"/>
                        </a:rPr>
                        <a:t>K</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H</a:t>
                      </a: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Ô</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G</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K</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H</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Í</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4" name="Table 53" descr="n87 Zalo Nguyen Thi Lan Anh"/>
          <p:cNvGraphicFramePr>
            <a:graphicFrameLocks noGrp="1"/>
          </p:cNvGraphicFramePr>
          <p:nvPr>
            <p:extLst>
              <p:ext uri="{D42A27DB-BD31-4B8C-83A1-F6EECF244321}">
                <p14:modId xmlns:p14="http://schemas.microsoft.com/office/powerpoint/2010/main" val="2530036089"/>
              </p:ext>
            </p:extLst>
          </p:nvPr>
        </p:nvGraphicFramePr>
        <p:xfrm>
          <a:off x="4139319" y="2806947"/>
          <a:ext cx="3351600" cy="53280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0"/>
                    </a:ext>
                  </a:extLst>
                </a:gridCol>
                <a:gridCol w="478800">
                  <a:extLst>
                    <a:ext uri="{9D8B030D-6E8A-4147-A177-3AD203B41FA5}">
                      <a16:colId xmlns:a16="http://schemas.microsoft.com/office/drawing/2014/main" val="20001"/>
                    </a:ext>
                  </a:extLst>
                </a:gridCol>
                <a:gridCol w="478800">
                  <a:extLst>
                    <a:ext uri="{9D8B030D-6E8A-4147-A177-3AD203B41FA5}">
                      <a16:colId xmlns:a16="http://schemas.microsoft.com/office/drawing/2014/main" val="20002"/>
                    </a:ext>
                  </a:extLst>
                </a:gridCol>
                <a:gridCol w="478800">
                  <a:extLst>
                    <a:ext uri="{9D8B030D-6E8A-4147-A177-3AD203B41FA5}">
                      <a16:colId xmlns:a16="http://schemas.microsoft.com/office/drawing/2014/main" val="20003"/>
                    </a:ext>
                  </a:extLst>
                </a:gridCol>
                <a:gridCol w="478800">
                  <a:extLst>
                    <a:ext uri="{9D8B030D-6E8A-4147-A177-3AD203B41FA5}">
                      <a16:colId xmlns:a16="http://schemas.microsoft.com/office/drawing/2014/main" val="20004"/>
                    </a:ext>
                  </a:extLst>
                </a:gridCol>
                <a:gridCol w="478800">
                  <a:extLst>
                    <a:ext uri="{9D8B030D-6E8A-4147-A177-3AD203B41FA5}">
                      <a16:colId xmlns:a16="http://schemas.microsoft.com/office/drawing/2014/main" val="20005"/>
                    </a:ext>
                  </a:extLst>
                </a:gridCol>
                <a:gridCol w="478800">
                  <a:extLst>
                    <a:ext uri="{9D8B030D-6E8A-4147-A177-3AD203B41FA5}">
                      <a16:colId xmlns:a16="http://schemas.microsoft.com/office/drawing/2014/main" val="20006"/>
                    </a:ext>
                  </a:extLst>
                </a:gridCol>
              </a:tblGrid>
              <a:tr h="532800">
                <a:tc>
                  <a:txBody>
                    <a:bodyPr/>
                    <a:lstStyle/>
                    <a:p>
                      <a:pPr algn="ctr"/>
                      <a:r>
                        <a:rPr lang="en-US" sz="2800" dirty="0">
                          <a:latin typeface="Times New Roman" panose="02020603050405020304" pitchFamily="18" charset="0"/>
                          <a:cs typeface="Times New Roman" panose="02020603050405020304" pitchFamily="18" charset="0"/>
                        </a:rPr>
                        <a:t>Đ</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Ờ</a:t>
                      </a: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I</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S</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Ố</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G</a:t>
                      </a:r>
                    </a:p>
                  </a:txBody>
                  <a:tcPr>
                    <a:solidFill>
                      <a:srgbClr val="92D050"/>
                    </a:solidFill>
                  </a:tcPr>
                </a:tc>
                <a:extLst>
                  <a:ext uri="{0D108BD9-81ED-4DB2-BD59-A6C34878D82A}">
                    <a16:rowId xmlns:a16="http://schemas.microsoft.com/office/drawing/2014/main" val="10000"/>
                  </a:ext>
                </a:extLst>
              </a:tr>
            </a:tbl>
          </a:graphicData>
        </a:graphic>
      </p:graphicFrame>
      <p:sp>
        <p:nvSpPr>
          <p:cNvPr id="50" name="c1" descr="n87 Zalo Nguyen Thi Lan Anh"/>
          <p:cNvSpPr/>
          <p:nvPr/>
        </p:nvSpPr>
        <p:spPr>
          <a:xfrm>
            <a:off x="8541983" y="1110313"/>
            <a:ext cx="3100137" cy="17807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1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(3 chữ cái): </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axít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ảnh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hưởng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nghiêm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trọng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đến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rừng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nguồn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nước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đât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graphicFrame>
        <p:nvGraphicFramePr>
          <p:cNvPr id="55" name="Table 54" descr="n87 Zalo Nguyen Thi Lan Anh"/>
          <p:cNvGraphicFramePr>
            <a:graphicFrameLocks noGrp="1"/>
          </p:cNvGraphicFramePr>
          <p:nvPr>
            <p:extLst>
              <p:ext uri="{D42A27DB-BD31-4B8C-83A1-F6EECF244321}">
                <p14:modId xmlns:p14="http://schemas.microsoft.com/office/powerpoint/2010/main" val="2726121100"/>
              </p:ext>
            </p:extLst>
          </p:nvPr>
        </p:nvGraphicFramePr>
        <p:xfrm>
          <a:off x="2220464" y="3336017"/>
          <a:ext cx="3351600" cy="51816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0"/>
                    </a:ext>
                  </a:extLst>
                </a:gridCol>
                <a:gridCol w="478800">
                  <a:extLst>
                    <a:ext uri="{9D8B030D-6E8A-4147-A177-3AD203B41FA5}">
                      <a16:colId xmlns:a16="http://schemas.microsoft.com/office/drawing/2014/main" val="20001"/>
                    </a:ext>
                  </a:extLst>
                </a:gridCol>
                <a:gridCol w="478800">
                  <a:extLst>
                    <a:ext uri="{9D8B030D-6E8A-4147-A177-3AD203B41FA5}">
                      <a16:colId xmlns:a16="http://schemas.microsoft.com/office/drawing/2014/main" val="20002"/>
                    </a:ext>
                  </a:extLst>
                </a:gridCol>
                <a:gridCol w="478800">
                  <a:extLst>
                    <a:ext uri="{9D8B030D-6E8A-4147-A177-3AD203B41FA5}">
                      <a16:colId xmlns:a16="http://schemas.microsoft.com/office/drawing/2014/main" val="20003"/>
                    </a:ext>
                  </a:extLst>
                </a:gridCol>
                <a:gridCol w="478800">
                  <a:extLst>
                    <a:ext uri="{9D8B030D-6E8A-4147-A177-3AD203B41FA5}">
                      <a16:colId xmlns:a16="http://schemas.microsoft.com/office/drawing/2014/main" val="20004"/>
                    </a:ext>
                  </a:extLst>
                </a:gridCol>
                <a:gridCol w="478800">
                  <a:extLst>
                    <a:ext uri="{9D8B030D-6E8A-4147-A177-3AD203B41FA5}">
                      <a16:colId xmlns:a16="http://schemas.microsoft.com/office/drawing/2014/main" val="20005"/>
                    </a:ext>
                  </a:extLst>
                </a:gridCol>
                <a:gridCol w="478800">
                  <a:extLst>
                    <a:ext uri="{9D8B030D-6E8A-4147-A177-3AD203B41FA5}">
                      <a16:colId xmlns:a16="http://schemas.microsoft.com/office/drawing/2014/main" val="20006"/>
                    </a:ext>
                  </a:extLst>
                </a:gridCol>
              </a:tblGrid>
              <a:tr h="466545">
                <a:tc>
                  <a:txBody>
                    <a:bodyPr/>
                    <a:lstStyle/>
                    <a:p>
                      <a:pPr algn="ctr"/>
                      <a:r>
                        <a:rPr lang="en-US" sz="2800" dirty="0">
                          <a:latin typeface="Times New Roman" panose="02020603050405020304" pitchFamily="18" charset="0"/>
                          <a:cs typeface="Times New Roman" panose="02020603050405020304" pitchFamily="18" charset="0"/>
                        </a:rPr>
                        <a:t>Đ</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Ộ</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G</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V</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Ậ</a:t>
                      </a: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T</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6" name="Table 55" descr="n87 Zalo Nguyen Thi Lan Anh"/>
          <p:cNvGraphicFramePr>
            <a:graphicFrameLocks noGrp="1"/>
          </p:cNvGraphicFramePr>
          <p:nvPr>
            <p:extLst>
              <p:ext uri="{D42A27DB-BD31-4B8C-83A1-F6EECF244321}">
                <p14:modId xmlns:p14="http://schemas.microsoft.com/office/powerpoint/2010/main" val="1136251397"/>
              </p:ext>
            </p:extLst>
          </p:nvPr>
        </p:nvGraphicFramePr>
        <p:xfrm>
          <a:off x="5095974" y="3855562"/>
          <a:ext cx="336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gridCol w="480000">
                  <a:extLst>
                    <a:ext uri="{9D8B030D-6E8A-4147-A177-3AD203B41FA5}">
                      <a16:colId xmlns:a16="http://schemas.microsoft.com/office/drawing/2014/main" val="20004"/>
                    </a:ext>
                  </a:extLst>
                </a:gridCol>
                <a:gridCol w="480000">
                  <a:extLst>
                    <a:ext uri="{9D8B030D-6E8A-4147-A177-3AD203B41FA5}">
                      <a16:colId xmlns:a16="http://schemas.microsoft.com/office/drawing/2014/main" val="20005"/>
                    </a:ext>
                  </a:extLst>
                </a:gridCol>
                <a:gridCol w="480000">
                  <a:extLst>
                    <a:ext uri="{9D8B030D-6E8A-4147-A177-3AD203B41FA5}">
                      <a16:colId xmlns:a16="http://schemas.microsoft.com/office/drawing/2014/main" val="20006"/>
                    </a:ext>
                  </a:extLst>
                </a:gridCol>
              </a:tblGrid>
              <a:tr h="533400">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R</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Á</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C</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T</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H</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Ả</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I</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7" name="Table 56" descr="n87 Zalo Nguyen Thi Lan Anh"/>
          <p:cNvGraphicFramePr>
            <a:graphicFrameLocks noGrp="1"/>
          </p:cNvGraphicFramePr>
          <p:nvPr>
            <p:extLst>
              <p:ext uri="{D42A27DB-BD31-4B8C-83A1-F6EECF244321}">
                <p14:modId xmlns:p14="http://schemas.microsoft.com/office/powerpoint/2010/main" val="232667620"/>
              </p:ext>
            </p:extLst>
          </p:nvPr>
        </p:nvGraphicFramePr>
        <p:xfrm>
          <a:off x="4634109" y="4377435"/>
          <a:ext cx="1915200" cy="53340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3"/>
                    </a:ext>
                  </a:extLst>
                </a:gridCol>
                <a:gridCol w="478800">
                  <a:extLst>
                    <a:ext uri="{9D8B030D-6E8A-4147-A177-3AD203B41FA5}">
                      <a16:colId xmlns:a16="http://schemas.microsoft.com/office/drawing/2014/main" val="20004"/>
                    </a:ext>
                  </a:extLst>
                </a:gridCol>
                <a:gridCol w="478800">
                  <a:extLst>
                    <a:ext uri="{9D8B030D-6E8A-4147-A177-3AD203B41FA5}">
                      <a16:colId xmlns:a16="http://schemas.microsoft.com/office/drawing/2014/main" val="20005"/>
                    </a:ext>
                  </a:extLst>
                </a:gridCol>
                <a:gridCol w="478800">
                  <a:extLst>
                    <a:ext uri="{9D8B030D-6E8A-4147-A177-3AD203B41FA5}">
                      <a16:colId xmlns:a16="http://schemas.microsoft.com/office/drawing/2014/main" val="20006"/>
                    </a:ext>
                  </a:extLst>
                </a:gridCol>
              </a:tblGrid>
              <a:tr h="533400">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Ư</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Ớ</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C</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8" name="Table 57" descr="n87 Zalo Nguyen Thi Lan Anh"/>
          <p:cNvGraphicFramePr>
            <a:graphicFrameLocks noGrp="1"/>
          </p:cNvGraphicFramePr>
          <p:nvPr>
            <p:extLst>
              <p:ext uri="{D42A27DB-BD31-4B8C-83A1-F6EECF244321}">
                <p14:modId xmlns:p14="http://schemas.microsoft.com/office/powerpoint/2010/main" val="2372407355"/>
              </p:ext>
            </p:extLst>
          </p:nvPr>
        </p:nvGraphicFramePr>
        <p:xfrm>
          <a:off x="2240554" y="4908507"/>
          <a:ext cx="384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gridCol w="480000">
                  <a:extLst>
                    <a:ext uri="{9D8B030D-6E8A-4147-A177-3AD203B41FA5}">
                      <a16:colId xmlns:a16="http://schemas.microsoft.com/office/drawing/2014/main" val="20004"/>
                    </a:ext>
                  </a:extLst>
                </a:gridCol>
                <a:gridCol w="480000">
                  <a:extLst>
                    <a:ext uri="{9D8B030D-6E8A-4147-A177-3AD203B41FA5}">
                      <a16:colId xmlns:a16="http://schemas.microsoft.com/office/drawing/2014/main" val="20005"/>
                    </a:ext>
                  </a:extLst>
                </a:gridCol>
                <a:gridCol w="480000">
                  <a:extLst>
                    <a:ext uri="{9D8B030D-6E8A-4147-A177-3AD203B41FA5}">
                      <a16:colId xmlns:a16="http://schemas.microsoft.com/office/drawing/2014/main" val="20006"/>
                    </a:ext>
                  </a:extLst>
                </a:gridCol>
                <a:gridCol w="480000">
                  <a:extLst>
                    <a:ext uri="{9D8B030D-6E8A-4147-A177-3AD203B41FA5}">
                      <a16:colId xmlns:a16="http://schemas.microsoft.com/office/drawing/2014/main" val="20007"/>
                    </a:ext>
                  </a:extLst>
                </a:gridCol>
              </a:tblGrid>
              <a:tr h="533400">
                <a:tc>
                  <a:txBody>
                    <a:bodyPr/>
                    <a:lstStyle/>
                    <a:p>
                      <a:pPr algn="ctr"/>
                      <a:r>
                        <a:rPr lang="en-US" sz="2800" dirty="0">
                          <a:latin typeface="Times New Roman" panose="02020603050405020304" pitchFamily="18" charset="0"/>
                          <a:cs typeface="Times New Roman" panose="02020603050405020304" pitchFamily="18" charset="0"/>
                        </a:rPr>
                        <a:t>C</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O</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G</a:t>
                      </a:r>
                    </a:p>
                  </a:txBody>
                  <a:tcPr>
                    <a:solidFill>
                      <a:srgbClr val="92D050"/>
                    </a:solidFill>
                  </a:tcPr>
                </a:tc>
                <a:tc>
                  <a:txBody>
                    <a:bodyPr/>
                    <a:lstStyle/>
                    <a:p>
                      <a:pPr algn="ctr"/>
                      <a:r>
                        <a:rPr lang="vi-VN" sz="2800" dirty="0">
                          <a:latin typeface="Times New Roman" panose="02020603050405020304" pitchFamily="18" charset="0"/>
                          <a:cs typeface="Times New Roman" panose="02020603050405020304" pitchFamily="18" charset="0"/>
                        </a:rPr>
                        <a:t>Ư</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Ờ</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I</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9" name="Table 58" descr="n87 Zalo Nguyen Thi Lan Anh"/>
          <p:cNvGraphicFramePr>
            <a:graphicFrameLocks noGrp="1"/>
          </p:cNvGraphicFramePr>
          <p:nvPr>
            <p:extLst>
              <p:ext uri="{D42A27DB-BD31-4B8C-83A1-F6EECF244321}">
                <p14:modId xmlns:p14="http://schemas.microsoft.com/office/powerpoint/2010/main" val="4225298429"/>
              </p:ext>
            </p:extLst>
          </p:nvPr>
        </p:nvGraphicFramePr>
        <p:xfrm>
          <a:off x="4167029" y="5441907"/>
          <a:ext cx="336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gridCol w="480000">
                  <a:extLst>
                    <a:ext uri="{9D8B030D-6E8A-4147-A177-3AD203B41FA5}">
                      <a16:colId xmlns:a16="http://schemas.microsoft.com/office/drawing/2014/main" val="20004"/>
                    </a:ext>
                  </a:extLst>
                </a:gridCol>
                <a:gridCol w="480000">
                  <a:extLst>
                    <a:ext uri="{9D8B030D-6E8A-4147-A177-3AD203B41FA5}">
                      <a16:colId xmlns:a16="http://schemas.microsoft.com/office/drawing/2014/main" val="20005"/>
                    </a:ext>
                  </a:extLst>
                </a:gridCol>
                <a:gridCol w="480000">
                  <a:extLst>
                    <a:ext uri="{9D8B030D-6E8A-4147-A177-3AD203B41FA5}">
                      <a16:colId xmlns:a16="http://schemas.microsoft.com/office/drawing/2014/main" val="20006"/>
                    </a:ext>
                  </a:extLst>
                </a:gridCol>
              </a:tblGrid>
              <a:tr h="533400">
                <a:tc>
                  <a:txBody>
                    <a:bodyPr/>
                    <a:lstStyle/>
                    <a:p>
                      <a:pPr algn="ctr"/>
                      <a:r>
                        <a:rPr lang="en-US" sz="2800" dirty="0">
                          <a:latin typeface="Times New Roman" panose="02020603050405020304" pitchFamily="18" charset="0"/>
                          <a:cs typeface="Times New Roman" panose="02020603050405020304" pitchFamily="18" charset="0"/>
                        </a:rPr>
                        <a:t>C</a:t>
                      </a:r>
                    </a:p>
                  </a:txBody>
                  <a:tcPr>
                    <a:solidFill>
                      <a:srgbClr val="92D050"/>
                    </a:solidFill>
                  </a:tcPr>
                </a:tc>
                <a:tc>
                  <a:txBody>
                    <a:bodyPr/>
                    <a:lstStyle/>
                    <a:p>
                      <a:pPr algn="ctr"/>
                      <a:r>
                        <a:rPr lang="en-US" sz="2800">
                          <a:latin typeface="Times New Roman" panose="02020603050405020304" pitchFamily="18" charset="0"/>
                          <a:cs typeface="Times New Roman" panose="02020603050405020304" pitchFamily="18" charset="0"/>
                        </a:rPr>
                        <a:t>Ạ</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K</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I</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Ệ</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T</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60" name="Table 59" descr="n87 Zalo Nguyen Thi Lan Anh"/>
          <p:cNvGraphicFramePr>
            <a:graphicFrameLocks noGrp="1"/>
          </p:cNvGraphicFramePr>
          <p:nvPr>
            <p:extLst>
              <p:ext uri="{D42A27DB-BD31-4B8C-83A1-F6EECF244321}">
                <p14:modId xmlns:p14="http://schemas.microsoft.com/office/powerpoint/2010/main" val="4261864456"/>
              </p:ext>
            </p:extLst>
          </p:nvPr>
        </p:nvGraphicFramePr>
        <p:xfrm>
          <a:off x="3684345" y="5973905"/>
          <a:ext cx="192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tblGrid>
              <a:tr h="533400">
                <a:tc>
                  <a:txBody>
                    <a:bodyPr/>
                    <a:lstStyle/>
                    <a:p>
                      <a:pPr algn="ctr"/>
                      <a:r>
                        <a:rPr lang="en-US" sz="2800" dirty="0">
                          <a:latin typeface="Times New Roman" panose="02020603050405020304" pitchFamily="18" charset="0"/>
                          <a:cs typeface="Times New Roman" panose="02020603050405020304" pitchFamily="18" charset="0"/>
                        </a:rPr>
                        <a:t>R</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Ừ</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G</a:t>
                      </a:r>
                    </a:p>
                  </a:txBody>
                  <a:tcPr>
                    <a:solidFill>
                      <a:srgbClr val="92D050"/>
                    </a:solidFill>
                  </a:tcPr>
                </a:tc>
                <a:extLst>
                  <a:ext uri="{0D108BD9-81ED-4DB2-BD59-A6C34878D82A}">
                    <a16:rowId xmlns:a16="http://schemas.microsoft.com/office/drawing/2014/main" val="10000"/>
                  </a:ext>
                </a:extLst>
              </a:tr>
            </a:tbl>
          </a:graphicData>
        </a:graphic>
      </p:graphicFrame>
      <p:sp>
        <p:nvSpPr>
          <p:cNvPr id="10" name="c2" descr="n87 Zalo Nguyen Thi Lan Anh"/>
          <p:cNvSpPr/>
          <p:nvPr/>
        </p:nvSpPr>
        <p:spPr>
          <a:xfrm>
            <a:off x="8567058" y="1028387"/>
            <a:ext cx="3100137" cy="21815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2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(8 chữ cái): </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M</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ột lượng các loại khí tự nhiên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và các tạp chất bao bọc xung quanh bề mặt trái đất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gọi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gì</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
        <p:nvSpPr>
          <p:cNvPr id="42" name="c3" descr="n87 Zalo Nguyen Thi Lan Anh"/>
          <p:cNvSpPr/>
          <p:nvPr/>
        </p:nvSpPr>
        <p:spPr>
          <a:xfrm>
            <a:off x="8592133" y="1180959"/>
            <a:ext cx="3100137" cy="17807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3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(8 chữ cái): </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Môi trường bị ô nhiễm sẽ ảnh hưởng xấu đến .......... của con người.</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44" name="c4" descr="n87 Zalo Nguyen Thi Lan Anh"/>
          <p:cNvSpPr/>
          <p:nvPr/>
        </p:nvSpPr>
        <p:spPr>
          <a:xfrm>
            <a:off x="8554520" y="1148885"/>
            <a:ext cx="3100137" cy="137927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4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(7 chữ cái):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Săn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bắt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quý</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hiếm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vi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phạm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pháp</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luật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
        <p:nvSpPr>
          <p:cNvPr id="45" name="c5" descr="n87 Zalo Nguyen Thi Lan Anh"/>
          <p:cNvSpPr/>
          <p:nvPr/>
        </p:nvSpPr>
        <p:spPr>
          <a:xfrm>
            <a:off x="8569599" y="890352"/>
            <a:ext cx="3100137" cy="23195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5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(7 chữ cái):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chất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thải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ra</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từ</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hoạt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động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sản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xuất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kinh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doanh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dịch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vụ</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sinh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hoạt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gọi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gì</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
        <p:nvSpPr>
          <p:cNvPr id="46" name="c6" descr="n87 Zalo Nguyen Thi Lan Anh"/>
          <p:cNvSpPr/>
          <p:nvPr/>
        </p:nvSpPr>
        <p:spPr>
          <a:xfrm>
            <a:off x="8378907" y="804268"/>
            <a:ext cx="3338763" cy="1981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6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(4 chữ cái):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Hành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vi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xả</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rác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thải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nước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thải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vào</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sông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suối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ao</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hồ</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sẽ</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gây</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ô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nhiễm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nguồn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
        <p:nvSpPr>
          <p:cNvPr id="47" name="c7" descr="n87 Zalo Nguyen Thi Lan Anh"/>
          <p:cNvSpPr/>
          <p:nvPr/>
        </p:nvSpPr>
        <p:spPr>
          <a:xfrm>
            <a:off x="8572140" y="954850"/>
            <a:ext cx="3100137" cy="17807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7 </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(7 chữ cái):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Môi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trường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ô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nhiễm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ảnh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hưởng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đến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đời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sống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sức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khỏe</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p>
        </p:txBody>
      </p:sp>
      <p:sp>
        <p:nvSpPr>
          <p:cNvPr id="48" name="c8" descr="n87 Zalo Nguyen Thi Lan Anh"/>
          <p:cNvSpPr/>
          <p:nvPr/>
        </p:nvSpPr>
        <p:spPr>
          <a:xfrm>
            <a:off x="8340023" y="934703"/>
            <a:ext cx="3307570" cy="19821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8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(7 chữ cái): </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Nếu không có ý thức sử dụng tiết kiệm thì nhiều tài nguyên thiên nhiên sẽ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bị</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p>
        </p:txBody>
      </p:sp>
      <p:sp>
        <p:nvSpPr>
          <p:cNvPr id="49" name="c9" descr="n87 Zalo Nguyen Thi Lan Anh"/>
          <p:cNvSpPr/>
          <p:nvPr/>
        </p:nvSpPr>
        <p:spPr>
          <a:xfrm>
            <a:off x="8509926" y="1085285"/>
            <a:ext cx="3100137" cy="17807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9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(4 chữ cái): </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Loại tài nguyên được coi là lá phổi xanh của Trái Đất.</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3" name="Rectangle 2" descr="n87 Zalo Nguyen Thi Lan Anh"/>
          <p:cNvSpPr/>
          <p:nvPr/>
        </p:nvSpPr>
        <p:spPr>
          <a:xfrm>
            <a:off x="0" y="30483"/>
            <a:ext cx="12192000" cy="6827517"/>
          </a:xfrm>
          <a:prstGeom prst="rect">
            <a:avLst/>
          </a:prstGeom>
          <a:noFill/>
          <a:ln w="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lowchart: Punched Tape 5" descr="n87 Zalo Nguyen Thi Lan Anh"/>
          <p:cNvSpPr/>
          <p:nvPr/>
        </p:nvSpPr>
        <p:spPr>
          <a:xfrm>
            <a:off x="838199" y="152400"/>
            <a:ext cx="6652719" cy="1447800"/>
          </a:xfrm>
          <a:prstGeom prst="flowChartPunchedTap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TRÒ CHƠI Ô CHỮ</a:t>
            </a:r>
          </a:p>
        </p:txBody>
      </p:sp>
      <p:pic>
        <p:nvPicPr>
          <p:cNvPr id="2" name="FinalBattle-V.A-3316716" descr="n87 Zalo Nguyen Thi Lan A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75189" y="978831"/>
            <a:ext cx="609600" cy="609600"/>
          </a:xfrm>
          <a:prstGeom prst="rect">
            <a:avLst/>
          </a:prstGeom>
        </p:spPr>
      </p:pic>
    </p:spTree>
    <p:extLst>
      <p:ext uri="{BB962C8B-B14F-4D97-AF65-F5344CB8AC3E}">
        <p14:creationId xmlns:p14="http://schemas.microsoft.com/office/powerpoint/2010/main" val="12001910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4.375E-6 1.85185E-6 L 4.375E-6 -0.07222 " pathEditMode="relative" rAng="0" ptsTypes="AA">
                                      <p:cBhvr>
                                        <p:cTn id="6" dur="500" accel="50000" decel="50000" autoRev="1" fill="hold">
                                          <p:stCondLst>
                                            <p:cond delay="0"/>
                                          </p:stCondLst>
                                        </p:cTn>
                                        <p:tgtEl>
                                          <p:spTgt spid="6">
                                            <p:txEl>
                                              <p:pRg st="0" end="0"/>
                                            </p:txEl>
                                          </p:spTgt>
                                        </p:tgtEl>
                                        <p:attrNameLst>
                                          <p:attrName>ppt_x</p:attrName>
                                          <p:attrName>ppt_y</p:attrName>
                                        </p:attrNameLst>
                                      </p:cBhvr>
                                      <p:rCtr x="0" y="-3611"/>
                                    </p:animMotion>
                                    <p:animRot by="1500000">
                                      <p:cBhvr>
                                        <p:cTn id="7" dur="250" fill="hold">
                                          <p:stCondLst>
                                            <p:cond delay="0"/>
                                          </p:stCondLst>
                                        </p:cTn>
                                        <p:tgtEl>
                                          <p:spTgt spid="6">
                                            <p:txEl>
                                              <p:pRg st="0" end="0"/>
                                            </p:txEl>
                                          </p:spTgt>
                                        </p:tgtEl>
                                        <p:attrNameLst>
                                          <p:attrName>r</p:attrName>
                                        </p:attrNameLst>
                                      </p:cBhvr>
                                    </p:animRot>
                                    <p:animRot by="-1500000">
                                      <p:cBhvr>
                                        <p:cTn id="8" dur="250" fill="hold">
                                          <p:stCondLst>
                                            <p:cond delay="250"/>
                                          </p:stCondLst>
                                        </p:cTn>
                                        <p:tgtEl>
                                          <p:spTgt spid="6">
                                            <p:txEl>
                                              <p:pRg st="0" end="0"/>
                                            </p:txEl>
                                          </p:spTgt>
                                        </p:tgtEl>
                                        <p:attrNameLst>
                                          <p:attrName>r</p:attrName>
                                        </p:attrNameLst>
                                      </p:cBhvr>
                                    </p:animRot>
                                    <p:animRot by="-1500000">
                                      <p:cBhvr>
                                        <p:cTn id="9" dur="250" fill="hold">
                                          <p:stCondLst>
                                            <p:cond delay="500"/>
                                          </p:stCondLst>
                                        </p:cTn>
                                        <p:tgtEl>
                                          <p:spTgt spid="6">
                                            <p:txEl>
                                              <p:pRg st="0" end="0"/>
                                            </p:txEl>
                                          </p:spTgt>
                                        </p:tgtEl>
                                        <p:attrNameLst>
                                          <p:attrName>r</p:attrName>
                                        </p:attrNameLst>
                                      </p:cBhvr>
                                    </p:animRot>
                                    <p:animRot by="1500000">
                                      <p:cBhvr>
                                        <p:cTn id="10" dur="250" fill="hold">
                                          <p:stCondLst>
                                            <p:cond delay="750"/>
                                          </p:stCondLst>
                                        </p:cTn>
                                        <p:tgtEl>
                                          <p:spTgt spid="6">
                                            <p:txEl>
                                              <p:pRg st="0" end="0"/>
                                            </p:txEl>
                                          </p:spTgt>
                                        </p:tgtEl>
                                        <p:attrNameLst>
                                          <p:attrName>r</p:attrName>
                                        </p:attrNameLst>
                                      </p:cBhvr>
                                    </p:animRot>
                                  </p:childTnLst>
                                </p:cTn>
                              </p:par>
                              <p:par>
                                <p:cTn id="11" presetID="1" presetClass="emph" presetSubtype="2" repeatCount="indefinite" accel="16000" decel="84000" fill="hold" nodeType="withEffect">
                                  <p:stCondLst>
                                    <p:cond delay="0"/>
                                  </p:stCondLst>
                                  <p:childTnLst>
                                    <p:animClr clrSpc="rgb" dir="cw">
                                      <p:cBhvr>
                                        <p:cTn id="12" dur="500" fill="hold"/>
                                        <p:tgtEl>
                                          <p:spTgt spid="6">
                                            <p:txEl>
                                              <p:pRg st="0" end="0"/>
                                            </p:txEl>
                                          </p:spTgt>
                                        </p:tgtEl>
                                        <p:attrNameLst>
                                          <p:attrName>fillcolor</p:attrName>
                                        </p:attrNameLst>
                                      </p:cBhvr>
                                      <p:to>
                                        <a:schemeClr val="accent2"/>
                                      </p:to>
                                    </p:animClr>
                                    <p:set>
                                      <p:cBhvr>
                                        <p:cTn id="13" dur="500" fill="hold"/>
                                        <p:tgtEl>
                                          <p:spTgt spid="6">
                                            <p:txEl>
                                              <p:pRg st="0" end="0"/>
                                            </p:txEl>
                                          </p:spTgt>
                                        </p:tgtEl>
                                        <p:attrNameLst>
                                          <p:attrName>fill.type</p:attrName>
                                        </p:attrNameLst>
                                      </p:cBhvr>
                                      <p:to>
                                        <p:strVal val="solid"/>
                                      </p:to>
                                    </p:set>
                                    <p:set>
                                      <p:cBhvr>
                                        <p:cTn id="14" dur="500" fill="hold"/>
                                        <p:tgtEl>
                                          <p:spTgt spid="6">
                                            <p:txEl>
                                              <p:pRg st="0" end="0"/>
                                            </p:txEl>
                                          </p:spTgt>
                                        </p:tgtEl>
                                        <p:attrNameLst>
                                          <p:attrName>fill.on</p:attrName>
                                        </p:attrNameLst>
                                      </p:cBhvr>
                                      <p:to>
                                        <p:strVal val="true"/>
                                      </p:to>
                                    </p:set>
                                  </p:childTnLst>
                                </p:cTn>
                              </p:par>
                              <p:par>
                                <p:cTn id="15" presetID="27" presetClass="emph" presetSubtype="0" repeatCount="indefinite" fill="remove" nodeType="withEffect">
                                  <p:stCondLst>
                                    <p:cond delay="0"/>
                                  </p:stCondLst>
                                  <p:iterate type="lt">
                                    <p:tmPct val="0"/>
                                  </p:iterate>
                                  <p:childTnLst>
                                    <p:animClr clrSpc="rgb" dir="cw">
                                      <p:cBhvr override="childStyle">
                                        <p:cTn id="16" dur="250" autoRev="1" fill="remove"/>
                                        <p:tgtEl>
                                          <p:spTgt spid="6">
                                            <p:txEl>
                                              <p:pRg st="0" end="0"/>
                                            </p:txEl>
                                          </p:spTgt>
                                        </p:tgtEl>
                                        <p:attrNameLst>
                                          <p:attrName>style.color</p:attrName>
                                        </p:attrNameLst>
                                      </p:cBhvr>
                                      <p:to>
                                        <a:srgbClr val="FFFF00"/>
                                      </p:to>
                                    </p:animClr>
                                    <p:animClr clrSpc="rgb" dir="cw">
                                      <p:cBhvr>
                                        <p:cTn id="17" dur="250" autoRev="1" fill="remove"/>
                                        <p:tgtEl>
                                          <p:spTgt spid="6">
                                            <p:txEl>
                                              <p:pRg st="0" end="0"/>
                                            </p:txEl>
                                          </p:spTgt>
                                        </p:tgtEl>
                                        <p:attrNameLst>
                                          <p:attrName>fillcolor</p:attrName>
                                        </p:attrNameLst>
                                      </p:cBhvr>
                                      <p:to>
                                        <a:srgbClr val="FFFF00"/>
                                      </p:to>
                                    </p:animClr>
                                    <p:set>
                                      <p:cBhvr>
                                        <p:cTn id="18" dur="250" autoRev="1" fill="remove"/>
                                        <p:tgtEl>
                                          <p:spTgt spid="6">
                                            <p:txEl>
                                              <p:pRg st="0" end="0"/>
                                            </p:txEl>
                                          </p:spTgt>
                                        </p:tgtEl>
                                        <p:attrNameLst>
                                          <p:attrName>fill.type</p:attrName>
                                        </p:attrNameLst>
                                      </p:cBhvr>
                                      <p:to>
                                        <p:strVal val="solid"/>
                                      </p:to>
                                    </p:set>
                                    <p:set>
                                      <p:cBhvr>
                                        <p:cTn id="19" dur="250" autoRev="1" fill="remove"/>
                                        <p:tgtEl>
                                          <p:spTgt spid="6">
                                            <p:txEl>
                                              <p:pRg st="0" end="0"/>
                                            </p:txEl>
                                          </p:spTgt>
                                        </p:tgtEl>
                                        <p:attrNameLst>
                                          <p:attrName>fill.on</p:attrName>
                                        </p:attrNameLst>
                                      </p:cBhvr>
                                      <p:to>
                                        <p:strVal val="true"/>
                                      </p:to>
                                    </p:set>
                                  </p:childTnLst>
                                </p:cTn>
                              </p:par>
                              <p:par>
                                <p:cTn id="20" presetID="1" presetClass="mediacall" presetSubtype="0" fill="hold" nodeType="withEffect">
                                  <p:stCondLst>
                                    <p:cond delay="0"/>
                                  </p:stCondLst>
                                  <p:childTnLst>
                                    <p:cmd type="call" cmd="playFrom(0.0)">
                                      <p:cBhvr>
                                        <p:cTn id="21" dur="169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0-#ppt_w/2"/>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6" fill="hold" grpId="1" nodeType="clickEffect">
                                  <p:stCondLst>
                                    <p:cond delay="0"/>
                                  </p:stCondLst>
                                  <p:childTnLst>
                                    <p:anim calcmode="lin" valueType="num">
                                      <p:cBhvr additive="base">
                                        <p:cTn id="32" dur="500"/>
                                        <p:tgtEl>
                                          <p:spTgt spid="50"/>
                                        </p:tgtEl>
                                        <p:attrNameLst>
                                          <p:attrName>ppt_x</p:attrName>
                                        </p:attrNameLst>
                                      </p:cBhvr>
                                      <p:tavLst>
                                        <p:tav tm="0">
                                          <p:val>
                                            <p:strVal val="ppt_x"/>
                                          </p:val>
                                        </p:tav>
                                        <p:tav tm="100000">
                                          <p:val>
                                            <p:strVal val="1+ppt_w/2"/>
                                          </p:val>
                                        </p:tav>
                                      </p:tavLst>
                                    </p:anim>
                                    <p:anim calcmode="lin" valueType="num">
                                      <p:cBhvr additive="base">
                                        <p:cTn id="33" dur="500"/>
                                        <p:tgtEl>
                                          <p:spTgt spid="50"/>
                                        </p:tgtEl>
                                        <p:attrNameLst>
                                          <p:attrName>ppt_y</p:attrName>
                                        </p:attrNameLst>
                                      </p:cBhvr>
                                      <p:tavLst>
                                        <p:tav tm="0">
                                          <p:val>
                                            <p:strVal val="ppt_y"/>
                                          </p:val>
                                        </p:tav>
                                        <p:tav tm="100000">
                                          <p:val>
                                            <p:strVal val="1+ppt_h/2"/>
                                          </p:val>
                                        </p:tav>
                                      </p:tavLst>
                                    </p:anim>
                                    <p:set>
                                      <p:cBhvr>
                                        <p:cTn id="34" dur="1" fill="hold">
                                          <p:stCondLst>
                                            <p:cond delay="499"/>
                                          </p:stCondLst>
                                        </p:cTn>
                                        <p:tgtEl>
                                          <p:spTgt spid="50"/>
                                        </p:tgtEl>
                                        <p:attrNameLst>
                                          <p:attrName>style.visibility</p:attrName>
                                        </p:attrNameLst>
                                      </p:cBhvr>
                                      <p:to>
                                        <p:strVal val="hidden"/>
                                      </p:to>
                                    </p:set>
                                  </p:childTnLst>
                                </p:cTn>
                              </p:par>
                              <p:par>
                                <p:cTn id="35" presetID="19" presetClass="emph" presetSubtype="0" fill="hold" grpId="0" nodeType="withEffect">
                                  <p:stCondLst>
                                    <p:cond delay="0"/>
                                  </p:stCondLst>
                                  <p:childTnLst>
                                    <p:animClr clrSpc="rgb" dir="cw">
                                      <p:cBhvr override="childStyle">
                                        <p:cTn id="36" dur="500" fill="hold"/>
                                        <p:tgtEl>
                                          <p:spTgt spid="8"/>
                                        </p:tgtEl>
                                        <p:attrNameLst>
                                          <p:attrName>style.color</p:attrName>
                                        </p:attrNameLst>
                                      </p:cBhvr>
                                      <p:to>
                                        <a:srgbClr val="00B050"/>
                                      </p:to>
                                    </p:animClr>
                                    <p:animClr clrSpc="rgb" dir="cw">
                                      <p:cBhvr>
                                        <p:cTn id="37" dur="500" fill="hold"/>
                                        <p:tgtEl>
                                          <p:spTgt spid="8"/>
                                        </p:tgtEl>
                                        <p:attrNameLst>
                                          <p:attrName>fillcolor</p:attrName>
                                        </p:attrNameLst>
                                      </p:cBhvr>
                                      <p:to>
                                        <a:srgbClr val="00B050"/>
                                      </p:to>
                                    </p:animClr>
                                    <p:set>
                                      <p:cBhvr>
                                        <p:cTn id="38" dur="500" fill="hold"/>
                                        <p:tgtEl>
                                          <p:spTgt spid="8"/>
                                        </p:tgtEl>
                                        <p:attrNameLst>
                                          <p:attrName>fill.type</p:attrName>
                                        </p:attrNameLst>
                                      </p:cBhvr>
                                      <p:to>
                                        <p:strVal val="solid"/>
                                      </p:to>
                                    </p:set>
                                    <p:set>
                                      <p:cBhvr>
                                        <p:cTn id="3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24"/>
                    </p:tgtEl>
                  </p:cond>
                </p:stCondLst>
                <p:endSync evt="end" delay="0">
                  <p:rtn val="all"/>
                </p:endSync>
                <p:childTnLst>
                  <p:par>
                    <p:cTn id="41" fill="hold">
                      <p:stCondLst>
                        <p:cond delay="0"/>
                      </p:stCondLst>
                      <p:childTnLst>
                        <p:par>
                          <p:cTn id="42" fill="hold">
                            <p:stCondLst>
                              <p:cond delay="0"/>
                            </p:stCondLst>
                            <p:childTnLst>
                              <p:par>
                                <p:cTn id="43" presetID="2" presetClass="entr" presetSubtype="12"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500" fill="hold"/>
                                        <p:tgtEl>
                                          <p:spTgt spid="49"/>
                                        </p:tgtEl>
                                        <p:attrNameLst>
                                          <p:attrName>ppt_x</p:attrName>
                                        </p:attrNameLst>
                                      </p:cBhvr>
                                      <p:tavLst>
                                        <p:tav tm="0">
                                          <p:val>
                                            <p:strVal val="0-#ppt_w/2"/>
                                          </p:val>
                                        </p:tav>
                                        <p:tav tm="100000">
                                          <p:val>
                                            <p:strVal val="#ppt_x"/>
                                          </p:val>
                                        </p:tav>
                                      </p:tavLst>
                                    </p:anim>
                                    <p:anim calcmode="lin" valueType="num">
                                      <p:cBhvr additive="base">
                                        <p:cTn id="4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6" fill="hold" grpId="1" nodeType="clickEffect">
                                  <p:stCondLst>
                                    <p:cond delay="0"/>
                                  </p:stCondLst>
                                  <p:childTnLst>
                                    <p:anim calcmode="lin" valueType="num">
                                      <p:cBhvr additive="base">
                                        <p:cTn id="50" dur="500"/>
                                        <p:tgtEl>
                                          <p:spTgt spid="49"/>
                                        </p:tgtEl>
                                        <p:attrNameLst>
                                          <p:attrName>ppt_x</p:attrName>
                                        </p:attrNameLst>
                                      </p:cBhvr>
                                      <p:tavLst>
                                        <p:tav tm="0">
                                          <p:val>
                                            <p:strVal val="ppt_x"/>
                                          </p:val>
                                        </p:tav>
                                        <p:tav tm="100000">
                                          <p:val>
                                            <p:strVal val="1+ppt_w/2"/>
                                          </p:val>
                                        </p:tav>
                                      </p:tavLst>
                                    </p:anim>
                                    <p:anim calcmode="lin" valueType="num">
                                      <p:cBhvr additive="base">
                                        <p:cTn id="51" dur="500"/>
                                        <p:tgtEl>
                                          <p:spTgt spid="49"/>
                                        </p:tgtEl>
                                        <p:attrNameLst>
                                          <p:attrName>ppt_y</p:attrName>
                                        </p:attrNameLst>
                                      </p:cBhvr>
                                      <p:tavLst>
                                        <p:tav tm="0">
                                          <p:val>
                                            <p:strVal val="ppt_y"/>
                                          </p:val>
                                        </p:tav>
                                        <p:tav tm="100000">
                                          <p:val>
                                            <p:strVal val="1+ppt_h/2"/>
                                          </p:val>
                                        </p:tav>
                                      </p:tavLst>
                                    </p:anim>
                                    <p:set>
                                      <p:cBhvr>
                                        <p:cTn id="52" dur="1" fill="hold">
                                          <p:stCondLst>
                                            <p:cond delay="499"/>
                                          </p:stCondLst>
                                        </p:cTn>
                                        <p:tgtEl>
                                          <p:spTgt spid="49"/>
                                        </p:tgtEl>
                                        <p:attrNameLst>
                                          <p:attrName>style.visibility</p:attrName>
                                        </p:attrNameLst>
                                      </p:cBhvr>
                                      <p:to>
                                        <p:strVal val="hidden"/>
                                      </p:to>
                                    </p:set>
                                  </p:childTnLst>
                                </p:cTn>
                              </p:par>
                              <p:par>
                                <p:cTn id="53" presetID="19" presetClass="emph" presetSubtype="0" fill="hold" grpId="0" nodeType="withEffect">
                                  <p:stCondLst>
                                    <p:cond delay="0"/>
                                  </p:stCondLst>
                                  <p:childTnLst>
                                    <p:animClr clrSpc="rgb" dir="cw">
                                      <p:cBhvr override="childStyle">
                                        <p:cTn id="54" dur="500" fill="hold"/>
                                        <p:tgtEl>
                                          <p:spTgt spid="24"/>
                                        </p:tgtEl>
                                        <p:attrNameLst>
                                          <p:attrName>style.color</p:attrName>
                                        </p:attrNameLst>
                                      </p:cBhvr>
                                      <p:to>
                                        <a:srgbClr val="00B050"/>
                                      </p:to>
                                    </p:animClr>
                                    <p:animClr clrSpc="rgb" dir="cw">
                                      <p:cBhvr>
                                        <p:cTn id="55" dur="500" fill="hold"/>
                                        <p:tgtEl>
                                          <p:spTgt spid="24"/>
                                        </p:tgtEl>
                                        <p:attrNameLst>
                                          <p:attrName>fillcolor</p:attrName>
                                        </p:attrNameLst>
                                      </p:cBhvr>
                                      <p:to>
                                        <a:srgbClr val="00B050"/>
                                      </p:to>
                                    </p:animClr>
                                    <p:set>
                                      <p:cBhvr>
                                        <p:cTn id="56" dur="500" fill="hold"/>
                                        <p:tgtEl>
                                          <p:spTgt spid="24"/>
                                        </p:tgtEl>
                                        <p:attrNameLst>
                                          <p:attrName>fill.type</p:attrName>
                                        </p:attrNameLst>
                                      </p:cBhvr>
                                      <p:to>
                                        <p:strVal val="solid"/>
                                      </p:to>
                                    </p:set>
                                    <p:set>
                                      <p:cBhvr>
                                        <p:cTn id="57"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58" restart="whenNotActive" fill="hold" evtFilter="cancelBubble" nodeType="interactiveSeq">
                <p:stCondLst>
                  <p:cond evt="onClick" delay="0">
                    <p:tgtEl>
                      <p:spTgt spid="26"/>
                    </p:tgtEl>
                  </p:cond>
                </p:stCondLst>
                <p:endSync evt="end" delay="0">
                  <p:rtn val="all"/>
                </p:endSync>
                <p:childTnLst>
                  <p:par>
                    <p:cTn id="59" fill="hold">
                      <p:stCondLst>
                        <p:cond delay="0"/>
                      </p:stCondLst>
                      <p:childTnLst>
                        <p:par>
                          <p:cTn id="60" fill="hold">
                            <p:stCondLst>
                              <p:cond delay="0"/>
                            </p:stCondLst>
                            <p:childTnLst>
                              <p:par>
                                <p:cTn id="61" presetID="2" presetClass="entr" presetSubtype="12"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additive="base">
                                        <p:cTn id="63" dur="500" fill="hold"/>
                                        <p:tgtEl>
                                          <p:spTgt spid="48"/>
                                        </p:tgtEl>
                                        <p:attrNameLst>
                                          <p:attrName>ppt_x</p:attrName>
                                        </p:attrNameLst>
                                      </p:cBhvr>
                                      <p:tavLst>
                                        <p:tav tm="0">
                                          <p:val>
                                            <p:strVal val="0-#ppt_w/2"/>
                                          </p:val>
                                        </p:tav>
                                        <p:tav tm="100000">
                                          <p:val>
                                            <p:strVal val="#ppt_x"/>
                                          </p:val>
                                        </p:tav>
                                      </p:tavLst>
                                    </p:anim>
                                    <p:anim calcmode="lin" valueType="num">
                                      <p:cBhvr additive="base">
                                        <p:cTn id="6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6" fill="hold" grpId="1" nodeType="clickEffect">
                                  <p:stCondLst>
                                    <p:cond delay="0"/>
                                  </p:stCondLst>
                                  <p:childTnLst>
                                    <p:anim calcmode="lin" valueType="num">
                                      <p:cBhvr additive="base">
                                        <p:cTn id="68" dur="500"/>
                                        <p:tgtEl>
                                          <p:spTgt spid="48"/>
                                        </p:tgtEl>
                                        <p:attrNameLst>
                                          <p:attrName>ppt_x</p:attrName>
                                        </p:attrNameLst>
                                      </p:cBhvr>
                                      <p:tavLst>
                                        <p:tav tm="0">
                                          <p:val>
                                            <p:strVal val="ppt_x"/>
                                          </p:val>
                                        </p:tav>
                                        <p:tav tm="100000">
                                          <p:val>
                                            <p:strVal val="1+ppt_w/2"/>
                                          </p:val>
                                        </p:tav>
                                      </p:tavLst>
                                    </p:anim>
                                    <p:anim calcmode="lin" valueType="num">
                                      <p:cBhvr additive="base">
                                        <p:cTn id="69" dur="500"/>
                                        <p:tgtEl>
                                          <p:spTgt spid="48"/>
                                        </p:tgtEl>
                                        <p:attrNameLst>
                                          <p:attrName>ppt_y</p:attrName>
                                        </p:attrNameLst>
                                      </p:cBhvr>
                                      <p:tavLst>
                                        <p:tav tm="0">
                                          <p:val>
                                            <p:strVal val="ppt_y"/>
                                          </p:val>
                                        </p:tav>
                                        <p:tav tm="100000">
                                          <p:val>
                                            <p:strVal val="1+ppt_h/2"/>
                                          </p:val>
                                        </p:tav>
                                      </p:tavLst>
                                    </p:anim>
                                    <p:set>
                                      <p:cBhvr>
                                        <p:cTn id="70" dur="1" fill="hold">
                                          <p:stCondLst>
                                            <p:cond delay="499"/>
                                          </p:stCondLst>
                                        </p:cTn>
                                        <p:tgtEl>
                                          <p:spTgt spid="48"/>
                                        </p:tgtEl>
                                        <p:attrNameLst>
                                          <p:attrName>style.visibility</p:attrName>
                                        </p:attrNameLst>
                                      </p:cBhvr>
                                      <p:to>
                                        <p:strVal val="hidden"/>
                                      </p:to>
                                    </p:set>
                                  </p:childTnLst>
                                </p:cTn>
                              </p:par>
                              <p:par>
                                <p:cTn id="71" presetID="19" presetClass="emph" presetSubtype="0" fill="hold" grpId="0" nodeType="withEffect">
                                  <p:stCondLst>
                                    <p:cond delay="0"/>
                                  </p:stCondLst>
                                  <p:childTnLst>
                                    <p:animClr clrSpc="rgb" dir="cw">
                                      <p:cBhvr override="childStyle">
                                        <p:cTn id="72" dur="500" fill="hold"/>
                                        <p:tgtEl>
                                          <p:spTgt spid="26"/>
                                        </p:tgtEl>
                                        <p:attrNameLst>
                                          <p:attrName>style.color</p:attrName>
                                        </p:attrNameLst>
                                      </p:cBhvr>
                                      <p:to>
                                        <a:srgbClr val="00B050"/>
                                      </p:to>
                                    </p:animClr>
                                    <p:animClr clrSpc="rgb" dir="cw">
                                      <p:cBhvr>
                                        <p:cTn id="73" dur="500" fill="hold"/>
                                        <p:tgtEl>
                                          <p:spTgt spid="26"/>
                                        </p:tgtEl>
                                        <p:attrNameLst>
                                          <p:attrName>fillcolor</p:attrName>
                                        </p:attrNameLst>
                                      </p:cBhvr>
                                      <p:to>
                                        <a:srgbClr val="00B050"/>
                                      </p:to>
                                    </p:animClr>
                                    <p:set>
                                      <p:cBhvr>
                                        <p:cTn id="74" dur="500" fill="hold"/>
                                        <p:tgtEl>
                                          <p:spTgt spid="26"/>
                                        </p:tgtEl>
                                        <p:attrNameLst>
                                          <p:attrName>fill.type</p:attrName>
                                        </p:attrNameLst>
                                      </p:cBhvr>
                                      <p:to>
                                        <p:strVal val="solid"/>
                                      </p:to>
                                    </p:set>
                                    <p:set>
                                      <p:cBhvr>
                                        <p:cTn id="75"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8"/>
                    </p:tgtEl>
                  </p:cond>
                </p:stCondLst>
                <p:endSync evt="end" delay="0">
                  <p:rtn val="all"/>
                </p:endSync>
                <p:childTnLst>
                  <p:par>
                    <p:cTn id="77" fill="hold">
                      <p:stCondLst>
                        <p:cond delay="0"/>
                      </p:stCondLst>
                      <p:childTnLst>
                        <p:par>
                          <p:cTn id="78" fill="hold">
                            <p:stCondLst>
                              <p:cond delay="0"/>
                            </p:stCondLst>
                            <p:childTnLst>
                              <p:par>
                                <p:cTn id="79" presetID="2" presetClass="entr" presetSubtype="12"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fill="hold"/>
                                        <p:tgtEl>
                                          <p:spTgt spid="47"/>
                                        </p:tgtEl>
                                        <p:attrNameLst>
                                          <p:attrName>ppt_x</p:attrName>
                                        </p:attrNameLst>
                                      </p:cBhvr>
                                      <p:tavLst>
                                        <p:tav tm="0">
                                          <p:val>
                                            <p:strVal val="0-#ppt_w/2"/>
                                          </p:val>
                                        </p:tav>
                                        <p:tav tm="100000">
                                          <p:val>
                                            <p:strVal val="#ppt_x"/>
                                          </p:val>
                                        </p:tav>
                                      </p:tavLst>
                                    </p:anim>
                                    <p:anim calcmode="lin" valueType="num">
                                      <p:cBhvr additive="base">
                                        <p:cTn id="8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xit" presetSubtype="6" fill="hold" grpId="1" nodeType="clickEffect">
                                  <p:stCondLst>
                                    <p:cond delay="0"/>
                                  </p:stCondLst>
                                  <p:childTnLst>
                                    <p:anim calcmode="lin" valueType="num">
                                      <p:cBhvr additive="base">
                                        <p:cTn id="86" dur="500"/>
                                        <p:tgtEl>
                                          <p:spTgt spid="47"/>
                                        </p:tgtEl>
                                        <p:attrNameLst>
                                          <p:attrName>ppt_x</p:attrName>
                                        </p:attrNameLst>
                                      </p:cBhvr>
                                      <p:tavLst>
                                        <p:tav tm="0">
                                          <p:val>
                                            <p:strVal val="ppt_x"/>
                                          </p:val>
                                        </p:tav>
                                        <p:tav tm="100000">
                                          <p:val>
                                            <p:strVal val="1+ppt_w/2"/>
                                          </p:val>
                                        </p:tav>
                                      </p:tavLst>
                                    </p:anim>
                                    <p:anim calcmode="lin" valueType="num">
                                      <p:cBhvr additive="base">
                                        <p:cTn id="87" dur="500"/>
                                        <p:tgtEl>
                                          <p:spTgt spid="47"/>
                                        </p:tgtEl>
                                        <p:attrNameLst>
                                          <p:attrName>ppt_y</p:attrName>
                                        </p:attrNameLst>
                                      </p:cBhvr>
                                      <p:tavLst>
                                        <p:tav tm="0">
                                          <p:val>
                                            <p:strVal val="ppt_y"/>
                                          </p:val>
                                        </p:tav>
                                        <p:tav tm="100000">
                                          <p:val>
                                            <p:strVal val="1+ppt_h/2"/>
                                          </p:val>
                                        </p:tav>
                                      </p:tavLst>
                                    </p:anim>
                                    <p:set>
                                      <p:cBhvr>
                                        <p:cTn id="88" dur="1" fill="hold">
                                          <p:stCondLst>
                                            <p:cond delay="499"/>
                                          </p:stCondLst>
                                        </p:cTn>
                                        <p:tgtEl>
                                          <p:spTgt spid="47"/>
                                        </p:tgtEl>
                                        <p:attrNameLst>
                                          <p:attrName>style.visibility</p:attrName>
                                        </p:attrNameLst>
                                      </p:cBhvr>
                                      <p:to>
                                        <p:strVal val="hidden"/>
                                      </p:to>
                                    </p:set>
                                  </p:childTnLst>
                                </p:cTn>
                              </p:par>
                              <p:par>
                                <p:cTn id="89" presetID="19" presetClass="emph" presetSubtype="0" fill="hold" grpId="0" nodeType="withEffect">
                                  <p:stCondLst>
                                    <p:cond delay="0"/>
                                  </p:stCondLst>
                                  <p:childTnLst>
                                    <p:animClr clrSpc="rgb" dir="cw">
                                      <p:cBhvr override="childStyle">
                                        <p:cTn id="90" dur="500" fill="hold"/>
                                        <p:tgtEl>
                                          <p:spTgt spid="28"/>
                                        </p:tgtEl>
                                        <p:attrNameLst>
                                          <p:attrName>style.color</p:attrName>
                                        </p:attrNameLst>
                                      </p:cBhvr>
                                      <p:to>
                                        <a:srgbClr val="00B050"/>
                                      </p:to>
                                    </p:animClr>
                                    <p:animClr clrSpc="rgb" dir="cw">
                                      <p:cBhvr>
                                        <p:cTn id="91" dur="500" fill="hold"/>
                                        <p:tgtEl>
                                          <p:spTgt spid="28"/>
                                        </p:tgtEl>
                                        <p:attrNameLst>
                                          <p:attrName>fillcolor</p:attrName>
                                        </p:attrNameLst>
                                      </p:cBhvr>
                                      <p:to>
                                        <a:srgbClr val="00B050"/>
                                      </p:to>
                                    </p:animClr>
                                    <p:set>
                                      <p:cBhvr>
                                        <p:cTn id="92" dur="500" fill="hold"/>
                                        <p:tgtEl>
                                          <p:spTgt spid="28"/>
                                        </p:tgtEl>
                                        <p:attrNameLst>
                                          <p:attrName>fill.type</p:attrName>
                                        </p:attrNameLst>
                                      </p:cBhvr>
                                      <p:to>
                                        <p:strVal val="solid"/>
                                      </p:to>
                                    </p:set>
                                    <p:set>
                                      <p:cBhvr>
                                        <p:cTn id="9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94" restart="whenNotActive" fill="hold" evtFilter="cancelBubble" nodeType="interactiveSeq">
                <p:stCondLst>
                  <p:cond evt="onClick" delay="0">
                    <p:tgtEl>
                      <p:spTgt spid="31"/>
                    </p:tgtEl>
                  </p:cond>
                </p:stCondLst>
                <p:endSync evt="end" delay="0">
                  <p:rtn val="all"/>
                </p:endSync>
                <p:childTnLst>
                  <p:par>
                    <p:cTn id="95" fill="hold">
                      <p:stCondLst>
                        <p:cond delay="0"/>
                      </p:stCondLst>
                      <p:childTnLst>
                        <p:par>
                          <p:cTn id="96" fill="hold">
                            <p:stCondLst>
                              <p:cond delay="0"/>
                            </p:stCondLst>
                            <p:childTnLst>
                              <p:par>
                                <p:cTn id="97" presetID="2" presetClass="entr" presetSubtype="12"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anim calcmode="lin" valueType="num">
                                      <p:cBhvr additive="base">
                                        <p:cTn id="99" dur="500" fill="hold"/>
                                        <p:tgtEl>
                                          <p:spTgt spid="46"/>
                                        </p:tgtEl>
                                        <p:attrNameLst>
                                          <p:attrName>ppt_x</p:attrName>
                                        </p:attrNameLst>
                                      </p:cBhvr>
                                      <p:tavLst>
                                        <p:tav tm="0">
                                          <p:val>
                                            <p:strVal val="0-#ppt_w/2"/>
                                          </p:val>
                                        </p:tav>
                                        <p:tav tm="100000">
                                          <p:val>
                                            <p:strVal val="#ppt_x"/>
                                          </p:val>
                                        </p:tav>
                                      </p:tavLst>
                                    </p:anim>
                                    <p:anim calcmode="lin" valueType="num">
                                      <p:cBhvr additive="base">
                                        <p:cTn id="10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xit" presetSubtype="6" fill="hold" grpId="1" nodeType="clickEffect">
                                  <p:stCondLst>
                                    <p:cond delay="0"/>
                                  </p:stCondLst>
                                  <p:childTnLst>
                                    <p:anim calcmode="lin" valueType="num">
                                      <p:cBhvr additive="base">
                                        <p:cTn id="104" dur="500"/>
                                        <p:tgtEl>
                                          <p:spTgt spid="46"/>
                                        </p:tgtEl>
                                        <p:attrNameLst>
                                          <p:attrName>ppt_x</p:attrName>
                                        </p:attrNameLst>
                                      </p:cBhvr>
                                      <p:tavLst>
                                        <p:tav tm="0">
                                          <p:val>
                                            <p:strVal val="ppt_x"/>
                                          </p:val>
                                        </p:tav>
                                        <p:tav tm="100000">
                                          <p:val>
                                            <p:strVal val="1+ppt_w/2"/>
                                          </p:val>
                                        </p:tav>
                                      </p:tavLst>
                                    </p:anim>
                                    <p:anim calcmode="lin" valueType="num">
                                      <p:cBhvr additive="base">
                                        <p:cTn id="105" dur="500"/>
                                        <p:tgtEl>
                                          <p:spTgt spid="46"/>
                                        </p:tgtEl>
                                        <p:attrNameLst>
                                          <p:attrName>ppt_y</p:attrName>
                                        </p:attrNameLst>
                                      </p:cBhvr>
                                      <p:tavLst>
                                        <p:tav tm="0">
                                          <p:val>
                                            <p:strVal val="ppt_y"/>
                                          </p:val>
                                        </p:tav>
                                        <p:tav tm="100000">
                                          <p:val>
                                            <p:strVal val="1+ppt_h/2"/>
                                          </p:val>
                                        </p:tav>
                                      </p:tavLst>
                                    </p:anim>
                                    <p:set>
                                      <p:cBhvr>
                                        <p:cTn id="106" dur="1" fill="hold">
                                          <p:stCondLst>
                                            <p:cond delay="499"/>
                                          </p:stCondLst>
                                        </p:cTn>
                                        <p:tgtEl>
                                          <p:spTgt spid="46"/>
                                        </p:tgtEl>
                                        <p:attrNameLst>
                                          <p:attrName>style.visibility</p:attrName>
                                        </p:attrNameLst>
                                      </p:cBhvr>
                                      <p:to>
                                        <p:strVal val="hidden"/>
                                      </p:to>
                                    </p:set>
                                  </p:childTnLst>
                                </p:cTn>
                              </p:par>
                              <p:par>
                                <p:cTn id="107" presetID="19" presetClass="emph" presetSubtype="0" fill="hold" grpId="0" nodeType="withEffect">
                                  <p:stCondLst>
                                    <p:cond delay="0"/>
                                  </p:stCondLst>
                                  <p:childTnLst>
                                    <p:animClr clrSpc="rgb" dir="cw">
                                      <p:cBhvr override="childStyle">
                                        <p:cTn id="108" dur="500" fill="hold"/>
                                        <p:tgtEl>
                                          <p:spTgt spid="31"/>
                                        </p:tgtEl>
                                        <p:attrNameLst>
                                          <p:attrName>style.color</p:attrName>
                                        </p:attrNameLst>
                                      </p:cBhvr>
                                      <p:to>
                                        <a:srgbClr val="00B050"/>
                                      </p:to>
                                    </p:animClr>
                                    <p:animClr clrSpc="rgb" dir="cw">
                                      <p:cBhvr>
                                        <p:cTn id="109" dur="500" fill="hold"/>
                                        <p:tgtEl>
                                          <p:spTgt spid="31"/>
                                        </p:tgtEl>
                                        <p:attrNameLst>
                                          <p:attrName>fillcolor</p:attrName>
                                        </p:attrNameLst>
                                      </p:cBhvr>
                                      <p:to>
                                        <a:srgbClr val="00B050"/>
                                      </p:to>
                                    </p:animClr>
                                    <p:set>
                                      <p:cBhvr>
                                        <p:cTn id="110" dur="500" fill="hold"/>
                                        <p:tgtEl>
                                          <p:spTgt spid="31"/>
                                        </p:tgtEl>
                                        <p:attrNameLst>
                                          <p:attrName>fill.type</p:attrName>
                                        </p:attrNameLst>
                                      </p:cBhvr>
                                      <p:to>
                                        <p:strVal val="solid"/>
                                      </p:to>
                                    </p:set>
                                    <p:set>
                                      <p:cBhvr>
                                        <p:cTn id="111" dur="50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112" restart="whenNotActive" fill="hold" evtFilter="cancelBubble" nodeType="interactiveSeq">
                <p:stCondLst>
                  <p:cond evt="onClick" delay="0">
                    <p:tgtEl>
                      <p:spTgt spid="29"/>
                    </p:tgtEl>
                  </p:cond>
                </p:stCondLst>
                <p:endSync evt="end" delay="0">
                  <p:rtn val="all"/>
                </p:endSync>
                <p:childTnLst>
                  <p:par>
                    <p:cTn id="113" fill="hold">
                      <p:stCondLst>
                        <p:cond delay="0"/>
                      </p:stCondLst>
                      <p:childTnLst>
                        <p:par>
                          <p:cTn id="114" fill="hold">
                            <p:stCondLst>
                              <p:cond delay="0"/>
                            </p:stCondLst>
                            <p:childTnLst>
                              <p:par>
                                <p:cTn id="115" presetID="2" presetClass="entr" presetSubtype="12" fill="hold" grpId="0" nodeType="clickEffect">
                                  <p:stCondLst>
                                    <p:cond delay="0"/>
                                  </p:stCondLst>
                                  <p:childTnLst>
                                    <p:set>
                                      <p:cBhvr>
                                        <p:cTn id="116" dur="1" fill="hold">
                                          <p:stCondLst>
                                            <p:cond delay="0"/>
                                          </p:stCondLst>
                                        </p:cTn>
                                        <p:tgtEl>
                                          <p:spTgt spid="45"/>
                                        </p:tgtEl>
                                        <p:attrNameLst>
                                          <p:attrName>style.visibility</p:attrName>
                                        </p:attrNameLst>
                                      </p:cBhvr>
                                      <p:to>
                                        <p:strVal val="visible"/>
                                      </p:to>
                                    </p:set>
                                    <p:anim calcmode="lin" valueType="num">
                                      <p:cBhvr additive="base">
                                        <p:cTn id="117" dur="500" fill="hold"/>
                                        <p:tgtEl>
                                          <p:spTgt spid="45"/>
                                        </p:tgtEl>
                                        <p:attrNameLst>
                                          <p:attrName>ppt_x</p:attrName>
                                        </p:attrNameLst>
                                      </p:cBhvr>
                                      <p:tavLst>
                                        <p:tav tm="0">
                                          <p:val>
                                            <p:strVal val="0-#ppt_w/2"/>
                                          </p:val>
                                        </p:tav>
                                        <p:tav tm="100000">
                                          <p:val>
                                            <p:strVal val="#ppt_x"/>
                                          </p:val>
                                        </p:tav>
                                      </p:tavLst>
                                    </p:anim>
                                    <p:anim calcmode="lin" valueType="num">
                                      <p:cBhvr additive="base">
                                        <p:cTn id="11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xit" presetSubtype="6" fill="hold" grpId="1" nodeType="click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1+ppt_w/2"/>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19" presetClass="emph" presetSubtype="0" fill="hold" grpId="0" nodeType="withEffect">
                                  <p:stCondLst>
                                    <p:cond delay="0"/>
                                  </p:stCondLst>
                                  <p:childTnLst>
                                    <p:animClr clrSpc="rgb" dir="cw">
                                      <p:cBhvr override="childStyle">
                                        <p:cTn id="126" dur="500" fill="hold"/>
                                        <p:tgtEl>
                                          <p:spTgt spid="29"/>
                                        </p:tgtEl>
                                        <p:attrNameLst>
                                          <p:attrName>style.color</p:attrName>
                                        </p:attrNameLst>
                                      </p:cBhvr>
                                      <p:to>
                                        <a:srgbClr val="00B050"/>
                                      </p:to>
                                    </p:animClr>
                                    <p:animClr clrSpc="rgb" dir="cw">
                                      <p:cBhvr>
                                        <p:cTn id="127" dur="500" fill="hold"/>
                                        <p:tgtEl>
                                          <p:spTgt spid="29"/>
                                        </p:tgtEl>
                                        <p:attrNameLst>
                                          <p:attrName>fillcolor</p:attrName>
                                        </p:attrNameLst>
                                      </p:cBhvr>
                                      <p:to>
                                        <a:srgbClr val="00B050"/>
                                      </p:to>
                                    </p:animClr>
                                    <p:set>
                                      <p:cBhvr>
                                        <p:cTn id="128" dur="500" fill="hold"/>
                                        <p:tgtEl>
                                          <p:spTgt spid="29"/>
                                        </p:tgtEl>
                                        <p:attrNameLst>
                                          <p:attrName>fill.type</p:attrName>
                                        </p:attrNameLst>
                                      </p:cBhvr>
                                      <p:to>
                                        <p:strVal val="solid"/>
                                      </p:to>
                                    </p:set>
                                    <p:set>
                                      <p:cBhvr>
                                        <p:cTn id="129"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130" restart="whenNotActive" fill="hold" evtFilter="cancelBubble" nodeType="interactiveSeq">
                <p:stCondLst>
                  <p:cond evt="onClick" delay="0">
                    <p:tgtEl>
                      <p:spTgt spid="27"/>
                    </p:tgtEl>
                  </p:cond>
                </p:stCondLst>
                <p:endSync evt="end" delay="0">
                  <p:rtn val="all"/>
                </p:endSync>
                <p:childTnLst>
                  <p:par>
                    <p:cTn id="131" fill="hold">
                      <p:stCondLst>
                        <p:cond delay="0"/>
                      </p:stCondLst>
                      <p:childTnLst>
                        <p:par>
                          <p:cTn id="132" fill="hold">
                            <p:stCondLst>
                              <p:cond delay="0"/>
                            </p:stCondLst>
                            <p:childTnLst>
                              <p:par>
                                <p:cTn id="133" presetID="2" presetClass="entr" presetSubtype="12" fill="hold" grpId="0" nodeType="clickEffect">
                                  <p:stCondLst>
                                    <p:cond delay="0"/>
                                  </p:stCondLst>
                                  <p:childTnLst>
                                    <p:set>
                                      <p:cBhvr>
                                        <p:cTn id="134" dur="1" fill="hold">
                                          <p:stCondLst>
                                            <p:cond delay="0"/>
                                          </p:stCondLst>
                                        </p:cTn>
                                        <p:tgtEl>
                                          <p:spTgt spid="44"/>
                                        </p:tgtEl>
                                        <p:attrNameLst>
                                          <p:attrName>style.visibility</p:attrName>
                                        </p:attrNameLst>
                                      </p:cBhvr>
                                      <p:to>
                                        <p:strVal val="visible"/>
                                      </p:to>
                                    </p:set>
                                    <p:anim calcmode="lin" valueType="num">
                                      <p:cBhvr additive="base">
                                        <p:cTn id="135" dur="500" fill="hold"/>
                                        <p:tgtEl>
                                          <p:spTgt spid="44"/>
                                        </p:tgtEl>
                                        <p:attrNameLst>
                                          <p:attrName>ppt_x</p:attrName>
                                        </p:attrNameLst>
                                      </p:cBhvr>
                                      <p:tavLst>
                                        <p:tav tm="0">
                                          <p:val>
                                            <p:strVal val="0-#ppt_w/2"/>
                                          </p:val>
                                        </p:tav>
                                        <p:tav tm="100000">
                                          <p:val>
                                            <p:strVal val="#ppt_x"/>
                                          </p:val>
                                        </p:tav>
                                      </p:tavLst>
                                    </p:anim>
                                    <p:anim calcmode="lin" valueType="num">
                                      <p:cBhvr additive="base">
                                        <p:cTn id="13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xit" presetSubtype="6" fill="hold" grpId="1" nodeType="clickEffect">
                                  <p:stCondLst>
                                    <p:cond delay="0"/>
                                  </p:stCondLst>
                                  <p:childTnLst>
                                    <p:anim calcmode="lin" valueType="num">
                                      <p:cBhvr additive="base">
                                        <p:cTn id="140" dur="500"/>
                                        <p:tgtEl>
                                          <p:spTgt spid="44"/>
                                        </p:tgtEl>
                                        <p:attrNameLst>
                                          <p:attrName>ppt_x</p:attrName>
                                        </p:attrNameLst>
                                      </p:cBhvr>
                                      <p:tavLst>
                                        <p:tav tm="0">
                                          <p:val>
                                            <p:strVal val="ppt_x"/>
                                          </p:val>
                                        </p:tav>
                                        <p:tav tm="100000">
                                          <p:val>
                                            <p:strVal val="1+ppt_w/2"/>
                                          </p:val>
                                        </p:tav>
                                      </p:tavLst>
                                    </p:anim>
                                    <p:anim calcmode="lin" valueType="num">
                                      <p:cBhvr additive="base">
                                        <p:cTn id="141" dur="500"/>
                                        <p:tgtEl>
                                          <p:spTgt spid="44"/>
                                        </p:tgtEl>
                                        <p:attrNameLst>
                                          <p:attrName>ppt_y</p:attrName>
                                        </p:attrNameLst>
                                      </p:cBhvr>
                                      <p:tavLst>
                                        <p:tav tm="0">
                                          <p:val>
                                            <p:strVal val="ppt_y"/>
                                          </p:val>
                                        </p:tav>
                                        <p:tav tm="100000">
                                          <p:val>
                                            <p:strVal val="1+ppt_h/2"/>
                                          </p:val>
                                        </p:tav>
                                      </p:tavLst>
                                    </p:anim>
                                    <p:set>
                                      <p:cBhvr>
                                        <p:cTn id="142" dur="1" fill="hold">
                                          <p:stCondLst>
                                            <p:cond delay="499"/>
                                          </p:stCondLst>
                                        </p:cTn>
                                        <p:tgtEl>
                                          <p:spTgt spid="44"/>
                                        </p:tgtEl>
                                        <p:attrNameLst>
                                          <p:attrName>style.visibility</p:attrName>
                                        </p:attrNameLst>
                                      </p:cBhvr>
                                      <p:to>
                                        <p:strVal val="hidden"/>
                                      </p:to>
                                    </p:set>
                                  </p:childTnLst>
                                </p:cTn>
                              </p:par>
                              <p:par>
                                <p:cTn id="143" presetID="19" presetClass="emph" presetSubtype="0" fill="hold" grpId="0" nodeType="withEffect">
                                  <p:stCondLst>
                                    <p:cond delay="0"/>
                                  </p:stCondLst>
                                  <p:childTnLst>
                                    <p:animClr clrSpc="rgb" dir="cw">
                                      <p:cBhvr override="childStyle">
                                        <p:cTn id="144" dur="500" fill="hold"/>
                                        <p:tgtEl>
                                          <p:spTgt spid="27"/>
                                        </p:tgtEl>
                                        <p:attrNameLst>
                                          <p:attrName>style.color</p:attrName>
                                        </p:attrNameLst>
                                      </p:cBhvr>
                                      <p:to>
                                        <a:srgbClr val="00B050"/>
                                      </p:to>
                                    </p:animClr>
                                    <p:animClr clrSpc="rgb" dir="cw">
                                      <p:cBhvr>
                                        <p:cTn id="145" dur="500" fill="hold"/>
                                        <p:tgtEl>
                                          <p:spTgt spid="27"/>
                                        </p:tgtEl>
                                        <p:attrNameLst>
                                          <p:attrName>fillcolor</p:attrName>
                                        </p:attrNameLst>
                                      </p:cBhvr>
                                      <p:to>
                                        <a:srgbClr val="00B050"/>
                                      </p:to>
                                    </p:animClr>
                                    <p:set>
                                      <p:cBhvr>
                                        <p:cTn id="146" dur="500" fill="hold"/>
                                        <p:tgtEl>
                                          <p:spTgt spid="27"/>
                                        </p:tgtEl>
                                        <p:attrNameLst>
                                          <p:attrName>fill.type</p:attrName>
                                        </p:attrNameLst>
                                      </p:cBhvr>
                                      <p:to>
                                        <p:strVal val="solid"/>
                                      </p:to>
                                    </p:set>
                                    <p:set>
                                      <p:cBhvr>
                                        <p:cTn id="147"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48" restart="whenNotActive" fill="hold" evtFilter="cancelBubble" nodeType="interactiveSeq">
                <p:stCondLst>
                  <p:cond evt="onClick" delay="0">
                    <p:tgtEl>
                      <p:spTgt spid="25"/>
                    </p:tgtEl>
                  </p:cond>
                </p:stCondLst>
                <p:endSync evt="end" delay="0">
                  <p:rtn val="all"/>
                </p:endSync>
                <p:childTnLst>
                  <p:par>
                    <p:cTn id="149" fill="hold">
                      <p:stCondLst>
                        <p:cond delay="0"/>
                      </p:stCondLst>
                      <p:childTnLst>
                        <p:par>
                          <p:cTn id="150" fill="hold">
                            <p:stCondLst>
                              <p:cond delay="0"/>
                            </p:stCondLst>
                            <p:childTnLst>
                              <p:par>
                                <p:cTn id="151" presetID="2" presetClass="entr" presetSubtype="12" fill="hold" grpId="0" nodeType="clickEffect">
                                  <p:stCondLst>
                                    <p:cond delay="0"/>
                                  </p:stCondLst>
                                  <p:childTnLst>
                                    <p:set>
                                      <p:cBhvr>
                                        <p:cTn id="152" dur="1" fill="hold">
                                          <p:stCondLst>
                                            <p:cond delay="0"/>
                                          </p:stCondLst>
                                        </p:cTn>
                                        <p:tgtEl>
                                          <p:spTgt spid="42"/>
                                        </p:tgtEl>
                                        <p:attrNameLst>
                                          <p:attrName>style.visibility</p:attrName>
                                        </p:attrNameLst>
                                      </p:cBhvr>
                                      <p:to>
                                        <p:strVal val="visible"/>
                                      </p:to>
                                    </p:set>
                                    <p:anim calcmode="lin" valueType="num">
                                      <p:cBhvr additive="base">
                                        <p:cTn id="153" dur="500" fill="hold"/>
                                        <p:tgtEl>
                                          <p:spTgt spid="42"/>
                                        </p:tgtEl>
                                        <p:attrNameLst>
                                          <p:attrName>ppt_x</p:attrName>
                                        </p:attrNameLst>
                                      </p:cBhvr>
                                      <p:tavLst>
                                        <p:tav tm="0">
                                          <p:val>
                                            <p:strVal val="0-#ppt_w/2"/>
                                          </p:val>
                                        </p:tav>
                                        <p:tav tm="100000">
                                          <p:val>
                                            <p:strVal val="#ppt_x"/>
                                          </p:val>
                                        </p:tav>
                                      </p:tavLst>
                                    </p:anim>
                                    <p:anim calcmode="lin" valueType="num">
                                      <p:cBhvr additive="base">
                                        <p:cTn id="15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xit" presetSubtype="6" fill="hold" grpId="1" nodeType="clickEffect">
                                  <p:stCondLst>
                                    <p:cond delay="0"/>
                                  </p:stCondLst>
                                  <p:childTnLst>
                                    <p:anim calcmode="lin" valueType="num">
                                      <p:cBhvr additive="base">
                                        <p:cTn id="158" dur="500"/>
                                        <p:tgtEl>
                                          <p:spTgt spid="42"/>
                                        </p:tgtEl>
                                        <p:attrNameLst>
                                          <p:attrName>ppt_x</p:attrName>
                                        </p:attrNameLst>
                                      </p:cBhvr>
                                      <p:tavLst>
                                        <p:tav tm="0">
                                          <p:val>
                                            <p:strVal val="ppt_x"/>
                                          </p:val>
                                        </p:tav>
                                        <p:tav tm="100000">
                                          <p:val>
                                            <p:strVal val="1+ppt_w/2"/>
                                          </p:val>
                                        </p:tav>
                                      </p:tavLst>
                                    </p:anim>
                                    <p:anim calcmode="lin" valueType="num">
                                      <p:cBhvr additive="base">
                                        <p:cTn id="159" dur="500"/>
                                        <p:tgtEl>
                                          <p:spTgt spid="42"/>
                                        </p:tgtEl>
                                        <p:attrNameLst>
                                          <p:attrName>ppt_y</p:attrName>
                                        </p:attrNameLst>
                                      </p:cBhvr>
                                      <p:tavLst>
                                        <p:tav tm="0">
                                          <p:val>
                                            <p:strVal val="ppt_y"/>
                                          </p:val>
                                        </p:tav>
                                        <p:tav tm="100000">
                                          <p:val>
                                            <p:strVal val="1+ppt_h/2"/>
                                          </p:val>
                                        </p:tav>
                                      </p:tavLst>
                                    </p:anim>
                                    <p:set>
                                      <p:cBhvr>
                                        <p:cTn id="160" dur="1" fill="hold">
                                          <p:stCondLst>
                                            <p:cond delay="499"/>
                                          </p:stCondLst>
                                        </p:cTn>
                                        <p:tgtEl>
                                          <p:spTgt spid="42"/>
                                        </p:tgtEl>
                                        <p:attrNameLst>
                                          <p:attrName>style.visibility</p:attrName>
                                        </p:attrNameLst>
                                      </p:cBhvr>
                                      <p:to>
                                        <p:strVal val="hidden"/>
                                      </p:to>
                                    </p:set>
                                  </p:childTnLst>
                                </p:cTn>
                              </p:par>
                              <p:par>
                                <p:cTn id="161" presetID="19" presetClass="emph" presetSubtype="0" fill="hold" grpId="0" nodeType="withEffect">
                                  <p:stCondLst>
                                    <p:cond delay="0"/>
                                  </p:stCondLst>
                                  <p:childTnLst>
                                    <p:animClr clrSpc="rgb" dir="cw">
                                      <p:cBhvr override="childStyle">
                                        <p:cTn id="162" dur="500" fill="hold"/>
                                        <p:tgtEl>
                                          <p:spTgt spid="25"/>
                                        </p:tgtEl>
                                        <p:attrNameLst>
                                          <p:attrName>style.color</p:attrName>
                                        </p:attrNameLst>
                                      </p:cBhvr>
                                      <p:to>
                                        <a:srgbClr val="00B050"/>
                                      </p:to>
                                    </p:animClr>
                                    <p:animClr clrSpc="rgb" dir="cw">
                                      <p:cBhvr>
                                        <p:cTn id="163" dur="500" fill="hold"/>
                                        <p:tgtEl>
                                          <p:spTgt spid="25"/>
                                        </p:tgtEl>
                                        <p:attrNameLst>
                                          <p:attrName>fillcolor</p:attrName>
                                        </p:attrNameLst>
                                      </p:cBhvr>
                                      <p:to>
                                        <a:srgbClr val="00B050"/>
                                      </p:to>
                                    </p:animClr>
                                    <p:set>
                                      <p:cBhvr>
                                        <p:cTn id="164" dur="500" fill="hold"/>
                                        <p:tgtEl>
                                          <p:spTgt spid="25"/>
                                        </p:tgtEl>
                                        <p:attrNameLst>
                                          <p:attrName>fill.type</p:attrName>
                                        </p:attrNameLst>
                                      </p:cBhvr>
                                      <p:to>
                                        <p:strVal val="solid"/>
                                      </p:to>
                                    </p:set>
                                    <p:set>
                                      <p:cBhvr>
                                        <p:cTn id="165"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66" restart="whenNotActive" fill="hold" evtFilter="cancelBubble" nodeType="interactiveSeq">
                <p:stCondLst>
                  <p:cond evt="onClick" delay="0">
                    <p:tgtEl>
                      <p:spTgt spid="23"/>
                    </p:tgtEl>
                  </p:cond>
                </p:stCondLst>
                <p:endSync evt="end" delay="0">
                  <p:rtn val="all"/>
                </p:endSync>
                <p:childTnLst>
                  <p:par>
                    <p:cTn id="167" fill="hold">
                      <p:stCondLst>
                        <p:cond delay="0"/>
                      </p:stCondLst>
                      <p:childTnLst>
                        <p:par>
                          <p:cTn id="168" fill="hold">
                            <p:stCondLst>
                              <p:cond delay="0"/>
                            </p:stCondLst>
                            <p:childTnLst>
                              <p:par>
                                <p:cTn id="169" presetID="2" presetClass="entr" presetSubtype="12" fill="hold" grpId="0" nodeType="clickEffect">
                                  <p:stCondLst>
                                    <p:cond delay="0"/>
                                  </p:stCondLst>
                                  <p:childTnLst>
                                    <p:set>
                                      <p:cBhvr>
                                        <p:cTn id="170" dur="1" fill="hold">
                                          <p:stCondLst>
                                            <p:cond delay="0"/>
                                          </p:stCondLst>
                                        </p:cTn>
                                        <p:tgtEl>
                                          <p:spTgt spid="10"/>
                                        </p:tgtEl>
                                        <p:attrNameLst>
                                          <p:attrName>style.visibility</p:attrName>
                                        </p:attrNameLst>
                                      </p:cBhvr>
                                      <p:to>
                                        <p:strVal val="visible"/>
                                      </p:to>
                                    </p:set>
                                    <p:anim calcmode="lin" valueType="num">
                                      <p:cBhvr additive="base">
                                        <p:cTn id="171" dur="500" fill="hold"/>
                                        <p:tgtEl>
                                          <p:spTgt spid="10"/>
                                        </p:tgtEl>
                                        <p:attrNameLst>
                                          <p:attrName>ppt_x</p:attrName>
                                        </p:attrNameLst>
                                      </p:cBhvr>
                                      <p:tavLst>
                                        <p:tav tm="0">
                                          <p:val>
                                            <p:strVal val="0-#ppt_w/2"/>
                                          </p:val>
                                        </p:tav>
                                        <p:tav tm="100000">
                                          <p:val>
                                            <p:strVal val="#ppt_x"/>
                                          </p:val>
                                        </p:tav>
                                      </p:tavLst>
                                    </p:anim>
                                    <p:anim calcmode="lin" valueType="num">
                                      <p:cBhvr additive="base">
                                        <p:cTn id="17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xit" presetSubtype="6" fill="hold" grpId="1" nodeType="clickEffect">
                                  <p:stCondLst>
                                    <p:cond delay="0"/>
                                  </p:stCondLst>
                                  <p:childTnLst>
                                    <p:anim calcmode="lin" valueType="num">
                                      <p:cBhvr additive="base">
                                        <p:cTn id="176" dur="500"/>
                                        <p:tgtEl>
                                          <p:spTgt spid="10"/>
                                        </p:tgtEl>
                                        <p:attrNameLst>
                                          <p:attrName>ppt_x</p:attrName>
                                        </p:attrNameLst>
                                      </p:cBhvr>
                                      <p:tavLst>
                                        <p:tav tm="0">
                                          <p:val>
                                            <p:strVal val="ppt_x"/>
                                          </p:val>
                                        </p:tav>
                                        <p:tav tm="100000">
                                          <p:val>
                                            <p:strVal val="1+ppt_w/2"/>
                                          </p:val>
                                        </p:tav>
                                      </p:tavLst>
                                    </p:anim>
                                    <p:anim calcmode="lin" valueType="num">
                                      <p:cBhvr additive="base">
                                        <p:cTn id="177" dur="500"/>
                                        <p:tgtEl>
                                          <p:spTgt spid="10"/>
                                        </p:tgtEl>
                                        <p:attrNameLst>
                                          <p:attrName>ppt_y</p:attrName>
                                        </p:attrNameLst>
                                      </p:cBhvr>
                                      <p:tavLst>
                                        <p:tav tm="0">
                                          <p:val>
                                            <p:strVal val="ppt_y"/>
                                          </p:val>
                                        </p:tav>
                                        <p:tav tm="100000">
                                          <p:val>
                                            <p:strVal val="1+ppt_h/2"/>
                                          </p:val>
                                        </p:tav>
                                      </p:tavLst>
                                    </p:anim>
                                    <p:set>
                                      <p:cBhvr>
                                        <p:cTn id="178" dur="1" fill="hold">
                                          <p:stCondLst>
                                            <p:cond delay="499"/>
                                          </p:stCondLst>
                                        </p:cTn>
                                        <p:tgtEl>
                                          <p:spTgt spid="10"/>
                                        </p:tgtEl>
                                        <p:attrNameLst>
                                          <p:attrName>style.visibility</p:attrName>
                                        </p:attrNameLst>
                                      </p:cBhvr>
                                      <p:to>
                                        <p:strVal val="hidden"/>
                                      </p:to>
                                    </p:set>
                                  </p:childTnLst>
                                </p:cTn>
                              </p:par>
                              <p:par>
                                <p:cTn id="179" presetID="19" presetClass="emph" presetSubtype="0" fill="hold" grpId="0" nodeType="withEffect">
                                  <p:stCondLst>
                                    <p:cond delay="0"/>
                                  </p:stCondLst>
                                  <p:childTnLst>
                                    <p:animClr clrSpc="rgb" dir="cw">
                                      <p:cBhvr override="childStyle">
                                        <p:cTn id="180" dur="500" fill="hold"/>
                                        <p:tgtEl>
                                          <p:spTgt spid="23"/>
                                        </p:tgtEl>
                                        <p:attrNameLst>
                                          <p:attrName>style.color</p:attrName>
                                        </p:attrNameLst>
                                      </p:cBhvr>
                                      <p:to>
                                        <a:srgbClr val="00B050"/>
                                      </p:to>
                                    </p:animClr>
                                    <p:animClr clrSpc="rgb" dir="cw">
                                      <p:cBhvr>
                                        <p:cTn id="181" dur="500" fill="hold"/>
                                        <p:tgtEl>
                                          <p:spTgt spid="23"/>
                                        </p:tgtEl>
                                        <p:attrNameLst>
                                          <p:attrName>fillcolor</p:attrName>
                                        </p:attrNameLst>
                                      </p:cBhvr>
                                      <p:to>
                                        <a:srgbClr val="00B050"/>
                                      </p:to>
                                    </p:animClr>
                                    <p:set>
                                      <p:cBhvr>
                                        <p:cTn id="182" dur="500" fill="hold"/>
                                        <p:tgtEl>
                                          <p:spTgt spid="23"/>
                                        </p:tgtEl>
                                        <p:attrNameLst>
                                          <p:attrName>fill.type</p:attrName>
                                        </p:attrNameLst>
                                      </p:cBhvr>
                                      <p:to>
                                        <p:strVal val="solid"/>
                                      </p:to>
                                    </p:set>
                                    <p:set>
                                      <p:cBhvr>
                                        <p:cTn id="183"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84" restart="whenNotActive" fill="hold" evtFilter="cancelBubble" nodeType="interactiveSeq">
                <p:stCondLst>
                  <p:cond evt="onClick" delay="0">
                    <p:tgtEl>
                      <p:spTgt spid="50"/>
                    </p:tgtEl>
                  </p:cond>
                </p:stCondLst>
                <p:endSync evt="end" delay="0">
                  <p:rtn val="all"/>
                </p:endSync>
                <p:childTnLst>
                  <p:par>
                    <p:cTn id="185" fill="hold">
                      <p:stCondLst>
                        <p:cond delay="0"/>
                      </p:stCondLst>
                      <p:childTnLst>
                        <p:par>
                          <p:cTn id="186" fill="hold">
                            <p:stCondLst>
                              <p:cond delay="0"/>
                            </p:stCondLst>
                            <p:childTnLst>
                              <p:par>
                                <p:cTn id="187" presetID="53" presetClass="exit" presetSubtype="32" fill="hold" grpId="2" nodeType="afterEffect">
                                  <p:stCondLst>
                                    <p:cond delay="0"/>
                                  </p:stCondLst>
                                  <p:childTnLst>
                                    <p:anim calcmode="lin" valueType="num">
                                      <p:cBhvr>
                                        <p:cTn id="188" dur="500"/>
                                        <p:tgtEl>
                                          <p:spTgt spid="50"/>
                                        </p:tgtEl>
                                        <p:attrNameLst>
                                          <p:attrName>ppt_w</p:attrName>
                                        </p:attrNameLst>
                                      </p:cBhvr>
                                      <p:tavLst>
                                        <p:tav tm="0">
                                          <p:val>
                                            <p:strVal val="ppt_w"/>
                                          </p:val>
                                        </p:tav>
                                        <p:tav tm="100000">
                                          <p:val>
                                            <p:fltVal val="0"/>
                                          </p:val>
                                        </p:tav>
                                      </p:tavLst>
                                    </p:anim>
                                    <p:anim calcmode="lin" valueType="num">
                                      <p:cBhvr>
                                        <p:cTn id="189" dur="500"/>
                                        <p:tgtEl>
                                          <p:spTgt spid="50"/>
                                        </p:tgtEl>
                                        <p:attrNameLst>
                                          <p:attrName>ppt_h</p:attrName>
                                        </p:attrNameLst>
                                      </p:cBhvr>
                                      <p:tavLst>
                                        <p:tav tm="0">
                                          <p:val>
                                            <p:strVal val="ppt_h"/>
                                          </p:val>
                                        </p:tav>
                                        <p:tav tm="100000">
                                          <p:val>
                                            <p:fltVal val="0"/>
                                          </p:val>
                                        </p:tav>
                                      </p:tavLst>
                                    </p:anim>
                                    <p:animEffect transition="out" filter="fade">
                                      <p:cBhvr>
                                        <p:cTn id="190" dur="500"/>
                                        <p:tgtEl>
                                          <p:spTgt spid="50"/>
                                        </p:tgtEl>
                                      </p:cBhvr>
                                    </p:animEffect>
                                    <p:set>
                                      <p:cBhvr>
                                        <p:cTn id="191" dur="1" fill="hold">
                                          <p:stCondLst>
                                            <p:cond delay="499"/>
                                          </p:stCondLst>
                                        </p:cTn>
                                        <p:tgtEl>
                                          <p:spTgt spid="50"/>
                                        </p:tgtEl>
                                        <p:attrNameLst>
                                          <p:attrName>style.visibility</p:attrName>
                                        </p:attrNameLst>
                                      </p:cBhvr>
                                      <p:to>
                                        <p:strVal val="hidden"/>
                                      </p:to>
                                    </p:set>
                                  </p:childTnLst>
                                </p:cTn>
                              </p:par>
                              <p:par>
                                <p:cTn id="192" presetID="18" presetClass="entr" presetSubtype="12" fill="hold" nodeType="withEffect">
                                  <p:stCondLst>
                                    <p:cond delay="0"/>
                                  </p:stCondLst>
                                  <p:childTnLst>
                                    <p:set>
                                      <p:cBhvr>
                                        <p:cTn id="193" dur="1" fill="hold">
                                          <p:stCondLst>
                                            <p:cond delay="0"/>
                                          </p:stCondLst>
                                        </p:cTn>
                                        <p:tgtEl>
                                          <p:spTgt spid="52"/>
                                        </p:tgtEl>
                                        <p:attrNameLst>
                                          <p:attrName>style.visibility</p:attrName>
                                        </p:attrNameLst>
                                      </p:cBhvr>
                                      <p:to>
                                        <p:strVal val="visible"/>
                                      </p:to>
                                    </p:set>
                                    <p:animEffect transition="in" filter="strips(downLeft)">
                                      <p:cBhvr>
                                        <p:cTn id="194" dur="500"/>
                                        <p:tgtEl>
                                          <p:spTgt spid="52"/>
                                        </p:tgtEl>
                                      </p:cBhvr>
                                    </p:animEffect>
                                  </p:childTnLst>
                                </p:cTn>
                              </p:par>
                            </p:childTnLst>
                          </p:cTn>
                        </p:par>
                      </p:childTnLst>
                    </p:cTn>
                  </p:par>
                </p:childTnLst>
              </p:cTn>
              <p:nextCondLst>
                <p:cond evt="onClick" delay="0">
                  <p:tgtEl>
                    <p:spTgt spid="50"/>
                  </p:tgtEl>
                </p:cond>
              </p:nextCondLst>
            </p:seq>
            <p:seq concurrent="1" nextAc="seek">
              <p:cTn id="195" restart="whenNotActive" fill="hold" evtFilter="cancelBubble" nodeType="interactiveSeq">
                <p:stCondLst>
                  <p:cond evt="onClick" delay="0">
                    <p:tgtEl>
                      <p:spTgt spid="10"/>
                    </p:tgtEl>
                  </p:cond>
                </p:stCondLst>
                <p:endSync evt="end" delay="0">
                  <p:rtn val="all"/>
                </p:endSync>
                <p:childTnLst>
                  <p:par>
                    <p:cTn id="196" fill="hold">
                      <p:stCondLst>
                        <p:cond delay="0"/>
                      </p:stCondLst>
                      <p:childTnLst>
                        <p:par>
                          <p:cTn id="197" fill="hold">
                            <p:stCondLst>
                              <p:cond delay="0"/>
                            </p:stCondLst>
                            <p:childTnLst>
                              <p:par>
                                <p:cTn id="198" presetID="2" presetClass="exit" presetSubtype="4" fill="hold" grpId="2" nodeType="clickEffect">
                                  <p:stCondLst>
                                    <p:cond delay="0"/>
                                  </p:stCondLst>
                                  <p:childTnLst>
                                    <p:anim calcmode="lin" valueType="num">
                                      <p:cBhvr additive="base">
                                        <p:cTn id="199" dur="500"/>
                                        <p:tgtEl>
                                          <p:spTgt spid="10"/>
                                        </p:tgtEl>
                                        <p:attrNameLst>
                                          <p:attrName>ppt_x</p:attrName>
                                        </p:attrNameLst>
                                      </p:cBhvr>
                                      <p:tavLst>
                                        <p:tav tm="0">
                                          <p:val>
                                            <p:strVal val="ppt_x"/>
                                          </p:val>
                                        </p:tav>
                                        <p:tav tm="100000">
                                          <p:val>
                                            <p:strVal val="ppt_x"/>
                                          </p:val>
                                        </p:tav>
                                      </p:tavLst>
                                    </p:anim>
                                    <p:anim calcmode="lin" valueType="num">
                                      <p:cBhvr additive="base">
                                        <p:cTn id="200" dur="500"/>
                                        <p:tgtEl>
                                          <p:spTgt spid="10"/>
                                        </p:tgtEl>
                                        <p:attrNameLst>
                                          <p:attrName>ppt_y</p:attrName>
                                        </p:attrNameLst>
                                      </p:cBhvr>
                                      <p:tavLst>
                                        <p:tav tm="0">
                                          <p:val>
                                            <p:strVal val="ppt_y"/>
                                          </p:val>
                                        </p:tav>
                                        <p:tav tm="100000">
                                          <p:val>
                                            <p:strVal val="1+ppt_h/2"/>
                                          </p:val>
                                        </p:tav>
                                      </p:tavLst>
                                    </p:anim>
                                    <p:set>
                                      <p:cBhvr>
                                        <p:cTn id="201" dur="1" fill="hold">
                                          <p:stCondLst>
                                            <p:cond delay="499"/>
                                          </p:stCondLst>
                                        </p:cTn>
                                        <p:tgtEl>
                                          <p:spTgt spid="10"/>
                                        </p:tgtEl>
                                        <p:attrNameLst>
                                          <p:attrName>style.visibility</p:attrName>
                                        </p:attrNameLst>
                                      </p:cBhvr>
                                      <p:to>
                                        <p:strVal val="hidden"/>
                                      </p:to>
                                    </p:set>
                                  </p:childTnLst>
                                </p:cTn>
                              </p:par>
                              <p:par>
                                <p:cTn id="202" presetID="18" presetClass="entr" presetSubtype="12" fill="hold" nodeType="withEffect">
                                  <p:stCondLst>
                                    <p:cond delay="0"/>
                                  </p:stCondLst>
                                  <p:childTnLst>
                                    <p:set>
                                      <p:cBhvr>
                                        <p:cTn id="203" dur="1" fill="hold">
                                          <p:stCondLst>
                                            <p:cond delay="0"/>
                                          </p:stCondLst>
                                        </p:cTn>
                                        <p:tgtEl>
                                          <p:spTgt spid="53"/>
                                        </p:tgtEl>
                                        <p:attrNameLst>
                                          <p:attrName>style.visibility</p:attrName>
                                        </p:attrNameLst>
                                      </p:cBhvr>
                                      <p:to>
                                        <p:strVal val="visible"/>
                                      </p:to>
                                    </p:set>
                                    <p:animEffect transition="in" filter="strips(downLeft)">
                                      <p:cBhvr>
                                        <p:cTn id="204" dur="500"/>
                                        <p:tgtEl>
                                          <p:spTgt spid="53"/>
                                        </p:tgtEl>
                                      </p:cBhvr>
                                    </p:animEffect>
                                  </p:childTnLst>
                                </p:cTn>
                              </p:par>
                            </p:childTnLst>
                          </p:cTn>
                        </p:par>
                      </p:childTnLst>
                    </p:cTn>
                  </p:par>
                </p:childTnLst>
              </p:cTn>
              <p:nextCondLst>
                <p:cond evt="onClick" delay="0">
                  <p:tgtEl>
                    <p:spTgt spid="10"/>
                  </p:tgtEl>
                </p:cond>
              </p:nextCondLst>
            </p:seq>
            <p:seq concurrent="1" nextAc="seek">
              <p:cTn id="205" restart="whenNotActive" fill="hold" evtFilter="cancelBubble" nodeType="interactiveSeq">
                <p:stCondLst>
                  <p:cond evt="onClick" delay="0">
                    <p:tgtEl>
                      <p:spTgt spid="42"/>
                    </p:tgtEl>
                  </p:cond>
                </p:stCondLst>
                <p:endSync evt="end" delay="0">
                  <p:rtn val="all"/>
                </p:endSync>
                <p:childTnLst>
                  <p:par>
                    <p:cTn id="206" fill="hold">
                      <p:stCondLst>
                        <p:cond delay="0"/>
                      </p:stCondLst>
                      <p:childTnLst>
                        <p:par>
                          <p:cTn id="207" fill="hold">
                            <p:stCondLst>
                              <p:cond delay="0"/>
                            </p:stCondLst>
                            <p:childTnLst>
                              <p:par>
                                <p:cTn id="208" presetID="2" presetClass="exit" presetSubtype="4" fill="hold" grpId="2" nodeType="clickEffect">
                                  <p:stCondLst>
                                    <p:cond delay="0"/>
                                  </p:stCondLst>
                                  <p:childTnLst>
                                    <p:anim calcmode="lin" valueType="num">
                                      <p:cBhvr additive="base">
                                        <p:cTn id="209" dur="500"/>
                                        <p:tgtEl>
                                          <p:spTgt spid="42"/>
                                        </p:tgtEl>
                                        <p:attrNameLst>
                                          <p:attrName>ppt_x</p:attrName>
                                        </p:attrNameLst>
                                      </p:cBhvr>
                                      <p:tavLst>
                                        <p:tav tm="0">
                                          <p:val>
                                            <p:strVal val="ppt_x"/>
                                          </p:val>
                                        </p:tav>
                                        <p:tav tm="100000">
                                          <p:val>
                                            <p:strVal val="ppt_x"/>
                                          </p:val>
                                        </p:tav>
                                      </p:tavLst>
                                    </p:anim>
                                    <p:anim calcmode="lin" valueType="num">
                                      <p:cBhvr additive="base">
                                        <p:cTn id="210" dur="500"/>
                                        <p:tgtEl>
                                          <p:spTgt spid="42"/>
                                        </p:tgtEl>
                                        <p:attrNameLst>
                                          <p:attrName>ppt_y</p:attrName>
                                        </p:attrNameLst>
                                      </p:cBhvr>
                                      <p:tavLst>
                                        <p:tav tm="0">
                                          <p:val>
                                            <p:strVal val="ppt_y"/>
                                          </p:val>
                                        </p:tav>
                                        <p:tav tm="100000">
                                          <p:val>
                                            <p:strVal val="1+ppt_h/2"/>
                                          </p:val>
                                        </p:tav>
                                      </p:tavLst>
                                    </p:anim>
                                    <p:set>
                                      <p:cBhvr>
                                        <p:cTn id="211" dur="1" fill="hold">
                                          <p:stCondLst>
                                            <p:cond delay="499"/>
                                          </p:stCondLst>
                                        </p:cTn>
                                        <p:tgtEl>
                                          <p:spTgt spid="42"/>
                                        </p:tgtEl>
                                        <p:attrNameLst>
                                          <p:attrName>style.visibility</p:attrName>
                                        </p:attrNameLst>
                                      </p:cBhvr>
                                      <p:to>
                                        <p:strVal val="hidden"/>
                                      </p:to>
                                    </p:set>
                                  </p:childTnLst>
                                </p:cTn>
                              </p:par>
                              <p:par>
                                <p:cTn id="212" presetID="18" presetClass="entr" presetSubtype="12" fill="hold" nodeType="withEffect">
                                  <p:stCondLst>
                                    <p:cond delay="0"/>
                                  </p:stCondLst>
                                  <p:childTnLst>
                                    <p:set>
                                      <p:cBhvr>
                                        <p:cTn id="213" dur="1" fill="hold">
                                          <p:stCondLst>
                                            <p:cond delay="0"/>
                                          </p:stCondLst>
                                        </p:cTn>
                                        <p:tgtEl>
                                          <p:spTgt spid="54"/>
                                        </p:tgtEl>
                                        <p:attrNameLst>
                                          <p:attrName>style.visibility</p:attrName>
                                        </p:attrNameLst>
                                      </p:cBhvr>
                                      <p:to>
                                        <p:strVal val="visible"/>
                                      </p:to>
                                    </p:set>
                                    <p:animEffect transition="in" filter="strips(downLeft)">
                                      <p:cBhvr>
                                        <p:cTn id="214" dur="500"/>
                                        <p:tgtEl>
                                          <p:spTgt spid="54"/>
                                        </p:tgtEl>
                                      </p:cBhvr>
                                    </p:animEffect>
                                  </p:childTnLst>
                                </p:cTn>
                              </p:par>
                            </p:childTnLst>
                          </p:cTn>
                        </p:par>
                      </p:childTnLst>
                    </p:cTn>
                  </p:par>
                </p:childTnLst>
              </p:cTn>
              <p:nextCondLst>
                <p:cond evt="onClick" delay="0">
                  <p:tgtEl>
                    <p:spTgt spid="42"/>
                  </p:tgtEl>
                </p:cond>
              </p:nextCondLst>
            </p:seq>
            <p:seq concurrent="1" nextAc="seek">
              <p:cTn id="215" restart="whenNotActive" fill="hold" evtFilter="cancelBubble" nodeType="interactiveSeq">
                <p:stCondLst>
                  <p:cond evt="onClick" delay="0">
                    <p:tgtEl>
                      <p:spTgt spid="44"/>
                    </p:tgtEl>
                  </p:cond>
                </p:stCondLst>
                <p:endSync evt="end" delay="0">
                  <p:rtn val="all"/>
                </p:endSync>
                <p:childTnLst>
                  <p:par>
                    <p:cTn id="216" fill="hold">
                      <p:stCondLst>
                        <p:cond delay="0"/>
                      </p:stCondLst>
                      <p:childTnLst>
                        <p:par>
                          <p:cTn id="217" fill="hold">
                            <p:stCondLst>
                              <p:cond delay="0"/>
                            </p:stCondLst>
                            <p:childTnLst>
                              <p:par>
                                <p:cTn id="218" presetID="2" presetClass="exit" presetSubtype="4" fill="hold" grpId="2" nodeType="clickEffect">
                                  <p:stCondLst>
                                    <p:cond delay="0"/>
                                  </p:stCondLst>
                                  <p:childTnLst>
                                    <p:anim calcmode="lin" valueType="num">
                                      <p:cBhvr additive="base">
                                        <p:cTn id="219" dur="500"/>
                                        <p:tgtEl>
                                          <p:spTgt spid="44"/>
                                        </p:tgtEl>
                                        <p:attrNameLst>
                                          <p:attrName>ppt_x</p:attrName>
                                        </p:attrNameLst>
                                      </p:cBhvr>
                                      <p:tavLst>
                                        <p:tav tm="0">
                                          <p:val>
                                            <p:strVal val="ppt_x"/>
                                          </p:val>
                                        </p:tav>
                                        <p:tav tm="100000">
                                          <p:val>
                                            <p:strVal val="ppt_x"/>
                                          </p:val>
                                        </p:tav>
                                      </p:tavLst>
                                    </p:anim>
                                    <p:anim calcmode="lin" valueType="num">
                                      <p:cBhvr additive="base">
                                        <p:cTn id="220" dur="500"/>
                                        <p:tgtEl>
                                          <p:spTgt spid="44"/>
                                        </p:tgtEl>
                                        <p:attrNameLst>
                                          <p:attrName>ppt_y</p:attrName>
                                        </p:attrNameLst>
                                      </p:cBhvr>
                                      <p:tavLst>
                                        <p:tav tm="0">
                                          <p:val>
                                            <p:strVal val="ppt_y"/>
                                          </p:val>
                                        </p:tav>
                                        <p:tav tm="100000">
                                          <p:val>
                                            <p:strVal val="1+ppt_h/2"/>
                                          </p:val>
                                        </p:tav>
                                      </p:tavLst>
                                    </p:anim>
                                    <p:set>
                                      <p:cBhvr>
                                        <p:cTn id="221" dur="1" fill="hold">
                                          <p:stCondLst>
                                            <p:cond delay="499"/>
                                          </p:stCondLst>
                                        </p:cTn>
                                        <p:tgtEl>
                                          <p:spTgt spid="44"/>
                                        </p:tgtEl>
                                        <p:attrNameLst>
                                          <p:attrName>style.visibility</p:attrName>
                                        </p:attrNameLst>
                                      </p:cBhvr>
                                      <p:to>
                                        <p:strVal val="hidden"/>
                                      </p:to>
                                    </p:set>
                                  </p:childTnLst>
                                </p:cTn>
                              </p:par>
                              <p:par>
                                <p:cTn id="222" presetID="18" presetClass="entr" presetSubtype="12" fill="hold" nodeType="withEffect">
                                  <p:stCondLst>
                                    <p:cond delay="0"/>
                                  </p:stCondLst>
                                  <p:childTnLst>
                                    <p:set>
                                      <p:cBhvr>
                                        <p:cTn id="223" dur="1" fill="hold">
                                          <p:stCondLst>
                                            <p:cond delay="0"/>
                                          </p:stCondLst>
                                        </p:cTn>
                                        <p:tgtEl>
                                          <p:spTgt spid="55"/>
                                        </p:tgtEl>
                                        <p:attrNameLst>
                                          <p:attrName>style.visibility</p:attrName>
                                        </p:attrNameLst>
                                      </p:cBhvr>
                                      <p:to>
                                        <p:strVal val="visible"/>
                                      </p:to>
                                    </p:set>
                                    <p:animEffect transition="in" filter="strips(downLeft)">
                                      <p:cBhvr>
                                        <p:cTn id="224" dur="500"/>
                                        <p:tgtEl>
                                          <p:spTgt spid="55"/>
                                        </p:tgtEl>
                                      </p:cBhvr>
                                    </p:animEffect>
                                  </p:childTnLst>
                                </p:cTn>
                              </p:par>
                            </p:childTnLst>
                          </p:cTn>
                        </p:par>
                      </p:childTnLst>
                    </p:cTn>
                  </p:par>
                </p:childTnLst>
              </p:cTn>
              <p:nextCondLst>
                <p:cond evt="onClick" delay="0">
                  <p:tgtEl>
                    <p:spTgt spid="44"/>
                  </p:tgtEl>
                </p:cond>
              </p:nextCondLst>
            </p:seq>
            <p:seq concurrent="1" nextAc="seek">
              <p:cTn id="225" restart="whenNotActive" fill="hold" evtFilter="cancelBubble" nodeType="interactiveSeq">
                <p:stCondLst>
                  <p:cond evt="onClick" delay="0">
                    <p:tgtEl>
                      <p:spTgt spid="45"/>
                    </p:tgtEl>
                  </p:cond>
                </p:stCondLst>
                <p:endSync evt="end" delay="0">
                  <p:rtn val="all"/>
                </p:endSync>
                <p:childTnLst>
                  <p:par>
                    <p:cTn id="226" fill="hold">
                      <p:stCondLst>
                        <p:cond delay="0"/>
                      </p:stCondLst>
                      <p:childTnLst>
                        <p:par>
                          <p:cTn id="227" fill="hold">
                            <p:stCondLst>
                              <p:cond delay="0"/>
                            </p:stCondLst>
                            <p:childTnLst>
                              <p:par>
                                <p:cTn id="228" presetID="2" presetClass="exit" presetSubtype="4" fill="hold" grpId="2" nodeType="clickEffect">
                                  <p:stCondLst>
                                    <p:cond delay="0"/>
                                  </p:stCondLst>
                                  <p:childTnLst>
                                    <p:anim calcmode="lin" valueType="num">
                                      <p:cBhvr additive="base">
                                        <p:cTn id="229" dur="500"/>
                                        <p:tgtEl>
                                          <p:spTgt spid="45"/>
                                        </p:tgtEl>
                                        <p:attrNameLst>
                                          <p:attrName>ppt_x</p:attrName>
                                        </p:attrNameLst>
                                      </p:cBhvr>
                                      <p:tavLst>
                                        <p:tav tm="0">
                                          <p:val>
                                            <p:strVal val="ppt_x"/>
                                          </p:val>
                                        </p:tav>
                                        <p:tav tm="100000">
                                          <p:val>
                                            <p:strVal val="ppt_x"/>
                                          </p:val>
                                        </p:tav>
                                      </p:tavLst>
                                    </p:anim>
                                    <p:anim calcmode="lin" valueType="num">
                                      <p:cBhvr additive="base">
                                        <p:cTn id="230" dur="500"/>
                                        <p:tgtEl>
                                          <p:spTgt spid="45"/>
                                        </p:tgtEl>
                                        <p:attrNameLst>
                                          <p:attrName>ppt_y</p:attrName>
                                        </p:attrNameLst>
                                      </p:cBhvr>
                                      <p:tavLst>
                                        <p:tav tm="0">
                                          <p:val>
                                            <p:strVal val="ppt_y"/>
                                          </p:val>
                                        </p:tav>
                                        <p:tav tm="100000">
                                          <p:val>
                                            <p:strVal val="1+ppt_h/2"/>
                                          </p:val>
                                        </p:tav>
                                      </p:tavLst>
                                    </p:anim>
                                    <p:set>
                                      <p:cBhvr>
                                        <p:cTn id="231" dur="1" fill="hold">
                                          <p:stCondLst>
                                            <p:cond delay="499"/>
                                          </p:stCondLst>
                                        </p:cTn>
                                        <p:tgtEl>
                                          <p:spTgt spid="45"/>
                                        </p:tgtEl>
                                        <p:attrNameLst>
                                          <p:attrName>style.visibility</p:attrName>
                                        </p:attrNameLst>
                                      </p:cBhvr>
                                      <p:to>
                                        <p:strVal val="hidden"/>
                                      </p:to>
                                    </p:set>
                                  </p:childTnLst>
                                </p:cTn>
                              </p:par>
                              <p:par>
                                <p:cTn id="232" presetID="18" presetClass="entr" presetSubtype="12" fill="hold" nodeType="withEffect">
                                  <p:stCondLst>
                                    <p:cond delay="0"/>
                                  </p:stCondLst>
                                  <p:childTnLst>
                                    <p:set>
                                      <p:cBhvr>
                                        <p:cTn id="233" dur="1" fill="hold">
                                          <p:stCondLst>
                                            <p:cond delay="0"/>
                                          </p:stCondLst>
                                        </p:cTn>
                                        <p:tgtEl>
                                          <p:spTgt spid="56"/>
                                        </p:tgtEl>
                                        <p:attrNameLst>
                                          <p:attrName>style.visibility</p:attrName>
                                        </p:attrNameLst>
                                      </p:cBhvr>
                                      <p:to>
                                        <p:strVal val="visible"/>
                                      </p:to>
                                    </p:set>
                                    <p:animEffect transition="in" filter="strips(downLeft)">
                                      <p:cBhvr>
                                        <p:cTn id="234" dur="500"/>
                                        <p:tgtEl>
                                          <p:spTgt spid="56"/>
                                        </p:tgtEl>
                                      </p:cBhvr>
                                    </p:animEffect>
                                  </p:childTnLst>
                                </p:cTn>
                              </p:par>
                            </p:childTnLst>
                          </p:cTn>
                        </p:par>
                      </p:childTnLst>
                    </p:cTn>
                  </p:par>
                </p:childTnLst>
              </p:cTn>
              <p:nextCondLst>
                <p:cond evt="onClick" delay="0">
                  <p:tgtEl>
                    <p:spTgt spid="45"/>
                  </p:tgtEl>
                </p:cond>
              </p:nextCondLst>
            </p:seq>
            <p:seq concurrent="1" nextAc="seek">
              <p:cTn id="235" restart="whenNotActive" fill="hold" evtFilter="cancelBubble" nodeType="interactiveSeq">
                <p:stCondLst>
                  <p:cond evt="onClick" delay="0">
                    <p:tgtEl>
                      <p:spTgt spid="46"/>
                    </p:tgtEl>
                  </p:cond>
                </p:stCondLst>
                <p:endSync evt="end" delay="0">
                  <p:rtn val="all"/>
                </p:endSync>
                <p:childTnLst>
                  <p:par>
                    <p:cTn id="236" fill="hold">
                      <p:stCondLst>
                        <p:cond delay="0"/>
                      </p:stCondLst>
                      <p:childTnLst>
                        <p:par>
                          <p:cTn id="237" fill="hold">
                            <p:stCondLst>
                              <p:cond delay="0"/>
                            </p:stCondLst>
                            <p:childTnLst>
                              <p:par>
                                <p:cTn id="238" presetID="2" presetClass="exit" presetSubtype="4" fill="hold" grpId="2" nodeType="clickEffect">
                                  <p:stCondLst>
                                    <p:cond delay="0"/>
                                  </p:stCondLst>
                                  <p:childTnLst>
                                    <p:anim calcmode="lin" valueType="num">
                                      <p:cBhvr additive="base">
                                        <p:cTn id="239" dur="500"/>
                                        <p:tgtEl>
                                          <p:spTgt spid="46"/>
                                        </p:tgtEl>
                                        <p:attrNameLst>
                                          <p:attrName>ppt_x</p:attrName>
                                        </p:attrNameLst>
                                      </p:cBhvr>
                                      <p:tavLst>
                                        <p:tav tm="0">
                                          <p:val>
                                            <p:strVal val="ppt_x"/>
                                          </p:val>
                                        </p:tav>
                                        <p:tav tm="100000">
                                          <p:val>
                                            <p:strVal val="ppt_x"/>
                                          </p:val>
                                        </p:tav>
                                      </p:tavLst>
                                    </p:anim>
                                    <p:anim calcmode="lin" valueType="num">
                                      <p:cBhvr additive="base">
                                        <p:cTn id="240" dur="500"/>
                                        <p:tgtEl>
                                          <p:spTgt spid="46"/>
                                        </p:tgtEl>
                                        <p:attrNameLst>
                                          <p:attrName>ppt_y</p:attrName>
                                        </p:attrNameLst>
                                      </p:cBhvr>
                                      <p:tavLst>
                                        <p:tav tm="0">
                                          <p:val>
                                            <p:strVal val="ppt_y"/>
                                          </p:val>
                                        </p:tav>
                                        <p:tav tm="100000">
                                          <p:val>
                                            <p:strVal val="1+ppt_h/2"/>
                                          </p:val>
                                        </p:tav>
                                      </p:tavLst>
                                    </p:anim>
                                    <p:set>
                                      <p:cBhvr>
                                        <p:cTn id="241" dur="1" fill="hold">
                                          <p:stCondLst>
                                            <p:cond delay="499"/>
                                          </p:stCondLst>
                                        </p:cTn>
                                        <p:tgtEl>
                                          <p:spTgt spid="46"/>
                                        </p:tgtEl>
                                        <p:attrNameLst>
                                          <p:attrName>style.visibility</p:attrName>
                                        </p:attrNameLst>
                                      </p:cBhvr>
                                      <p:to>
                                        <p:strVal val="hidden"/>
                                      </p:to>
                                    </p:set>
                                  </p:childTnLst>
                                </p:cTn>
                              </p:par>
                              <p:par>
                                <p:cTn id="242" presetID="18" presetClass="entr" presetSubtype="12" fill="hold" nodeType="withEffect">
                                  <p:stCondLst>
                                    <p:cond delay="0"/>
                                  </p:stCondLst>
                                  <p:childTnLst>
                                    <p:set>
                                      <p:cBhvr>
                                        <p:cTn id="243" dur="1" fill="hold">
                                          <p:stCondLst>
                                            <p:cond delay="0"/>
                                          </p:stCondLst>
                                        </p:cTn>
                                        <p:tgtEl>
                                          <p:spTgt spid="57"/>
                                        </p:tgtEl>
                                        <p:attrNameLst>
                                          <p:attrName>style.visibility</p:attrName>
                                        </p:attrNameLst>
                                      </p:cBhvr>
                                      <p:to>
                                        <p:strVal val="visible"/>
                                      </p:to>
                                    </p:set>
                                    <p:animEffect transition="in" filter="strips(downLeft)">
                                      <p:cBhvr>
                                        <p:cTn id="244" dur="500"/>
                                        <p:tgtEl>
                                          <p:spTgt spid="57"/>
                                        </p:tgtEl>
                                      </p:cBhvr>
                                    </p:animEffect>
                                  </p:childTnLst>
                                </p:cTn>
                              </p:par>
                            </p:childTnLst>
                          </p:cTn>
                        </p:par>
                      </p:childTnLst>
                    </p:cTn>
                  </p:par>
                </p:childTnLst>
              </p:cTn>
              <p:nextCondLst>
                <p:cond evt="onClick" delay="0">
                  <p:tgtEl>
                    <p:spTgt spid="46"/>
                  </p:tgtEl>
                </p:cond>
              </p:nextCondLst>
            </p:seq>
            <p:seq concurrent="1" nextAc="seek">
              <p:cTn id="245" restart="whenNotActive" fill="hold" evtFilter="cancelBubble" nodeType="interactiveSeq">
                <p:stCondLst>
                  <p:cond evt="onClick" delay="0">
                    <p:tgtEl>
                      <p:spTgt spid="47"/>
                    </p:tgtEl>
                  </p:cond>
                </p:stCondLst>
                <p:endSync evt="end" delay="0">
                  <p:rtn val="all"/>
                </p:endSync>
                <p:childTnLst>
                  <p:par>
                    <p:cTn id="246" fill="hold">
                      <p:stCondLst>
                        <p:cond delay="0"/>
                      </p:stCondLst>
                      <p:childTnLst>
                        <p:par>
                          <p:cTn id="247" fill="hold">
                            <p:stCondLst>
                              <p:cond delay="0"/>
                            </p:stCondLst>
                            <p:childTnLst>
                              <p:par>
                                <p:cTn id="248" presetID="2" presetClass="exit" presetSubtype="4" fill="hold" grpId="2" nodeType="clickEffect">
                                  <p:stCondLst>
                                    <p:cond delay="0"/>
                                  </p:stCondLst>
                                  <p:childTnLst>
                                    <p:anim calcmode="lin" valueType="num">
                                      <p:cBhvr additive="base">
                                        <p:cTn id="249" dur="500"/>
                                        <p:tgtEl>
                                          <p:spTgt spid="47"/>
                                        </p:tgtEl>
                                        <p:attrNameLst>
                                          <p:attrName>ppt_x</p:attrName>
                                        </p:attrNameLst>
                                      </p:cBhvr>
                                      <p:tavLst>
                                        <p:tav tm="0">
                                          <p:val>
                                            <p:strVal val="ppt_x"/>
                                          </p:val>
                                        </p:tav>
                                        <p:tav tm="100000">
                                          <p:val>
                                            <p:strVal val="ppt_x"/>
                                          </p:val>
                                        </p:tav>
                                      </p:tavLst>
                                    </p:anim>
                                    <p:anim calcmode="lin" valueType="num">
                                      <p:cBhvr additive="base">
                                        <p:cTn id="250" dur="500"/>
                                        <p:tgtEl>
                                          <p:spTgt spid="47"/>
                                        </p:tgtEl>
                                        <p:attrNameLst>
                                          <p:attrName>ppt_y</p:attrName>
                                        </p:attrNameLst>
                                      </p:cBhvr>
                                      <p:tavLst>
                                        <p:tav tm="0">
                                          <p:val>
                                            <p:strVal val="ppt_y"/>
                                          </p:val>
                                        </p:tav>
                                        <p:tav tm="100000">
                                          <p:val>
                                            <p:strVal val="1+ppt_h/2"/>
                                          </p:val>
                                        </p:tav>
                                      </p:tavLst>
                                    </p:anim>
                                    <p:set>
                                      <p:cBhvr>
                                        <p:cTn id="251" dur="1" fill="hold">
                                          <p:stCondLst>
                                            <p:cond delay="499"/>
                                          </p:stCondLst>
                                        </p:cTn>
                                        <p:tgtEl>
                                          <p:spTgt spid="47"/>
                                        </p:tgtEl>
                                        <p:attrNameLst>
                                          <p:attrName>style.visibility</p:attrName>
                                        </p:attrNameLst>
                                      </p:cBhvr>
                                      <p:to>
                                        <p:strVal val="hidden"/>
                                      </p:to>
                                    </p:set>
                                  </p:childTnLst>
                                </p:cTn>
                              </p:par>
                              <p:par>
                                <p:cTn id="252" presetID="18" presetClass="entr" presetSubtype="12" fill="hold" nodeType="withEffect">
                                  <p:stCondLst>
                                    <p:cond delay="0"/>
                                  </p:stCondLst>
                                  <p:childTnLst>
                                    <p:set>
                                      <p:cBhvr>
                                        <p:cTn id="253" dur="1" fill="hold">
                                          <p:stCondLst>
                                            <p:cond delay="0"/>
                                          </p:stCondLst>
                                        </p:cTn>
                                        <p:tgtEl>
                                          <p:spTgt spid="58"/>
                                        </p:tgtEl>
                                        <p:attrNameLst>
                                          <p:attrName>style.visibility</p:attrName>
                                        </p:attrNameLst>
                                      </p:cBhvr>
                                      <p:to>
                                        <p:strVal val="visible"/>
                                      </p:to>
                                    </p:set>
                                    <p:animEffect transition="in" filter="strips(downLeft)">
                                      <p:cBhvr>
                                        <p:cTn id="254" dur="500"/>
                                        <p:tgtEl>
                                          <p:spTgt spid="58"/>
                                        </p:tgtEl>
                                      </p:cBhvr>
                                    </p:animEffect>
                                  </p:childTnLst>
                                </p:cTn>
                              </p:par>
                            </p:childTnLst>
                          </p:cTn>
                        </p:par>
                      </p:childTnLst>
                    </p:cTn>
                  </p:par>
                </p:childTnLst>
              </p:cTn>
              <p:nextCondLst>
                <p:cond evt="onClick" delay="0">
                  <p:tgtEl>
                    <p:spTgt spid="47"/>
                  </p:tgtEl>
                </p:cond>
              </p:nextCondLst>
            </p:seq>
            <p:seq concurrent="1" nextAc="seek">
              <p:cTn id="255" restart="whenNotActive" fill="hold" evtFilter="cancelBubble" nodeType="interactiveSeq">
                <p:stCondLst>
                  <p:cond evt="onClick" delay="0">
                    <p:tgtEl>
                      <p:spTgt spid="48"/>
                    </p:tgtEl>
                  </p:cond>
                </p:stCondLst>
                <p:endSync evt="end" delay="0">
                  <p:rtn val="all"/>
                </p:endSync>
                <p:childTnLst>
                  <p:par>
                    <p:cTn id="256" fill="hold">
                      <p:stCondLst>
                        <p:cond delay="0"/>
                      </p:stCondLst>
                      <p:childTnLst>
                        <p:par>
                          <p:cTn id="257" fill="hold">
                            <p:stCondLst>
                              <p:cond delay="0"/>
                            </p:stCondLst>
                            <p:childTnLst>
                              <p:par>
                                <p:cTn id="258" presetID="2" presetClass="exit" presetSubtype="4" fill="hold" grpId="2" nodeType="clickEffect">
                                  <p:stCondLst>
                                    <p:cond delay="0"/>
                                  </p:stCondLst>
                                  <p:childTnLst>
                                    <p:anim calcmode="lin" valueType="num">
                                      <p:cBhvr additive="base">
                                        <p:cTn id="259" dur="500"/>
                                        <p:tgtEl>
                                          <p:spTgt spid="48"/>
                                        </p:tgtEl>
                                        <p:attrNameLst>
                                          <p:attrName>ppt_x</p:attrName>
                                        </p:attrNameLst>
                                      </p:cBhvr>
                                      <p:tavLst>
                                        <p:tav tm="0">
                                          <p:val>
                                            <p:strVal val="ppt_x"/>
                                          </p:val>
                                        </p:tav>
                                        <p:tav tm="100000">
                                          <p:val>
                                            <p:strVal val="ppt_x"/>
                                          </p:val>
                                        </p:tav>
                                      </p:tavLst>
                                    </p:anim>
                                    <p:anim calcmode="lin" valueType="num">
                                      <p:cBhvr additive="base">
                                        <p:cTn id="260" dur="500"/>
                                        <p:tgtEl>
                                          <p:spTgt spid="48"/>
                                        </p:tgtEl>
                                        <p:attrNameLst>
                                          <p:attrName>ppt_y</p:attrName>
                                        </p:attrNameLst>
                                      </p:cBhvr>
                                      <p:tavLst>
                                        <p:tav tm="0">
                                          <p:val>
                                            <p:strVal val="ppt_y"/>
                                          </p:val>
                                        </p:tav>
                                        <p:tav tm="100000">
                                          <p:val>
                                            <p:strVal val="1+ppt_h/2"/>
                                          </p:val>
                                        </p:tav>
                                      </p:tavLst>
                                    </p:anim>
                                    <p:set>
                                      <p:cBhvr>
                                        <p:cTn id="261" dur="1" fill="hold">
                                          <p:stCondLst>
                                            <p:cond delay="499"/>
                                          </p:stCondLst>
                                        </p:cTn>
                                        <p:tgtEl>
                                          <p:spTgt spid="48"/>
                                        </p:tgtEl>
                                        <p:attrNameLst>
                                          <p:attrName>style.visibility</p:attrName>
                                        </p:attrNameLst>
                                      </p:cBhvr>
                                      <p:to>
                                        <p:strVal val="hidden"/>
                                      </p:to>
                                    </p:set>
                                  </p:childTnLst>
                                </p:cTn>
                              </p:par>
                              <p:par>
                                <p:cTn id="262" presetID="18" presetClass="entr" presetSubtype="12" fill="hold" nodeType="withEffect">
                                  <p:stCondLst>
                                    <p:cond delay="0"/>
                                  </p:stCondLst>
                                  <p:childTnLst>
                                    <p:set>
                                      <p:cBhvr>
                                        <p:cTn id="263" dur="1" fill="hold">
                                          <p:stCondLst>
                                            <p:cond delay="0"/>
                                          </p:stCondLst>
                                        </p:cTn>
                                        <p:tgtEl>
                                          <p:spTgt spid="59"/>
                                        </p:tgtEl>
                                        <p:attrNameLst>
                                          <p:attrName>style.visibility</p:attrName>
                                        </p:attrNameLst>
                                      </p:cBhvr>
                                      <p:to>
                                        <p:strVal val="visible"/>
                                      </p:to>
                                    </p:set>
                                    <p:animEffect transition="in" filter="strips(downLeft)">
                                      <p:cBhvr>
                                        <p:cTn id="264" dur="500"/>
                                        <p:tgtEl>
                                          <p:spTgt spid="59"/>
                                        </p:tgtEl>
                                      </p:cBhvr>
                                    </p:animEffect>
                                  </p:childTnLst>
                                </p:cTn>
                              </p:par>
                            </p:childTnLst>
                          </p:cTn>
                        </p:par>
                      </p:childTnLst>
                    </p:cTn>
                  </p:par>
                </p:childTnLst>
              </p:cTn>
              <p:nextCondLst>
                <p:cond evt="onClick" delay="0">
                  <p:tgtEl>
                    <p:spTgt spid="48"/>
                  </p:tgtEl>
                </p:cond>
              </p:nextCondLst>
            </p:seq>
            <p:seq concurrent="1" nextAc="seek">
              <p:cTn id="265" restart="whenNotActive" fill="hold" evtFilter="cancelBubble" nodeType="interactiveSeq">
                <p:stCondLst>
                  <p:cond evt="onClick" delay="0">
                    <p:tgtEl>
                      <p:spTgt spid="49"/>
                    </p:tgtEl>
                  </p:cond>
                </p:stCondLst>
                <p:endSync evt="end" delay="0">
                  <p:rtn val="all"/>
                </p:endSync>
                <p:childTnLst>
                  <p:par>
                    <p:cTn id="266" fill="hold">
                      <p:stCondLst>
                        <p:cond delay="0"/>
                      </p:stCondLst>
                      <p:childTnLst>
                        <p:par>
                          <p:cTn id="267" fill="hold">
                            <p:stCondLst>
                              <p:cond delay="0"/>
                            </p:stCondLst>
                            <p:childTnLst>
                              <p:par>
                                <p:cTn id="268" presetID="53" presetClass="exit" presetSubtype="32" fill="hold" grpId="2" nodeType="clickEffect">
                                  <p:stCondLst>
                                    <p:cond delay="0"/>
                                  </p:stCondLst>
                                  <p:childTnLst>
                                    <p:anim calcmode="lin" valueType="num">
                                      <p:cBhvr>
                                        <p:cTn id="269" dur="500"/>
                                        <p:tgtEl>
                                          <p:spTgt spid="49"/>
                                        </p:tgtEl>
                                        <p:attrNameLst>
                                          <p:attrName>ppt_w</p:attrName>
                                        </p:attrNameLst>
                                      </p:cBhvr>
                                      <p:tavLst>
                                        <p:tav tm="0">
                                          <p:val>
                                            <p:strVal val="ppt_w"/>
                                          </p:val>
                                        </p:tav>
                                        <p:tav tm="100000">
                                          <p:val>
                                            <p:fltVal val="0"/>
                                          </p:val>
                                        </p:tav>
                                      </p:tavLst>
                                    </p:anim>
                                    <p:anim calcmode="lin" valueType="num">
                                      <p:cBhvr>
                                        <p:cTn id="270" dur="500"/>
                                        <p:tgtEl>
                                          <p:spTgt spid="49"/>
                                        </p:tgtEl>
                                        <p:attrNameLst>
                                          <p:attrName>ppt_h</p:attrName>
                                        </p:attrNameLst>
                                      </p:cBhvr>
                                      <p:tavLst>
                                        <p:tav tm="0">
                                          <p:val>
                                            <p:strVal val="ppt_h"/>
                                          </p:val>
                                        </p:tav>
                                        <p:tav tm="100000">
                                          <p:val>
                                            <p:fltVal val="0"/>
                                          </p:val>
                                        </p:tav>
                                      </p:tavLst>
                                    </p:anim>
                                    <p:animEffect transition="out" filter="fade">
                                      <p:cBhvr>
                                        <p:cTn id="271" dur="500"/>
                                        <p:tgtEl>
                                          <p:spTgt spid="49"/>
                                        </p:tgtEl>
                                      </p:cBhvr>
                                    </p:animEffect>
                                    <p:set>
                                      <p:cBhvr>
                                        <p:cTn id="272" dur="1" fill="hold">
                                          <p:stCondLst>
                                            <p:cond delay="499"/>
                                          </p:stCondLst>
                                        </p:cTn>
                                        <p:tgtEl>
                                          <p:spTgt spid="49"/>
                                        </p:tgtEl>
                                        <p:attrNameLst>
                                          <p:attrName>style.visibility</p:attrName>
                                        </p:attrNameLst>
                                      </p:cBhvr>
                                      <p:to>
                                        <p:strVal val="hidden"/>
                                      </p:to>
                                    </p:set>
                                  </p:childTnLst>
                                </p:cTn>
                              </p:par>
                              <p:par>
                                <p:cTn id="273" presetID="18" presetClass="entr" presetSubtype="12" fill="hold" nodeType="withEffect">
                                  <p:stCondLst>
                                    <p:cond delay="0"/>
                                  </p:stCondLst>
                                  <p:childTnLst>
                                    <p:set>
                                      <p:cBhvr>
                                        <p:cTn id="274" dur="1" fill="hold">
                                          <p:stCondLst>
                                            <p:cond delay="0"/>
                                          </p:stCondLst>
                                        </p:cTn>
                                        <p:tgtEl>
                                          <p:spTgt spid="60"/>
                                        </p:tgtEl>
                                        <p:attrNameLst>
                                          <p:attrName>style.visibility</p:attrName>
                                        </p:attrNameLst>
                                      </p:cBhvr>
                                      <p:to>
                                        <p:strVal val="visible"/>
                                      </p:to>
                                    </p:set>
                                    <p:animEffect transition="in" filter="strips(downLeft)">
                                      <p:cBhvr>
                                        <p:cTn id="275" dur="500"/>
                                        <p:tgtEl>
                                          <p:spTgt spid="60"/>
                                        </p:tgtEl>
                                      </p:cBhvr>
                                    </p:animEffect>
                                  </p:childTnLst>
                                </p:cTn>
                              </p:par>
                            </p:childTnLst>
                          </p:cTn>
                        </p:par>
                      </p:childTnLst>
                    </p:cTn>
                  </p:par>
                </p:childTnLst>
              </p:cTn>
              <p:nextCondLst>
                <p:cond evt="onClick" delay="0">
                  <p:tgtEl>
                    <p:spTgt spid="49"/>
                  </p:tgtEl>
                </p:cond>
              </p:nextCondLst>
            </p:seq>
            <p:audio>
              <p:cMediaNode vol="20000" showWhenStopped="0">
                <p:cTn id="276" fill="hold" display="0">
                  <p:stCondLst>
                    <p:cond delay="indefinite"/>
                  </p:stCondLst>
                  <p:endCondLst>
                    <p:cond evt="onStopAudio" delay="0">
                      <p:tgtEl>
                        <p:sldTgt/>
                      </p:tgtEl>
                    </p:cond>
                  </p:endCondLst>
                </p:cTn>
                <p:tgtEl>
                  <p:spTgt spid="2"/>
                </p:tgtEl>
              </p:cMediaNode>
            </p:audio>
          </p:childTnLst>
        </p:cTn>
      </p:par>
    </p:tnLst>
    <p:bldLst>
      <p:bldP spid="8" grpId="0" animBg="1"/>
      <p:bldP spid="23" grpId="0" animBg="1"/>
      <p:bldP spid="24" grpId="0" animBg="1"/>
      <p:bldP spid="25" grpId="0" animBg="1"/>
      <p:bldP spid="26" grpId="0" animBg="1"/>
      <p:bldP spid="27" grpId="0" animBg="1"/>
      <p:bldP spid="28" grpId="0" animBg="1"/>
      <p:bldP spid="29" grpId="0" animBg="1"/>
      <p:bldP spid="31" grpId="0" animBg="1"/>
      <p:bldP spid="50" grpId="0" animBg="1"/>
      <p:bldP spid="50" grpId="1" animBg="1"/>
      <p:bldP spid="50" grpId="2" animBg="1"/>
      <p:bldP spid="10" grpId="0" animBg="1"/>
      <p:bldP spid="10" grpId="1" animBg="1"/>
      <p:bldP spid="10" grpId="2" animBg="1"/>
      <p:bldP spid="42" grpId="0" animBg="1"/>
      <p:bldP spid="42" grpId="1" animBg="1"/>
      <p:bldP spid="42"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5" descr="n87 Zalo Nguyen Thi Lan Anh">
            <a:extLst>
              <a:ext uri="{FF2B5EF4-FFF2-40B4-BE49-F238E27FC236}">
                <a16:creationId xmlns:a16="http://schemas.microsoft.com/office/drawing/2014/main" id="{B071D522-DB96-4906-9FC5-05B434696D9C}"/>
              </a:ext>
            </a:extLst>
          </p:cNvPr>
          <p:cNvSpPr/>
          <p:nvPr/>
        </p:nvSpPr>
        <p:spPr>
          <a:xfrm>
            <a:off x="666208" y="1765212"/>
            <a:ext cx="11260183" cy="848770"/>
          </a:xfrm>
          <a:custGeom>
            <a:avLst/>
            <a:gdLst>
              <a:gd name="connsiteX0" fmla="*/ 0 w 11260183"/>
              <a:gd name="connsiteY0" fmla="*/ 141464 h 848770"/>
              <a:gd name="connsiteX1" fmla="*/ 141464 w 11260183"/>
              <a:gd name="connsiteY1" fmla="*/ 0 h 848770"/>
              <a:gd name="connsiteX2" fmla="*/ 938759 w 11260183"/>
              <a:gd name="connsiteY2" fmla="*/ 0 h 848770"/>
              <a:gd name="connsiteX3" fmla="*/ 1516510 w 11260183"/>
              <a:gd name="connsiteY3" fmla="*/ 0 h 848770"/>
              <a:gd name="connsiteX4" fmla="*/ 1764942 w 11260183"/>
              <a:gd name="connsiteY4" fmla="*/ 0 h 848770"/>
              <a:gd name="connsiteX5" fmla="*/ 2013375 w 11260183"/>
              <a:gd name="connsiteY5" fmla="*/ 0 h 848770"/>
              <a:gd name="connsiteX6" fmla="*/ 2481353 w 11260183"/>
              <a:gd name="connsiteY6" fmla="*/ 0 h 848770"/>
              <a:gd name="connsiteX7" fmla="*/ 3059103 w 11260183"/>
              <a:gd name="connsiteY7" fmla="*/ 0 h 848770"/>
              <a:gd name="connsiteX8" fmla="*/ 3417308 w 11260183"/>
              <a:gd name="connsiteY8" fmla="*/ 0 h 848770"/>
              <a:gd name="connsiteX9" fmla="*/ 3775513 w 11260183"/>
              <a:gd name="connsiteY9" fmla="*/ 0 h 848770"/>
              <a:gd name="connsiteX10" fmla="*/ 4572809 w 11260183"/>
              <a:gd name="connsiteY10" fmla="*/ 0 h 848770"/>
              <a:gd name="connsiteX11" fmla="*/ 5260331 w 11260183"/>
              <a:gd name="connsiteY11" fmla="*/ 0 h 848770"/>
              <a:gd name="connsiteX12" fmla="*/ 5618536 w 11260183"/>
              <a:gd name="connsiteY12" fmla="*/ 0 h 848770"/>
              <a:gd name="connsiteX13" fmla="*/ 5976742 w 11260183"/>
              <a:gd name="connsiteY13" fmla="*/ 0 h 848770"/>
              <a:gd name="connsiteX14" fmla="*/ 6554492 w 11260183"/>
              <a:gd name="connsiteY14" fmla="*/ 0 h 848770"/>
              <a:gd name="connsiteX15" fmla="*/ 7132242 w 11260183"/>
              <a:gd name="connsiteY15" fmla="*/ 0 h 848770"/>
              <a:gd name="connsiteX16" fmla="*/ 7490447 w 11260183"/>
              <a:gd name="connsiteY16" fmla="*/ 0 h 848770"/>
              <a:gd name="connsiteX17" fmla="*/ 8177970 w 11260183"/>
              <a:gd name="connsiteY17" fmla="*/ 0 h 848770"/>
              <a:gd name="connsiteX18" fmla="*/ 8865493 w 11260183"/>
              <a:gd name="connsiteY18" fmla="*/ 0 h 848770"/>
              <a:gd name="connsiteX19" fmla="*/ 9662788 w 11260183"/>
              <a:gd name="connsiteY19" fmla="*/ 0 h 848770"/>
              <a:gd name="connsiteX20" fmla="*/ 9911221 w 11260183"/>
              <a:gd name="connsiteY20" fmla="*/ 0 h 848770"/>
              <a:gd name="connsiteX21" fmla="*/ 10598744 w 11260183"/>
              <a:gd name="connsiteY21" fmla="*/ 0 h 848770"/>
              <a:gd name="connsiteX22" fmla="*/ 11118719 w 11260183"/>
              <a:gd name="connsiteY22" fmla="*/ 0 h 848770"/>
              <a:gd name="connsiteX23" fmla="*/ 11260183 w 11260183"/>
              <a:gd name="connsiteY23" fmla="*/ 141464 h 848770"/>
              <a:gd name="connsiteX24" fmla="*/ 11260183 w 11260183"/>
              <a:gd name="connsiteY24" fmla="*/ 707306 h 848770"/>
              <a:gd name="connsiteX25" fmla="*/ 11118719 w 11260183"/>
              <a:gd name="connsiteY25" fmla="*/ 848770 h 848770"/>
              <a:gd name="connsiteX26" fmla="*/ 10431196 w 11260183"/>
              <a:gd name="connsiteY26" fmla="*/ 848770 h 848770"/>
              <a:gd name="connsiteX27" fmla="*/ 10072991 w 11260183"/>
              <a:gd name="connsiteY27" fmla="*/ 848770 h 848770"/>
              <a:gd name="connsiteX28" fmla="*/ 9495241 w 11260183"/>
              <a:gd name="connsiteY28" fmla="*/ 848770 h 848770"/>
              <a:gd name="connsiteX29" fmla="*/ 8697945 w 11260183"/>
              <a:gd name="connsiteY29" fmla="*/ 848770 h 848770"/>
              <a:gd name="connsiteX30" fmla="*/ 8449513 w 11260183"/>
              <a:gd name="connsiteY30" fmla="*/ 848770 h 848770"/>
              <a:gd name="connsiteX31" fmla="*/ 7761990 w 11260183"/>
              <a:gd name="connsiteY31" fmla="*/ 848770 h 848770"/>
              <a:gd name="connsiteX32" fmla="*/ 7403785 w 11260183"/>
              <a:gd name="connsiteY32" fmla="*/ 848770 h 848770"/>
              <a:gd name="connsiteX33" fmla="*/ 7045580 w 11260183"/>
              <a:gd name="connsiteY33" fmla="*/ 848770 h 848770"/>
              <a:gd name="connsiteX34" fmla="*/ 6467829 w 11260183"/>
              <a:gd name="connsiteY34" fmla="*/ 848770 h 848770"/>
              <a:gd name="connsiteX35" fmla="*/ 5999852 w 11260183"/>
              <a:gd name="connsiteY35" fmla="*/ 848770 h 848770"/>
              <a:gd name="connsiteX36" fmla="*/ 5641647 w 11260183"/>
              <a:gd name="connsiteY36" fmla="*/ 848770 h 848770"/>
              <a:gd name="connsiteX37" fmla="*/ 5283441 w 11260183"/>
              <a:gd name="connsiteY37" fmla="*/ 848770 h 848770"/>
              <a:gd name="connsiteX38" fmla="*/ 4925236 w 11260183"/>
              <a:gd name="connsiteY38" fmla="*/ 848770 h 848770"/>
              <a:gd name="connsiteX39" fmla="*/ 4567031 w 11260183"/>
              <a:gd name="connsiteY39" fmla="*/ 848770 h 848770"/>
              <a:gd name="connsiteX40" fmla="*/ 4099053 w 11260183"/>
              <a:gd name="connsiteY40" fmla="*/ 848770 h 848770"/>
              <a:gd name="connsiteX41" fmla="*/ 3411530 w 11260183"/>
              <a:gd name="connsiteY41" fmla="*/ 848770 h 848770"/>
              <a:gd name="connsiteX42" fmla="*/ 2614235 w 11260183"/>
              <a:gd name="connsiteY42" fmla="*/ 848770 h 848770"/>
              <a:gd name="connsiteX43" fmla="*/ 1926712 w 11260183"/>
              <a:gd name="connsiteY43" fmla="*/ 848770 h 848770"/>
              <a:gd name="connsiteX44" fmla="*/ 1129417 w 11260183"/>
              <a:gd name="connsiteY44" fmla="*/ 848770 h 848770"/>
              <a:gd name="connsiteX45" fmla="*/ 880984 w 11260183"/>
              <a:gd name="connsiteY45" fmla="*/ 848770 h 848770"/>
              <a:gd name="connsiteX46" fmla="*/ 141464 w 11260183"/>
              <a:gd name="connsiteY46" fmla="*/ 848770 h 848770"/>
              <a:gd name="connsiteX47" fmla="*/ 0 w 11260183"/>
              <a:gd name="connsiteY47" fmla="*/ 707306 h 848770"/>
              <a:gd name="connsiteX48" fmla="*/ 0 w 11260183"/>
              <a:gd name="connsiteY48" fmla="*/ 141464 h 8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60183" h="848770" fill="none" extrusionOk="0">
                <a:moveTo>
                  <a:pt x="0" y="141464"/>
                </a:moveTo>
                <a:cubicBezTo>
                  <a:pt x="17857" y="69510"/>
                  <a:pt x="67883" y="1670"/>
                  <a:pt x="141464" y="0"/>
                </a:cubicBezTo>
                <a:cubicBezTo>
                  <a:pt x="476710" y="-65692"/>
                  <a:pt x="614138" y="33860"/>
                  <a:pt x="938759" y="0"/>
                </a:cubicBezTo>
                <a:cubicBezTo>
                  <a:pt x="1263380" y="-33860"/>
                  <a:pt x="1240152" y="66640"/>
                  <a:pt x="1516510" y="0"/>
                </a:cubicBezTo>
                <a:cubicBezTo>
                  <a:pt x="1792868" y="-66640"/>
                  <a:pt x="1703311" y="8330"/>
                  <a:pt x="1764942" y="0"/>
                </a:cubicBezTo>
                <a:cubicBezTo>
                  <a:pt x="1826573" y="-8330"/>
                  <a:pt x="1904257" y="16770"/>
                  <a:pt x="2013375" y="0"/>
                </a:cubicBezTo>
                <a:cubicBezTo>
                  <a:pt x="2122493" y="-16770"/>
                  <a:pt x="2339103" y="38436"/>
                  <a:pt x="2481353" y="0"/>
                </a:cubicBezTo>
                <a:cubicBezTo>
                  <a:pt x="2623603" y="-38436"/>
                  <a:pt x="2817530" y="29449"/>
                  <a:pt x="3059103" y="0"/>
                </a:cubicBezTo>
                <a:cubicBezTo>
                  <a:pt x="3300676" y="-29449"/>
                  <a:pt x="3293268" y="14712"/>
                  <a:pt x="3417308" y="0"/>
                </a:cubicBezTo>
                <a:cubicBezTo>
                  <a:pt x="3541348" y="-14712"/>
                  <a:pt x="3680244" y="40789"/>
                  <a:pt x="3775513" y="0"/>
                </a:cubicBezTo>
                <a:cubicBezTo>
                  <a:pt x="3870783" y="-40789"/>
                  <a:pt x="4379743" y="20515"/>
                  <a:pt x="4572809" y="0"/>
                </a:cubicBezTo>
                <a:cubicBezTo>
                  <a:pt x="4765875" y="-20515"/>
                  <a:pt x="5003782" y="39717"/>
                  <a:pt x="5260331" y="0"/>
                </a:cubicBezTo>
                <a:cubicBezTo>
                  <a:pt x="5516880" y="-39717"/>
                  <a:pt x="5536891" y="11104"/>
                  <a:pt x="5618536" y="0"/>
                </a:cubicBezTo>
                <a:cubicBezTo>
                  <a:pt x="5700181" y="-11104"/>
                  <a:pt x="5841201" y="32336"/>
                  <a:pt x="5976742" y="0"/>
                </a:cubicBezTo>
                <a:cubicBezTo>
                  <a:pt x="6112283" y="-32336"/>
                  <a:pt x="6359602" y="19372"/>
                  <a:pt x="6554492" y="0"/>
                </a:cubicBezTo>
                <a:cubicBezTo>
                  <a:pt x="6749382" y="-19372"/>
                  <a:pt x="6856310" y="55328"/>
                  <a:pt x="7132242" y="0"/>
                </a:cubicBezTo>
                <a:cubicBezTo>
                  <a:pt x="7408174" y="-55328"/>
                  <a:pt x="7350691" y="24267"/>
                  <a:pt x="7490447" y="0"/>
                </a:cubicBezTo>
                <a:cubicBezTo>
                  <a:pt x="7630204" y="-24267"/>
                  <a:pt x="7987289" y="24809"/>
                  <a:pt x="8177970" y="0"/>
                </a:cubicBezTo>
                <a:cubicBezTo>
                  <a:pt x="8368651" y="-24809"/>
                  <a:pt x="8640613" y="19628"/>
                  <a:pt x="8865493" y="0"/>
                </a:cubicBezTo>
                <a:cubicBezTo>
                  <a:pt x="9090373" y="-19628"/>
                  <a:pt x="9296221" y="89617"/>
                  <a:pt x="9662788" y="0"/>
                </a:cubicBezTo>
                <a:cubicBezTo>
                  <a:pt x="10029355" y="-89617"/>
                  <a:pt x="9794416" y="22742"/>
                  <a:pt x="9911221" y="0"/>
                </a:cubicBezTo>
                <a:cubicBezTo>
                  <a:pt x="10028026" y="-22742"/>
                  <a:pt x="10268504" y="79469"/>
                  <a:pt x="10598744" y="0"/>
                </a:cubicBezTo>
                <a:cubicBezTo>
                  <a:pt x="10928984" y="-79469"/>
                  <a:pt x="10953560" y="29934"/>
                  <a:pt x="11118719" y="0"/>
                </a:cubicBezTo>
                <a:cubicBezTo>
                  <a:pt x="11198731" y="702"/>
                  <a:pt x="11269520" y="45012"/>
                  <a:pt x="11260183" y="141464"/>
                </a:cubicBezTo>
                <a:cubicBezTo>
                  <a:pt x="11303056" y="381748"/>
                  <a:pt x="11244397" y="474721"/>
                  <a:pt x="11260183" y="707306"/>
                </a:cubicBezTo>
                <a:cubicBezTo>
                  <a:pt x="11249702" y="766685"/>
                  <a:pt x="11212236" y="833597"/>
                  <a:pt x="11118719" y="848770"/>
                </a:cubicBezTo>
                <a:cubicBezTo>
                  <a:pt x="10843716" y="926029"/>
                  <a:pt x="10714476" y="769616"/>
                  <a:pt x="10431196" y="848770"/>
                </a:cubicBezTo>
                <a:cubicBezTo>
                  <a:pt x="10147916" y="927924"/>
                  <a:pt x="10196913" y="840964"/>
                  <a:pt x="10072991" y="848770"/>
                </a:cubicBezTo>
                <a:cubicBezTo>
                  <a:pt x="9949069" y="856576"/>
                  <a:pt x="9702525" y="827640"/>
                  <a:pt x="9495241" y="848770"/>
                </a:cubicBezTo>
                <a:cubicBezTo>
                  <a:pt x="9287957" y="869900"/>
                  <a:pt x="8879653" y="838409"/>
                  <a:pt x="8697945" y="848770"/>
                </a:cubicBezTo>
                <a:cubicBezTo>
                  <a:pt x="8516237" y="859131"/>
                  <a:pt x="8545769" y="819088"/>
                  <a:pt x="8449513" y="848770"/>
                </a:cubicBezTo>
                <a:cubicBezTo>
                  <a:pt x="8353257" y="878452"/>
                  <a:pt x="8070286" y="773568"/>
                  <a:pt x="7761990" y="848770"/>
                </a:cubicBezTo>
                <a:cubicBezTo>
                  <a:pt x="7453694" y="923972"/>
                  <a:pt x="7570177" y="843045"/>
                  <a:pt x="7403785" y="848770"/>
                </a:cubicBezTo>
                <a:cubicBezTo>
                  <a:pt x="7237393" y="854495"/>
                  <a:pt x="7184515" y="845537"/>
                  <a:pt x="7045580" y="848770"/>
                </a:cubicBezTo>
                <a:cubicBezTo>
                  <a:pt x="6906645" y="852003"/>
                  <a:pt x="6664900" y="845534"/>
                  <a:pt x="6467829" y="848770"/>
                </a:cubicBezTo>
                <a:cubicBezTo>
                  <a:pt x="6270758" y="852006"/>
                  <a:pt x="6226839" y="847642"/>
                  <a:pt x="5999852" y="848770"/>
                </a:cubicBezTo>
                <a:cubicBezTo>
                  <a:pt x="5772865" y="849898"/>
                  <a:pt x="5740859" y="806881"/>
                  <a:pt x="5641647" y="848770"/>
                </a:cubicBezTo>
                <a:cubicBezTo>
                  <a:pt x="5542436" y="890659"/>
                  <a:pt x="5399603" y="811744"/>
                  <a:pt x="5283441" y="848770"/>
                </a:cubicBezTo>
                <a:cubicBezTo>
                  <a:pt x="5167279" y="885796"/>
                  <a:pt x="5090702" y="829578"/>
                  <a:pt x="4925236" y="848770"/>
                </a:cubicBezTo>
                <a:cubicBezTo>
                  <a:pt x="4759771" y="867962"/>
                  <a:pt x="4646057" y="816639"/>
                  <a:pt x="4567031" y="848770"/>
                </a:cubicBezTo>
                <a:cubicBezTo>
                  <a:pt x="4488006" y="880901"/>
                  <a:pt x="4327316" y="828503"/>
                  <a:pt x="4099053" y="848770"/>
                </a:cubicBezTo>
                <a:cubicBezTo>
                  <a:pt x="3870790" y="869037"/>
                  <a:pt x="3563069" y="841877"/>
                  <a:pt x="3411530" y="848770"/>
                </a:cubicBezTo>
                <a:cubicBezTo>
                  <a:pt x="3259991" y="855663"/>
                  <a:pt x="2971855" y="800420"/>
                  <a:pt x="2614235" y="848770"/>
                </a:cubicBezTo>
                <a:cubicBezTo>
                  <a:pt x="2256616" y="897120"/>
                  <a:pt x="2071807" y="837437"/>
                  <a:pt x="1926712" y="848770"/>
                </a:cubicBezTo>
                <a:cubicBezTo>
                  <a:pt x="1781617" y="860103"/>
                  <a:pt x="1327809" y="779930"/>
                  <a:pt x="1129417" y="848770"/>
                </a:cubicBezTo>
                <a:cubicBezTo>
                  <a:pt x="931025" y="917610"/>
                  <a:pt x="948437" y="834766"/>
                  <a:pt x="880984" y="848770"/>
                </a:cubicBezTo>
                <a:cubicBezTo>
                  <a:pt x="813531" y="862774"/>
                  <a:pt x="473161" y="767784"/>
                  <a:pt x="141464" y="848770"/>
                </a:cubicBezTo>
                <a:cubicBezTo>
                  <a:pt x="62877" y="870737"/>
                  <a:pt x="-1174" y="762901"/>
                  <a:pt x="0" y="707306"/>
                </a:cubicBezTo>
                <a:cubicBezTo>
                  <a:pt x="-19910" y="498757"/>
                  <a:pt x="58766" y="376880"/>
                  <a:pt x="0" y="141464"/>
                </a:cubicBezTo>
                <a:close/>
              </a:path>
              <a:path w="11260183" h="848770" stroke="0" extrusionOk="0">
                <a:moveTo>
                  <a:pt x="0" y="141464"/>
                </a:moveTo>
                <a:cubicBezTo>
                  <a:pt x="-2318" y="74596"/>
                  <a:pt x="78930" y="-3373"/>
                  <a:pt x="141464" y="0"/>
                </a:cubicBezTo>
                <a:cubicBezTo>
                  <a:pt x="331195" y="-45039"/>
                  <a:pt x="549021" y="35820"/>
                  <a:pt x="719214" y="0"/>
                </a:cubicBezTo>
                <a:cubicBezTo>
                  <a:pt x="889407" y="-35820"/>
                  <a:pt x="1355822" y="20736"/>
                  <a:pt x="1516510" y="0"/>
                </a:cubicBezTo>
                <a:cubicBezTo>
                  <a:pt x="1677198" y="-20736"/>
                  <a:pt x="1936447" y="77782"/>
                  <a:pt x="2313805" y="0"/>
                </a:cubicBezTo>
                <a:cubicBezTo>
                  <a:pt x="2691164" y="-77782"/>
                  <a:pt x="2694976" y="66547"/>
                  <a:pt x="2891555" y="0"/>
                </a:cubicBezTo>
                <a:cubicBezTo>
                  <a:pt x="3088134" y="-66547"/>
                  <a:pt x="3109799" y="36036"/>
                  <a:pt x="3249760" y="0"/>
                </a:cubicBezTo>
                <a:cubicBezTo>
                  <a:pt x="3389721" y="-36036"/>
                  <a:pt x="3807116" y="19095"/>
                  <a:pt x="4047056" y="0"/>
                </a:cubicBezTo>
                <a:cubicBezTo>
                  <a:pt x="4286996" y="-19095"/>
                  <a:pt x="4364474" y="14978"/>
                  <a:pt x="4515033" y="0"/>
                </a:cubicBezTo>
                <a:cubicBezTo>
                  <a:pt x="4665592" y="-14978"/>
                  <a:pt x="4860517" y="4889"/>
                  <a:pt x="5092784" y="0"/>
                </a:cubicBezTo>
                <a:cubicBezTo>
                  <a:pt x="5325051" y="-4889"/>
                  <a:pt x="5531015" y="48936"/>
                  <a:pt x="5780307" y="0"/>
                </a:cubicBezTo>
                <a:cubicBezTo>
                  <a:pt x="6029599" y="-48936"/>
                  <a:pt x="6213303" y="62947"/>
                  <a:pt x="6467829" y="0"/>
                </a:cubicBezTo>
                <a:cubicBezTo>
                  <a:pt x="6722355" y="-62947"/>
                  <a:pt x="6912850" y="28119"/>
                  <a:pt x="7155352" y="0"/>
                </a:cubicBezTo>
                <a:cubicBezTo>
                  <a:pt x="7397854" y="-28119"/>
                  <a:pt x="7787673" y="10629"/>
                  <a:pt x="7952648" y="0"/>
                </a:cubicBezTo>
                <a:cubicBezTo>
                  <a:pt x="8117623" y="-10629"/>
                  <a:pt x="8315458" y="28240"/>
                  <a:pt x="8530398" y="0"/>
                </a:cubicBezTo>
                <a:cubicBezTo>
                  <a:pt x="8745338" y="-28240"/>
                  <a:pt x="8843029" y="63779"/>
                  <a:pt x="9108148" y="0"/>
                </a:cubicBezTo>
                <a:cubicBezTo>
                  <a:pt x="9373267" y="-63779"/>
                  <a:pt x="9666582" y="80854"/>
                  <a:pt x="9905443" y="0"/>
                </a:cubicBezTo>
                <a:cubicBezTo>
                  <a:pt x="10144304" y="-80854"/>
                  <a:pt x="10593140" y="23840"/>
                  <a:pt x="11118719" y="0"/>
                </a:cubicBezTo>
                <a:cubicBezTo>
                  <a:pt x="11196429" y="5093"/>
                  <a:pt x="11280956" y="60417"/>
                  <a:pt x="11260183" y="141464"/>
                </a:cubicBezTo>
                <a:cubicBezTo>
                  <a:pt x="11261757" y="317010"/>
                  <a:pt x="11204489" y="461330"/>
                  <a:pt x="11260183" y="707306"/>
                </a:cubicBezTo>
                <a:cubicBezTo>
                  <a:pt x="11263599" y="784940"/>
                  <a:pt x="11201205" y="825958"/>
                  <a:pt x="11118719" y="848770"/>
                </a:cubicBezTo>
                <a:cubicBezTo>
                  <a:pt x="11033957" y="877584"/>
                  <a:pt x="10925789" y="847366"/>
                  <a:pt x="10870286" y="848770"/>
                </a:cubicBezTo>
                <a:cubicBezTo>
                  <a:pt x="10814783" y="850174"/>
                  <a:pt x="10273707" y="829119"/>
                  <a:pt x="10072991" y="848770"/>
                </a:cubicBezTo>
                <a:cubicBezTo>
                  <a:pt x="9872275" y="868421"/>
                  <a:pt x="9443542" y="818530"/>
                  <a:pt x="9275696" y="848770"/>
                </a:cubicBezTo>
                <a:cubicBezTo>
                  <a:pt x="9107851" y="879010"/>
                  <a:pt x="9041843" y="835306"/>
                  <a:pt x="8917490" y="848770"/>
                </a:cubicBezTo>
                <a:cubicBezTo>
                  <a:pt x="8793137" y="862234"/>
                  <a:pt x="8510265" y="846594"/>
                  <a:pt x="8229968" y="848770"/>
                </a:cubicBezTo>
                <a:cubicBezTo>
                  <a:pt x="7949671" y="850946"/>
                  <a:pt x="8031989" y="832735"/>
                  <a:pt x="7981535" y="848770"/>
                </a:cubicBezTo>
                <a:cubicBezTo>
                  <a:pt x="7931081" y="864805"/>
                  <a:pt x="7623741" y="802662"/>
                  <a:pt x="7513557" y="848770"/>
                </a:cubicBezTo>
                <a:cubicBezTo>
                  <a:pt x="7403373" y="894878"/>
                  <a:pt x="7188519" y="780406"/>
                  <a:pt x="6935807" y="848770"/>
                </a:cubicBezTo>
                <a:cubicBezTo>
                  <a:pt x="6683095" y="917134"/>
                  <a:pt x="6543375" y="822410"/>
                  <a:pt x="6358057" y="848770"/>
                </a:cubicBezTo>
                <a:cubicBezTo>
                  <a:pt x="6172739" y="875130"/>
                  <a:pt x="6140523" y="806842"/>
                  <a:pt x="5999852" y="848770"/>
                </a:cubicBezTo>
                <a:cubicBezTo>
                  <a:pt x="5859181" y="890698"/>
                  <a:pt x="5582521" y="796881"/>
                  <a:pt x="5312329" y="848770"/>
                </a:cubicBezTo>
                <a:cubicBezTo>
                  <a:pt x="5042137" y="900659"/>
                  <a:pt x="5182059" y="848760"/>
                  <a:pt x="5063896" y="848770"/>
                </a:cubicBezTo>
                <a:cubicBezTo>
                  <a:pt x="4945733" y="848780"/>
                  <a:pt x="4762481" y="823662"/>
                  <a:pt x="4595919" y="848770"/>
                </a:cubicBezTo>
                <a:cubicBezTo>
                  <a:pt x="4429357" y="873878"/>
                  <a:pt x="4451938" y="841480"/>
                  <a:pt x="4347486" y="848770"/>
                </a:cubicBezTo>
                <a:cubicBezTo>
                  <a:pt x="4243034" y="856060"/>
                  <a:pt x="3897945" y="755532"/>
                  <a:pt x="3550191" y="848770"/>
                </a:cubicBezTo>
                <a:cubicBezTo>
                  <a:pt x="3202437" y="942008"/>
                  <a:pt x="3255581" y="811441"/>
                  <a:pt x="2972440" y="848770"/>
                </a:cubicBezTo>
                <a:cubicBezTo>
                  <a:pt x="2689299" y="886099"/>
                  <a:pt x="2723361" y="828541"/>
                  <a:pt x="2614235" y="848770"/>
                </a:cubicBezTo>
                <a:cubicBezTo>
                  <a:pt x="2505110" y="868999"/>
                  <a:pt x="2472219" y="843456"/>
                  <a:pt x="2365803" y="848770"/>
                </a:cubicBezTo>
                <a:cubicBezTo>
                  <a:pt x="2259387" y="854084"/>
                  <a:pt x="1960754" y="825616"/>
                  <a:pt x="1788052" y="848770"/>
                </a:cubicBezTo>
                <a:cubicBezTo>
                  <a:pt x="1615350" y="871924"/>
                  <a:pt x="1662186" y="841112"/>
                  <a:pt x="1539620" y="848770"/>
                </a:cubicBezTo>
                <a:cubicBezTo>
                  <a:pt x="1417054" y="856428"/>
                  <a:pt x="1361183" y="839726"/>
                  <a:pt x="1291187" y="848770"/>
                </a:cubicBezTo>
                <a:cubicBezTo>
                  <a:pt x="1221191" y="857814"/>
                  <a:pt x="1099133" y="838167"/>
                  <a:pt x="1042754" y="848770"/>
                </a:cubicBezTo>
                <a:cubicBezTo>
                  <a:pt x="986375" y="859373"/>
                  <a:pt x="522065" y="799209"/>
                  <a:pt x="141464" y="848770"/>
                </a:cubicBezTo>
                <a:cubicBezTo>
                  <a:pt x="52979" y="844481"/>
                  <a:pt x="20239" y="789722"/>
                  <a:pt x="0" y="707306"/>
                </a:cubicBezTo>
                <a:cubicBezTo>
                  <a:pt x="-55664" y="556694"/>
                  <a:pt x="31397" y="263994"/>
                  <a:pt x="0" y="141464"/>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nước</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nhận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từ</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dòng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nước</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như</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dòng</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sông</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dòng</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hải</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lưu</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thủy</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triều</a:t>
            </a:r>
            <a:r>
              <a:rPr lang="en-US" sz="2800" b="1" kern="0" noProof="0" dirty="0">
                <a:solidFill>
                  <a:srgbClr val="000000"/>
                </a:solidFill>
                <a:latin typeface="Arial" panose="020B0604020202020204" pitchFamily="34" charset="0"/>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descr="n87 Zalo Nguyen Thi Lan Anh"/>
          <p:cNvSpPr txBox="1"/>
          <p:nvPr/>
        </p:nvSpPr>
        <p:spPr>
          <a:xfrm>
            <a:off x="294870" y="287382"/>
            <a:ext cx="930633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I</a:t>
            </a:r>
            <a:r>
              <a:rPr kumimoji="0" lang="en-US" sz="2800" b="1" i="0" u="none" strike="noStrike" kern="1200" cap="none" spc="0" normalizeH="0" baseline="0" noProof="0" dirty="0">
                <a:ln>
                  <a:noFill/>
                </a:ln>
                <a:solidFill>
                  <a:srgbClr val="000000"/>
                </a:solidFill>
                <a:effectLst/>
                <a:uLnTx/>
                <a:uFillTx/>
                <a:latin typeface="Arial"/>
                <a:ea typeface="+mn-ea"/>
                <a:cs typeface="+mn-cs"/>
              </a:rPr>
              <a:t>. CÁC NGUỒN NĂNG LƯỢNG Ở VIỆT NAM HIỆN NAY</a:t>
            </a:r>
          </a:p>
        </p:txBody>
      </p:sp>
      <p:sp>
        <p:nvSpPr>
          <p:cNvPr id="9" name="TextBox 8" descr="n87 Zalo Nguyen Thi Lan Anh"/>
          <p:cNvSpPr txBox="1"/>
          <p:nvPr/>
        </p:nvSpPr>
        <p:spPr>
          <a:xfrm>
            <a:off x="640079" y="1099348"/>
            <a:ext cx="1907177"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a:ea typeface="+mn-ea"/>
                <a:cs typeface="+mn-cs"/>
              </a:rPr>
              <a:t>Nước</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extBox 10" descr="n87 Zalo Nguyen Thi Lan Anh"/>
          <p:cNvSpPr txBox="1"/>
          <p:nvPr/>
        </p:nvSpPr>
        <p:spPr>
          <a:xfrm>
            <a:off x="608377" y="2755894"/>
            <a:ext cx="11260183" cy="2246769"/>
          </a:xfrm>
          <a:prstGeom prst="rect">
            <a:avLst/>
          </a:prstGeom>
          <a:solidFill>
            <a:schemeClr val="accent6">
              <a:lumMod val="10000"/>
              <a:lumOff val="90000"/>
            </a:schemeClr>
          </a:solid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Nguồn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năng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lượng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nước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tương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đối</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lớn</a:t>
            </a:r>
            <a:r>
              <a:rPr kumimoji="0" lang="en-US" sz="2800" b="1" i="0" u="none" strike="noStrike" kern="1200" cap="none" spc="0" normalizeH="0" noProof="0" dirty="0">
                <a:ln>
                  <a:noFill/>
                </a:ln>
                <a:solidFill>
                  <a:srgbClr val="000000"/>
                </a:solidFill>
                <a:effectLst/>
                <a:uLnTx/>
                <a:uFillTx/>
                <a:latin typeface="Arial"/>
                <a:ea typeface="+mn-ea"/>
                <a:cs typeface="+mn-cs"/>
              </a:rPr>
              <a:t>.</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Có</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thể</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khai</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thác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nguồn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công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suất</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thủy</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điện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khoảng</a:t>
            </a:r>
            <a:r>
              <a:rPr kumimoji="0" lang="en-US" sz="2800" b="1" i="0" u="none" strike="noStrike" kern="1200" cap="none" spc="0" normalizeH="0" noProof="0" dirty="0">
                <a:ln>
                  <a:noFill/>
                </a:ln>
                <a:solidFill>
                  <a:srgbClr val="000000"/>
                </a:solidFill>
                <a:effectLst/>
                <a:uLnTx/>
                <a:uFillTx/>
                <a:latin typeface="Arial"/>
                <a:ea typeface="+mn-ea"/>
                <a:cs typeface="+mn-cs"/>
              </a:rPr>
              <a:t> 90 – 100 </a:t>
            </a:r>
            <a:r>
              <a:rPr kumimoji="0" lang="en-US" sz="2800" b="1" i="0" u="none" strike="noStrike" kern="1200" cap="none" spc="0" normalizeH="0" noProof="0" dirty="0" err="1">
                <a:ln>
                  <a:noFill/>
                </a:ln>
                <a:solidFill>
                  <a:srgbClr val="000000"/>
                </a:solidFill>
                <a:effectLst/>
                <a:uLnTx/>
                <a:uFillTx/>
                <a:latin typeface="Arial"/>
                <a:ea typeface="+mn-ea"/>
                <a:cs typeface="+mn-cs"/>
              </a:rPr>
              <a:t>tỉ</a:t>
            </a:r>
            <a:r>
              <a:rPr kumimoji="0" lang="en-US" sz="2800" b="1" i="0" u="none" strike="noStrike" kern="1200" cap="none" spc="0" normalizeH="0" noProof="0" dirty="0">
                <a:ln>
                  <a:noFill/>
                </a:ln>
                <a:solidFill>
                  <a:srgbClr val="000000"/>
                </a:solidFill>
                <a:effectLst/>
                <a:uLnTx/>
                <a:uFillTx/>
                <a:latin typeface="Arial"/>
                <a:ea typeface="+mn-ea"/>
                <a:cs typeface="+mn-cs"/>
              </a:rPr>
              <a:t> kWh/</a:t>
            </a:r>
            <a:r>
              <a:rPr kumimoji="0" lang="en-US" sz="2800" b="1" i="0" u="none" strike="noStrike" kern="1200" cap="none" spc="0" normalizeH="0" noProof="0" dirty="0" err="1">
                <a:ln>
                  <a:noFill/>
                </a:ln>
                <a:solidFill>
                  <a:srgbClr val="000000"/>
                </a:solidFill>
                <a:effectLst/>
                <a:uLnTx/>
                <a:uFillTx/>
                <a:latin typeface="Arial"/>
                <a:ea typeface="+mn-ea"/>
                <a:cs typeface="+mn-cs"/>
              </a:rPr>
              <a:t>năm</a:t>
            </a:r>
            <a:r>
              <a:rPr kumimoji="0" lang="en-US" sz="2800" b="1" i="0" u="none" strike="noStrike" kern="1200" cap="none" spc="0" normalizeH="0" noProof="0" dirty="0">
                <a:ln>
                  <a:noFill/>
                </a:ln>
                <a:solidFill>
                  <a:srgbClr val="000000"/>
                </a:solidFill>
                <a:effectLst/>
                <a:uLnTx/>
                <a:uFillTx/>
                <a:latin typeface="Arial"/>
                <a:ea typeface="+mn-ea"/>
                <a:cs typeface="+mn-cs"/>
              </a:rPr>
              <a:t>.</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Các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dự</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án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thủy</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điện</a:t>
            </a:r>
            <a:r>
              <a:rPr kumimoji="0" lang="en-US" sz="2800" b="1" i="0" u="none" strike="noStrike" kern="1200" cap="none" spc="0" normalizeH="0" noProof="0" dirty="0">
                <a:ln>
                  <a:noFill/>
                </a:ln>
                <a:solidFill>
                  <a:srgbClr val="000000"/>
                </a:solidFill>
                <a:effectLst/>
                <a:uLnTx/>
                <a:uFillTx/>
                <a:latin typeface="Arial"/>
                <a:ea typeface="+mn-ea"/>
                <a:cs typeface="+mn-cs"/>
              </a:rPr>
              <a:t> ở </a:t>
            </a:r>
            <a:r>
              <a:rPr kumimoji="0" lang="en-US" sz="2800" b="1" i="0" u="none" strike="noStrike" kern="1200" cap="none" spc="0" normalizeH="0" noProof="0" dirty="0" err="1">
                <a:ln>
                  <a:noFill/>
                </a:ln>
                <a:solidFill>
                  <a:srgbClr val="000000"/>
                </a:solidFill>
                <a:effectLst/>
                <a:uLnTx/>
                <a:uFillTx/>
                <a:latin typeface="Arial"/>
                <a:ea typeface="+mn-ea"/>
                <a:cs typeface="+mn-cs"/>
              </a:rPr>
              <a:t>các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sông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lớn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và</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vị</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trí</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thuận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lợi</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đã</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gần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như</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được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khai</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thác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hết</a:t>
            </a:r>
            <a:r>
              <a:rPr kumimoji="0" lang="en-US" sz="2800" b="1" i="0" u="none" strike="noStrike" kern="1200" cap="none" spc="0" normalizeH="0" noProof="0" dirty="0">
                <a:ln>
                  <a:noFill/>
                </a:ln>
                <a:solidFill>
                  <a:srgbClr val="000000"/>
                </a:solidFill>
                <a:effectLst/>
                <a:uLnTx/>
                <a:uFillTx/>
                <a:latin typeface="Arial"/>
                <a:ea typeface="+mn-ea"/>
                <a:cs typeface="+mn-cs"/>
              </a:rPr>
              <a:t>.</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ardrop 2" descr="n87 Zalo Nguyen Thi Lan Anh"/>
          <p:cNvSpPr/>
          <p:nvPr/>
        </p:nvSpPr>
        <p:spPr>
          <a:xfrm>
            <a:off x="203428" y="1066525"/>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F0"/>
                </a:solidFill>
                <a:latin typeface="Arial"/>
              </a:rPr>
              <a:t>3</a:t>
            </a:r>
            <a:endParaRPr kumimoji="0" lang="en-US" sz="2400" b="1" i="0" u="none" strike="noStrike" kern="1200" cap="none" spc="0" normalizeH="0" baseline="0" noProof="0" dirty="0">
              <a:ln>
                <a:noFill/>
              </a:ln>
              <a:solidFill>
                <a:srgbClr val="00B0F0"/>
              </a:solidFill>
              <a:effectLst/>
              <a:uLnTx/>
              <a:uFillTx/>
              <a:latin typeface="Arial"/>
              <a:ea typeface="+mn-ea"/>
              <a:cs typeface="+mn-cs"/>
            </a:endParaRPr>
          </a:p>
        </p:txBody>
      </p:sp>
      <p:sp>
        <p:nvSpPr>
          <p:cNvPr id="7" name="TextBox 6" descr="n87 Zalo Nguyen Thi Lan Anh"/>
          <p:cNvSpPr txBox="1"/>
          <p:nvPr/>
        </p:nvSpPr>
        <p:spPr>
          <a:xfrm>
            <a:off x="731521" y="5170943"/>
            <a:ext cx="1907177"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lang="en-US" sz="2800" b="1" dirty="0" err="1">
                <a:solidFill>
                  <a:srgbClr val="000000"/>
                </a:solidFill>
                <a:latin typeface="Arial"/>
              </a:rPr>
              <a:t>Mặt</a:t>
            </a:r>
            <a:r>
              <a:rPr lang="en-US" sz="2800" b="1" dirty="0">
                <a:solidFill>
                  <a:srgbClr val="000000"/>
                </a:solidFill>
                <a:latin typeface="Arial"/>
              </a:rPr>
              <a:t> </a:t>
            </a:r>
            <a:r>
              <a:rPr lang="en-US" sz="2800" b="1" dirty="0" err="1">
                <a:solidFill>
                  <a:srgbClr val="000000"/>
                </a:solidFill>
                <a:latin typeface="Arial"/>
              </a:rPr>
              <a:t>trời</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descr="n87 Zalo Nguyen Thi Lan Anh"/>
          <p:cNvSpPr txBox="1"/>
          <p:nvPr/>
        </p:nvSpPr>
        <p:spPr>
          <a:xfrm>
            <a:off x="608377" y="5813454"/>
            <a:ext cx="11260183" cy="954107"/>
          </a:xfrm>
          <a:prstGeom prst="rect">
            <a:avLst/>
          </a:prstGeom>
          <a:solidFill>
            <a:schemeClr val="accent6">
              <a:lumMod val="10000"/>
              <a:lumOff val="90000"/>
            </a:schemeClr>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Có</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tiềm</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năng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lớn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về</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năng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lượng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Mặt</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Trời</a:t>
            </a:r>
            <a:r>
              <a:rPr lang="en-US" sz="2800" b="1" dirty="0">
                <a:solidFill>
                  <a:srgbClr val="000000"/>
                </a:solidFill>
                <a:latin typeface="Arial"/>
              </a:rPr>
              <a:t>, </a:t>
            </a:r>
            <a:r>
              <a:rPr lang="en-US" sz="2800" b="1" dirty="0" err="1">
                <a:solidFill>
                  <a:srgbClr val="000000"/>
                </a:solidFill>
                <a:latin typeface="Arial"/>
              </a:rPr>
              <a:t>tuy</a:t>
            </a:r>
            <a:r>
              <a:rPr lang="en-US" sz="2800" b="1" dirty="0">
                <a:solidFill>
                  <a:srgbClr val="000000"/>
                </a:solidFill>
                <a:latin typeface="Arial"/>
              </a:rPr>
              <a:t> </a:t>
            </a:r>
            <a:r>
              <a:rPr lang="en-US" sz="2800" b="1" dirty="0" err="1">
                <a:solidFill>
                  <a:srgbClr val="000000"/>
                </a:solidFill>
                <a:latin typeface="Arial"/>
              </a:rPr>
              <a:t>nhiên</a:t>
            </a:r>
            <a:r>
              <a:rPr lang="en-US" sz="2800" b="1" dirty="0">
                <a:solidFill>
                  <a:srgbClr val="000000"/>
                </a:solidFill>
                <a:latin typeface="Arial"/>
              </a:rPr>
              <a:t> </a:t>
            </a:r>
            <a:r>
              <a:rPr lang="en-US" sz="2800" b="1" dirty="0" err="1">
                <a:solidFill>
                  <a:srgbClr val="000000"/>
                </a:solidFill>
                <a:latin typeface="Arial"/>
              </a:rPr>
              <a:t>việc</a:t>
            </a:r>
            <a:r>
              <a:rPr lang="en-US" sz="2800" b="1" dirty="0">
                <a:solidFill>
                  <a:srgbClr val="000000"/>
                </a:solidFill>
                <a:latin typeface="Arial"/>
              </a:rPr>
              <a:t> </a:t>
            </a:r>
            <a:r>
              <a:rPr lang="en-US" sz="2800" b="1" dirty="0" err="1">
                <a:solidFill>
                  <a:srgbClr val="000000"/>
                </a:solidFill>
                <a:latin typeface="Arial"/>
              </a:rPr>
              <a:t>khai</a:t>
            </a:r>
            <a:r>
              <a:rPr lang="en-US" sz="2800" b="1" dirty="0">
                <a:solidFill>
                  <a:srgbClr val="000000"/>
                </a:solidFill>
                <a:latin typeface="Arial"/>
              </a:rPr>
              <a:t> </a:t>
            </a:r>
            <a:r>
              <a:rPr lang="en-US" sz="2800" b="1" dirty="0" err="1">
                <a:solidFill>
                  <a:srgbClr val="000000"/>
                </a:solidFill>
                <a:latin typeface="Arial"/>
              </a:rPr>
              <a:t>thác</a:t>
            </a:r>
            <a:r>
              <a:rPr lang="en-US" sz="2800" b="1" dirty="0">
                <a:solidFill>
                  <a:srgbClr val="000000"/>
                </a:solidFill>
                <a:latin typeface="Arial"/>
              </a:rPr>
              <a:t> </a:t>
            </a:r>
            <a:r>
              <a:rPr lang="en-US" sz="2800" b="1" dirty="0" err="1">
                <a:solidFill>
                  <a:srgbClr val="000000"/>
                </a:solidFill>
                <a:latin typeface="Arial"/>
              </a:rPr>
              <a:t>và</a:t>
            </a:r>
            <a:r>
              <a:rPr lang="en-US" sz="2800" b="1" dirty="0">
                <a:solidFill>
                  <a:srgbClr val="000000"/>
                </a:solidFill>
                <a:latin typeface="Arial"/>
              </a:rPr>
              <a:t> </a:t>
            </a:r>
            <a:r>
              <a:rPr lang="en-US" sz="2800" b="1" dirty="0" err="1">
                <a:solidFill>
                  <a:srgbClr val="000000"/>
                </a:solidFill>
                <a:latin typeface="Arial"/>
              </a:rPr>
              <a:t>sử</a:t>
            </a:r>
            <a:r>
              <a:rPr lang="en-US" sz="2800" b="1" dirty="0">
                <a:solidFill>
                  <a:srgbClr val="000000"/>
                </a:solidFill>
                <a:latin typeface="Arial"/>
              </a:rPr>
              <a:t> </a:t>
            </a:r>
            <a:r>
              <a:rPr lang="en-US" sz="2800" b="1" dirty="0" err="1">
                <a:solidFill>
                  <a:srgbClr val="000000"/>
                </a:solidFill>
                <a:latin typeface="Arial"/>
              </a:rPr>
              <a:t>dụng</a:t>
            </a:r>
            <a:r>
              <a:rPr lang="en-US" sz="2800" b="1" dirty="0">
                <a:solidFill>
                  <a:srgbClr val="000000"/>
                </a:solidFill>
                <a:latin typeface="Arial"/>
              </a:rPr>
              <a:t> </a:t>
            </a:r>
            <a:r>
              <a:rPr lang="en-US" sz="2800" b="1" dirty="0" err="1">
                <a:solidFill>
                  <a:srgbClr val="000000"/>
                </a:solidFill>
                <a:latin typeface="Arial"/>
              </a:rPr>
              <a:t>còn</a:t>
            </a:r>
            <a:r>
              <a:rPr lang="en-US" sz="2800" b="1" dirty="0">
                <a:solidFill>
                  <a:srgbClr val="000000"/>
                </a:solidFill>
                <a:latin typeface="Arial"/>
              </a:rPr>
              <a:t> </a:t>
            </a:r>
            <a:r>
              <a:rPr lang="en-US" sz="2800" b="1" dirty="0" err="1">
                <a:solidFill>
                  <a:srgbClr val="000000"/>
                </a:solidFill>
                <a:latin typeface="Arial"/>
              </a:rPr>
              <a:t>hạn</a:t>
            </a:r>
            <a:r>
              <a:rPr lang="en-US" sz="2800" b="1" dirty="0">
                <a:solidFill>
                  <a:srgbClr val="000000"/>
                </a:solidFill>
                <a:latin typeface="Arial"/>
              </a:rPr>
              <a:t> </a:t>
            </a:r>
            <a:r>
              <a:rPr lang="en-US" sz="2800" b="1" dirty="0" err="1">
                <a:solidFill>
                  <a:srgbClr val="000000"/>
                </a:solidFill>
                <a:latin typeface="Arial"/>
              </a:rPr>
              <a:t>chế</a:t>
            </a:r>
            <a:r>
              <a:rPr lang="en-US" sz="2800" b="1" dirty="0">
                <a:solidFill>
                  <a:srgbClr val="000000"/>
                </a:solidFill>
                <a:latin typeface="Arial"/>
              </a:rPr>
              <a:t>.</a:t>
            </a:r>
            <a:endParaRPr kumimoji="0" lang="en-US" sz="2800" b="1" i="0" u="none" strike="noStrike" kern="1200" cap="none" spc="0" normalizeH="0" noProof="0" dirty="0">
              <a:ln>
                <a:noFill/>
              </a:ln>
              <a:solidFill>
                <a:srgbClr val="000000"/>
              </a:solidFill>
              <a:effectLst/>
              <a:uLnTx/>
              <a:uFillTx/>
              <a:latin typeface="Arial"/>
              <a:ea typeface="+mn-ea"/>
              <a:cs typeface="+mn-cs"/>
            </a:endParaRPr>
          </a:p>
        </p:txBody>
      </p:sp>
      <p:sp>
        <p:nvSpPr>
          <p:cNvPr id="10" name="Teardrop 9" descr="n87 Zalo Nguyen Thi Lan Anh"/>
          <p:cNvSpPr/>
          <p:nvPr/>
        </p:nvSpPr>
        <p:spPr>
          <a:xfrm>
            <a:off x="294870" y="5138120"/>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F0"/>
                </a:solidFill>
                <a:latin typeface="Arial"/>
              </a:rPr>
              <a:t>4</a:t>
            </a:r>
            <a:endParaRPr kumimoji="0" lang="en-US" sz="2400" b="1" i="0" u="none" strike="noStrike" kern="1200" cap="none" spc="0" normalizeH="0" baseline="0" noProof="0" dirty="0">
              <a:ln>
                <a:noFill/>
              </a:ln>
              <a:solidFill>
                <a:srgbClr val="00B0F0"/>
              </a:solidFill>
              <a:effectLst/>
              <a:uLnTx/>
              <a:uFillTx/>
              <a:latin typeface="Arial"/>
              <a:ea typeface="+mn-ea"/>
              <a:cs typeface="+mn-cs"/>
            </a:endParaRPr>
          </a:p>
        </p:txBody>
      </p:sp>
    </p:spTree>
    <p:extLst>
      <p:ext uri="{BB962C8B-B14F-4D97-AF65-F5344CB8AC3E}">
        <p14:creationId xmlns:p14="http://schemas.microsoft.com/office/powerpoint/2010/main" val="269708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7"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87 Zalo Nguyen Thi Lan Anh"/>
          <p:cNvSpPr txBox="1"/>
          <p:nvPr/>
        </p:nvSpPr>
        <p:spPr>
          <a:xfrm>
            <a:off x="294870" y="352697"/>
            <a:ext cx="930633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I. CÁC NGUỒN NĂNG LƯỢNG Ở VIỆT NAM HIỆN NAY</a:t>
            </a:r>
          </a:p>
        </p:txBody>
      </p:sp>
      <p:sp>
        <p:nvSpPr>
          <p:cNvPr id="9" name="TextBox 8" descr="n87 Zalo Nguyen Thi Lan Anh"/>
          <p:cNvSpPr txBox="1"/>
          <p:nvPr/>
        </p:nvSpPr>
        <p:spPr>
          <a:xfrm>
            <a:off x="640080" y="1425922"/>
            <a:ext cx="1332412"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lang="en-US" sz="2800" b="1" dirty="0" err="1">
                <a:solidFill>
                  <a:srgbClr val="000000"/>
                </a:solidFill>
                <a:latin typeface="Arial"/>
              </a:rPr>
              <a:t>Gió</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extBox 10" descr="n87 Zalo Nguyen Thi Lan Anh"/>
          <p:cNvSpPr txBox="1"/>
          <p:nvPr/>
        </p:nvSpPr>
        <p:spPr>
          <a:xfrm>
            <a:off x="666208" y="2498210"/>
            <a:ext cx="11286312" cy="954107"/>
          </a:xfrm>
          <a:prstGeom prst="rect">
            <a:avLst/>
          </a:prstGeom>
          <a:solidFill>
            <a:schemeClr val="accent6">
              <a:lumMod val="10000"/>
              <a:lumOff val="90000"/>
            </a:schemeClr>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2800" b="1" noProof="0" dirty="0" err="1">
                <a:solidFill>
                  <a:srgbClr val="000000"/>
                </a:solidFill>
                <a:latin typeface="Arial"/>
              </a:rPr>
              <a:t>Việt</a:t>
            </a:r>
            <a:r>
              <a:rPr lang="en-US" sz="2800" b="1" noProof="0" dirty="0">
                <a:solidFill>
                  <a:srgbClr val="000000"/>
                </a:solidFill>
                <a:latin typeface="Arial"/>
              </a:rPr>
              <a:t> Nam </a:t>
            </a:r>
            <a:r>
              <a:rPr lang="en-US" sz="2800" b="1" noProof="0" dirty="0" err="1">
                <a:solidFill>
                  <a:srgbClr val="000000"/>
                </a:solidFill>
                <a:latin typeface="Arial"/>
              </a:rPr>
              <a:t>trong</a:t>
            </a:r>
            <a:r>
              <a:rPr lang="en-US" sz="2800" b="1" noProof="0" dirty="0">
                <a:solidFill>
                  <a:srgbClr val="000000"/>
                </a:solidFill>
                <a:latin typeface="Arial"/>
              </a:rPr>
              <a:t> </a:t>
            </a:r>
            <a:r>
              <a:rPr lang="en-US" sz="2800" b="1" noProof="0" dirty="0" err="1">
                <a:solidFill>
                  <a:srgbClr val="000000"/>
                </a:solidFill>
                <a:latin typeface="Arial"/>
              </a:rPr>
              <a:t>vùng</a:t>
            </a:r>
            <a:r>
              <a:rPr lang="en-US" sz="2800" b="1" noProof="0" dirty="0">
                <a:solidFill>
                  <a:srgbClr val="000000"/>
                </a:solidFill>
                <a:latin typeface="Arial"/>
              </a:rPr>
              <a:t> </a:t>
            </a:r>
            <a:r>
              <a:rPr lang="en-US" sz="2800" b="1" noProof="0" dirty="0" err="1">
                <a:solidFill>
                  <a:srgbClr val="000000"/>
                </a:solidFill>
                <a:latin typeface="Arial"/>
              </a:rPr>
              <a:t>cận</a:t>
            </a:r>
            <a:r>
              <a:rPr lang="en-US" sz="2800" b="1" noProof="0" dirty="0">
                <a:solidFill>
                  <a:srgbClr val="000000"/>
                </a:solidFill>
                <a:latin typeface="Arial"/>
              </a:rPr>
              <a:t> </a:t>
            </a:r>
            <a:r>
              <a:rPr lang="en-US" sz="2800" b="1" noProof="0" dirty="0" err="1">
                <a:solidFill>
                  <a:srgbClr val="000000"/>
                </a:solidFill>
                <a:latin typeface="Arial"/>
              </a:rPr>
              <a:t>nhiệt</a:t>
            </a:r>
            <a:r>
              <a:rPr lang="en-US" sz="2800" b="1" noProof="0" dirty="0">
                <a:solidFill>
                  <a:srgbClr val="000000"/>
                </a:solidFill>
                <a:latin typeface="Arial"/>
              </a:rPr>
              <a:t> </a:t>
            </a:r>
            <a:r>
              <a:rPr lang="en-US" sz="2800" b="1" dirty="0" err="1">
                <a:solidFill>
                  <a:srgbClr val="000000"/>
                </a:solidFill>
                <a:latin typeface="Arial"/>
              </a:rPr>
              <a:t>đới</a:t>
            </a:r>
            <a:r>
              <a:rPr lang="en-US" sz="2800" b="1" dirty="0">
                <a:solidFill>
                  <a:srgbClr val="000000"/>
                </a:solidFill>
                <a:latin typeface="Arial"/>
              </a:rPr>
              <a:t> </a:t>
            </a:r>
            <a:r>
              <a:rPr lang="en-US" sz="2800" b="1" dirty="0" err="1">
                <a:solidFill>
                  <a:srgbClr val="000000"/>
                </a:solidFill>
                <a:latin typeface="Arial"/>
              </a:rPr>
              <a:t>gió</a:t>
            </a:r>
            <a:r>
              <a:rPr lang="en-US" sz="2800" b="1" dirty="0">
                <a:solidFill>
                  <a:srgbClr val="000000"/>
                </a:solidFill>
                <a:latin typeface="Arial"/>
              </a:rPr>
              <a:t> </a:t>
            </a:r>
            <a:r>
              <a:rPr lang="en-US" sz="2800" b="1" dirty="0" err="1">
                <a:solidFill>
                  <a:srgbClr val="000000"/>
                </a:solidFill>
                <a:latin typeface="Arial"/>
              </a:rPr>
              <a:t>mùa</a:t>
            </a:r>
            <a:r>
              <a:rPr lang="en-US" sz="2800" b="1" dirty="0">
                <a:solidFill>
                  <a:srgbClr val="000000"/>
                </a:solidFill>
                <a:latin typeface="Arial"/>
              </a:rPr>
              <a:t>, </a:t>
            </a:r>
            <a:r>
              <a:rPr lang="en-US" sz="2800" b="1" noProof="0" dirty="0" err="1">
                <a:solidFill>
                  <a:srgbClr val="000000"/>
                </a:solidFill>
                <a:latin typeface="Arial"/>
              </a:rPr>
              <a:t>có</a:t>
            </a:r>
            <a:r>
              <a:rPr lang="en-US" sz="2800" b="1" dirty="0">
                <a:solidFill>
                  <a:srgbClr val="000000"/>
                </a:solidFill>
                <a:latin typeface="Arial"/>
              </a:rPr>
              <a:t> </a:t>
            </a:r>
            <a:r>
              <a:rPr lang="en-US" sz="2800" b="1" dirty="0" err="1">
                <a:solidFill>
                  <a:srgbClr val="000000"/>
                </a:solidFill>
                <a:latin typeface="Arial"/>
              </a:rPr>
              <a:t>thuận</a:t>
            </a:r>
            <a:r>
              <a:rPr lang="en-US" sz="2800" b="1" dirty="0">
                <a:solidFill>
                  <a:srgbClr val="000000"/>
                </a:solidFill>
                <a:latin typeface="Arial"/>
              </a:rPr>
              <a:t> </a:t>
            </a:r>
            <a:r>
              <a:rPr lang="en-US" sz="2800" b="1" dirty="0" err="1">
                <a:solidFill>
                  <a:srgbClr val="000000"/>
                </a:solidFill>
                <a:latin typeface="Arial"/>
              </a:rPr>
              <a:t>lợi</a:t>
            </a:r>
            <a:r>
              <a:rPr lang="en-US" sz="2800" b="1" dirty="0">
                <a:solidFill>
                  <a:srgbClr val="000000"/>
                </a:solidFill>
                <a:latin typeface="Arial"/>
              </a:rPr>
              <a:t> </a:t>
            </a:r>
            <a:r>
              <a:rPr lang="en-US" sz="2800" b="1" dirty="0" err="1">
                <a:solidFill>
                  <a:srgbClr val="000000"/>
                </a:solidFill>
                <a:latin typeface="Arial"/>
              </a:rPr>
              <a:t>để</a:t>
            </a:r>
            <a:r>
              <a:rPr lang="en-US" sz="2800" b="1" dirty="0">
                <a:solidFill>
                  <a:srgbClr val="000000"/>
                </a:solidFill>
                <a:latin typeface="Arial"/>
              </a:rPr>
              <a:t> </a:t>
            </a:r>
            <a:r>
              <a:rPr lang="en-US" sz="2800" b="1" dirty="0" err="1">
                <a:solidFill>
                  <a:srgbClr val="000000"/>
                </a:solidFill>
                <a:latin typeface="Arial"/>
              </a:rPr>
              <a:t>phát</a:t>
            </a:r>
            <a:r>
              <a:rPr lang="en-US" sz="2800" b="1" dirty="0">
                <a:solidFill>
                  <a:srgbClr val="000000"/>
                </a:solidFill>
                <a:latin typeface="Arial"/>
              </a:rPr>
              <a:t> </a:t>
            </a:r>
            <a:r>
              <a:rPr lang="en-US" sz="2800" b="1" dirty="0" err="1">
                <a:solidFill>
                  <a:srgbClr val="000000"/>
                </a:solidFill>
                <a:latin typeface="Arial"/>
              </a:rPr>
              <a:t>triển</a:t>
            </a:r>
            <a:r>
              <a:rPr lang="en-US" sz="2800" b="1" dirty="0">
                <a:solidFill>
                  <a:srgbClr val="000000"/>
                </a:solidFill>
                <a:latin typeface="Arial"/>
              </a:rPr>
              <a:t> </a:t>
            </a:r>
            <a:r>
              <a:rPr lang="en-US" sz="2800" b="1" dirty="0" err="1">
                <a:solidFill>
                  <a:srgbClr val="000000"/>
                </a:solidFill>
                <a:latin typeface="Arial"/>
              </a:rPr>
              <a:t>năng</a:t>
            </a:r>
            <a:r>
              <a:rPr lang="en-US" sz="2800" b="1" dirty="0">
                <a:solidFill>
                  <a:srgbClr val="000000"/>
                </a:solidFill>
                <a:latin typeface="Arial"/>
              </a:rPr>
              <a:t> </a:t>
            </a:r>
            <a:r>
              <a:rPr lang="en-US" sz="2800" b="1" dirty="0" err="1">
                <a:solidFill>
                  <a:srgbClr val="000000"/>
                </a:solidFill>
                <a:latin typeface="Arial"/>
              </a:rPr>
              <a:t>lượng</a:t>
            </a:r>
            <a:r>
              <a:rPr lang="en-US" sz="2800" b="1" dirty="0">
                <a:solidFill>
                  <a:srgbClr val="000000"/>
                </a:solidFill>
                <a:latin typeface="Arial"/>
              </a:rPr>
              <a:t> </a:t>
            </a:r>
            <a:r>
              <a:rPr lang="en-US" sz="2800" b="1" dirty="0" err="1">
                <a:solidFill>
                  <a:srgbClr val="000000"/>
                </a:solidFill>
                <a:latin typeface="Arial"/>
              </a:rPr>
              <a:t>gió</a:t>
            </a:r>
            <a:r>
              <a:rPr lang="en-US" sz="2800" b="1" dirty="0">
                <a:solidFill>
                  <a:srgbClr val="000000"/>
                </a:solidFill>
                <a:latin typeface="Arial"/>
              </a:rPr>
              <a:t>.</a:t>
            </a:r>
            <a:endParaRPr kumimoji="0" lang="en-US" sz="2800" b="1" i="0" u="none" strike="noStrike" kern="1200" cap="none" spc="0" normalizeH="0" noProof="0" dirty="0">
              <a:ln>
                <a:noFill/>
              </a:ln>
              <a:solidFill>
                <a:srgbClr val="000000"/>
              </a:solidFill>
              <a:effectLst/>
              <a:uLnTx/>
              <a:uFillTx/>
              <a:latin typeface="Arial"/>
              <a:ea typeface="+mn-ea"/>
              <a:cs typeface="+mn-cs"/>
            </a:endParaRPr>
          </a:p>
        </p:txBody>
      </p:sp>
      <p:sp>
        <p:nvSpPr>
          <p:cNvPr id="3" name="Teardrop 2" descr="n87 Zalo Nguyen Thi Lan Anh"/>
          <p:cNvSpPr/>
          <p:nvPr/>
        </p:nvSpPr>
        <p:spPr>
          <a:xfrm>
            <a:off x="203428" y="1393099"/>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F0"/>
                </a:solidFill>
                <a:latin typeface="Arial"/>
              </a:rPr>
              <a:t>5</a:t>
            </a:r>
            <a:endParaRPr kumimoji="0" lang="en-US" sz="2400" b="1" i="0" u="none" strike="noStrike" kern="1200" cap="none" spc="0" normalizeH="0" baseline="0" noProof="0" dirty="0">
              <a:ln>
                <a:noFill/>
              </a:ln>
              <a:solidFill>
                <a:srgbClr val="00B0F0"/>
              </a:solidFill>
              <a:effectLst/>
              <a:uLnTx/>
              <a:uFillTx/>
              <a:latin typeface="Arial"/>
              <a:ea typeface="+mn-ea"/>
              <a:cs typeface="+mn-cs"/>
            </a:endParaRPr>
          </a:p>
        </p:txBody>
      </p:sp>
      <p:sp>
        <p:nvSpPr>
          <p:cNvPr id="7" name="Rectangle: Rounded Corners 15" descr="n87 Zalo Nguyen Thi Lan Anh">
            <a:extLst>
              <a:ext uri="{FF2B5EF4-FFF2-40B4-BE49-F238E27FC236}">
                <a16:creationId xmlns:a16="http://schemas.microsoft.com/office/drawing/2014/main" id="{B071D522-DB96-4906-9FC5-05B434696D9C}"/>
              </a:ext>
            </a:extLst>
          </p:cNvPr>
          <p:cNvSpPr/>
          <p:nvPr/>
        </p:nvSpPr>
        <p:spPr>
          <a:xfrm>
            <a:off x="2812866" y="1157075"/>
            <a:ext cx="8577946" cy="1069428"/>
          </a:xfrm>
          <a:custGeom>
            <a:avLst/>
            <a:gdLst>
              <a:gd name="connsiteX0" fmla="*/ 0 w 8577946"/>
              <a:gd name="connsiteY0" fmla="*/ 178242 h 1069428"/>
              <a:gd name="connsiteX1" fmla="*/ 178242 w 8577946"/>
              <a:gd name="connsiteY1" fmla="*/ 0 h 1069428"/>
              <a:gd name="connsiteX2" fmla="*/ 929919 w 8577946"/>
              <a:gd name="connsiteY2" fmla="*/ 0 h 1069428"/>
              <a:gd name="connsiteX3" fmla="*/ 1270522 w 8577946"/>
              <a:gd name="connsiteY3" fmla="*/ 0 h 1069428"/>
              <a:gd name="connsiteX4" fmla="*/ 1611125 w 8577946"/>
              <a:gd name="connsiteY4" fmla="*/ 0 h 1069428"/>
              <a:gd name="connsiteX5" fmla="*/ 2280587 w 8577946"/>
              <a:gd name="connsiteY5" fmla="*/ 0 h 1069428"/>
              <a:gd name="connsiteX6" fmla="*/ 2621191 w 8577946"/>
              <a:gd name="connsiteY6" fmla="*/ 0 h 1069428"/>
              <a:gd name="connsiteX7" fmla="*/ 3372867 w 8577946"/>
              <a:gd name="connsiteY7" fmla="*/ 0 h 1069428"/>
              <a:gd name="connsiteX8" fmla="*/ 3877900 w 8577946"/>
              <a:gd name="connsiteY8" fmla="*/ 0 h 1069428"/>
              <a:gd name="connsiteX9" fmla="*/ 4300718 w 8577946"/>
              <a:gd name="connsiteY9" fmla="*/ 0 h 1069428"/>
              <a:gd name="connsiteX10" fmla="*/ 4723536 w 8577946"/>
              <a:gd name="connsiteY10" fmla="*/ 0 h 1069428"/>
              <a:gd name="connsiteX11" fmla="*/ 5392998 w 8577946"/>
              <a:gd name="connsiteY11" fmla="*/ 0 h 1069428"/>
              <a:gd name="connsiteX12" fmla="*/ 5980245 w 8577946"/>
              <a:gd name="connsiteY12" fmla="*/ 0 h 1069428"/>
              <a:gd name="connsiteX13" fmla="*/ 6320849 w 8577946"/>
              <a:gd name="connsiteY13" fmla="*/ 0 h 1069428"/>
              <a:gd name="connsiteX14" fmla="*/ 6661452 w 8577946"/>
              <a:gd name="connsiteY14" fmla="*/ 0 h 1069428"/>
              <a:gd name="connsiteX15" fmla="*/ 7166485 w 8577946"/>
              <a:gd name="connsiteY15" fmla="*/ 0 h 1069428"/>
              <a:gd name="connsiteX16" fmla="*/ 7753732 w 8577946"/>
              <a:gd name="connsiteY16" fmla="*/ 0 h 1069428"/>
              <a:gd name="connsiteX17" fmla="*/ 8399704 w 8577946"/>
              <a:gd name="connsiteY17" fmla="*/ 0 h 1069428"/>
              <a:gd name="connsiteX18" fmla="*/ 8577946 w 8577946"/>
              <a:gd name="connsiteY18" fmla="*/ 178242 h 1069428"/>
              <a:gd name="connsiteX19" fmla="*/ 8577946 w 8577946"/>
              <a:gd name="connsiteY19" fmla="*/ 541843 h 1069428"/>
              <a:gd name="connsiteX20" fmla="*/ 8577946 w 8577946"/>
              <a:gd name="connsiteY20" fmla="*/ 891186 h 1069428"/>
              <a:gd name="connsiteX21" fmla="*/ 8399704 w 8577946"/>
              <a:gd name="connsiteY21" fmla="*/ 1069428 h 1069428"/>
              <a:gd name="connsiteX22" fmla="*/ 7812457 w 8577946"/>
              <a:gd name="connsiteY22" fmla="*/ 1069428 h 1069428"/>
              <a:gd name="connsiteX23" fmla="*/ 7389639 w 8577946"/>
              <a:gd name="connsiteY23" fmla="*/ 1069428 h 1069428"/>
              <a:gd name="connsiteX24" fmla="*/ 6720177 w 8577946"/>
              <a:gd name="connsiteY24" fmla="*/ 1069428 h 1069428"/>
              <a:gd name="connsiteX25" fmla="*/ 6050715 w 8577946"/>
              <a:gd name="connsiteY25" fmla="*/ 1069428 h 1069428"/>
              <a:gd name="connsiteX26" fmla="*/ 5299038 w 8577946"/>
              <a:gd name="connsiteY26" fmla="*/ 1069428 h 1069428"/>
              <a:gd name="connsiteX27" fmla="*/ 4958435 w 8577946"/>
              <a:gd name="connsiteY27" fmla="*/ 1069428 h 1069428"/>
              <a:gd name="connsiteX28" fmla="*/ 4288973 w 8577946"/>
              <a:gd name="connsiteY28" fmla="*/ 1069428 h 1069428"/>
              <a:gd name="connsiteX29" fmla="*/ 3783940 w 8577946"/>
              <a:gd name="connsiteY29" fmla="*/ 1069428 h 1069428"/>
              <a:gd name="connsiteX30" fmla="*/ 3032264 w 8577946"/>
              <a:gd name="connsiteY30" fmla="*/ 1069428 h 1069428"/>
              <a:gd name="connsiteX31" fmla="*/ 2362802 w 8577946"/>
              <a:gd name="connsiteY31" fmla="*/ 1069428 h 1069428"/>
              <a:gd name="connsiteX32" fmla="*/ 1693340 w 8577946"/>
              <a:gd name="connsiteY32" fmla="*/ 1069428 h 1069428"/>
              <a:gd name="connsiteX33" fmla="*/ 1023878 w 8577946"/>
              <a:gd name="connsiteY33" fmla="*/ 1069428 h 1069428"/>
              <a:gd name="connsiteX34" fmla="*/ 178242 w 8577946"/>
              <a:gd name="connsiteY34" fmla="*/ 1069428 h 1069428"/>
              <a:gd name="connsiteX35" fmla="*/ 0 w 8577946"/>
              <a:gd name="connsiteY35" fmla="*/ 891186 h 1069428"/>
              <a:gd name="connsiteX36" fmla="*/ 0 w 8577946"/>
              <a:gd name="connsiteY36" fmla="*/ 541843 h 1069428"/>
              <a:gd name="connsiteX37" fmla="*/ 0 w 8577946"/>
              <a:gd name="connsiteY37" fmla="*/ 178242 h 10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77946" h="1069428" fill="none" extrusionOk="0">
                <a:moveTo>
                  <a:pt x="0" y="178242"/>
                </a:moveTo>
                <a:cubicBezTo>
                  <a:pt x="-8969" y="97551"/>
                  <a:pt x="82059" y="-1265"/>
                  <a:pt x="178242" y="0"/>
                </a:cubicBezTo>
                <a:cubicBezTo>
                  <a:pt x="532886" y="-1516"/>
                  <a:pt x="564437" y="33917"/>
                  <a:pt x="929919" y="0"/>
                </a:cubicBezTo>
                <a:cubicBezTo>
                  <a:pt x="1295401" y="-33917"/>
                  <a:pt x="1141429" y="35856"/>
                  <a:pt x="1270522" y="0"/>
                </a:cubicBezTo>
                <a:cubicBezTo>
                  <a:pt x="1399615" y="-35856"/>
                  <a:pt x="1522420" y="16104"/>
                  <a:pt x="1611125" y="0"/>
                </a:cubicBezTo>
                <a:cubicBezTo>
                  <a:pt x="1699830" y="-16104"/>
                  <a:pt x="2042960" y="16767"/>
                  <a:pt x="2280587" y="0"/>
                </a:cubicBezTo>
                <a:cubicBezTo>
                  <a:pt x="2518214" y="-16767"/>
                  <a:pt x="2529562" y="23813"/>
                  <a:pt x="2621191" y="0"/>
                </a:cubicBezTo>
                <a:cubicBezTo>
                  <a:pt x="2712820" y="-23813"/>
                  <a:pt x="3043196" y="60690"/>
                  <a:pt x="3372867" y="0"/>
                </a:cubicBezTo>
                <a:cubicBezTo>
                  <a:pt x="3702538" y="-60690"/>
                  <a:pt x="3666320" y="28280"/>
                  <a:pt x="3877900" y="0"/>
                </a:cubicBezTo>
                <a:cubicBezTo>
                  <a:pt x="4089480" y="-28280"/>
                  <a:pt x="4122840" y="20740"/>
                  <a:pt x="4300718" y="0"/>
                </a:cubicBezTo>
                <a:cubicBezTo>
                  <a:pt x="4478596" y="-20740"/>
                  <a:pt x="4543532" y="44183"/>
                  <a:pt x="4723536" y="0"/>
                </a:cubicBezTo>
                <a:cubicBezTo>
                  <a:pt x="4903540" y="-44183"/>
                  <a:pt x="5215803" y="64734"/>
                  <a:pt x="5392998" y="0"/>
                </a:cubicBezTo>
                <a:cubicBezTo>
                  <a:pt x="5570193" y="-64734"/>
                  <a:pt x="5846906" y="13397"/>
                  <a:pt x="5980245" y="0"/>
                </a:cubicBezTo>
                <a:cubicBezTo>
                  <a:pt x="6113584" y="-13397"/>
                  <a:pt x="6213244" y="24658"/>
                  <a:pt x="6320849" y="0"/>
                </a:cubicBezTo>
                <a:cubicBezTo>
                  <a:pt x="6428454" y="-24658"/>
                  <a:pt x="6499250" y="920"/>
                  <a:pt x="6661452" y="0"/>
                </a:cubicBezTo>
                <a:cubicBezTo>
                  <a:pt x="6823654" y="-920"/>
                  <a:pt x="6974458" y="42167"/>
                  <a:pt x="7166485" y="0"/>
                </a:cubicBezTo>
                <a:cubicBezTo>
                  <a:pt x="7358512" y="-42167"/>
                  <a:pt x="7583674" y="60692"/>
                  <a:pt x="7753732" y="0"/>
                </a:cubicBezTo>
                <a:cubicBezTo>
                  <a:pt x="7923790" y="-60692"/>
                  <a:pt x="8177251" y="16350"/>
                  <a:pt x="8399704" y="0"/>
                </a:cubicBezTo>
                <a:cubicBezTo>
                  <a:pt x="8516201" y="-13422"/>
                  <a:pt x="8573074" y="75030"/>
                  <a:pt x="8577946" y="178242"/>
                </a:cubicBezTo>
                <a:cubicBezTo>
                  <a:pt x="8587834" y="315901"/>
                  <a:pt x="8562966" y="458048"/>
                  <a:pt x="8577946" y="541843"/>
                </a:cubicBezTo>
                <a:cubicBezTo>
                  <a:pt x="8592926" y="625638"/>
                  <a:pt x="8565193" y="815259"/>
                  <a:pt x="8577946" y="891186"/>
                </a:cubicBezTo>
                <a:cubicBezTo>
                  <a:pt x="8576771" y="982147"/>
                  <a:pt x="8511337" y="1046543"/>
                  <a:pt x="8399704" y="1069428"/>
                </a:cubicBezTo>
                <a:cubicBezTo>
                  <a:pt x="8220767" y="1081525"/>
                  <a:pt x="8091102" y="1064232"/>
                  <a:pt x="7812457" y="1069428"/>
                </a:cubicBezTo>
                <a:cubicBezTo>
                  <a:pt x="7533812" y="1074624"/>
                  <a:pt x="7559980" y="1018907"/>
                  <a:pt x="7389639" y="1069428"/>
                </a:cubicBezTo>
                <a:cubicBezTo>
                  <a:pt x="7219298" y="1119949"/>
                  <a:pt x="6992167" y="1047933"/>
                  <a:pt x="6720177" y="1069428"/>
                </a:cubicBezTo>
                <a:cubicBezTo>
                  <a:pt x="6448187" y="1090923"/>
                  <a:pt x="6186095" y="1005219"/>
                  <a:pt x="6050715" y="1069428"/>
                </a:cubicBezTo>
                <a:cubicBezTo>
                  <a:pt x="5915335" y="1133637"/>
                  <a:pt x="5641618" y="1027173"/>
                  <a:pt x="5299038" y="1069428"/>
                </a:cubicBezTo>
                <a:cubicBezTo>
                  <a:pt x="4956458" y="1111683"/>
                  <a:pt x="5027774" y="1043947"/>
                  <a:pt x="4958435" y="1069428"/>
                </a:cubicBezTo>
                <a:cubicBezTo>
                  <a:pt x="4889096" y="1094909"/>
                  <a:pt x="4468699" y="1030159"/>
                  <a:pt x="4288973" y="1069428"/>
                </a:cubicBezTo>
                <a:cubicBezTo>
                  <a:pt x="4109247" y="1108697"/>
                  <a:pt x="3913394" y="1013210"/>
                  <a:pt x="3783940" y="1069428"/>
                </a:cubicBezTo>
                <a:cubicBezTo>
                  <a:pt x="3654486" y="1125646"/>
                  <a:pt x="3322355" y="988791"/>
                  <a:pt x="3032264" y="1069428"/>
                </a:cubicBezTo>
                <a:cubicBezTo>
                  <a:pt x="2742173" y="1150065"/>
                  <a:pt x="2678742" y="1057212"/>
                  <a:pt x="2362802" y="1069428"/>
                </a:cubicBezTo>
                <a:cubicBezTo>
                  <a:pt x="2046862" y="1081644"/>
                  <a:pt x="1835365" y="989162"/>
                  <a:pt x="1693340" y="1069428"/>
                </a:cubicBezTo>
                <a:cubicBezTo>
                  <a:pt x="1551315" y="1149694"/>
                  <a:pt x="1281795" y="1031237"/>
                  <a:pt x="1023878" y="1069428"/>
                </a:cubicBezTo>
                <a:cubicBezTo>
                  <a:pt x="765961" y="1107619"/>
                  <a:pt x="360099" y="1030778"/>
                  <a:pt x="178242" y="1069428"/>
                </a:cubicBezTo>
                <a:cubicBezTo>
                  <a:pt x="100344" y="1067447"/>
                  <a:pt x="4158" y="985958"/>
                  <a:pt x="0" y="891186"/>
                </a:cubicBezTo>
                <a:cubicBezTo>
                  <a:pt x="-18921" y="720973"/>
                  <a:pt x="9790" y="708402"/>
                  <a:pt x="0" y="541843"/>
                </a:cubicBezTo>
                <a:cubicBezTo>
                  <a:pt x="-9790" y="375284"/>
                  <a:pt x="21227" y="325221"/>
                  <a:pt x="0" y="178242"/>
                </a:cubicBezTo>
                <a:close/>
              </a:path>
              <a:path w="8577946" h="1069428" stroke="0" extrusionOk="0">
                <a:moveTo>
                  <a:pt x="0" y="178242"/>
                </a:moveTo>
                <a:cubicBezTo>
                  <a:pt x="-573" y="82585"/>
                  <a:pt x="92614" y="-2772"/>
                  <a:pt x="178242" y="0"/>
                </a:cubicBezTo>
                <a:cubicBezTo>
                  <a:pt x="320976" y="-25101"/>
                  <a:pt x="612127" y="60921"/>
                  <a:pt x="765489" y="0"/>
                </a:cubicBezTo>
                <a:cubicBezTo>
                  <a:pt x="918851" y="-60921"/>
                  <a:pt x="1152444" y="43627"/>
                  <a:pt x="1517166" y="0"/>
                </a:cubicBezTo>
                <a:cubicBezTo>
                  <a:pt x="1881888" y="-43627"/>
                  <a:pt x="2012074" y="55703"/>
                  <a:pt x="2268842" y="0"/>
                </a:cubicBezTo>
                <a:cubicBezTo>
                  <a:pt x="2525610" y="-55703"/>
                  <a:pt x="2664472" y="15858"/>
                  <a:pt x="2856090" y="0"/>
                </a:cubicBezTo>
                <a:cubicBezTo>
                  <a:pt x="3047708" y="-15858"/>
                  <a:pt x="3165984" y="23780"/>
                  <a:pt x="3278908" y="0"/>
                </a:cubicBezTo>
                <a:cubicBezTo>
                  <a:pt x="3391832" y="-23780"/>
                  <a:pt x="3654833" y="22989"/>
                  <a:pt x="4030584" y="0"/>
                </a:cubicBezTo>
                <a:cubicBezTo>
                  <a:pt x="4406335" y="-22989"/>
                  <a:pt x="4377289" y="56516"/>
                  <a:pt x="4535617" y="0"/>
                </a:cubicBezTo>
                <a:cubicBezTo>
                  <a:pt x="4693945" y="-56516"/>
                  <a:pt x="4998887" y="56645"/>
                  <a:pt x="5122864" y="0"/>
                </a:cubicBezTo>
                <a:cubicBezTo>
                  <a:pt x="5246841" y="-56645"/>
                  <a:pt x="5655812" y="21451"/>
                  <a:pt x="5792326" y="0"/>
                </a:cubicBezTo>
                <a:cubicBezTo>
                  <a:pt x="5928840" y="-21451"/>
                  <a:pt x="6289723" y="54344"/>
                  <a:pt x="6461788" y="0"/>
                </a:cubicBezTo>
                <a:cubicBezTo>
                  <a:pt x="6633853" y="-54344"/>
                  <a:pt x="6835942" y="32452"/>
                  <a:pt x="7131250" y="0"/>
                </a:cubicBezTo>
                <a:cubicBezTo>
                  <a:pt x="7426558" y="-32452"/>
                  <a:pt x="7650648" y="11274"/>
                  <a:pt x="7882926" y="0"/>
                </a:cubicBezTo>
                <a:cubicBezTo>
                  <a:pt x="8115204" y="-11274"/>
                  <a:pt x="8242750" y="30758"/>
                  <a:pt x="8399704" y="0"/>
                </a:cubicBezTo>
                <a:cubicBezTo>
                  <a:pt x="8510692" y="22041"/>
                  <a:pt x="8576646" y="82337"/>
                  <a:pt x="8577946" y="178242"/>
                </a:cubicBezTo>
                <a:cubicBezTo>
                  <a:pt x="8579265" y="275343"/>
                  <a:pt x="8553441" y="397579"/>
                  <a:pt x="8577946" y="513326"/>
                </a:cubicBezTo>
                <a:cubicBezTo>
                  <a:pt x="8602451" y="629073"/>
                  <a:pt x="8541102" y="721316"/>
                  <a:pt x="8577946" y="891186"/>
                </a:cubicBezTo>
                <a:cubicBezTo>
                  <a:pt x="8571364" y="991098"/>
                  <a:pt x="8501774" y="1065806"/>
                  <a:pt x="8399704" y="1069428"/>
                </a:cubicBezTo>
                <a:cubicBezTo>
                  <a:pt x="8256631" y="1088779"/>
                  <a:pt x="8172270" y="1047406"/>
                  <a:pt x="8059101" y="1069428"/>
                </a:cubicBezTo>
                <a:cubicBezTo>
                  <a:pt x="7945932" y="1091450"/>
                  <a:pt x="7724720" y="1043961"/>
                  <a:pt x="7636283" y="1069428"/>
                </a:cubicBezTo>
                <a:cubicBezTo>
                  <a:pt x="7547846" y="1094895"/>
                  <a:pt x="7315078" y="1053421"/>
                  <a:pt x="7049035" y="1069428"/>
                </a:cubicBezTo>
                <a:cubicBezTo>
                  <a:pt x="6782992" y="1085435"/>
                  <a:pt x="6583564" y="983669"/>
                  <a:pt x="6297359" y="1069428"/>
                </a:cubicBezTo>
                <a:cubicBezTo>
                  <a:pt x="6011154" y="1155187"/>
                  <a:pt x="5710136" y="1043814"/>
                  <a:pt x="5545682" y="1069428"/>
                </a:cubicBezTo>
                <a:cubicBezTo>
                  <a:pt x="5381228" y="1095042"/>
                  <a:pt x="5219879" y="1038581"/>
                  <a:pt x="5122864" y="1069428"/>
                </a:cubicBezTo>
                <a:cubicBezTo>
                  <a:pt x="5025849" y="1100275"/>
                  <a:pt x="4678689" y="997224"/>
                  <a:pt x="4453402" y="1069428"/>
                </a:cubicBezTo>
                <a:cubicBezTo>
                  <a:pt x="4228115" y="1141632"/>
                  <a:pt x="4281378" y="1029800"/>
                  <a:pt x="4112799" y="1069428"/>
                </a:cubicBezTo>
                <a:cubicBezTo>
                  <a:pt x="3944220" y="1109056"/>
                  <a:pt x="3754746" y="1018428"/>
                  <a:pt x="3607766" y="1069428"/>
                </a:cubicBezTo>
                <a:cubicBezTo>
                  <a:pt x="3460786" y="1120428"/>
                  <a:pt x="3147362" y="1055687"/>
                  <a:pt x="3020519" y="1069428"/>
                </a:cubicBezTo>
                <a:cubicBezTo>
                  <a:pt x="2893676" y="1083169"/>
                  <a:pt x="2683452" y="1031028"/>
                  <a:pt x="2433272" y="1069428"/>
                </a:cubicBezTo>
                <a:cubicBezTo>
                  <a:pt x="2183092" y="1107828"/>
                  <a:pt x="2099387" y="1049265"/>
                  <a:pt x="2010454" y="1069428"/>
                </a:cubicBezTo>
                <a:cubicBezTo>
                  <a:pt x="1921521" y="1089591"/>
                  <a:pt x="1601469" y="1033537"/>
                  <a:pt x="1340992" y="1069428"/>
                </a:cubicBezTo>
                <a:cubicBezTo>
                  <a:pt x="1080515" y="1105319"/>
                  <a:pt x="1133438" y="1043693"/>
                  <a:pt x="1000388" y="1069428"/>
                </a:cubicBezTo>
                <a:cubicBezTo>
                  <a:pt x="867338" y="1095163"/>
                  <a:pt x="361780" y="1031492"/>
                  <a:pt x="178242" y="1069428"/>
                </a:cubicBezTo>
                <a:cubicBezTo>
                  <a:pt x="83883" y="1069490"/>
                  <a:pt x="-15348" y="996490"/>
                  <a:pt x="0" y="891186"/>
                </a:cubicBezTo>
                <a:cubicBezTo>
                  <a:pt x="-18433" y="743181"/>
                  <a:pt x="8439" y="607739"/>
                  <a:pt x="0" y="527585"/>
                </a:cubicBezTo>
                <a:cubicBezTo>
                  <a:pt x="-8439" y="447431"/>
                  <a:pt x="28438" y="342319"/>
                  <a:pt x="0" y="178242"/>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gió</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động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không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khí</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di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chuyển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trong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khí</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quyển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Trái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Đất</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descr="n87 Zalo Nguyen Thi Lan Anh"/>
          <p:cNvSpPr txBox="1"/>
          <p:nvPr/>
        </p:nvSpPr>
        <p:spPr>
          <a:xfrm>
            <a:off x="640079" y="3934516"/>
            <a:ext cx="2172787"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lang="en-US" sz="2800" b="1" dirty="0" err="1">
                <a:solidFill>
                  <a:srgbClr val="000000"/>
                </a:solidFill>
                <a:latin typeface="Arial"/>
              </a:rPr>
              <a:t>Địa</a:t>
            </a:r>
            <a:r>
              <a:rPr lang="en-US" sz="2800" b="1" dirty="0">
                <a:solidFill>
                  <a:srgbClr val="000000"/>
                </a:solidFill>
                <a:latin typeface="Arial"/>
              </a:rPr>
              <a:t> </a:t>
            </a:r>
            <a:r>
              <a:rPr lang="en-US" sz="2800" b="1" dirty="0" err="1">
                <a:solidFill>
                  <a:srgbClr val="000000"/>
                </a:solidFill>
                <a:latin typeface="Arial"/>
              </a:rPr>
              <a:t>nhiệt</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Box 9" descr="n87 Zalo Nguyen Thi Lan Anh"/>
          <p:cNvSpPr txBox="1"/>
          <p:nvPr/>
        </p:nvSpPr>
        <p:spPr>
          <a:xfrm>
            <a:off x="640079" y="5242828"/>
            <a:ext cx="11286312" cy="1384995"/>
          </a:xfrm>
          <a:prstGeom prst="rect">
            <a:avLst/>
          </a:prstGeom>
          <a:solidFill>
            <a:schemeClr val="accent6">
              <a:lumMod val="10000"/>
              <a:lumOff val="90000"/>
            </a:schemeClr>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2800" b="1" noProof="0" dirty="0" err="1">
                <a:solidFill>
                  <a:srgbClr val="000000"/>
                </a:solidFill>
                <a:latin typeface="Arial"/>
              </a:rPr>
              <a:t>Việt</a:t>
            </a:r>
            <a:r>
              <a:rPr lang="en-US" sz="2800" b="1" noProof="0" dirty="0">
                <a:solidFill>
                  <a:srgbClr val="000000"/>
                </a:solidFill>
                <a:latin typeface="Arial"/>
              </a:rPr>
              <a:t> Nam </a:t>
            </a:r>
            <a:r>
              <a:rPr lang="en-US" sz="2800" b="1" noProof="0" dirty="0" err="1">
                <a:solidFill>
                  <a:srgbClr val="000000"/>
                </a:solidFill>
                <a:latin typeface="Arial"/>
              </a:rPr>
              <a:t>có</a:t>
            </a:r>
            <a:r>
              <a:rPr lang="en-US" sz="2800" b="1" noProof="0" dirty="0">
                <a:solidFill>
                  <a:srgbClr val="000000"/>
                </a:solidFill>
                <a:latin typeface="Arial"/>
              </a:rPr>
              <a:t> </a:t>
            </a:r>
            <a:r>
              <a:rPr lang="en-US" sz="2800" b="1" noProof="0" dirty="0" err="1">
                <a:solidFill>
                  <a:srgbClr val="000000"/>
                </a:solidFill>
                <a:latin typeface="Arial"/>
              </a:rPr>
              <a:t>nhiều</a:t>
            </a:r>
            <a:r>
              <a:rPr lang="en-US" sz="2800" b="1" noProof="0" dirty="0">
                <a:solidFill>
                  <a:srgbClr val="000000"/>
                </a:solidFill>
                <a:latin typeface="Arial"/>
              </a:rPr>
              <a:t> </a:t>
            </a:r>
            <a:r>
              <a:rPr lang="en-US" sz="2800" b="1" noProof="0" dirty="0" err="1">
                <a:solidFill>
                  <a:srgbClr val="000000"/>
                </a:solidFill>
                <a:latin typeface="Arial"/>
              </a:rPr>
              <a:t>suối</a:t>
            </a:r>
            <a:r>
              <a:rPr lang="en-US" sz="2800" b="1" noProof="0" dirty="0">
                <a:solidFill>
                  <a:srgbClr val="000000"/>
                </a:solidFill>
                <a:latin typeface="Arial"/>
              </a:rPr>
              <a:t> </a:t>
            </a:r>
            <a:r>
              <a:rPr lang="en-US" sz="2800" b="1" noProof="0" dirty="0" err="1">
                <a:solidFill>
                  <a:srgbClr val="000000"/>
                </a:solidFill>
                <a:latin typeface="Arial"/>
              </a:rPr>
              <a:t>nước</a:t>
            </a:r>
            <a:r>
              <a:rPr lang="en-US" sz="2800" b="1" noProof="0" dirty="0">
                <a:solidFill>
                  <a:srgbClr val="000000"/>
                </a:solidFill>
                <a:latin typeface="Arial"/>
              </a:rPr>
              <a:t> </a:t>
            </a:r>
            <a:r>
              <a:rPr lang="en-US" sz="2800" b="1" noProof="0" dirty="0" err="1">
                <a:solidFill>
                  <a:srgbClr val="000000"/>
                </a:solidFill>
                <a:latin typeface="Arial"/>
              </a:rPr>
              <a:t>nóng</a:t>
            </a:r>
            <a:r>
              <a:rPr lang="en-US" sz="2800" b="1" noProof="0" dirty="0">
                <a:solidFill>
                  <a:srgbClr val="000000"/>
                </a:solidFill>
                <a:latin typeface="Arial"/>
              </a:rPr>
              <a:t> </a:t>
            </a:r>
            <a:r>
              <a:rPr lang="en-US" sz="2800" b="1" noProof="0" dirty="0" err="1">
                <a:solidFill>
                  <a:srgbClr val="000000"/>
                </a:solidFill>
                <a:latin typeface="Arial"/>
              </a:rPr>
              <a:t>với</a:t>
            </a:r>
            <a:r>
              <a:rPr lang="en-US" sz="2800" b="1" noProof="0" dirty="0">
                <a:solidFill>
                  <a:srgbClr val="000000"/>
                </a:solidFill>
                <a:latin typeface="Arial"/>
              </a:rPr>
              <a:t> </a:t>
            </a:r>
            <a:r>
              <a:rPr lang="en-US" sz="2800" b="1" noProof="0" dirty="0" err="1">
                <a:solidFill>
                  <a:srgbClr val="000000"/>
                </a:solidFill>
                <a:latin typeface="Arial"/>
              </a:rPr>
              <a:t>nhiệt</a:t>
            </a:r>
            <a:r>
              <a:rPr lang="en-US" sz="2800" b="1" noProof="0" dirty="0">
                <a:solidFill>
                  <a:srgbClr val="000000"/>
                </a:solidFill>
                <a:latin typeface="Arial"/>
              </a:rPr>
              <a:t> </a:t>
            </a:r>
            <a:r>
              <a:rPr lang="en-US" sz="2800" b="1" noProof="0" dirty="0" err="1">
                <a:solidFill>
                  <a:srgbClr val="000000"/>
                </a:solidFill>
                <a:latin typeface="Arial"/>
              </a:rPr>
              <a:t>độ</a:t>
            </a:r>
            <a:r>
              <a:rPr lang="en-US" sz="2800" b="1" noProof="0" dirty="0">
                <a:solidFill>
                  <a:srgbClr val="000000"/>
                </a:solidFill>
                <a:latin typeface="Arial"/>
              </a:rPr>
              <a:t> </a:t>
            </a:r>
            <a:r>
              <a:rPr lang="en-US" sz="2800" b="1" noProof="0" dirty="0" err="1">
                <a:solidFill>
                  <a:srgbClr val="000000"/>
                </a:solidFill>
                <a:latin typeface="Arial"/>
              </a:rPr>
              <a:t>từ</a:t>
            </a:r>
            <a:r>
              <a:rPr lang="en-US" sz="2800" b="1" noProof="0" dirty="0">
                <a:solidFill>
                  <a:srgbClr val="000000"/>
                </a:solidFill>
                <a:latin typeface="Arial"/>
              </a:rPr>
              <a:t> 70 – 100</a:t>
            </a:r>
            <a:r>
              <a:rPr lang="en-US" sz="2800" b="1" baseline="30000" noProof="0" dirty="0">
                <a:solidFill>
                  <a:srgbClr val="000000"/>
                </a:solidFill>
                <a:latin typeface="Arial"/>
              </a:rPr>
              <a:t>o</a:t>
            </a:r>
            <a:r>
              <a:rPr lang="en-US" sz="2800" b="1" noProof="0" dirty="0">
                <a:solidFill>
                  <a:srgbClr val="000000"/>
                </a:solidFill>
                <a:latin typeface="Arial"/>
              </a:rPr>
              <a:t>C. </a:t>
            </a:r>
            <a:r>
              <a:rPr lang="en-US" sz="2800" b="1" noProof="0" dirty="0" err="1">
                <a:solidFill>
                  <a:srgbClr val="000000"/>
                </a:solidFill>
                <a:latin typeface="Arial"/>
              </a:rPr>
              <a:t>Khai</a:t>
            </a:r>
            <a:r>
              <a:rPr lang="en-US" sz="2800" b="1" noProof="0" dirty="0">
                <a:solidFill>
                  <a:srgbClr val="000000"/>
                </a:solidFill>
                <a:latin typeface="Arial"/>
              </a:rPr>
              <a:t> </a:t>
            </a:r>
            <a:r>
              <a:rPr lang="en-US" sz="2800" b="1" noProof="0" dirty="0" err="1">
                <a:solidFill>
                  <a:srgbClr val="000000"/>
                </a:solidFill>
                <a:latin typeface="Arial"/>
              </a:rPr>
              <a:t>thác</a:t>
            </a:r>
            <a:r>
              <a:rPr lang="en-US" sz="2800" b="1" noProof="0" dirty="0">
                <a:solidFill>
                  <a:srgbClr val="000000"/>
                </a:solidFill>
                <a:latin typeface="Arial"/>
              </a:rPr>
              <a:t> </a:t>
            </a:r>
            <a:r>
              <a:rPr lang="en-US" sz="2800" b="1" noProof="0" dirty="0" err="1">
                <a:solidFill>
                  <a:srgbClr val="000000"/>
                </a:solidFill>
                <a:latin typeface="Arial"/>
              </a:rPr>
              <a:t>địa</a:t>
            </a:r>
            <a:r>
              <a:rPr lang="en-US" sz="2800" b="1" noProof="0" dirty="0">
                <a:solidFill>
                  <a:srgbClr val="000000"/>
                </a:solidFill>
                <a:latin typeface="Arial"/>
              </a:rPr>
              <a:t> </a:t>
            </a:r>
            <a:r>
              <a:rPr lang="en-US" sz="2800" b="1" noProof="0" dirty="0" err="1">
                <a:solidFill>
                  <a:srgbClr val="000000"/>
                </a:solidFill>
                <a:latin typeface="Arial"/>
              </a:rPr>
              <a:t>nhiệt</a:t>
            </a:r>
            <a:r>
              <a:rPr lang="en-US" sz="2800" b="1" noProof="0" dirty="0">
                <a:solidFill>
                  <a:srgbClr val="000000"/>
                </a:solidFill>
                <a:latin typeface="Arial"/>
              </a:rPr>
              <a:t> </a:t>
            </a:r>
            <a:r>
              <a:rPr lang="en-US" sz="2800" b="1" noProof="0" dirty="0" err="1">
                <a:solidFill>
                  <a:srgbClr val="000000"/>
                </a:solidFill>
                <a:latin typeface="Arial"/>
              </a:rPr>
              <a:t>có</a:t>
            </a:r>
            <a:r>
              <a:rPr lang="en-US" sz="2800" b="1" noProof="0" dirty="0">
                <a:solidFill>
                  <a:srgbClr val="000000"/>
                </a:solidFill>
                <a:latin typeface="Arial"/>
              </a:rPr>
              <a:t> </a:t>
            </a:r>
            <a:r>
              <a:rPr lang="en-US" sz="2800" b="1" noProof="0" dirty="0" err="1">
                <a:solidFill>
                  <a:srgbClr val="000000"/>
                </a:solidFill>
                <a:latin typeface="Arial"/>
              </a:rPr>
              <a:t>hiệu</a:t>
            </a:r>
            <a:r>
              <a:rPr lang="en-US" sz="2800" b="1" noProof="0" dirty="0">
                <a:solidFill>
                  <a:srgbClr val="000000"/>
                </a:solidFill>
                <a:latin typeface="Arial"/>
              </a:rPr>
              <a:t> </a:t>
            </a:r>
            <a:r>
              <a:rPr lang="en-US" sz="2800" b="1" noProof="0" dirty="0" err="1">
                <a:solidFill>
                  <a:srgbClr val="000000"/>
                </a:solidFill>
                <a:latin typeface="Arial"/>
              </a:rPr>
              <a:t>quả</a:t>
            </a:r>
            <a:r>
              <a:rPr lang="en-US" sz="2800" b="1" noProof="0" dirty="0">
                <a:solidFill>
                  <a:srgbClr val="000000"/>
                </a:solidFill>
                <a:latin typeface="Arial"/>
              </a:rPr>
              <a:t> </a:t>
            </a:r>
            <a:r>
              <a:rPr lang="en-US" sz="2800" b="1" noProof="0" dirty="0" err="1">
                <a:solidFill>
                  <a:srgbClr val="000000"/>
                </a:solidFill>
                <a:latin typeface="Arial"/>
              </a:rPr>
              <a:t>kinh</a:t>
            </a:r>
            <a:r>
              <a:rPr lang="en-US" sz="2800" b="1" noProof="0" dirty="0">
                <a:solidFill>
                  <a:srgbClr val="000000"/>
                </a:solidFill>
                <a:latin typeface="Arial"/>
              </a:rPr>
              <a:t> </a:t>
            </a:r>
            <a:r>
              <a:rPr lang="en-US" sz="2800" b="1" noProof="0" dirty="0" err="1">
                <a:solidFill>
                  <a:srgbClr val="000000"/>
                </a:solidFill>
                <a:latin typeface="Arial"/>
              </a:rPr>
              <a:t>tế</a:t>
            </a:r>
            <a:r>
              <a:rPr lang="en-US" sz="2800" b="1" noProof="0" dirty="0">
                <a:solidFill>
                  <a:srgbClr val="000000"/>
                </a:solidFill>
                <a:latin typeface="Arial"/>
              </a:rPr>
              <a:t> </a:t>
            </a:r>
            <a:r>
              <a:rPr lang="en-US" sz="2800" b="1" noProof="0" dirty="0" err="1">
                <a:solidFill>
                  <a:srgbClr val="000000"/>
                </a:solidFill>
                <a:latin typeface="Arial"/>
              </a:rPr>
              <a:t>và</a:t>
            </a:r>
            <a:r>
              <a:rPr lang="en-US" sz="2800" b="1" noProof="0" dirty="0">
                <a:solidFill>
                  <a:srgbClr val="000000"/>
                </a:solidFill>
                <a:latin typeface="Arial"/>
              </a:rPr>
              <a:t> </a:t>
            </a:r>
            <a:r>
              <a:rPr lang="en-US" sz="2800" b="1" noProof="0" dirty="0" err="1">
                <a:solidFill>
                  <a:srgbClr val="000000"/>
                </a:solidFill>
                <a:latin typeface="Arial"/>
              </a:rPr>
              <a:t>thân</a:t>
            </a:r>
            <a:r>
              <a:rPr lang="en-US" sz="2800" b="1" noProof="0" dirty="0">
                <a:solidFill>
                  <a:srgbClr val="000000"/>
                </a:solidFill>
                <a:latin typeface="Arial"/>
              </a:rPr>
              <a:t> </a:t>
            </a:r>
            <a:r>
              <a:rPr lang="en-US" sz="2800" b="1" noProof="0" dirty="0" err="1">
                <a:solidFill>
                  <a:srgbClr val="000000"/>
                </a:solidFill>
                <a:latin typeface="Arial"/>
              </a:rPr>
              <a:t>thiện</a:t>
            </a:r>
            <a:r>
              <a:rPr lang="en-US" sz="2800" b="1" noProof="0" dirty="0">
                <a:solidFill>
                  <a:srgbClr val="000000"/>
                </a:solidFill>
                <a:latin typeface="Arial"/>
              </a:rPr>
              <a:t> </a:t>
            </a:r>
            <a:r>
              <a:rPr lang="en-US" sz="2800" b="1" noProof="0" dirty="0" err="1">
                <a:solidFill>
                  <a:srgbClr val="000000"/>
                </a:solidFill>
                <a:latin typeface="Arial"/>
              </a:rPr>
              <a:t>với</a:t>
            </a:r>
            <a:r>
              <a:rPr lang="en-US" sz="2800" b="1" noProof="0" dirty="0">
                <a:solidFill>
                  <a:srgbClr val="000000"/>
                </a:solidFill>
                <a:latin typeface="Arial"/>
              </a:rPr>
              <a:t> </a:t>
            </a:r>
            <a:r>
              <a:rPr lang="en-US" sz="2800" b="1" noProof="0" dirty="0" err="1">
                <a:solidFill>
                  <a:srgbClr val="000000"/>
                </a:solidFill>
                <a:latin typeface="Arial"/>
              </a:rPr>
              <a:t>môi</a:t>
            </a:r>
            <a:r>
              <a:rPr lang="en-US" sz="2800" b="1" noProof="0" dirty="0">
                <a:solidFill>
                  <a:srgbClr val="000000"/>
                </a:solidFill>
                <a:latin typeface="Arial"/>
              </a:rPr>
              <a:t> </a:t>
            </a:r>
            <a:r>
              <a:rPr lang="en-US" sz="2800" b="1" noProof="0" dirty="0" err="1">
                <a:solidFill>
                  <a:srgbClr val="000000"/>
                </a:solidFill>
                <a:latin typeface="Arial"/>
              </a:rPr>
              <a:t>trường</a:t>
            </a:r>
            <a:r>
              <a:rPr lang="en-US" sz="2800" b="1" noProof="0" dirty="0">
                <a:solidFill>
                  <a:srgbClr val="000000"/>
                </a:solidFill>
                <a:latin typeface="Arial"/>
              </a:rPr>
              <a:t>.</a:t>
            </a:r>
            <a:endParaRPr kumimoji="0" lang="en-US" sz="2800" b="1" i="0" u="none" strike="noStrike" kern="1200" cap="none" spc="0" normalizeH="0" noProof="0" dirty="0">
              <a:ln>
                <a:noFill/>
              </a:ln>
              <a:solidFill>
                <a:srgbClr val="000000"/>
              </a:solidFill>
              <a:effectLst/>
              <a:uLnTx/>
              <a:uFillTx/>
              <a:latin typeface="Arial"/>
              <a:ea typeface="+mn-ea"/>
              <a:cs typeface="+mn-cs"/>
            </a:endParaRPr>
          </a:p>
        </p:txBody>
      </p:sp>
      <p:sp>
        <p:nvSpPr>
          <p:cNvPr id="12" name="Teardrop 11" descr="n87 Zalo Nguyen Thi Lan Anh"/>
          <p:cNvSpPr/>
          <p:nvPr/>
        </p:nvSpPr>
        <p:spPr>
          <a:xfrm>
            <a:off x="203428" y="3901693"/>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00B0F0"/>
                </a:solidFill>
                <a:latin typeface="Arial"/>
              </a:rPr>
              <a:t>6</a:t>
            </a:r>
            <a:endParaRPr kumimoji="0" lang="en-US" sz="2400" b="1" i="0" u="none" strike="noStrike" kern="1200" cap="none" spc="0" normalizeH="0" baseline="0" noProof="0" dirty="0">
              <a:ln>
                <a:noFill/>
              </a:ln>
              <a:solidFill>
                <a:srgbClr val="00B0F0"/>
              </a:solidFill>
              <a:effectLst/>
              <a:uLnTx/>
              <a:uFillTx/>
              <a:latin typeface="Arial"/>
              <a:ea typeface="+mn-ea"/>
              <a:cs typeface="+mn-cs"/>
            </a:endParaRPr>
          </a:p>
        </p:txBody>
      </p:sp>
      <p:sp>
        <p:nvSpPr>
          <p:cNvPr id="13" name="Rectangle: Rounded Corners 15" descr="n87 Zalo Nguyen Thi Lan Anh">
            <a:extLst>
              <a:ext uri="{FF2B5EF4-FFF2-40B4-BE49-F238E27FC236}">
                <a16:creationId xmlns:a16="http://schemas.microsoft.com/office/drawing/2014/main" id="{B071D522-DB96-4906-9FC5-05B434696D9C}"/>
              </a:ext>
            </a:extLst>
          </p:cNvPr>
          <p:cNvSpPr/>
          <p:nvPr/>
        </p:nvSpPr>
        <p:spPr>
          <a:xfrm>
            <a:off x="3034940" y="3724024"/>
            <a:ext cx="8917580" cy="1069428"/>
          </a:xfrm>
          <a:custGeom>
            <a:avLst/>
            <a:gdLst>
              <a:gd name="connsiteX0" fmla="*/ 0 w 8917580"/>
              <a:gd name="connsiteY0" fmla="*/ 178242 h 1069428"/>
              <a:gd name="connsiteX1" fmla="*/ 178242 w 8917580"/>
              <a:gd name="connsiteY1" fmla="*/ 0 h 1069428"/>
              <a:gd name="connsiteX2" fmla="*/ 748982 w 8917580"/>
              <a:gd name="connsiteY2" fmla="*/ 0 h 1069428"/>
              <a:gd name="connsiteX3" fmla="*/ 1405332 w 8917580"/>
              <a:gd name="connsiteY3" fmla="*/ 0 h 1069428"/>
              <a:gd name="connsiteX4" fmla="*/ 1719239 w 8917580"/>
              <a:gd name="connsiteY4" fmla="*/ 0 h 1069428"/>
              <a:gd name="connsiteX5" fmla="*/ 2461201 w 8917580"/>
              <a:gd name="connsiteY5" fmla="*/ 0 h 1069428"/>
              <a:gd name="connsiteX6" fmla="*/ 2946330 w 8917580"/>
              <a:gd name="connsiteY6" fmla="*/ 0 h 1069428"/>
              <a:gd name="connsiteX7" fmla="*/ 3345848 w 8917580"/>
              <a:gd name="connsiteY7" fmla="*/ 0 h 1069428"/>
              <a:gd name="connsiteX8" fmla="*/ 3745365 w 8917580"/>
              <a:gd name="connsiteY8" fmla="*/ 0 h 1069428"/>
              <a:gd name="connsiteX9" fmla="*/ 4401716 w 8917580"/>
              <a:gd name="connsiteY9" fmla="*/ 0 h 1069428"/>
              <a:gd name="connsiteX10" fmla="*/ 4972456 w 8917580"/>
              <a:gd name="connsiteY10" fmla="*/ 0 h 1069428"/>
              <a:gd name="connsiteX11" fmla="*/ 5286363 w 8917580"/>
              <a:gd name="connsiteY11" fmla="*/ 0 h 1069428"/>
              <a:gd name="connsiteX12" fmla="*/ 5600269 w 8917580"/>
              <a:gd name="connsiteY12" fmla="*/ 0 h 1069428"/>
              <a:gd name="connsiteX13" fmla="*/ 6085398 w 8917580"/>
              <a:gd name="connsiteY13" fmla="*/ 0 h 1069428"/>
              <a:gd name="connsiteX14" fmla="*/ 6656138 w 8917580"/>
              <a:gd name="connsiteY14" fmla="*/ 0 h 1069428"/>
              <a:gd name="connsiteX15" fmla="*/ 7055656 w 8917580"/>
              <a:gd name="connsiteY15" fmla="*/ 0 h 1069428"/>
              <a:gd name="connsiteX16" fmla="*/ 7455174 w 8917580"/>
              <a:gd name="connsiteY16" fmla="*/ 0 h 1069428"/>
              <a:gd name="connsiteX17" fmla="*/ 8197135 w 8917580"/>
              <a:gd name="connsiteY17" fmla="*/ 0 h 1069428"/>
              <a:gd name="connsiteX18" fmla="*/ 8739338 w 8917580"/>
              <a:gd name="connsiteY18" fmla="*/ 0 h 1069428"/>
              <a:gd name="connsiteX19" fmla="*/ 8917580 w 8917580"/>
              <a:gd name="connsiteY19" fmla="*/ 178242 h 1069428"/>
              <a:gd name="connsiteX20" fmla="*/ 8917580 w 8917580"/>
              <a:gd name="connsiteY20" fmla="*/ 527585 h 1069428"/>
              <a:gd name="connsiteX21" fmla="*/ 8917580 w 8917580"/>
              <a:gd name="connsiteY21" fmla="*/ 891186 h 1069428"/>
              <a:gd name="connsiteX22" fmla="*/ 8739338 w 8917580"/>
              <a:gd name="connsiteY22" fmla="*/ 1069428 h 1069428"/>
              <a:gd name="connsiteX23" fmla="*/ 8339820 w 8917580"/>
              <a:gd name="connsiteY23" fmla="*/ 1069428 h 1069428"/>
              <a:gd name="connsiteX24" fmla="*/ 7597859 w 8917580"/>
              <a:gd name="connsiteY24" fmla="*/ 1069428 h 1069428"/>
              <a:gd name="connsiteX25" fmla="*/ 7283952 w 8917580"/>
              <a:gd name="connsiteY25" fmla="*/ 1069428 h 1069428"/>
              <a:gd name="connsiteX26" fmla="*/ 6627601 w 8917580"/>
              <a:gd name="connsiteY26" fmla="*/ 1069428 h 1069428"/>
              <a:gd name="connsiteX27" fmla="*/ 6142472 w 8917580"/>
              <a:gd name="connsiteY27" fmla="*/ 1069428 h 1069428"/>
              <a:gd name="connsiteX28" fmla="*/ 5400511 w 8917580"/>
              <a:gd name="connsiteY28" fmla="*/ 1069428 h 1069428"/>
              <a:gd name="connsiteX29" fmla="*/ 4744160 w 8917580"/>
              <a:gd name="connsiteY29" fmla="*/ 1069428 h 1069428"/>
              <a:gd name="connsiteX30" fmla="*/ 4087809 w 8917580"/>
              <a:gd name="connsiteY30" fmla="*/ 1069428 h 1069428"/>
              <a:gd name="connsiteX31" fmla="*/ 3431458 w 8917580"/>
              <a:gd name="connsiteY31" fmla="*/ 1069428 h 1069428"/>
              <a:gd name="connsiteX32" fmla="*/ 2860719 w 8917580"/>
              <a:gd name="connsiteY32" fmla="*/ 1069428 h 1069428"/>
              <a:gd name="connsiteX33" fmla="*/ 2546812 w 8917580"/>
              <a:gd name="connsiteY33" fmla="*/ 1069428 h 1069428"/>
              <a:gd name="connsiteX34" fmla="*/ 2147294 w 8917580"/>
              <a:gd name="connsiteY34" fmla="*/ 1069428 h 1069428"/>
              <a:gd name="connsiteX35" fmla="*/ 1576554 w 8917580"/>
              <a:gd name="connsiteY35" fmla="*/ 1069428 h 1069428"/>
              <a:gd name="connsiteX36" fmla="*/ 834593 w 8917580"/>
              <a:gd name="connsiteY36" fmla="*/ 1069428 h 1069428"/>
              <a:gd name="connsiteX37" fmla="*/ 178242 w 8917580"/>
              <a:gd name="connsiteY37" fmla="*/ 1069428 h 1069428"/>
              <a:gd name="connsiteX38" fmla="*/ 0 w 8917580"/>
              <a:gd name="connsiteY38" fmla="*/ 891186 h 1069428"/>
              <a:gd name="connsiteX39" fmla="*/ 0 w 8917580"/>
              <a:gd name="connsiteY39" fmla="*/ 541843 h 1069428"/>
              <a:gd name="connsiteX40" fmla="*/ 0 w 8917580"/>
              <a:gd name="connsiteY40" fmla="*/ 178242 h 10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580" h="1069428" fill="none" extrusionOk="0">
                <a:moveTo>
                  <a:pt x="0" y="178242"/>
                </a:moveTo>
                <a:cubicBezTo>
                  <a:pt x="9447" y="85959"/>
                  <a:pt x="88031" y="13415"/>
                  <a:pt x="178242" y="0"/>
                </a:cubicBezTo>
                <a:cubicBezTo>
                  <a:pt x="458683" y="-18718"/>
                  <a:pt x="518581" y="29691"/>
                  <a:pt x="748982" y="0"/>
                </a:cubicBezTo>
                <a:cubicBezTo>
                  <a:pt x="979383" y="-29691"/>
                  <a:pt x="1192499" y="70068"/>
                  <a:pt x="1405332" y="0"/>
                </a:cubicBezTo>
                <a:cubicBezTo>
                  <a:pt x="1618165" y="-70068"/>
                  <a:pt x="1602804" y="18075"/>
                  <a:pt x="1719239" y="0"/>
                </a:cubicBezTo>
                <a:cubicBezTo>
                  <a:pt x="1835674" y="-18075"/>
                  <a:pt x="2190744" y="87598"/>
                  <a:pt x="2461201" y="0"/>
                </a:cubicBezTo>
                <a:cubicBezTo>
                  <a:pt x="2731658" y="-87598"/>
                  <a:pt x="2805990" y="18623"/>
                  <a:pt x="2946330" y="0"/>
                </a:cubicBezTo>
                <a:cubicBezTo>
                  <a:pt x="3086670" y="-18623"/>
                  <a:pt x="3255834" y="44811"/>
                  <a:pt x="3345848" y="0"/>
                </a:cubicBezTo>
                <a:cubicBezTo>
                  <a:pt x="3435862" y="-44811"/>
                  <a:pt x="3625018" y="10807"/>
                  <a:pt x="3745365" y="0"/>
                </a:cubicBezTo>
                <a:cubicBezTo>
                  <a:pt x="3865712" y="-10807"/>
                  <a:pt x="4178521" y="74750"/>
                  <a:pt x="4401716" y="0"/>
                </a:cubicBezTo>
                <a:cubicBezTo>
                  <a:pt x="4624911" y="-74750"/>
                  <a:pt x="4844900" y="3740"/>
                  <a:pt x="4972456" y="0"/>
                </a:cubicBezTo>
                <a:cubicBezTo>
                  <a:pt x="5100012" y="-3740"/>
                  <a:pt x="5179688" y="23168"/>
                  <a:pt x="5286363" y="0"/>
                </a:cubicBezTo>
                <a:cubicBezTo>
                  <a:pt x="5393038" y="-23168"/>
                  <a:pt x="5454190" y="22775"/>
                  <a:pt x="5600269" y="0"/>
                </a:cubicBezTo>
                <a:cubicBezTo>
                  <a:pt x="5746348" y="-22775"/>
                  <a:pt x="5967408" y="3529"/>
                  <a:pt x="6085398" y="0"/>
                </a:cubicBezTo>
                <a:cubicBezTo>
                  <a:pt x="6203388" y="-3529"/>
                  <a:pt x="6528514" y="17478"/>
                  <a:pt x="6656138" y="0"/>
                </a:cubicBezTo>
                <a:cubicBezTo>
                  <a:pt x="6783762" y="-17478"/>
                  <a:pt x="6937740" y="25189"/>
                  <a:pt x="7055656" y="0"/>
                </a:cubicBezTo>
                <a:cubicBezTo>
                  <a:pt x="7173572" y="-25189"/>
                  <a:pt x="7362952" y="9915"/>
                  <a:pt x="7455174" y="0"/>
                </a:cubicBezTo>
                <a:cubicBezTo>
                  <a:pt x="7547396" y="-9915"/>
                  <a:pt x="7847398" y="62105"/>
                  <a:pt x="8197135" y="0"/>
                </a:cubicBezTo>
                <a:cubicBezTo>
                  <a:pt x="8546872" y="-62105"/>
                  <a:pt x="8505990" y="23697"/>
                  <a:pt x="8739338" y="0"/>
                </a:cubicBezTo>
                <a:cubicBezTo>
                  <a:pt x="8851517" y="-221"/>
                  <a:pt x="8904025" y="97062"/>
                  <a:pt x="8917580" y="178242"/>
                </a:cubicBezTo>
                <a:cubicBezTo>
                  <a:pt x="8952545" y="336432"/>
                  <a:pt x="8905419" y="413010"/>
                  <a:pt x="8917580" y="527585"/>
                </a:cubicBezTo>
                <a:cubicBezTo>
                  <a:pt x="8929741" y="642160"/>
                  <a:pt x="8875909" y="807528"/>
                  <a:pt x="8917580" y="891186"/>
                </a:cubicBezTo>
                <a:cubicBezTo>
                  <a:pt x="8929142" y="1006085"/>
                  <a:pt x="8843847" y="1050003"/>
                  <a:pt x="8739338" y="1069428"/>
                </a:cubicBezTo>
                <a:cubicBezTo>
                  <a:pt x="8603986" y="1113288"/>
                  <a:pt x="8536133" y="1061246"/>
                  <a:pt x="8339820" y="1069428"/>
                </a:cubicBezTo>
                <a:cubicBezTo>
                  <a:pt x="8143507" y="1077610"/>
                  <a:pt x="7776555" y="999993"/>
                  <a:pt x="7597859" y="1069428"/>
                </a:cubicBezTo>
                <a:cubicBezTo>
                  <a:pt x="7419163" y="1138863"/>
                  <a:pt x="7402914" y="1052790"/>
                  <a:pt x="7283952" y="1069428"/>
                </a:cubicBezTo>
                <a:cubicBezTo>
                  <a:pt x="7164990" y="1086066"/>
                  <a:pt x="6920434" y="996432"/>
                  <a:pt x="6627601" y="1069428"/>
                </a:cubicBezTo>
                <a:cubicBezTo>
                  <a:pt x="6334768" y="1142424"/>
                  <a:pt x="6381270" y="1061099"/>
                  <a:pt x="6142472" y="1069428"/>
                </a:cubicBezTo>
                <a:cubicBezTo>
                  <a:pt x="5903674" y="1077757"/>
                  <a:pt x="5595066" y="1011384"/>
                  <a:pt x="5400511" y="1069428"/>
                </a:cubicBezTo>
                <a:cubicBezTo>
                  <a:pt x="5205956" y="1127472"/>
                  <a:pt x="5037713" y="1011460"/>
                  <a:pt x="4744160" y="1069428"/>
                </a:cubicBezTo>
                <a:cubicBezTo>
                  <a:pt x="4450607" y="1127396"/>
                  <a:pt x="4333820" y="1063346"/>
                  <a:pt x="4087809" y="1069428"/>
                </a:cubicBezTo>
                <a:cubicBezTo>
                  <a:pt x="3841798" y="1075510"/>
                  <a:pt x="3640784" y="994671"/>
                  <a:pt x="3431458" y="1069428"/>
                </a:cubicBezTo>
                <a:cubicBezTo>
                  <a:pt x="3222132" y="1144185"/>
                  <a:pt x="3002455" y="1020647"/>
                  <a:pt x="2860719" y="1069428"/>
                </a:cubicBezTo>
                <a:cubicBezTo>
                  <a:pt x="2718983" y="1118209"/>
                  <a:pt x="2662632" y="1033320"/>
                  <a:pt x="2546812" y="1069428"/>
                </a:cubicBezTo>
                <a:cubicBezTo>
                  <a:pt x="2430992" y="1105536"/>
                  <a:pt x="2333631" y="1068614"/>
                  <a:pt x="2147294" y="1069428"/>
                </a:cubicBezTo>
                <a:cubicBezTo>
                  <a:pt x="1960957" y="1070242"/>
                  <a:pt x="1825947" y="1008762"/>
                  <a:pt x="1576554" y="1069428"/>
                </a:cubicBezTo>
                <a:cubicBezTo>
                  <a:pt x="1327161" y="1130094"/>
                  <a:pt x="1004921" y="1060454"/>
                  <a:pt x="834593" y="1069428"/>
                </a:cubicBezTo>
                <a:cubicBezTo>
                  <a:pt x="664265" y="1078402"/>
                  <a:pt x="343753" y="1064015"/>
                  <a:pt x="178242" y="1069428"/>
                </a:cubicBezTo>
                <a:cubicBezTo>
                  <a:pt x="72617" y="1096138"/>
                  <a:pt x="341" y="995313"/>
                  <a:pt x="0" y="891186"/>
                </a:cubicBezTo>
                <a:cubicBezTo>
                  <a:pt x="-2836" y="730611"/>
                  <a:pt x="20399" y="712318"/>
                  <a:pt x="0" y="541843"/>
                </a:cubicBezTo>
                <a:cubicBezTo>
                  <a:pt x="-20399" y="371368"/>
                  <a:pt x="8742" y="270300"/>
                  <a:pt x="0" y="178242"/>
                </a:cubicBezTo>
                <a:close/>
              </a:path>
              <a:path w="8917580" h="1069428" stroke="0" extrusionOk="0">
                <a:moveTo>
                  <a:pt x="0" y="178242"/>
                </a:moveTo>
                <a:cubicBezTo>
                  <a:pt x="-573" y="82585"/>
                  <a:pt x="92614" y="-2772"/>
                  <a:pt x="178242" y="0"/>
                </a:cubicBezTo>
                <a:cubicBezTo>
                  <a:pt x="380229" y="-39045"/>
                  <a:pt x="519735" y="26207"/>
                  <a:pt x="748982" y="0"/>
                </a:cubicBezTo>
                <a:cubicBezTo>
                  <a:pt x="978229" y="-26207"/>
                  <a:pt x="1195542" y="39688"/>
                  <a:pt x="1490943" y="0"/>
                </a:cubicBezTo>
                <a:cubicBezTo>
                  <a:pt x="1786344" y="-39688"/>
                  <a:pt x="1996384" y="30169"/>
                  <a:pt x="2232905" y="0"/>
                </a:cubicBezTo>
                <a:cubicBezTo>
                  <a:pt x="2469426" y="-30169"/>
                  <a:pt x="2569863" y="63236"/>
                  <a:pt x="2803645" y="0"/>
                </a:cubicBezTo>
                <a:cubicBezTo>
                  <a:pt x="3037427" y="-63236"/>
                  <a:pt x="3086156" y="47820"/>
                  <a:pt x="3203163" y="0"/>
                </a:cubicBezTo>
                <a:cubicBezTo>
                  <a:pt x="3320170" y="-47820"/>
                  <a:pt x="3637108" y="6753"/>
                  <a:pt x="3945124" y="0"/>
                </a:cubicBezTo>
                <a:cubicBezTo>
                  <a:pt x="4253140" y="-6753"/>
                  <a:pt x="4331502" y="1372"/>
                  <a:pt x="4430253" y="0"/>
                </a:cubicBezTo>
                <a:cubicBezTo>
                  <a:pt x="4529004" y="-1372"/>
                  <a:pt x="4851941" y="27572"/>
                  <a:pt x="5000993" y="0"/>
                </a:cubicBezTo>
                <a:cubicBezTo>
                  <a:pt x="5150045" y="-27572"/>
                  <a:pt x="5370957" y="28039"/>
                  <a:pt x="5657343" y="0"/>
                </a:cubicBezTo>
                <a:cubicBezTo>
                  <a:pt x="5943729" y="-28039"/>
                  <a:pt x="6040248" y="47236"/>
                  <a:pt x="6313694" y="0"/>
                </a:cubicBezTo>
                <a:cubicBezTo>
                  <a:pt x="6587140" y="-47236"/>
                  <a:pt x="6781268" y="1607"/>
                  <a:pt x="6970045" y="0"/>
                </a:cubicBezTo>
                <a:cubicBezTo>
                  <a:pt x="7158822" y="-1607"/>
                  <a:pt x="7396978" y="85495"/>
                  <a:pt x="7712006" y="0"/>
                </a:cubicBezTo>
                <a:cubicBezTo>
                  <a:pt x="8027034" y="-85495"/>
                  <a:pt x="8305684" y="1798"/>
                  <a:pt x="8739338" y="0"/>
                </a:cubicBezTo>
                <a:cubicBezTo>
                  <a:pt x="8850326" y="22041"/>
                  <a:pt x="8916280" y="82337"/>
                  <a:pt x="8917580" y="178242"/>
                </a:cubicBezTo>
                <a:cubicBezTo>
                  <a:pt x="8918899" y="275343"/>
                  <a:pt x="8893075" y="397579"/>
                  <a:pt x="8917580" y="513326"/>
                </a:cubicBezTo>
                <a:cubicBezTo>
                  <a:pt x="8942085" y="629073"/>
                  <a:pt x="8880736" y="721316"/>
                  <a:pt x="8917580" y="891186"/>
                </a:cubicBezTo>
                <a:cubicBezTo>
                  <a:pt x="8910998" y="991098"/>
                  <a:pt x="8841408" y="1065806"/>
                  <a:pt x="8739338" y="1069428"/>
                </a:cubicBezTo>
                <a:cubicBezTo>
                  <a:pt x="8662612" y="1090903"/>
                  <a:pt x="8510912" y="1035090"/>
                  <a:pt x="8425431" y="1069428"/>
                </a:cubicBezTo>
                <a:cubicBezTo>
                  <a:pt x="8339950" y="1103766"/>
                  <a:pt x="8130607" y="1061709"/>
                  <a:pt x="8025913" y="1069428"/>
                </a:cubicBezTo>
                <a:cubicBezTo>
                  <a:pt x="7921219" y="1077147"/>
                  <a:pt x="7627877" y="1045096"/>
                  <a:pt x="7455174" y="1069428"/>
                </a:cubicBezTo>
                <a:cubicBezTo>
                  <a:pt x="7282471" y="1093760"/>
                  <a:pt x="7049261" y="1012616"/>
                  <a:pt x="6713212" y="1069428"/>
                </a:cubicBezTo>
                <a:cubicBezTo>
                  <a:pt x="6377163" y="1126240"/>
                  <a:pt x="6299339" y="1021134"/>
                  <a:pt x="5971250" y="1069428"/>
                </a:cubicBezTo>
                <a:cubicBezTo>
                  <a:pt x="5643161" y="1117722"/>
                  <a:pt x="5697794" y="1032038"/>
                  <a:pt x="5571732" y="1069428"/>
                </a:cubicBezTo>
                <a:cubicBezTo>
                  <a:pt x="5445670" y="1106818"/>
                  <a:pt x="5221447" y="1011491"/>
                  <a:pt x="4915382" y="1069428"/>
                </a:cubicBezTo>
                <a:cubicBezTo>
                  <a:pt x="4609317" y="1127365"/>
                  <a:pt x="4747479" y="1068058"/>
                  <a:pt x="4601475" y="1069428"/>
                </a:cubicBezTo>
                <a:cubicBezTo>
                  <a:pt x="4455471" y="1070798"/>
                  <a:pt x="4307761" y="1030533"/>
                  <a:pt x="4116346" y="1069428"/>
                </a:cubicBezTo>
                <a:cubicBezTo>
                  <a:pt x="3924931" y="1108323"/>
                  <a:pt x="3742196" y="1043398"/>
                  <a:pt x="3545606" y="1069428"/>
                </a:cubicBezTo>
                <a:cubicBezTo>
                  <a:pt x="3349016" y="1095458"/>
                  <a:pt x="3093137" y="1014905"/>
                  <a:pt x="2974867" y="1069428"/>
                </a:cubicBezTo>
                <a:cubicBezTo>
                  <a:pt x="2856597" y="1123951"/>
                  <a:pt x="2688017" y="1040649"/>
                  <a:pt x="2575349" y="1069428"/>
                </a:cubicBezTo>
                <a:cubicBezTo>
                  <a:pt x="2462681" y="1098207"/>
                  <a:pt x="2123909" y="1046813"/>
                  <a:pt x="1918998" y="1069428"/>
                </a:cubicBezTo>
                <a:cubicBezTo>
                  <a:pt x="1714087" y="1092043"/>
                  <a:pt x="1669719" y="1038163"/>
                  <a:pt x="1605091" y="1069428"/>
                </a:cubicBezTo>
                <a:cubicBezTo>
                  <a:pt x="1540463" y="1100693"/>
                  <a:pt x="1264746" y="1037891"/>
                  <a:pt x="1119963" y="1069428"/>
                </a:cubicBezTo>
                <a:cubicBezTo>
                  <a:pt x="975180" y="1100965"/>
                  <a:pt x="925339" y="1060634"/>
                  <a:pt x="806056" y="1069428"/>
                </a:cubicBezTo>
                <a:cubicBezTo>
                  <a:pt x="686773" y="1078222"/>
                  <a:pt x="313916" y="1033683"/>
                  <a:pt x="178242" y="1069428"/>
                </a:cubicBezTo>
                <a:cubicBezTo>
                  <a:pt x="103990" y="1056717"/>
                  <a:pt x="8810" y="999528"/>
                  <a:pt x="0" y="891186"/>
                </a:cubicBezTo>
                <a:cubicBezTo>
                  <a:pt x="-11217" y="730568"/>
                  <a:pt x="30832" y="682425"/>
                  <a:pt x="0" y="556102"/>
                </a:cubicBezTo>
                <a:cubicBezTo>
                  <a:pt x="-30832" y="429779"/>
                  <a:pt x="1502" y="343815"/>
                  <a:pt x="0" y="178242"/>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kern="0" dirty="0" err="1">
                <a:solidFill>
                  <a:srgbClr val="000000"/>
                </a:solidFill>
                <a:latin typeface="Arial" panose="020B0604020202020204" pitchFamily="34" charset="0"/>
                <a:cs typeface="Arial" panose="020B0604020202020204" pitchFamily="34" charset="0"/>
              </a:rPr>
              <a:t>Địa</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nhiệt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là</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nguồn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nhiệt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năng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trong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lòng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đất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được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chuyển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lên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mặt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đất</a:t>
            </a:r>
            <a:r>
              <a:rPr lang="en-US" sz="2800" b="1" kern="0" dirty="0">
                <a:solidFill>
                  <a:srgbClr val="000000"/>
                </a:solidFill>
                <a:latin typeface="Arial" panose="020B0604020202020204" pitchFamily="34" charset="0"/>
                <a:cs typeface="Arial" panose="020B0604020202020204" pitchFamily="34" charset="0"/>
              </a:rPr>
              <a:t> qua </a:t>
            </a:r>
            <a:r>
              <a:rPr lang="en-US" sz="2800" b="1" kern="0" dirty="0" err="1">
                <a:solidFill>
                  <a:srgbClr val="000000"/>
                </a:solidFill>
                <a:latin typeface="Arial" panose="020B0604020202020204" pitchFamily="34" charset="0"/>
                <a:cs typeface="Arial" panose="020B0604020202020204" pitchFamily="34" charset="0"/>
              </a:rPr>
              <a:t>dạng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hơi</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hoặc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nước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nóng</a:t>
            </a:r>
            <a:r>
              <a:rPr lang="en-US" sz="2800" b="1" kern="0" dirty="0">
                <a:solidFill>
                  <a:srgbClr val="000000"/>
                </a:solidFill>
                <a:latin typeface="Arial" panose="020B0604020202020204" pitchFamily="34" charset="0"/>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391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P spid="10"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87 Zalo Nguyen Thi Lan Anh"/>
          <p:cNvSpPr/>
          <p:nvPr/>
        </p:nvSpPr>
        <p:spPr>
          <a:xfrm>
            <a:off x="3115499" y="375434"/>
            <a:ext cx="8497381" cy="115170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331412" y="573029"/>
            <a:ext cx="8063017" cy="954107"/>
          </a:xfrm>
          <a:prstGeom prst="rect">
            <a:avLst/>
          </a:prstGeom>
          <a:noFill/>
        </p:spPr>
        <p:txBody>
          <a:bodyPr wrap="square" rtlCol="0">
            <a:spAutoFit/>
          </a:bodyPr>
          <a:lstStyle/>
          <a:p>
            <a:pPr lvl="0" algn="just">
              <a:defRPr/>
            </a:pPr>
            <a:r>
              <a:rPr lang="en-US" sz="2800" b="1" dirty="0" err="1">
                <a:solidFill>
                  <a:srgbClr val="0070C0"/>
                </a:solidFill>
              </a:rPr>
              <a:t>Câu</a:t>
            </a:r>
            <a:r>
              <a:rPr lang="en-US" sz="2800" b="1" dirty="0">
                <a:solidFill>
                  <a:srgbClr val="0070C0"/>
                </a:solidFill>
              </a:rPr>
              <a:t> 1: </a:t>
            </a:r>
            <a:r>
              <a:rPr lang="vi-VN" sz="2800" b="1" dirty="0">
                <a:solidFill>
                  <a:srgbClr val="0070C0"/>
                </a:solidFill>
              </a:rPr>
              <a:t>Việt Nam đang khai thác những nguồn năng lượng nào nhiều nhất?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1582432" y="1982202"/>
            <a:ext cx="1954326" cy="4162509"/>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636318" y="3232565"/>
            <a:ext cx="3887208" cy="1815882"/>
          </a:xfrm>
          <a:prstGeom prst="rect">
            <a:avLst/>
          </a:prstGeom>
          <a:noFill/>
        </p:spPr>
        <p:txBody>
          <a:bodyPr wrap="square" rtlCol="0">
            <a:spAutoFit/>
          </a:bodyPr>
          <a:lstStyle/>
          <a:p>
            <a:pPr lvl="0" algn="just"/>
            <a:r>
              <a:rPr lang="vi-VN" sz="2800" b="1" dirty="0">
                <a:solidFill>
                  <a:srgbClr val="0070C0"/>
                </a:solidFill>
              </a:rPr>
              <a:t>Việt Nam đang khai thác nguồn năng lượng than, dầu thô, khí đốt nhiều nhất.</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pic>
        <p:nvPicPr>
          <p:cNvPr id="9" name="Picture 8" descr="n87 Zalo Nguyen Thi Lan Anh"/>
          <p:cNvPicPr/>
          <p:nvPr/>
        </p:nvPicPr>
        <p:blipFill>
          <a:blip r:embed="rId2"/>
          <a:stretch>
            <a:fillRect/>
          </a:stretch>
        </p:blipFill>
        <p:spPr>
          <a:xfrm>
            <a:off x="4830789" y="1914413"/>
            <a:ext cx="7361211" cy="4460261"/>
          </a:xfrm>
          <a:prstGeom prst="rect">
            <a:avLst/>
          </a:prstGeom>
        </p:spPr>
      </p:pic>
      <p:pic>
        <p:nvPicPr>
          <p:cNvPr id="20" name="Picture 6" descr="n87 Zalo Nguyen Thi Lan Anh"/>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5281" y="1310614"/>
            <a:ext cx="1938783" cy="121173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oogle Shape;261;p35" descr="n87 Zalo Nguyen Thi Lan Anh">
            <a:extLst>
              <a:ext uri="{FF2B5EF4-FFF2-40B4-BE49-F238E27FC236}">
                <a16:creationId xmlns:a16="http://schemas.microsoft.com/office/drawing/2014/main" id="{78CF5A35-5D63-4B7E-AA27-CD40B5BA0DAD}"/>
              </a:ext>
            </a:extLst>
          </p:cNvPr>
          <p:cNvGrpSpPr/>
          <p:nvPr/>
        </p:nvGrpSpPr>
        <p:grpSpPr>
          <a:xfrm>
            <a:off x="562453" y="322724"/>
            <a:ext cx="2231039" cy="723238"/>
            <a:chOff x="1196025" y="2012250"/>
            <a:chExt cx="2821234" cy="727040"/>
          </a:xfrm>
        </p:grpSpPr>
        <p:sp>
          <p:nvSpPr>
            <p:cNvPr id="22"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23"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24" name="TextBox 23" descr="n87 Zalo Nguyen Thi Lan Anh">
            <a:extLst>
              <a:ext uri="{FF2B5EF4-FFF2-40B4-BE49-F238E27FC236}">
                <a16:creationId xmlns:a16="http://schemas.microsoft.com/office/drawing/2014/main" id="{18E367F5-8FD7-4798-BC64-10D60E77CEB9}"/>
              </a:ext>
            </a:extLst>
          </p:cNvPr>
          <p:cNvSpPr txBox="1"/>
          <p:nvPr/>
        </p:nvSpPr>
        <p:spPr>
          <a:xfrm>
            <a:off x="760725" y="403991"/>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noProof="0" dirty="0">
                <a:solidFill>
                  <a:srgbClr val="FFFFFF"/>
                </a:solidFill>
                <a:latin typeface="Arial"/>
              </a:rPr>
              <a:t>2</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464784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87 Zalo Nguyen Thi Lan Anh"/>
          <p:cNvSpPr/>
          <p:nvPr/>
        </p:nvSpPr>
        <p:spPr>
          <a:xfrm>
            <a:off x="2899955" y="254627"/>
            <a:ext cx="8725988" cy="1978138"/>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095252" y="416883"/>
            <a:ext cx="8395237" cy="1815882"/>
          </a:xfrm>
          <a:prstGeom prst="rect">
            <a:avLst/>
          </a:prstGeom>
          <a:noFill/>
        </p:spPr>
        <p:txBody>
          <a:bodyPr wrap="square" rtlCol="0">
            <a:spAutoFit/>
          </a:bodyPr>
          <a:lstStyle/>
          <a:p>
            <a:pPr lvl="0" algn="just"/>
            <a:r>
              <a:rPr lang="vi-VN" sz="2800" b="1" dirty="0">
                <a:solidFill>
                  <a:srgbClr val="FF0000"/>
                </a:solidFill>
              </a:rPr>
              <a:t>Câu 2: </a:t>
            </a:r>
            <a:r>
              <a:rPr lang="vi-VN" sz="2800" b="1" dirty="0">
                <a:solidFill>
                  <a:srgbClr val="0070C0"/>
                </a:solidFill>
              </a:rPr>
              <a:t>Tại sao thông qua chỉ số tiêu dùng năng lượng bình quân theo đầu người, có thể phán đoán trình độ phát triển kinh tế, kĩ thuật và văn hóa của một quốc gia ?</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375363" y="-1595361"/>
            <a:ext cx="3458620" cy="1188386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377146" y="2746618"/>
            <a:ext cx="11248797" cy="3108543"/>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2800" b="1" dirty="0">
                <a:solidFill>
                  <a:srgbClr val="0070C0"/>
                </a:solidFill>
              </a:rPr>
              <a:t>Chỉ số tiêu dùng năng lượng bình quân đầu người càng cao chứng tỏ đời sống người dân</a:t>
            </a:r>
            <a:r>
              <a:rPr lang="en-US" sz="2800" b="1" dirty="0">
                <a:solidFill>
                  <a:srgbClr val="0070C0"/>
                </a:solidFill>
              </a:rPr>
              <a:t> </a:t>
            </a:r>
            <a:r>
              <a:rPr lang="en-US" sz="2800" b="1" dirty="0" err="1">
                <a:solidFill>
                  <a:srgbClr val="0070C0"/>
                </a:solidFill>
              </a:rPr>
              <a:t>càng</a:t>
            </a:r>
            <a:r>
              <a:rPr lang="vi-VN" sz="2800" b="1" dirty="0">
                <a:solidFill>
                  <a:srgbClr val="0070C0"/>
                </a:solidFill>
              </a:rPr>
              <a:t> cao, xã hội</a:t>
            </a:r>
            <a:r>
              <a:rPr lang="en-US" sz="2800" b="1" dirty="0">
                <a:solidFill>
                  <a:srgbClr val="0070C0"/>
                </a:solidFill>
              </a:rPr>
              <a:t> </a:t>
            </a:r>
            <a:r>
              <a:rPr lang="en-US" sz="2800" b="1" dirty="0" err="1">
                <a:solidFill>
                  <a:srgbClr val="0070C0"/>
                </a:solidFill>
              </a:rPr>
              <a:t>càng</a:t>
            </a:r>
            <a:r>
              <a:rPr lang="vi-VN" sz="2800" b="1" dirty="0">
                <a:solidFill>
                  <a:srgbClr val="0070C0"/>
                </a:solidFill>
              </a:rPr>
              <a:t> phát triển, nhu cầu sử dụng năng lượng nhiều </a:t>
            </a:r>
            <a:r>
              <a:rPr lang="en-US" sz="2800" b="1" dirty="0" err="1">
                <a:solidFill>
                  <a:srgbClr val="0070C0"/>
                </a:solidFill>
              </a:rPr>
              <a:t>để</a:t>
            </a:r>
            <a:r>
              <a:rPr lang="en-US" sz="2800" b="1" dirty="0">
                <a:solidFill>
                  <a:srgbClr val="0070C0"/>
                </a:solidFill>
              </a:rPr>
              <a:t> </a:t>
            </a:r>
            <a:r>
              <a:rPr lang="vi-VN" sz="2800" b="1" dirty="0">
                <a:solidFill>
                  <a:srgbClr val="0070C0"/>
                </a:solidFill>
              </a:rPr>
              <a:t>phục vụ cho cuộc sống sinh hoạt, làm việc, vui chơi giải trí.</a:t>
            </a:r>
          </a:p>
          <a:p>
            <a:pPr marL="457200" lvl="0" indent="-457200" algn="just">
              <a:buFont typeface="Wingdings" panose="05000000000000000000" pitchFamily="2" charset="2"/>
              <a:buChar char="ü"/>
            </a:pPr>
            <a:r>
              <a:rPr lang="vi-VN" sz="2800" b="1" dirty="0">
                <a:solidFill>
                  <a:srgbClr val="0070C0"/>
                </a:solidFill>
              </a:rPr>
              <a:t>Để người dân có đời sống cao như vậy thì quốc gia đó phải có trình độ phát triển kinh tế, kĩ thuật và văn hóa rất tốt, rất phát triển.</a:t>
            </a:r>
          </a:p>
        </p:txBody>
      </p:sp>
      <p:pic>
        <p:nvPicPr>
          <p:cNvPr id="9" name="Picture 6" descr="n87 Zalo Nguyen Thi Lan Anh"/>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77146" y="991787"/>
            <a:ext cx="1938783" cy="12117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oogle Shape;261;p35" descr="n87 Zalo Nguyen Thi Lan Anh">
            <a:extLst>
              <a:ext uri="{FF2B5EF4-FFF2-40B4-BE49-F238E27FC236}">
                <a16:creationId xmlns:a16="http://schemas.microsoft.com/office/drawing/2014/main" id="{78CF5A35-5D63-4B7E-AA27-CD40B5BA0DAD}"/>
              </a:ext>
            </a:extLst>
          </p:cNvPr>
          <p:cNvGrpSpPr/>
          <p:nvPr/>
        </p:nvGrpSpPr>
        <p:grpSpPr>
          <a:xfrm>
            <a:off x="377146" y="258641"/>
            <a:ext cx="2231039" cy="723238"/>
            <a:chOff x="1196025" y="2012250"/>
            <a:chExt cx="2821234" cy="727040"/>
          </a:xfrm>
        </p:grpSpPr>
        <p:sp>
          <p:nvSpPr>
            <p:cNvPr id="11"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12"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5" name="TextBox 14" descr="n87 Zalo Nguyen Thi Lan Anh">
            <a:extLst>
              <a:ext uri="{FF2B5EF4-FFF2-40B4-BE49-F238E27FC236}">
                <a16:creationId xmlns:a16="http://schemas.microsoft.com/office/drawing/2014/main" id="{18E367F5-8FD7-4798-BC64-10D60E77CEB9}"/>
              </a:ext>
            </a:extLst>
          </p:cNvPr>
          <p:cNvSpPr txBox="1"/>
          <p:nvPr/>
        </p:nvSpPr>
        <p:spPr>
          <a:xfrm>
            <a:off x="575418" y="339908"/>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noProof="0" dirty="0">
                <a:solidFill>
                  <a:srgbClr val="FFFFFF"/>
                </a:solidFill>
                <a:latin typeface="Arial"/>
              </a:rPr>
              <a:t>2</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599593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87 Zalo Nguyen Thi Lan Anh"/>
          <p:cNvSpPr/>
          <p:nvPr/>
        </p:nvSpPr>
        <p:spPr>
          <a:xfrm>
            <a:off x="2916550" y="306700"/>
            <a:ext cx="8725988" cy="165577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111847" y="468956"/>
            <a:ext cx="8395237"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3</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Tại sao qua bản đồ ban đêm từ vệ tinh cho thấy việc sử dụng năng lượng của các quốc gia ?</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3937764" y="-1575072"/>
            <a:ext cx="4382441" cy="1188386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393741" y="2305061"/>
            <a:ext cx="11248797" cy="3970318"/>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2800" b="1" dirty="0">
                <a:solidFill>
                  <a:srgbClr val="0070C0"/>
                </a:solidFill>
              </a:rPr>
              <a:t>Ở các quốc gia phát triển nguồn năng lượng tiêu thụ rất lớn, từ đời sống sinh hoạt của người dân cho đến các nhà máy xí nghiệp sản xuất liên tục suốt ngày đêm. Họ cần thắp sáng đèn cả vào ban đêm để nhà máy hoạt động, hệ thống đèn điện giao thông thắp sáng 24/24 phục vụ nhu cầu sản xuất, sinh hoạt.</a:t>
            </a:r>
          </a:p>
          <a:p>
            <a:pPr marL="457200" lvl="0" indent="-457200" algn="just">
              <a:buFont typeface="Wingdings" panose="05000000000000000000" pitchFamily="2" charset="2"/>
              <a:buChar char="ü"/>
            </a:pPr>
            <a:r>
              <a:rPr lang="vi-VN" sz="2800" b="1" dirty="0">
                <a:solidFill>
                  <a:srgbClr val="0070C0"/>
                </a:solidFill>
              </a:rPr>
              <a:t>Vào ban đêm, khi quan sát ảnh vệ tinh, quốc gia nào được thắp sáng càng nhiều chứng tỏ quốc gia đó sử dụng năng lượng nhiều.</a:t>
            </a:r>
          </a:p>
        </p:txBody>
      </p:sp>
      <p:pic>
        <p:nvPicPr>
          <p:cNvPr id="8" name="Picture 6" descr="n87 Zalo Nguyen Thi Lan Anh"/>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64717" y="914500"/>
            <a:ext cx="1938783" cy="12117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261;p35" descr="n87 Zalo Nguyen Thi Lan Anh">
            <a:extLst>
              <a:ext uri="{FF2B5EF4-FFF2-40B4-BE49-F238E27FC236}">
                <a16:creationId xmlns:a16="http://schemas.microsoft.com/office/drawing/2014/main" id="{78CF5A35-5D63-4B7E-AA27-CD40B5BA0DAD}"/>
              </a:ext>
            </a:extLst>
          </p:cNvPr>
          <p:cNvGrpSpPr/>
          <p:nvPr/>
        </p:nvGrpSpPr>
        <p:grpSpPr>
          <a:xfrm>
            <a:off x="393741" y="171614"/>
            <a:ext cx="2231039" cy="722431"/>
            <a:chOff x="1196025" y="2012656"/>
            <a:chExt cx="2821234" cy="726229"/>
          </a:xfrm>
        </p:grpSpPr>
        <p:sp>
          <p:nvSpPr>
            <p:cNvPr id="10" name="Google Shape;262;p35">
              <a:extLst>
                <a:ext uri="{FF2B5EF4-FFF2-40B4-BE49-F238E27FC236}">
                  <a16:creationId xmlns:a16="http://schemas.microsoft.com/office/drawing/2014/main" id="{C7B9990B-0C54-4D17-A0FB-FF7127509CAE}"/>
                </a:ext>
              </a:extLst>
            </p:cNvPr>
            <p:cNvSpPr/>
            <p:nvPr/>
          </p:nvSpPr>
          <p:spPr>
            <a:xfrm rot="21599009">
              <a:off x="1196025" y="2012656"/>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11" name="Google Shape;263;p35">
              <a:extLst>
                <a:ext uri="{FF2B5EF4-FFF2-40B4-BE49-F238E27FC236}">
                  <a16:creationId xmlns:a16="http://schemas.microsoft.com/office/drawing/2014/main" id="{EF49AFA7-CE8C-4A09-A83A-8E056BAC810A}"/>
                </a:ext>
              </a:extLst>
            </p:cNvPr>
            <p:cNvSpPr/>
            <p:nvPr/>
          </p:nvSpPr>
          <p:spPr>
            <a:xfrm rot="21599009">
              <a:off x="1196025" y="2180208"/>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2" name="TextBox 11" descr="n87 Zalo Nguyen Thi Lan Anh">
            <a:extLst>
              <a:ext uri="{FF2B5EF4-FFF2-40B4-BE49-F238E27FC236}">
                <a16:creationId xmlns:a16="http://schemas.microsoft.com/office/drawing/2014/main" id="{18E367F5-8FD7-4798-BC64-10D60E77CEB9}"/>
              </a:ext>
            </a:extLst>
          </p:cNvPr>
          <p:cNvSpPr txBox="1"/>
          <p:nvPr/>
        </p:nvSpPr>
        <p:spPr>
          <a:xfrm>
            <a:off x="592013" y="252478"/>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noProof="0" dirty="0">
                <a:solidFill>
                  <a:srgbClr val="FFFFFF"/>
                </a:solidFill>
                <a:latin typeface="Arial"/>
              </a:rPr>
              <a:t>2</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899129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87 Zalo Nguyen Thi Lan An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061166" cy="4937760"/>
          </a:xfrm>
          <a:prstGeom prst="rect">
            <a:avLst/>
          </a:prstGeom>
          <a:noFill/>
          <a:ln>
            <a:noFill/>
          </a:ln>
        </p:spPr>
      </p:pic>
      <p:sp>
        <p:nvSpPr>
          <p:cNvPr id="8" name="TextBox 7" descr="n87 Zalo Nguyen Thi Lan Anh"/>
          <p:cNvSpPr txBox="1"/>
          <p:nvPr/>
        </p:nvSpPr>
        <p:spPr>
          <a:xfrm>
            <a:off x="538517" y="5527422"/>
            <a:ext cx="4958006" cy="954107"/>
          </a:xfrm>
          <a:prstGeom prst="rect">
            <a:avLst/>
          </a:prstGeom>
          <a:solidFill>
            <a:srgbClr val="FFC000"/>
          </a:solidFill>
        </p:spPr>
        <p:txBody>
          <a:bodyPr wrap="square" rtlCol="0">
            <a:spAutoFit/>
          </a:bodyPr>
          <a:lstStyle/>
          <a:p>
            <a:pPr algn="ctr"/>
            <a:r>
              <a:rPr lang="vi-VN" sz="2800" b="1" dirty="0"/>
              <a:t>Những ánh sáng lấp lánh từ khu vực Vịnh Ba Tư.</a:t>
            </a:r>
            <a:endParaRPr lang="en-US" sz="2800" b="1" dirty="0"/>
          </a:p>
        </p:txBody>
      </p:sp>
      <p:pic>
        <p:nvPicPr>
          <p:cNvPr id="9" name="Picture 8" descr="n87 Zalo Nguyen Thi Lan An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8456" y="0"/>
            <a:ext cx="6033544" cy="4937760"/>
          </a:xfrm>
          <a:prstGeom prst="rect">
            <a:avLst/>
          </a:prstGeom>
          <a:noFill/>
          <a:ln>
            <a:noFill/>
          </a:ln>
        </p:spPr>
      </p:pic>
      <p:sp>
        <p:nvSpPr>
          <p:cNvPr id="10" name="TextBox 9" descr="n87 Zalo Nguyen Thi Lan Anh"/>
          <p:cNvSpPr txBox="1"/>
          <p:nvPr/>
        </p:nvSpPr>
        <p:spPr>
          <a:xfrm>
            <a:off x="6696225" y="5527423"/>
            <a:ext cx="4958006" cy="954107"/>
          </a:xfrm>
          <a:prstGeom prst="rect">
            <a:avLst/>
          </a:prstGeom>
          <a:solidFill>
            <a:srgbClr val="FFC000"/>
          </a:solidFill>
        </p:spPr>
        <p:txBody>
          <a:bodyPr wrap="square" rtlCol="0">
            <a:spAutoFit/>
          </a:bodyPr>
          <a:lstStyle/>
          <a:p>
            <a:pPr algn="ctr"/>
            <a:r>
              <a:rPr lang="vi-VN" sz="2800" b="1" dirty="0"/>
              <a:t>Nhật Bản, Hàn Quốc, Trung Quốc sáng ánh đèn.</a:t>
            </a:r>
            <a:endParaRPr lang="en-US" sz="2800" b="1" dirty="0"/>
          </a:p>
        </p:txBody>
      </p:sp>
    </p:spTree>
    <p:extLst>
      <p:ext uri="{BB962C8B-B14F-4D97-AF65-F5344CB8AC3E}">
        <p14:creationId xmlns:p14="http://schemas.microsoft.com/office/powerpoint/2010/main" val="1204575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87 Zalo Nguyen Thi Lan Anh"/>
          <p:cNvSpPr txBox="1"/>
          <p:nvPr/>
        </p:nvSpPr>
        <p:spPr>
          <a:xfrm>
            <a:off x="496334" y="5449751"/>
            <a:ext cx="4958006" cy="954107"/>
          </a:xfrm>
          <a:prstGeom prst="rect">
            <a:avLst/>
          </a:prstGeom>
          <a:solidFill>
            <a:srgbClr val="FFC000"/>
          </a:solidFill>
        </p:spPr>
        <p:txBody>
          <a:bodyPr wrap="square" rtlCol="0">
            <a:spAutoFit/>
          </a:bodyPr>
          <a:lstStyle/>
          <a:p>
            <a:pPr algn="ctr"/>
            <a:r>
              <a:rPr lang="vi-VN" sz="2800" b="1"/>
              <a:t>Dường như Bắc Mỹ không ngủ.</a:t>
            </a:r>
            <a:endParaRPr lang="en-US" sz="2800" b="1" dirty="0"/>
          </a:p>
        </p:txBody>
      </p:sp>
      <p:sp>
        <p:nvSpPr>
          <p:cNvPr id="3" name="TextBox 2" descr="n87 Zalo Nguyen Thi Lan Anh"/>
          <p:cNvSpPr txBox="1"/>
          <p:nvPr/>
        </p:nvSpPr>
        <p:spPr>
          <a:xfrm>
            <a:off x="6709302" y="5449751"/>
            <a:ext cx="4827378" cy="523220"/>
          </a:xfrm>
          <a:prstGeom prst="rect">
            <a:avLst/>
          </a:prstGeom>
          <a:solidFill>
            <a:srgbClr val="FFC000"/>
          </a:solidFill>
        </p:spPr>
        <p:txBody>
          <a:bodyPr wrap="square" rtlCol="0">
            <a:spAutoFit/>
          </a:bodyPr>
          <a:lstStyle/>
          <a:p>
            <a:pPr algn="ctr"/>
            <a:r>
              <a:rPr lang="vi-VN" sz="2800" b="1" dirty="0"/>
              <a:t>Châu Á - Việt Nam</a:t>
            </a:r>
            <a:endParaRPr lang="en-US" sz="2800" b="1" dirty="0"/>
          </a:p>
        </p:txBody>
      </p:sp>
      <p:pic>
        <p:nvPicPr>
          <p:cNvPr id="4" name="Picture 3" descr="n87 Zalo Nguyen Thi Lan Anh"/>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56663" cy="4990011"/>
          </a:xfrm>
          <a:prstGeom prst="rect">
            <a:avLst/>
          </a:prstGeom>
          <a:noFill/>
          <a:ln>
            <a:noFill/>
          </a:ln>
        </p:spPr>
      </p:pic>
      <p:pic>
        <p:nvPicPr>
          <p:cNvPr id="5" name="Picture 4" descr="n87 Zalo Nguyen Thi Lan An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3982" y="0"/>
            <a:ext cx="6138018" cy="4990011"/>
          </a:xfrm>
          <a:prstGeom prst="rect">
            <a:avLst/>
          </a:prstGeom>
          <a:noFill/>
          <a:ln>
            <a:noFill/>
          </a:ln>
        </p:spPr>
      </p:pic>
    </p:spTree>
    <p:extLst>
      <p:ext uri="{BB962C8B-B14F-4D97-AF65-F5344CB8AC3E}">
        <p14:creationId xmlns:p14="http://schemas.microsoft.com/office/powerpoint/2010/main" val="2725102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87 Zalo Nguyen Thi Lan Anh"/>
          <p:cNvSpPr txBox="1"/>
          <p:nvPr/>
        </p:nvSpPr>
        <p:spPr>
          <a:xfrm>
            <a:off x="564641" y="5239500"/>
            <a:ext cx="4958006" cy="523220"/>
          </a:xfrm>
          <a:prstGeom prst="rect">
            <a:avLst/>
          </a:prstGeom>
          <a:solidFill>
            <a:srgbClr val="FFC000"/>
          </a:solidFill>
        </p:spPr>
        <p:txBody>
          <a:bodyPr wrap="square" rtlCol="0">
            <a:spAutoFit/>
          </a:bodyPr>
          <a:lstStyle/>
          <a:p>
            <a:pPr algn="ctr"/>
            <a:r>
              <a:rPr lang="vi-VN" sz="2800" b="1" dirty="0"/>
              <a:t>Châu Âu - Ý và Hy Lạp.</a:t>
            </a:r>
            <a:endParaRPr lang="en-US" sz="2800" b="1" dirty="0"/>
          </a:p>
        </p:txBody>
      </p:sp>
      <p:sp>
        <p:nvSpPr>
          <p:cNvPr id="3" name="TextBox 2" descr="n87 Zalo Nguyen Thi Lan Anh"/>
          <p:cNvSpPr txBox="1"/>
          <p:nvPr/>
        </p:nvSpPr>
        <p:spPr>
          <a:xfrm>
            <a:off x="6511182" y="5239500"/>
            <a:ext cx="4827378" cy="1384995"/>
          </a:xfrm>
          <a:prstGeom prst="rect">
            <a:avLst/>
          </a:prstGeom>
          <a:solidFill>
            <a:srgbClr val="FFC000"/>
          </a:solidFill>
        </p:spPr>
        <p:txBody>
          <a:bodyPr wrap="square" rtlCol="0">
            <a:spAutoFit/>
          </a:bodyPr>
          <a:lstStyle/>
          <a:p>
            <a:pPr algn="ctr"/>
            <a:r>
              <a:rPr lang="vi-VN" sz="2800" b="1"/>
              <a:t>Một vài điểm sáng trên toàn bộ vùng rộng lớn ở Nam Phi.</a:t>
            </a:r>
            <a:endParaRPr lang="en-US" sz="2800" b="1" dirty="0"/>
          </a:p>
        </p:txBody>
      </p:sp>
      <p:pic>
        <p:nvPicPr>
          <p:cNvPr id="4" name="Picture 3" descr="n87 Zalo Nguyen Thi Lan Anh"/>
          <p:cNvPicPr/>
          <p:nvPr/>
        </p:nvPicPr>
        <p:blipFill>
          <a:blip r:embed="rId2">
            <a:extLst>
              <a:ext uri="{28A0092B-C50C-407E-A947-70E740481C1C}">
                <a14:useLocalDpi xmlns:a14="http://schemas.microsoft.com/office/drawing/2010/main" val="0"/>
              </a:ext>
            </a:extLst>
          </a:blip>
          <a:srcRect/>
          <a:stretch>
            <a:fillRect/>
          </a:stretch>
        </p:blipFill>
        <p:spPr bwMode="auto">
          <a:xfrm>
            <a:off x="39188" y="-1"/>
            <a:ext cx="6087291" cy="4950823"/>
          </a:xfrm>
          <a:prstGeom prst="rect">
            <a:avLst/>
          </a:prstGeom>
          <a:noFill/>
          <a:ln>
            <a:noFill/>
          </a:ln>
        </p:spPr>
      </p:pic>
      <p:pic>
        <p:nvPicPr>
          <p:cNvPr id="5" name="Picture 4" descr="n87 Zalo Nguyen Thi Lan An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4610" y="0"/>
            <a:ext cx="5981264" cy="4950822"/>
          </a:xfrm>
          <a:prstGeom prst="rect">
            <a:avLst/>
          </a:prstGeom>
          <a:noFill/>
          <a:ln>
            <a:noFill/>
          </a:ln>
        </p:spPr>
      </p:pic>
    </p:spTree>
    <p:extLst>
      <p:ext uri="{BB962C8B-B14F-4D97-AF65-F5344CB8AC3E}">
        <p14:creationId xmlns:p14="http://schemas.microsoft.com/office/powerpoint/2010/main" val="70903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87 Zalo Nguyen Thi Lan Anh"/>
          <p:cNvSpPr/>
          <p:nvPr/>
        </p:nvSpPr>
        <p:spPr>
          <a:xfrm>
            <a:off x="3270540" y="258641"/>
            <a:ext cx="8725988" cy="165577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465837" y="420897"/>
            <a:ext cx="8395237"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panose="020B0604020202020204" pitchFamily="34" charset="0"/>
              </a:rPr>
              <a:t>4</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Tỉ lệ khai thác các dạng năng lượng cho thấy trình độ phát triển kinh tế, kĩ thuật của Việt Nam như thế nào?</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125905" y="-1666543"/>
            <a:ext cx="4199473" cy="1188386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491928" y="2305061"/>
            <a:ext cx="11248797" cy="3970318"/>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b="1" dirty="0" err="1">
                <a:solidFill>
                  <a:srgbClr val="0070C0"/>
                </a:solidFill>
              </a:rPr>
              <a:t>Các</a:t>
            </a:r>
            <a:r>
              <a:rPr lang="en-US" sz="2800" b="1" dirty="0">
                <a:solidFill>
                  <a:srgbClr val="0070C0"/>
                </a:solidFill>
              </a:rPr>
              <a:t> </a:t>
            </a:r>
            <a:r>
              <a:rPr lang="en-US" sz="2800" b="1" dirty="0" err="1">
                <a:solidFill>
                  <a:srgbClr val="0070C0"/>
                </a:solidFill>
              </a:rPr>
              <a:t>sản</a:t>
            </a:r>
            <a:r>
              <a:rPr lang="en-US" sz="2800" b="1" dirty="0">
                <a:solidFill>
                  <a:srgbClr val="0070C0"/>
                </a:solidFill>
              </a:rPr>
              <a:t> </a:t>
            </a:r>
            <a:r>
              <a:rPr lang="en-US" sz="2800" b="1" dirty="0" err="1">
                <a:solidFill>
                  <a:srgbClr val="0070C0"/>
                </a:solidFill>
              </a:rPr>
              <a:t>phẩm</a:t>
            </a:r>
            <a:r>
              <a:rPr lang="en-US" sz="2800" b="1" dirty="0">
                <a:solidFill>
                  <a:srgbClr val="0070C0"/>
                </a:solidFill>
              </a:rPr>
              <a:t> </a:t>
            </a:r>
            <a:r>
              <a:rPr lang="en-US" sz="2800" b="1" dirty="0" err="1">
                <a:solidFill>
                  <a:srgbClr val="0070C0"/>
                </a:solidFill>
              </a:rPr>
              <a:t>dầu</a:t>
            </a:r>
            <a:r>
              <a:rPr lang="en-US" sz="2800" b="1" dirty="0">
                <a:solidFill>
                  <a:srgbClr val="0070C0"/>
                </a:solidFill>
              </a:rPr>
              <a:t>, than </a:t>
            </a:r>
            <a:r>
              <a:rPr lang="en-US" sz="2800" b="1" dirty="0" err="1">
                <a:solidFill>
                  <a:srgbClr val="0070C0"/>
                </a:solidFill>
              </a:rPr>
              <a:t>chiểm</a:t>
            </a:r>
            <a:r>
              <a:rPr lang="en-US" sz="2800" b="1" dirty="0">
                <a:solidFill>
                  <a:srgbClr val="0070C0"/>
                </a:solidFill>
              </a:rPr>
              <a:t> </a:t>
            </a:r>
            <a:r>
              <a:rPr lang="en-US" sz="2800" b="1" dirty="0" err="1">
                <a:solidFill>
                  <a:srgbClr val="0070C0"/>
                </a:solidFill>
              </a:rPr>
              <a:t>tỉ</a:t>
            </a:r>
            <a:r>
              <a:rPr lang="en-US" sz="2800" b="1" dirty="0">
                <a:solidFill>
                  <a:srgbClr val="0070C0"/>
                </a:solidFill>
              </a:rPr>
              <a:t> </a:t>
            </a:r>
            <a:r>
              <a:rPr lang="en-US" sz="2800" b="1" dirty="0" err="1">
                <a:solidFill>
                  <a:srgbClr val="0070C0"/>
                </a:solidFill>
              </a:rPr>
              <a:t>lệ</a:t>
            </a:r>
            <a:r>
              <a:rPr lang="en-US" sz="2800" b="1" dirty="0">
                <a:solidFill>
                  <a:srgbClr val="0070C0"/>
                </a:solidFill>
              </a:rPr>
              <a:t> </a:t>
            </a:r>
            <a:r>
              <a:rPr lang="en-US" sz="2800" b="1" dirty="0" err="1">
                <a:solidFill>
                  <a:srgbClr val="0070C0"/>
                </a:solidFill>
              </a:rPr>
              <a:t>lớn</a:t>
            </a:r>
            <a:r>
              <a:rPr lang="en-US" sz="2800" b="1" dirty="0">
                <a:solidFill>
                  <a:srgbClr val="0070C0"/>
                </a:solidFill>
              </a:rPr>
              <a:t> </a:t>
            </a:r>
            <a:r>
              <a:rPr lang="en-US" sz="2800" b="1" dirty="0" err="1">
                <a:solidFill>
                  <a:srgbClr val="0070C0"/>
                </a:solidFill>
              </a:rPr>
              <a:t>trong</a:t>
            </a:r>
            <a:r>
              <a:rPr lang="en-US" sz="2800" b="1" dirty="0">
                <a:solidFill>
                  <a:srgbClr val="0070C0"/>
                </a:solidFill>
              </a:rPr>
              <a:t> </a:t>
            </a:r>
            <a:r>
              <a:rPr lang="en-US" sz="2800" b="1" dirty="0" err="1">
                <a:solidFill>
                  <a:srgbClr val="0070C0"/>
                </a:solidFill>
              </a:rPr>
              <a:t>khai</a:t>
            </a:r>
            <a:r>
              <a:rPr lang="en-US" sz="2800" b="1" dirty="0">
                <a:solidFill>
                  <a:srgbClr val="0070C0"/>
                </a:solidFill>
              </a:rPr>
              <a:t> </a:t>
            </a:r>
            <a:r>
              <a:rPr lang="en-US" sz="2800" b="1" dirty="0" err="1">
                <a:solidFill>
                  <a:srgbClr val="0070C0"/>
                </a:solidFill>
              </a:rPr>
              <a:t>thác</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dạng</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nhưng</a:t>
            </a:r>
            <a:r>
              <a:rPr lang="en-US" sz="2800" b="1" dirty="0">
                <a:solidFill>
                  <a:srgbClr val="0070C0"/>
                </a:solidFill>
              </a:rPr>
              <a:t> </a:t>
            </a:r>
            <a:r>
              <a:rPr lang="en-US" sz="2800" b="1" dirty="0" err="1">
                <a:solidFill>
                  <a:srgbClr val="0070C0"/>
                </a:solidFill>
              </a:rPr>
              <a:t>nước</a:t>
            </a:r>
            <a:r>
              <a:rPr lang="en-US" sz="2800" b="1" dirty="0">
                <a:solidFill>
                  <a:srgbClr val="0070C0"/>
                </a:solidFill>
              </a:rPr>
              <a:t> ta </a:t>
            </a:r>
            <a:r>
              <a:rPr lang="en-US" sz="2800" b="1" dirty="0" err="1">
                <a:solidFill>
                  <a:srgbClr val="0070C0"/>
                </a:solidFill>
              </a:rPr>
              <a:t>vẫn</a:t>
            </a:r>
            <a:r>
              <a:rPr lang="en-US" sz="2800" b="1" dirty="0">
                <a:solidFill>
                  <a:srgbClr val="0070C0"/>
                </a:solidFill>
              </a:rPr>
              <a:t> </a:t>
            </a:r>
            <a:r>
              <a:rPr lang="en-US" sz="2800" b="1" dirty="0" err="1">
                <a:solidFill>
                  <a:srgbClr val="0070C0"/>
                </a:solidFill>
              </a:rPr>
              <a:t>phải</a:t>
            </a:r>
            <a:r>
              <a:rPr lang="en-US" sz="2800" b="1" dirty="0">
                <a:solidFill>
                  <a:srgbClr val="0070C0"/>
                </a:solidFill>
              </a:rPr>
              <a:t> </a:t>
            </a:r>
            <a:r>
              <a:rPr lang="en-US" sz="2800" b="1" dirty="0" err="1">
                <a:solidFill>
                  <a:srgbClr val="0070C0"/>
                </a:solidFill>
              </a:rPr>
              <a:t>đi</a:t>
            </a:r>
            <a:r>
              <a:rPr lang="en-US" sz="2800" b="1" dirty="0">
                <a:solidFill>
                  <a:srgbClr val="0070C0"/>
                </a:solidFill>
              </a:rPr>
              <a:t> </a:t>
            </a:r>
            <a:r>
              <a:rPr lang="en-US" sz="2800" b="1" dirty="0" err="1">
                <a:solidFill>
                  <a:srgbClr val="0070C0"/>
                </a:solidFill>
              </a:rPr>
              <a:t>nhập</a:t>
            </a:r>
            <a:r>
              <a:rPr lang="en-US" sz="2800" b="1" dirty="0">
                <a:solidFill>
                  <a:srgbClr val="0070C0"/>
                </a:solidFill>
              </a:rPr>
              <a:t> </a:t>
            </a:r>
            <a:r>
              <a:rPr lang="en-US" sz="2800" b="1" dirty="0" err="1">
                <a:solidFill>
                  <a:srgbClr val="0070C0"/>
                </a:solidFill>
              </a:rPr>
              <a:t>khẩu</a:t>
            </a:r>
            <a:r>
              <a:rPr lang="en-US" sz="2800" b="1" dirty="0">
                <a:solidFill>
                  <a:srgbClr val="0070C0"/>
                </a:solidFill>
              </a:rPr>
              <a:t> </a:t>
            </a:r>
            <a:r>
              <a:rPr lang="en-US" sz="2800" b="1" dirty="0" err="1">
                <a:solidFill>
                  <a:srgbClr val="0070C0"/>
                </a:solidFill>
              </a:rPr>
              <a:t>một</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lớn</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loại</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này</a:t>
            </a:r>
            <a:r>
              <a:rPr lang="en-US" sz="2800" b="1" dirty="0">
                <a:solidFill>
                  <a:srgbClr val="0070C0"/>
                </a:solidFill>
              </a:rPr>
              <a:t>. </a:t>
            </a:r>
            <a:r>
              <a:rPr lang="en-US" sz="2800" b="1" dirty="0" err="1">
                <a:solidFill>
                  <a:srgbClr val="0070C0"/>
                </a:solidFill>
              </a:rPr>
              <a:t>Điều</a:t>
            </a:r>
            <a:r>
              <a:rPr lang="en-US" sz="2800" b="1" dirty="0">
                <a:solidFill>
                  <a:srgbClr val="0070C0"/>
                </a:solidFill>
              </a:rPr>
              <a:t> </a:t>
            </a:r>
            <a:r>
              <a:rPr lang="en-US" sz="2800" b="1" dirty="0" err="1">
                <a:solidFill>
                  <a:srgbClr val="0070C0"/>
                </a:solidFill>
              </a:rPr>
              <a:t>đó</a:t>
            </a:r>
            <a:r>
              <a:rPr lang="en-US" sz="2800" b="1" dirty="0">
                <a:solidFill>
                  <a:srgbClr val="0070C0"/>
                </a:solidFill>
              </a:rPr>
              <a:t> </a:t>
            </a:r>
            <a:r>
              <a:rPr lang="vi-VN" sz="2800" b="1" dirty="0">
                <a:solidFill>
                  <a:srgbClr val="0070C0"/>
                </a:solidFill>
              </a:rPr>
              <a:t>cho thấy trình độ phát triển kinh tế, kĩ thuật của Việt Nam còn hạn chế so với các nước tiên tiến. </a:t>
            </a:r>
            <a:endParaRPr lang="en-US" sz="2800" b="1" dirty="0">
              <a:solidFill>
                <a:srgbClr val="0070C0"/>
              </a:solidFill>
            </a:endParaRPr>
          </a:p>
          <a:p>
            <a:pPr marL="457200" indent="-457200" algn="just">
              <a:buFont typeface="Wingdings" panose="05000000000000000000" pitchFamily="2" charset="2"/>
              <a:buChar char="ü"/>
            </a:pPr>
            <a:r>
              <a:rPr lang="vi-VN" sz="2800" b="1" dirty="0">
                <a:solidFill>
                  <a:srgbClr val="0070C0"/>
                </a:solidFill>
              </a:rPr>
              <a:t>Các nguồn năng lượng tái tạo sản lượng khai thác còn khá nhỏ, mặc dù các nguồn năng lượng này gần như vô hạn, nhưng chúng ta đang khai thác được khá ít, nhỏ lẻ, không đồng bộ, hiệu suất chưa cao.</a:t>
            </a:r>
          </a:p>
        </p:txBody>
      </p:sp>
      <p:pic>
        <p:nvPicPr>
          <p:cNvPr id="7174" name="Picture 6" descr="n87 Zalo Nguyen Thi Lan Anh"/>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64717" y="846994"/>
            <a:ext cx="1938783" cy="12117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descr="n87 Zalo Nguyen Thi Lan Anh">
            <a:extLst>
              <a:ext uri="{FF2B5EF4-FFF2-40B4-BE49-F238E27FC236}">
                <a16:creationId xmlns:a16="http://schemas.microsoft.com/office/drawing/2014/main" id="{78CF5A35-5D63-4B7E-AA27-CD40B5BA0DAD}"/>
              </a:ext>
            </a:extLst>
          </p:cNvPr>
          <p:cNvGrpSpPr/>
          <p:nvPr/>
        </p:nvGrpSpPr>
        <p:grpSpPr>
          <a:xfrm>
            <a:off x="904047" y="105854"/>
            <a:ext cx="2231039" cy="723238"/>
            <a:chOff x="1196025" y="2012250"/>
            <a:chExt cx="2821234" cy="727040"/>
          </a:xfrm>
        </p:grpSpPr>
        <p:sp>
          <p:nvSpPr>
            <p:cNvPr id="8"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descr="n87 Zalo Nguyen Thi Lan Anh">
            <a:extLst>
              <a:ext uri="{FF2B5EF4-FFF2-40B4-BE49-F238E27FC236}">
                <a16:creationId xmlns:a16="http://schemas.microsoft.com/office/drawing/2014/main" id="{18E367F5-8FD7-4798-BC64-10D60E77CEB9}"/>
              </a:ext>
            </a:extLst>
          </p:cNvPr>
          <p:cNvSpPr txBox="1"/>
          <p:nvPr/>
        </p:nvSpPr>
        <p:spPr>
          <a:xfrm>
            <a:off x="1102319" y="187121"/>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noProof="0" dirty="0">
                <a:solidFill>
                  <a:srgbClr val="FFFFFF"/>
                </a:solidFill>
                <a:latin typeface="Arial"/>
              </a:rPr>
              <a:t>2</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3887178"/>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87 Zalo Nguyen Thi Lan Anh"/>
          <p:cNvSpPr txBox="1"/>
          <p:nvPr/>
        </p:nvSpPr>
        <p:spPr>
          <a:xfrm>
            <a:off x="386310" y="490469"/>
            <a:ext cx="930633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II. SỬ</a:t>
            </a:r>
            <a:r>
              <a:rPr kumimoji="0" lang="en-US" sz="2800" b="1" i="0" u="none" strike="noStrike" kern="1200" cap="none" spc="0" normalizeH="0" noProof="0" dirty="0">
                <a:ln>
                  <a:noFill/>
                </a:ln>
                <a:solidFill>
                  <a:srgbClr val="000000"/>
                </a:solidFill>
                <a:effectLst/>
                <a:uLnTx/>
                <a:uFillTx/>
                <a:latin typeface="Arial"/>
                <a:ea typeface="+mn-ea"/>
                <a:cs typeface="+mn-cs"/>
              </a:rPr>
              <a:t> DỤNG NĂNG LƯỢNG Ở VIỆT NAM HIỆN NAY</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Rounded Corners 15" descr="n87 Zalo Nguyen Thi Lan Anh">
            <a:extLst>
              <a:ext uri="{FF2B5EF4-FFF2-40B4-BE49-F238E27FC236}">
                <a16:creationId xmlns:a16="http://schemas.microsoft.com/office/drawing/2014/main" id="{B071D522-DB96-4906-9FC5-05B434696D9C}"/>
              </a:ext>
            </a:extLst>
          </p:cNvPr>
          <p:cNvSpPr/>
          <p:nvPr/>
        </p:nvSpPr>
        <p:spPr>
          <a:xfrm>
            <a:off x="801186" y="1596302"/>
            <a:ext cx="10445933" cy="1069428"/>
          </a:xfrm>
          <a:custGeom>
            <a:avLst/>
            <a:gdLst>
              <a:gd name="connsiteX0" fmla="*/ 0 w 10445933"/>
              <a:gd name="connsiteY0" fmla="*/ 178242 h 1069428"/>
              <a:gd name="connsiteX1" fmla="*/ 178242 w 10445933"/>
              <a:gd name="connsiteY1" fmla="*/ 0 h 1069428"/>
              <a:gd name="connsiteX2" fmla="*/ 771739 w 10445933"/>
              <a:gd name="connsiteY2" fmla="*/ 0 h 1069428"/>
              <a:gd name="connsiteX3" fmla="*/ 1163447 w 10445933"/>
              <a:gd name="connsiteY3" fmla="*/ 0 h 1069428"/>
              <a:gd name="connsiteX4" fmla="*/ 1555155 w 10445933"/>
              <a:gd name="connsiteY4" fmla="*/ 0 h 1069428"/>
              <a:gd name="connsiteX5" fmla="*/ 2249547 w 10445933"/>
              <a:gd name="connsiteY5" fmla="*/ 0 h 1069428"/>
              <a:gd name="connsiteX6" fmla="*/ 2843044 w 10445933"/>
              <a:gd name="connsiteY6" fmla="*/ 0 h 1069428"/>
              <a:gd name="connsiteX7" fmla="*/ 3133857 w 10445933"/>
              <a:gd name="connsiteY7" fmla="*/ 0 h 1069428"/>
              <a:gd name="connsiteX8" fmla="*/ 3424671 w 10445933"/>
              <a:gd name="connsiteY8" fmla="*/ 0 h 1069428"/>
              <a:gd name="connsiteX9" fmla="*/ 3917273 w 10445933"/>
              <a:gd name="connsiteY9" fmla="*/ 0 h 1069428"/>
              <a:gd name="connsiteX10" fmla="*/ 4510770 w 10445933"/>
              <a:gd name="connsiteY10" fmla="*/ 0 h 1069428"/>
              <a:gd name="connsiteX11" fmla="*/ 4902478 w 10445933"/>
              <a:gd name="connsiteY11" fmla="*/ 0 h 1069428"/>
              <a:gd name="connsiteX12" fmla="*/ 5294186 w 10445933"/>
              <a:gd name="connsiteY12" fmla="*/ 0 h 1069428"/>
              <a:gd name="connsiteX13" fmla="*/ 6089472 w 10445933"/>
              <a:gd name="connsiteY13" fmla="*/ 0 h 1069428"/>
              <a:gd name="connsiteX14" fmla="*/ 6783864 w 10445933"/>
              <a:gd name="connsiteY14" fmla="*/ 0 h 1069428"/>
              <a:gd name="connsiteX15" fmla="*/ 7175572 w 10445933"/>
              <a:gd name="connsiteY15" fmla="*/ 0 h 1069428"/>
              <a:gd name="connsiteX16" fmla="*/ 7567280 w 10445933"/>
              <a:gd name="connsiteY16" fmla="*/ 0 h 1069428"/>
              <a:gd name="connsiteX17" fmla="*/ 8160777 w 10445933"/>
              <a:gd name="connsiteY17" fmla="*/ 0 h 1069428"/>
              <a:gd name="connsiteX18" fmla="*/ 8754274 w 10445933"/>
              <a:gd name="connsiteY18" fmla="*/ 0 h 1069428"/>
              <a:gd name="connsiteX19" fmla="*/ 9145982 w 10445933"/>
              <a:gd name="connsiteY19" fmla="*/ 0 h 1069428"/>
              <a:gd name="connsiteX20" fmla="*/ 10267691 w 10445933"/>
              <a:gd name="connsiteY20" fmla="*/ 0 h 1069428"/>
              <a:gd name="connsiteX21" fmla="*/ 10445933 w 10445933"/>
              <a:gd name="connsiteY21" fmla="*/ 178242 h 1069428"/>
              <a:gd name="connsiteX22" fmla="*/ 10445933 w 10445933"/>
              <a:gd name="connsiteY22" fmla="*/ 534714 h 1069428"/>
              <a:gd name="connsiteX23" fmla="*/ 10445933 w 10445933"/>
              <a:gd name="connsiteY23" fmla="*/ 891186 h 1069428"/>
              <a:gd name="connsiteX24" fmla="*/ 10267691 w 10445933"/>
              <a:gd name="connsiteY24" fmla="*/ 1069428 h 1069428"/>
              <a:gd name="connsiteX25" fmla="*/ 9976877 w 10445933"/>
              <a:gd name="connsiteY25" fmla="*/ 1069428 h 1069428"/>
              <a:gd name="connsiteX26" fmla="*/ 9282486 w 10445933"/>
              <a:gd name="connsiteY26" fmla="*/ 1069428 h 1069428"/>
              <a:gd name="connsiteX27" fmla="*/ 8588094 w 10445933"/>
              <a:gd name="connsiteY27" fmla="*/ 1069428 h 1069428"/>
              <a:gd name="connsiteX28" fmla="*/ 7994597 w 10445933"/>
              <a:gd name="connsiteY28" fmla="*/ 1069428 h 1069428"/>
              <a:gd name="connsiteX29" fmla="*/ 7703784 w 10445933"/>
              <a:gd name="connsiteY29" fmla="*/ 1069428 h 1069428"/>
              <a:gd name="connsiteX30" fmla="*/ 7312076 w 10445933"/>
              <a:gd name="connsiteY30" fmla="*/ 1069428 h 1069428"/>
              <a:gd name="connsiteX31" fmla="*/ 6718579 w 10445933"/>
              <a:gd name="connsiteY31" fmla="*/ 1069428 h 1069428"/>
              <a:gd name="connsiteX32" fmla="*/ 5923293 w 10445933"/>
              <a:gd name="connsiteY32" fmla="*/ 1069428 h 1069428"/>
              <a:gd name="connsiteX33" fmla="*/ 5632479 w 10445933"/>
              <a:gd name="connsiteY33" fmla="*/ 1069428 h 1069428"/>
              <a:gd name="connsiteX34" fmla="*/ 4938088 w 10445933"/>
              <a:gd name="connsiteY34" fmla="*/ 1069428 h 1069428"/>
              <a:gd name="connsiteX35" fmla="*/ 4546380 w 10445933"/>
              <a:gd name="connsiteY35" fmla="*/ 1069428 h 1069428"/>
              <a:gd name="connsiteX36" fmla="*/ 4154672 w 10445933"/>
              <a:gd name="connsiteY36" fmla="*/ 1069428 h 1069428"/>
              <a:gd name="connsiteX37" fmla="*/ 3561175 w 10445933"/>
              <a:gd name="connsiteY37" fmla="*/ 1069428 h 1069428"/>
              <a:gd name="connsiteX38" fmla="*/ 3068572 w 10445933"/>
              <a:gd name="connsiteY38" fmla="*/ 1069428 h 1069428"/>
              <a:gd name="connsiteX39" fmla="*/ 2676864 w 10445933"/>
              <a:gd name="connsiteY39" fmla="*/ 1069428 h 1069428"/>
              <a:gd name="connsiteX40" fmla="*/ 2285156 w 10445933"/>
              <a:gd name="connsiteY40" fmla="*/ 1069428 h 1069428"/>
              <a:gd name="connsiteX41" fmla="*/ 1893448 w 10445933"/>
              <a:gd name="connsiteY41" fmla="*/ 1069428 h 1069428"/>
              <a:gd name="connsiteX42" fmla="*/ 1501740 w 10445933"/>
              <a:gd name="connsiteY42" fmla="*/ 1069428 h 1069428"/>
              <a:gd name="connsiteX43" fmla="*/ 1009138 w 10445933"/>
              <a:gd name="connsiteY43" fmla="*/ 1069428 h 1069428"/>
              <a:gd name="connsiteX44" fmla="*/ 178242 w 10445933"/>
              <a:gd name="connsiteY44" fmla="*/ 1069428 h 1069428"/>
              <a:gd name="connsiteX45" fmla="*/ 0 w 10445933"/>
              <a:gd name="connsiteY45" fmla="*/ 891186 h 1069428"/>
              <a:gd name="connsiteX46" fmla="*/ 0 w 10445933"/>
              <a:gd name="connsiteY46" fmla="*/ 541843 h 1069428"/>
              <a:gd name="connsiteX47" fmla="*/ 0 w 10445933"/>
              <a:gd name="connsiteY47" fmla="*/ 178242 h 10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45933" h="1069428" fill="none" extrusionOk="0">
                <a:moveTo>
                  <a:pt x="0" y="178242"/>
                </a:moveTo>
                <a:cubicBezTo>
                  <a:pt x="-23113" y="70231"/>
                  <a:pt x="93331" y="2866"/>
                  <a:pt x="178242" y="0"/>
                </a:cubicBezTo>
                <a:cubicBezTo>
                  <a:pt x="459984" y="-28705"/>
                  <a:pt x="540874" y="60729"/>
                  <a:pt x="771739" y="0"/>
                </a:cubicBezTo>
                <a:cubicBezTo>
                  <a:pt x="1002604" y="-60729"/>
                  <a:pt x="1021452" y="25171"/>
                  <a:pt x="1163447" y="0"/>
                </a:cubicBezTo>
                <a:cubicBezTo>
                  <a:pt x="1305442" y="-25171"/>
                  <a:pt x="1429130" y="15796"/>
                  <a:pt x="1555155" y="0"/>
                </a:cubicBezTo>
                <a:cubicBezTo>
                  <a:pt x="1681180" y="-15796"/>
                  <a:pt x="2027969" y="34857"/>
                  <a:pt x="2249547" y="0"/>
                </a:cubicBezTo>
                <a:cubicBezTo>
                  <a:pt x="2471125" y="-34857"/>
                  <a:pt x="2563037" y="53080"/>
                  <a:pt x="2843044" y="0"/>
                </a:cubicBezTo>
                <a:cubicBezTo>
                  <a:pt x="3123051" y="-53080"/>
                  <a:pt x="2996374" y="34346"/>
                  <a:pt x="3133857" y="0"/>
                </a:cubicBezTo>
                <a:cubicBezTo>
                  <a:pt x="3271340" y="-34346"/>
                  <a:pt x="3355682" y="7248"/>
                  <a:pt x="3424671" y="0"/>
                </a:cubicBezTo>
                <a:cubicBezTo>
                  <a:pt x="3493660" y="-7248"/>
                  <a:pt x="3740007" y="31270"/>
                  <a:pt x="3917273" y="0"/>
                </a:cubicBezTo>
                <a:cubicBezTo>
                  <a:pt x="4094539" y="-31270"/>
                  <a:pt x="4382065" y="48808"/>
                  <a:pt x="4510770" y="0"/>
                </a:cubicBezTo>
                <a:cubicBezTo>
                  <a:pt x="4639475" y="-48808"/>
                  <a:pt x="4823729" y="2831"/>
                  <a:pt x="4902478" y="0"/>
                </a:cubicBezTo>
                <a:cubicBezTo>
                  <a:pt x="4981227" y="-2831"/>
                  <a:pt x="5172898" y="4449"/>
                  <a:pt x="5294186" y="0"/>
                </a:cubicBezTo>
                <a:cubicBezTo>
                  <a:pt x="5415474" y="-4449"/>
                  <a:pt x="5908273" y="48461"/>
                  <a:pt x="6089472" y="0"/>
                </a:cubicBezTo>
                <a:cubicBezTo>
                  <a:pt x="6270671" y="-48461"/>
                  <a:pt x="6636228" y="42433"/>
                  <a:pt x="6783864" y="0"/>
                </a:cubicBezTo>
                <a:cubicBezTo>
                  <a:pt x="6931500" y="-42433"/>
                  <a:pt x="7094963" y="39421"/>
                  <a:pt x="7175572" y="0"/>
                </a:cubicBezTo>
                <a:cubicBezTo>
                  <a:pt x="7256181" y="-39421"/>
                  <a:pt x="7416101" y="37795"/>
                  <a:pt x="7567280" y="0"/>
                </a:cubicBezTo>
                <a:cubicBezTo>
                  <a:pt x="7718459" y="-37795"/>
                  <a:pt x="7978877" y="65869"/>
                  <a:pt x="8160777" y="0"/>
                </a:cubicBezTo>
                <a:cubicBezTo>
                  <a:pt x="8342677" y="-65869"/>
                  <a:pt x="8511752" y="27136"/>
                  <a:pt x="8754274" y="0"/>
                </a:cubicBezTo>
                <a:cubicBezTo>
                  <a:pt x="8996796" y="-27136"/>
                  <a:pt x="9037843" y="26864"/>
                  <a:pt x="9145982" y="0"/>
                </a:cubicBezTo>
                <a:cubicBezTo>
                  <a:pt x="9254121" y="-26864"/>
                  <a:pt x="9870483" y="27387"/>
                  <a:pt x="10267691" y="0"/>
                </a:cubicBezTo>
                <a:cubicBezTo>
                  <a:pt x="10348307" y="-10198"/>
                  <a:pt x="10442624" y="76640"/>
                  <a:pt x="10445933" y="178242"/>
                </a:cubicBezTo>
                <a:cubicBezTo>
                  <a:pt x="10479129" y="274982"/>
                  <a:pt x="10434054" y="404711"/>
                  <a:pt x="10445933" y="534714"/>
                </a:cubicBezTo>
                <a:cubicBezTo>
                  <a:pt x="10457812" y="664717"/>
                  <a:pt x="10416636" y="800726"/>
                  <a:pt x="10445933" y="891186"/>
                </a:cubicBezTo>
                <a:cubicBezTo>
                  <a:pt x="10442990" y="969558"/>
                  <a:pt x="10363882" y="1074405"/>
                  <a:pt x="10267691" y="1069428"/>
                </a:cubicBezTo>
                <a:cubicBezTo>
                  <a:pt x="10147301" y="1069801"/>
                  <a:pt x="10091512" y="1037750"/>
                  <a:pt x="9976877" y="1069428"/>
                </a:cubicBezTo>
                <a:cubicBezTo>
                  <a:pt x="9862242" y="1101106"/>
                  <a:pt x="9496943" y="1063168"/>
                  <a:pt x="9282486" y="1069428"/>
                </a:cubicBezTo>
                <a:cubicBezTo>
                  <a:pt x="9068029" y="1075688"/>
                  <a:pt x="8741260" y="1038744"/>
                  <a:pt x="8588094" y="1069428"/>
                </a:cubicBezTo>
                <a:cubicBezTo>
                  <a:pt x="8434928" y="1100112"/>
                  <a:pt x="8254058" y="1056175"/>
                  <a:pt x="7994597" y="1069428"/>
                </a:cubicBezTo>
                <a:cubicBezTo>
                  <a:pt x="7735136" y="1082681"/>
                  <a:pt x="7811599" y="1052646"/>
                  <a:pt x="7703784" y="1069428"/>
                </a:cubicBezTo>
                <a:cubicBezTo>
                  <a:pt x="7595969" y="1086210"/>
                  <a:pt x="7399994" y="1052982"/>
                  <a:pt x="7312076" y="1069428"/>
                </a:cubicBezTo>
                <a:cubicBezTo>
                  <a:pt x="7224158" y="1085874"/>
                  <a:pt x="6839407" y="1065891"/>
                  <a:pt x="6718579" y="1069428"/>
                </a:cubicBezTo>
                <a:cubicBezTo>
                  <a:pt x="6597751" y="1072965"/>
                  <a:pt x="6150624" y="1051659"/>
                  <a:pt x="5923293" y="1069428"/>
                </a:cubicBezTo>
                <a:cubicBezTo>
                  <a:pt x="5695962" y="1087197"/>
                  <a:pt x="5716129" y="1062785"/>
                  <a:pt x="5632479" y="1069428"/>
                </a:cubicBezTo>
                <a:cubicBezTo>
                  <a:pt x="5548829" y="1076071"/>
                  <a:pt x="5264241" y="993790"/>
                  <a:pt x="4938088" y="1069428"/>
                </a:cubicBezTo>
                <a:cubicBezTo>
                  <a:pt x="4611935" y="1145066"/>
                  <a:pt x="4700953" y="1053341"/>
                  <a:pt x="4546380" y="1069428"/>
                </a:cubicBezTo>
                <a:cubicBezTo>
                  <a:pt x="4391807" y="1085515"/>
                  <a:pt x="4292738" y="1048272"/>
                  <a:pt x="4154672" y="1069428"/>
                </a:cubicBezTo>
                <a:cubicBezTo>
                  <a:pt x="4016606" y="1090584"/>
                  <a:pt x="3774422" y="1037157"/>
                  <a:pt x="3561175" y="1069428"/>
                </a:cubicBezTo>
                <a:cubicBezTo>
                  <a:pt x="3347928" y="1101699"/>
                  <a:pt x="3270557" y="1033964"/>
                  <a:pt x="3068572" y="1069428"/>
                </a:cubicBezTo>
                <a:cubicBezTo>
                  <a:pt x="2866587" y="1104892"/>
                  <a:pt x="2837072" y="1055655"/>
                  <a:pt x="2676864" y="1069428"/>
                </a:cubicBezTo>
                <a:cubicBezTo>
                  <a:pt x="2516656" y="1083201"/>
                  <a:pt x="2448889" y="1048410"/>
                  <a:pt x="2285156" y="1069428"/>
                </a:cubicBezTo>
                <a:cubicBezTo>
                  <a:pt x="2121423" y="1090446"/>
                  <a:pt x="1979070" y="1047369"/>
                  <a:pt x="1893448" y="1069428"/>
                </a:cubicBezTo>
                <a:cubicBezTo>
                  <a:pt x="1807826" y="1091487"/>
                  <a:pt x="1670886" y="1056010"/>
                  <a:pt x="1501740" y="1069428"/>
                </a:cubicBezTo>
                <a:cubicBezTo>
                  <a:pt x="1332594" y="1082846"/>
                  <a:pt x="1248429" y="1059539"/>
                  <a:pt x="1009138" y="1069428"/>
                </a:cubicBezTo>
                <a:cubicBezTo>
                  <a:pt x="769847" y="1079317"/>
                  <a:pt x="357525" y="989234"/>
                  <a:pt x="178242" y="1069428"/>
                </a:cubicBezTo>
                <a:cubicBezTo>
                  <a:pt x="77445" y="1064646"/>
                  <a:pt x="5583" y="1004034"/>
                  <a:pt x="0" y="891186"/>
                </a:cubicBezTo>
                <a:cubicBezTo>
                  <a:pt x="-33053" y="724764"/>
                  <a:pt x="40506" y="644536"/>
                  <a:pt x="0" y="541843"/>
                </a:cubicBezTo>
                <a:cubicBezTo>
                  <a:pt x="-40506" y="439150"/>
                  <a:pt x="7673" y="287609"/>
                  <a:pt x="0" y="178242"/>
                </a:cubicBezTo>
                <a:close/>
              </a:path>
              <a:path w="10445933" h="1069428" stroke="0" extrusionOk="0">
                <a:moveTo>
                  <a:pt x="0" y="178242"/>
                </a:moveTo>
                <a:cubicBezTo>
                  <a:pt x="-573" y="82585"/>
                  <a:pt x="92614" y="-2772"/>
                  <a:pt x="178242" y="0"/>
                </a:cubicBezTo>
                <a:cubicBezTo>
                  <a:pt x="439542" y="-54084"/>
                  <a:pt x="608900" y="11182"/>
                  <a:pt x="771739" y="0"/>
                </a:cubicBezTo>
                <a:cubicBezTo>
                  <a:pt x="934578" y="-11182"/>
                  <a:pt x="1253183" y="37541"/>
                  <a:pt x="1567025" y="0"/>
                </a:cubicBezTo>
                <a:cubicBezTo>
                  <a:pt x="1880867" y="-37541"/>
                  <a:pt x="2077186" y="65623"/>
                  <a:pt x="2362311" y="0"/>
                </a:cubicBezTo>
                <a:cubicBezTo>
                  <a:pt x="2647436" y="-65623"/>
                  <a:pt x="2740166" y="30503"/>
                  <a:pt x="2955808" y="0"/>
                </a:cubicBezTo>
                <a:cubicBezTo>
                  <a:pt x="3171450" y="-30503"/>
                  <a:pt x="3204968" y="13151"/>
                  <a:pt x="3347516" y="0"/>
                </a:cubicBezTo>
                <a:cubicBezTo>
                  <a:pt x="3490064" y="-13151"/>
                  <a:pt x="3854626" y="94512"/>
                  <a:pt x="4142802" y="0"/>
                </a:cubicBezTo>
                <a:cubicBezTo>
                  <a:pt x="4430978" y="-94512"/>
                  <a:pt x="4463663" y="25844"/>
                  <a:pt x="4635404" y="0"/>
                </a:cubicBezTo>
                <a:cubicBezTo>
                  <a:pt x="4807145" y="-25844"/>
                  <a:pt x="5095200" y="23384"/>
                  <a:pt x="5228901" y="0"/>
                </a:cubicBezTo>
                <a:cubicBezTo>
                  <a:pt x="5362602" y="-23384"/>
                  <a:pt x="5756038" y="45470"/>
                  <a:pt x="5923293" y="0"/>
                </a:cubicBezTo>
                <a:cubicBezTo>
                  <a:pt x="6090548" y="-45470"/>
                  <a:pt x="6282554" y="26717"/>
                  <a:pt x="6617684" y="0"/>
                </a:cubicBezTo>
                <a:cubicBezTo>
                  <a:pt x="6952814" y="-26717"/>
                  <a:pt x="7124283" y="15222"/>
                  <a:pt x="7312076" y="0"/>
                </a:cubicBezTo>
                <a:cubicBezTo>
                  <a:pt x="7499869" y="-15222"/>
                  <a:pt x="7804710" y="39120"/>
                  <a:pt x="8107362" y="0"/>
                </a:cubicBezTo>
                <a:cubicBezTo>
                  <a:pt x="8410014" y="-39120"/>
                  <a:pt x="8435914" y="58951"/>
                  <a:pt x="8700859" y="0"/>
                </a:cubicBezTo>
                <a:cubicBezTo>
                  <a:pt x="8965804" y="-58951"/>
                  <a:pt x="9114549" y="13024"/>
                  <a:pt x="9294356" y="0"/>
                </a:cubicBezTo>
                <a:cubicBezTo>
                  <a:pt x="9474163" y="-13024"/>
                  <a:pt x="10049031" y="107193"/>
                  <a:pt x="10267691" y="0"/>
                </a:cubicBezTo>
                <a:cubicBezTo>
                  <a:pt x="10375115" y="23979"/>
                  <a:pt x="10442395" y="82189"/>
                  <a:pt x="10445933" y="178242"/>
                </a:cubicBezTo>
                <a:cubicBezTo>
                  <a:pt x="10486102" y="322564"/>
                  <a:pt x="10428639" y="425551"/>
                  <a:pt x="10445933" y="534714"/>
                </a:cubicBezTo>
                <a:cubicBezTo>
                  <a:pt x="10463227" y="643877"/>
                  <a:pt x="10415177" y="808196"/>
                  <a:pt x="10445933" y="891186"/>
                </a:cubicBezTo>
                <a:cubicBezTo>
                  <a:pt x="10472344" y="985808"/>
                  <a:pt x="10368160" y="1058807"/>
                  <a:pt x="10267691" y="1069428"/>
                </a:cubicBezTo>
                <a:cubicBezTo>
                  <a:pt x="10165831" y="1099703"/>
                  <a:pt x="10064028" y="1040493"/>
                  <a:pt x="9976877" y="1069428"/>
                </a:cubicBezTo>
                <a:cubicBezTo>
                  <a:pt x="9889726" y="1098363"/>
                  <a:pt x="9520084" y="999308"/>
                  <a:pt x="9181591" y="1069428"/>
                </a:cubicBezTo>
                <a:cubicBezTo>
                  <a:pt x="8843098" y="1139548"/>
                  <a:pt x="8557754" y="1052233"/>
                  <a:pt x="8386306" y="1069428"/>
                </a:cubicBezTo>
                <a:cubicBezTo>
                  <a:pt x="8214858" y="1086623"/>
                  <a:pt x="8075244" y="1032011"/>
                  <a:pt x="7994597" y="1069428"/>
                </a:cubicBezTo>
                <a:cubicBezTo>
                  <a:pt x="7913950" y="1106845"/>
                  <a:pt x="7533696" y="1003880"/>
                  <a:pt x="7300206" y="1069428"/>
                </a:cubicBezTo>
                <a:cubicBezTo>
                  <a:pt x="7066716" y="1134976"/>
                  <a:pt x="7069070" y="1060380"/>
                  <a:pt x="7009392" y="1069428"/>
                </a:cubicBezTo>
                <a:cubicBezTo>
                  <a:pt x="6949714" y="1078476"/>
                  <a:pt x="6730319" y="1016769"/>
                  <a:pt x="6516790" y="1069428"/>
                </a:cubicBezTo>
                <a:cubicBezTo>
                  <a:pt x="6303261" y="1122087"/>
                  <a:pt x="6065175" y="1022923"/>
                  <a:pt x="5923293" y="1069428"/>
                </a:cubicBezTo>
                <a:cubicBezTo>
                  <a:pt x="5781411" y="1115933"/>
                  <a:pt x="5500594" y="1031173"/>
                  <a:pt x="5329796" y="1069428"/>
                </a:cubicBezTo>
                <a:cubicBezTo>
                  <a:pt x="5158998" y="1107683"/>
                  <a:pt x="5126885" y="1045309"/>
                  <a:pt x="4938088" y="1069428"/>
                </a:cubicBezTo>
                <a:cubicBezTo>
                  <a:pt x="4749291" y="1093547"/>
                  <a:pt x="4392679" y="997666"/>
                  <a:pt x="4243696" y="1069428"/>
                </a:cubicBezTo>
                <a:cubicBezTo>
                  <a:pt x="4094713" y="1141190"/>
                  <a:pt x="4070948" y="1041238"/>
                  <a:pt x="3952883" y="1069428"/>
                </a:cubicBezTo>
                <a:cubicBezTo>
                  <a:pt x="3834818" y="1097618"/>
                  <a:pt x="3660107" y="1034005"/>
                  <a:pt x="3460280" y="1069428"/>
                </a:cubicBezTo>
                <a:cubicBezTo>
                  <a:pt x="3260453" y="1104851"/>
                  <a:pt x="3232736" y="1064900"/>
                  <a:pt x="3169467" y="1069428"/>
                </a:cubicBezTo>
                <a:cubicBezTo>
                  <a:pt x="3106198" y="1073956"/>
                  <a:pt x="2758623" y="1019441"/>
                  <a:pt x="2374181" y="1069428"/>
                </a:cubicBezTo>
                <a:cubicBezTo>
                  <a:pt x="1989739" y="1119415"/>
                  <a:pt x="2049758" y="1036736"/>
                  <a:pt x="1780684" y="1069428"/>
                </a:cubicBezTo>
                <a:cubicBezTo>
                  <a:pt x="1511610" y="1102120"/>
                  <a:pt x="1545156" y="1049230"/>
                  <a:pt x="1388976" y="1069428"/>
                </a:cubicBezTo>
                <a:cubicBezTo>
                  <a:pt x="1232796" y="1089626"/>
                  <a:pt x="1238807" y="1060940"/>
                  <a:pt x="1098162" y="1069428"/>
                </a:cubicBezTo>
                <a:cubicBezTo>
                  <a:pt x="957517" y="1077916"/>
                  <a:pt x="414518" y="1004163"/>
                  <a:pt x="178242" y="1069428"/>
                </a:cubicBezTo>
                <a:cubicBezTo>
                  <a:pt x="89249" y="1075585"/>
                  <a:pt x="8229" y="1003041"/>
                  <a:pt x="0" y="891186"/>
                </a:cubicBezTo>
                <a:cubicBezTo>
                  <a:pt x="-26049" y="777386"/>
                  <a:pt x="18298" y="641989"/>
                  <a:pt x="0" y="534714"/>
                </a:cubicBezTo>
                <a:cubicBezTo>
                  <a:pt x="-18298" y="427439"/>
                  <a:pt x="21952" y="275891"/>
                  <a:pt x="0" y="178242"/>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457200" lvl="0" indent="-457200" algn="just">
              <a:buFont typeface="Wingdings" panose="05000000000000000000" pitchFamily="2" charset="2"/>
              <a:buChar char="ü"/>
              <a:defRPr/>
            </a:pPr>
            <a:r>
              <a:rPr lang="vi-VN" sz="2800" b="1" kern="0" dirty="0">
                <a:solidFill>
                  <a:srgbClr val="000000"/>
                </a:solidFill>
                <a:cs typeface="Arial" panose="020B0604020202020204" pitchFamily="34" charset="0"/>
              </a:rPr>
              <a:t>Việt Nam khai thác nguồn năng lượng than, dầu thô, khí đốt</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nhiều</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năng</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lượng</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tái</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tạo</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khai</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thác</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còn</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khá</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nhỏ</a:t>
            </a:r>
            <a:r>
              <a:rPr lang="en-US" sz="2800" b="1" kern="0" dirty="0">
                <a:solidFill>
                  <a:srgbClr val="000000"/>
                </a:solidFill>
                <a:cs typeface="Arial" panose="020B0604020202020204" pitchFamily="34" charset="0"/>
              </a:rPr>
              <a:t>.</a:t>
            </a:r>
            <a:endParaRPr lang="vi-VN" sz="2800" b="1" kern="0" dirty="0" err="1">
              <a:solidFill>
                <a:srgbClr val="000000"/>
              </a:solidFill>
              <a:cs typeface="Arial" panose="020B0604020202020204" pitchFamily="34" charset="0"/>
            </a:endParaRPr>
          </a:p>
        </p:txBody>
      </p:sp>
      <p:sp>
        <p:nvSpPr>
          <p:cNvPr id="13" name="Rectangle: Rounded Corners 15" descr="n87 Zalo Nguyen Thi Lan Anh">
            <a:extLst>
              <a:ext uri="{FF2B5EF4-FFF2-40B4-BE49-F238E27FC236}">
                <a16:creationId xmlns:a16="http://schemas.microsoft.com/office/drawing/2014/main" id="{B071D522-DB96-4906-9FC5-05B434696D9C}"/>
              </a:ext>
            </a:extLst>
          </p:cNvPr>
          <p:cNvSpPr/>
          <p:nvPr/>
        </p:nvSpPr>
        <p:spPr>
          <a:xfrm>
            <a:off x="801185" y="3020355"/>
            <a:ext cx="10445933" cy="1069428"/>
          </a:xfrm>
          <a:custGeom>
            <a:avLst/>
            <a:gdLst>
              <a:gd name="connsiteX0" fmla="*/ 0 w 10445933"/>
              <a:gd name="connsiteY0" fmla="*/ 178242 h 1069428"/>
              <a:gd name="connsiteX1" fmla="*/ 178242 w 10445933"/>
              <a:gd name="connsiteY1" fmla="*/ 0 h 1069428"/>
              <a:gd name="connsiteX2" fmla="*/ 771739 w 10445933"/>
              <a:gd name="connsiteY2" fmla="*/ 0 h 1069428"/>
              <a:gd name="connsiteX3" fmla="*/ 1163447 w 10445933"/>
              <a:gd name="connsiteY3" fmla="*/ 0 h 1069428"/>
              <a:gd name="connsiteX4" fmla="*/ 1555155 w 10445933"/>
              <a:gd name="connsiteY4" fmla="*/ 0 h 1069428"/>
              <a:gd name="connsiteX5" fmla="*/ 2249547 w 10445933"/>
              <a:gd name="connsiteY5" fmla="*/ 0 h 1069428"/>
              <a:gd name="connsiteX6" fmla="*/ 2843044 w 10445933"/>
              <a:gd name="connsiteY6" fmla="*/ 0 h 1069428"/>
              <a:gd name="connsiteX7" fmla="*/ 3133857 w 10445933"/>
              <a:gd name="connsiteY7" fmla="*/ 0 h 1069428"/>
              <a:gd name="connsiteX8" fmla="*/ 3424671 w 10445933"/>
              <a:gd name="connsiteY8" fmla="*/ 0 h 1069428"/>
              <a:gd name="connsiteX9" fmla="*/ 3917273 w 10445933"/>
              <a:gd name="connsiteY9" fmla="*/ 0 h 1069428"/>
              <a:gd name="connsiteX10" fmla="*/ 4510770 w 10445933"/>
              <a:gd name="connsiteY10" fmla="*/ 0 h 1069428"/>
              <a:gd name="connsiteX11" fmla="*/ 4902478 w 10445933"/>
              <a:gd name="connsiteY11" fmla="*/ 0 h 1069428"/>
              <a:gd name="connsiteX12" fmla="*/ 5294186 w 10445933"/>
              <a:gd name="connsiteY12" fmla="*/ 0 h 1069428"/>
              <a:gd name="connsiteX13" fmla="*/ 6089472 w 10445933"/>
              <a:gd name="connsiteY13" fmla="*/ 0 h 1069428"/>
              <a:gd name="connsiteX14" fmla="*/ 6783864 w 10445933"/>
              <a:gd name="connsiteY14" fmla="*/ 0 h 1069428"/>
              <a:gd name="connsiteX15" fmla="*/ 7175572 w 10445933"/>
              <a:gd name="connsiteY15" fmla="*/ 0 h 1069428"/>
              <a:gd name="connsiteX16" fmla="*/ 7567280 w 10445933"/>
              <a:gd name="connsiteY16" fmla="*/ 0 h 1069428"/>
              <a:gd name="connsiteX17" fmla="*/ 8160777 w 10445933"/>
              <a:gd name="connsiteY17" fmla="*/ 0 h 1069428"/>
              <a:gd name="connsiteX18" fmla="*/ 8754274 w 10445933"/>
              <a:gd name="connsiteY18" fmla="*/ 0 h 1069428"/>
              <a:gd name="connsiteX19" fmla="*/ 9145982 w 10445933"/>
              <a:gd name="connsiteY19" fmla="*/ 0 h 1069428"/>
              <a:gd name="connsiteX20" fmla="*/ 10267691 w 10445933"/>
              <a:gd name="connsiteY20" fmla="*/ 0 h 1069428"/>
              <a:gd name="connsiteX21" fmla="*/ 10445933 w 10445933"/>
              <a:gd name="connsiteY21" fmla="*/ 178242 h 1069428"/>
              <a:gd name="connsiteX22" fmla="*/ 10445933 w 10445933"/>
              <a:gd name="connsiteY22" fmla="*/ 534714 h 1069428"/>
              <a:gd name="connsiteX23" fmla="*/ 10445933 w 10445933"/>
              <a:gd name="connsiteY23" fmla="*/ 891186 h 1069428"/>
              <a:gd name="connsiteX24" fmla="*/ 10267691 w 10445933"/>
              <a:gd name="connsiteY24" fmla="*/ 1069428 h 1069428"/>
              <a:gd name="connsiteX25" fmla="*/ 9976877 w 10445933"/>
              <a:gd name="connsiteY25" fmla="*/ 1069428 h 1069428"/>
              <a:gd name="connsiteX26" fmla="*/ 9282486 w 10445933"/>
              <a:gd name="connsiteY26" fmla="*/ 1069428 h 1069428"/>
              <a:gd name="connsiteX27" fmla="*/ 8588094 w 10445933"/>
              <a:gd name="connsiteY27" fmla="*/ 1069428 h 1069428"/>
              <a:gd name="connsiteX28" fmla="*/ 7994597 w 10445933"/>
              <a:gd name="connsiteY28" fmla="*/ 1069428 h 1069428"/>
              <a:gd name="connsiteX29" fmla="*/ 7703784 w 10445933"/>
              <a:gd name="connsiteY29" fmla="*/ 1069428 h 1069428"/>
              <a:gd name="connsiteX30" fmla="*/ 7312076 w 10445933"/>
              <a:gd name="connsiteY30" fmla="*/ 1069428 h 1069428"/>
              <a:gd name="connsiteX31" fmla="*/ 6718579 w 10445933"/>
              <a:gd name="connsiteY31" fmla="*/ 1069428 h 1069428"/>
              <a:gd name="connsiteX32" fmla="*/ 5923293 w 10445933"/>
              <a:gd name="connsiteY32" fmla="*/ 1069428 h 1069428"/>
              <a:gd name="connsiteX33" fmla="*/ 5632479 w 10445933"/>
              <a:gd name="connsiteY33" fmla="*/ 1069428 h 1069428"/>
              <a:gd name="connsiteX34" fmla="*/ 4938088 w 10445933"/>
              <a:gd name="connsiteY34" fmla="*/ 1069428 h 1069428"/>
              <a:gd name="connsiteX35" fmla="*/ 4546380 w 10445933"/>
              <a:gd name="connsiteY35" fmla="*/ 1069428 h 1069428"/>
              <a:gd name="connsiteX36" fmla="*/ 4154672 w 10445933"/>
              <a:gd name="connsiteY36" fmla="*/ 1069428 h 1069428"/>
              <a:gd name="connsiteX37" fmla="*/ 3561175 w 10445933"/>
              <a:gd name="connsiteY37" fmla="*/ 1069428 h 1069428"/>
              <a:gd name="connsiteX38" fmla="*/ 3068572 w 10445933"/>
              <a:gd name="connsiteY38" fmla="*/ 1069428 h 1069428"/>
              <a:gd name="connsiteX39" fmla="*/ 2676864 w 10445933"/>
              <a:gd name="connsiteY39" fmla="*/ 1069428 h 1069428"/>
              <a:gd name="connsiteX40" fmla="*/ 2285156 w 10445933"/>
              <a:gd name="connsiteY40" fmla="*/ 1069428 h 1069428"/>
              <a:gd name="connsiteX41" fmla="*/ 1893448 w 10445933"/>
              <a:gd name="connsiteY41" fmla="*/ 1069428 h 1069428"/>
              <a:gd name="connsiteX42" fmla="*/ 1501740 w 10445933"/>
              <a:gd name="connsiteY42" fmla="*/ 1069428 h 1069428"/>
              <a:gd name="connsiteX43" fmla="*/ 1009138 w 10445933"/>
              <a:gd name="connsiteY43" fmla="*/ 1069428 h 1069428"/>
              <a:gd name="connsiteX44" fmla="*/ 178242 w 10445933"/>
              <a:gd name="connsiteY44" fmla="*/ 1069428 h 1069428"/>
              <a:gd name="connsiteX45" fmla="*/ 0 w 10445933"/>
              <a:gd name="connsiteY45" fmla="*/ 891186 h 1069428"/>
              <a:gd name="connsiteX46" fmla="*/ 0 w 10445933"/>
              <a:gd name="connsiteY46" fmla="*/ 541843 h 1069428"/>
              <a:gd name="connsiteX47" fmla="*/ 0 w 10445933"/>
              <a:gd name="connsiteY47" fmla="*/ 178242 h 10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45933" h="1069428" fill="none" extrusionOk="0">
                <a:moveTo>
                  <a:pt x="0" y="178242"/>
                </a:moveTo>
                <a:cubicBezTo>
                  <a:pt x="-23113" y="70231"/>
                  <a:pt x="93331" y="2866"/>
                  <a:pt x="178242" y="0"/>
                </a:cubicBezTo>
                <a:cubicBezTo>
                  <a:pt x="459984" y="-28705"/>
                  <a:pt x="540874" y="60729"/>
                  <a:pt x="771739" y="0"/>
                </a:cubicBezTo>
                <a:cubicBezTo>
                  <a:pt x="1002604" y="-60729"/>
                  <a:pt x="1021452" y="25171"/>
                  <a:pt x="1163447" y="0"/>
                </a:cubicBezTo>
                <a:cubicBezTo>
                  <a:pt x="1305442" y="-25171"/>
                  <a:pt x="1429130" y="15796"/>
                  <a:pt x="1555155" y="0"/>
                </a:cubicBezTo>
                <a:cubicBezTo>
                  <a:pt x="1681180" y="-15796"/>
                  <a:pt x="2027969" y="34857"/>
                  <a:pt x="2249547" y="0"/>
                </a:cubicBezTo>
                <a:cubicBezTo>
                  <a:pt x="2471125" y="-34857"/>
                  <a:pt x="2563037" y="53080"/>
                  <a:pt x="2843044" y="0"/>
                </a:cubicBezTo>
                <a:cubicBezTo>
                  <a:pt x="3123051" y="-53080"/>
                  <a:pt x="2996374" y="34346"/>
                  <a:pt x="3133857" y="0"/>
                </a:cubicBezTo>
                <a:cubicBezTo>
                  <a:pt x="3271340" y="-34346"/>
                  <a:pt x="3355682" y="7248"/>
                  <a:pt x="3424671" y="0"/>
                </a:cubicBezTo>
                <a:cubicBezTo>
                  <a:pt x="3493660" y="-7248"/>
                  <a:pt x="3740007" y="31270"/>
                  <a:pt x="3917273" y="0"/>
                </a:cubicBezTo>
                <a:cubicBezTo>
                  <a:pt x="4094539" y="-31270"/>
                  <a:pt x="4382065" y="48808"/>
                  <a:pt x="4510770" y="0"/>
                </a:cubicBezTo>
                <a:cubicBezTo>
                  <a:pt x="4639475" y="-48808"/>
                  <a:pt x="4823729" y="2831"/>
                  <a:pt x="4902478" y="0"/>
                </a:cubicBezTo>
                <a:cubicBezTo>
                  <a:pt x="4981227" y="-2831"/>
                  <a:pt x="5172898" y="4449"/>
                  <a:pt x="5294186" y="0"/>
                </a:cubicBezTo>
                <a:cubicBezTo>
                  <a:pt x="5415474" y="-4449"/>
                  <a:pt x="5908273" y="48461"/>
                  <a:pt x="6089472" y="0"/>
                </a:cubicBezTo>
                <a:cubicBezTo>
                  <a:pt x="6270671" y="-48461"/>
                  <a:pt x="6636228" y="42433"/>
                  <a:pt x="6783864" y="0"/>
                </a:cubicBezTo>
                <a:cubicBezTo>
                  <a:pt x="6931500" y="-42433"/>
                  <a:pt x="7094963" y="39421"/>
                  <a:pt x="7175572" y="0"/>
                </a:cubicBezTo>
                <a:cubicBezTo>
                  <a:pt x="7256181" y="-39421"/>
                  <a:pt x="7416101" y="37795"/>
                  <a:pt x="7567280" y="0"/>
                </a:cubicBezTo>
                <a:cubicBezTo>
                  <a:pt x="7718459" y="-37795"/>
                  <a:pt x="7978877" y="65869"/>
                  <a:pt x="8160777" y="0"/>
                </a:cubicBezTo>
                <a:cubicBezTo>
                  <a:pt x="8342677" y="-65869"/>
                  <a:pt x="8511752" y="27136"/>
                  <a:pt x="8754274" y="0"/>
                </a:cubicBezTo>
                <a:cubicBezTo>
                  <a:pt x="8996796" y="-27136"/>
                  <a:pt x="9037843" y="26864"/>
                  <a:pt x="9145982" y="0"/>
                </a:cubicBezTo>
                <a:cubicBezTo>
                  <a:pt x="9254121" y="-26864"/>
                  <a:pt x="9870483" y="27387"/>
                  <a:pt x="10267691" y="0"/>
                </a:cubicBezTo>
                <a:cubicBezTo>
                  <a:pt x="10348307" y="-10198"/>
                  <a:pt x="10442624" y="76640"/>
                  <a:pt x="10445933" y="178242"/>
                </a:cubicBezTo>
                <a:cubicBezTo>
                  <a:pt x="10479129" y="274982"/>
                  <a:pt x="10434054" y="404711"/>
                  <a:pt x="10445933" y="534714"/>
                </a:cubicBezTo>
                <a:cubicBezTo>
                  <a:pt x="10457812" y="664717"/>
                  <a:pt x="10416636" y="800726"/>
                  <a:pt x="10445933" y="891186"/>
                </a:cubicBezTo>
                <a:cubicBezTo>
                  <a:pt x="10442990" y="969558"/>
                  <a:pt x="10363882" y="1074405"/>
                  <a:pt x="10267691" y="1069428"/>
                </a:cubicBezTo>
                <a:cubicBezTo>
                  <a:pt x="10147301" y="1069801"/>
                  <a:pt x="10091512" y="1037750"/>
                  <a:pt x="9976877" y="1069428"/>
                </a:cubicBezTo>
                <a:cubicBezTo>
                  <a:pt x="9862242" y="1101106"/>
                  <a:pt x="9496943" y="1063168"/>
                  <a:pt x="9282486" y="1069428"/>
                </a:cubicBezTo>
                <a:cubicBezTo>
                  <a:pt x="9068029" y="1075688"/>
                  <a:pt x="8741260" y="1038744"/>
                  <a:pt x="8588094" y="1069428"/>
                </a:cubicBezTo>
                <a:cubicBezTo>
                  <a:pt x="8434928" y="1100112"/>
                  <a:pt x="8254058" y="1056175"/>
                  <a:pt x="7994597" y="1069428"/>
                </a:cubicBezTo>
                <a:cubicBezTo>
                  <a:pt x="7735136" y="1082681"/>
                  <a:pt x="7811599" y="1052646"/>
                  <a:pt x="7703784" y="1069428"/>
                </a:cubicBezTo>
                <a:cubicBezTo>
                  <a:pt x="7595969" y="1086210"/>
                  <a:pt x="7399994" y="1052982"/>
                  <a:pt x="7312076" y="1069428"/>
                </a:cubicBezTo>
                <a:cubicBezTo>
                  <a:pt x="7224158" y="1085874"/>
                  <a:pt x="6839407" y="1065891"/>
                  <a:pt x="6718579" y="1069428"/>
                </a:cubicBezTo>
                <a:cubicBezTo>
                  <a:pt x="6597751" y="1072965"/>
                  <a:pt x="6150624" y="1051659"/>
                  <a:pt x="5923293" y="1069428"/>
                </a:cubicBezTo>
                <a:cubicBezTo>
                  <a:pt x="5695962" y="1087197"/>
                  <a:pt x="5716129" y="1062785"/>
                  <a:pt x="5632479" y="1069428"/>
                </a:cubicBezTo>
                <a:cubicBezTo>
                  <a:pt x="5548829" y="1076071"/>
                  <a:pt x="5264241" y="993790"/>
                  <a:pt x="4938088" y="1069428"/>
                </a:cubicBezTo>
                <a:cubicBezTo>
                  <a:pt x="4611935" y="1145066"/>
                  <a:pt x="4700953" y="1053341"/>
                  <a:pt x="4546380" y="1069428"/>
                </a:cubicBezTo>
                <a:cubicBezTo>
                  <a:pt x="4391807" y="1085515"/>
                  <a:pt x="4292738" y="1048272"/>
                  <a:pt x="4154672" y="1069428"/>
                </a:cubicBezTo>
                <a:cubicBezTo>
                  <a:pt x="4016606" y="1090584"/>
                  <a:pt x="3774422" y="1037157"/>
                  <a:pt x="3561175" y="1069428"/>
                </a:cubicBezTo>
                <a:cubicBezTo>
                  <a:pt x="3347928" y="1101699"/>
                  <a:pt x="3270557" y="1033964"/>
                  <a:pt x="3068572" y="1069428"/>
                </a:cubicBezTo>
                <a:cubicBezTo>
                  <a:pt x="2866587" y="1104892"/>
                  <a:pt x="2837072" y="1055655"/>
                  <a:pt x="2676864" y="1069428"/>
                </a:cubicBezTo>
                <a:cubicBezTo>
                  <a:pt x="2516656" y="1083201"/>
                  <a:pt x="2448889" y="1048410"/>
                  <a:pt x="2285156" y="1069428"/>
                </a:cubicBezTo>
                <a:cubicBezTo>
                  <a:pt x="2121423" y="1090446"/>
                  <a:pt x="1979070" y="1047369"/>
                  <a:pt x="1893448" y="1069428"/>
                </a:cubicBezTo>
                <a:cubicBezTo>
                  <a:pt x="1807826" y="1091487"/>
                  <a:pt x="1670886" y="1056010"/>
                  <a:pt x="1501740" y="1069428"/>
                </a:cubicBezTo>
                <a:cubicBezTo>
                  <a:pt x="1332594" y="1082846"/>
                  <a:pt x="1248429" y="1059539"/>
                  <a:pt x="1009138" y="1069428"/>
                </a:cubicBezTo>
                <a:cubicBezTo>
                  <a:pt x="769847" y="1079317"/>
                  <a:pt x="357525" y="989234"/>
                  <a:pt x="178242" y="1069428"/>
                </a:cubicBezTo>
                <a:cubicBezTo>
                  <a:pt x="77445" y="1064646"/>
                  <a:pt x="5583" y="1004034"/>
                  <a:pt x="0" y="891186"/>
                </a:cubicBezTo>
                <a:cubicBezTo>
                  <a:pt x="-33053" y="724764"/>
                  <a:pt x="40506" y="644536"/>
                  <a:pt x="0" y="541843"/>
                </a:cubicBezTo>
                <a:cubicBezTo>
                  <a:pt x="-40506" y="439150"/>
                  <a:pt x="7673" y="287609"/>
                  <a:pt x="0" y="178242"/>
                </a:cubicBezTo>
                <a:close/>
              </a:path>
              <a:path w="10445933" h="1069428" stroke="0" extrusionOk="0">
                <a:moveTo>
                  <a:pt x="0" y="178242"/>
                </a:moveTo>
                <a:cubicBezTo>
                  <a:pt x="-573" y="82585"/>
                  <a:pt x="92614" y="-2772"/>
                  <a:pt x="178242" y="0"/>
                </a:cubicBezTo>
                <a:cubicBezTo>
                  <a:pt x="439542" y="-54084"/>
                  <a:pt x="608900" y="11182"/>
                  <a:pt x="771739" y="0"/>
                </a:cubicBezTo>
                <a:cubicBezTo>
                  <a:pt x="934578" y="-11182"/>
                  <a:pt x="1253183" y="37541"/>
                  <a:pt x="1567025" y="0"/>
                </a:cubicBezTo>
                <a:cubicBezTo>
                  <a:pt x="1880867" y="-37541"/>
                  <a:pt x="2077186" y="65623"/>
                  <a:pt x="2362311" y="0"/>
                </a:cubicBezTo>
                <a:cubicBezTo>
                  <a:pt x="2647436" y="-65623"/>
                  <a:pt x="2740166" y="30503"/>
                  <a:pt x="2955808" y="0"/>
                </a:cubicBezTo>
                <a:cubicBezTo>
                  <a:pt x="3171450" y="-30503"/>
                  <a:pt x="3204968" y="13151"/>
                  <a:pt x="3347516" y="0"/>
                </a:cubicBezTo>
                <a:cubicBezTo>
                  <a:pt x="3490064" y="-13151"/>
                  <a:pt x="3854626" y="94512"/>
                  <a:pt x="4142802" y="0"/>
                </a:cubicBezTo>
                <a:cubicBezTo>
                  <a:pt x="4430978" y="-94512"/>
                  <a:pt x="4463663" y="25844"/>
                  <a:pt x="4635404" y="0"/>
                </a:cubicBezTo>
                <a:cubicBezTo>
                  <a:pt x="4807145" y="-25844"/>
                  <a:pt x="5095200" y="23384"/>
                  <a:pt x="5228901" y="0"/>
                </a:cubicBezTo>
                <a:cubicBezTo>
                  <a:pt x="5362602" y="-23384"/>
                  <a:pt x="5756038" y="45470"/>
                  <a:pt x="5923293" y="0"/>
                </a:cubicBezTo>
                <a:cubicBezTo>
                  <a:pt x="6090548" y="-45470"/>
                  <a:pt x="6282554" y="26717"/>
                  <a:pt x="6617684" y="0"/>
                </a:cubicBezTo>
                <a:cubicBezTo>
                  <a:pt x="6952814" y="-26717"/>
                  <a:pt x="7124283" y="15222"/>
                  <a:pt x="7312076" y="0"/>
                </a:cubicBezTo>
                <a:cubicBezTo>
                  <a:pt x="7499869" y="-15222"/>
                  <a:pt x="7804710" y="39120"/>
                  <a:pt x="8107362" y="0"/>
                </a:cubicBezTo>
                <a:cubicBezTo>
                  <a:pt x="8410014" y="-39120"/>
                  <a:pt x="8435914" y="58951"/>
                  <a:pt x="8700859" y="0"/>
                </a:cubicBezTo>
                <a:cubicBezTo>
                  <a:pt x="8965804" y="-58951"/>
                  <a:pt x="9114549" y="13024"/>
                  <a:pt x="9294356" y="0"/>
                </a:cubicBezTo>
                <a:cubicBezTo>
                  <a:pt x="9474163" y="-13024"/>
                  <a:pt x="10049031" y="107193"/>
                  <a:pt x="10267691" y="0"/>
                </a:cubicBezTo>
                <a:cubicBezTo>
                  <a:pt x="10375115" y="23979"/>
                  <a:pt x="10442395" y="82189"/>
                  <a:pt x="10445933" y="178242"/>
                </a:cubicBezTo>
                <a:cubicBezTo>
                  <a:pt x="10486102" y="322564"/>
                  <a:pt x="10428639" y="425551"/>
                  <a:pt x="10445933" y="534714"/>
                </a:cubicBezTo>
                <a:cubicBezTo>
                  <a:pt x="10463227" y="643877"/>
                  <a:pt x="10415177" y="808196"/>
                  <a:pt x="10445933" y="891186"/>
                </a:cubicBezTo>
                <a:cubicBezTo>
                  <a:pt x="10472344" y="985808"/>
                  <a:pt x="10368160" y="1058807"/>
                  <a:pt x="10267691" y="1069428"/>
                </a:cubicBezTo>
                <a:cubicBezTo>
                  <a:pt x="10165831" y="1099703"/>
                  <a:pt x="10064028" y="1040493"/>
                  <a:pt x="9976877" y="1069428"/>
                </a:cubicBezTo>
                <a:cubicBezTo>
                  <a:pt x="9889726" y="1098363"/>
                  <a:pt x="9520084" y="999308"/>
                  <a:pt x="9181591" y="1069428"/>
                </a:cubicBezTo>
                <a:cubicBezTo>
                  <a:pt x="8843098" y="1139548"/>
                  <a:pt x="8557754" y="1052233"/>
                  <a:pt x="8386306" y="1069428"/>
                </a:cubicBezTo>
                <a:cubicBezTo>
                  <a:pt x="8214858" y="1086623"/>
                  <a:pt x="8075244" y="1032011"/>
                  <a:pt x="7994597" y="1069428"/>
                </a:cubicBezTo>
                <a:cubicBezTo>
                  <a:pt x="7913950" y="1106845"/>
                  <a:pt x="7533696" y="1003880"/>
                  <a:pt x="7300206" y="1069428"/>
                </a:cubicBezTo>
                <a:cubicBezTo>
                  <a:pt x="7066716" y="1134976"/>
                  <a:pt x="7069070" y="1060380"/>
                  <a:pt x="7009392" y="1069428"/>
                </a:cubicBezTo>
                <a:cubicBezTo>
                  <a:pt x="6949714" y="1078476"/>
                  <a:pt x="6730319" y="1016769"/>
                  <a:pt x="6516790" y="1069428"/>
                </a:cubicBezTo>
                <a:cubicBezTo>
                  <a:pt x="6303261" y="1122087"/>
                  <a:pt x="6065175" y="1022923"/>
                  <a:pt x="5923293" y="1069428"/>
                </a:cubicBezTo>
                <a:cubicBezTo>
                  <a:pt x="5781411" y="1115933"/>
                  <a:pt x="5500594" y="1031173"/>
                  <a:pt x="5329796" y="1069428"/>
                </a:cubicBezTo>
                <a:cubicBezTo>
                  <a:pt x="5158998" y="1107683"/>
                  <a:pt x="5126885" y="1045309"/>
                  <a:pt x="4938088" y="1069428"/>
                </a:cubicBezTo>
                <a:cubicBezTo>
                  <a:pt x="4749291" y="1093547"/>
                  <a:pt x="4392679" y="997666"/>
                  <a:pt x="4243696" y="1069428"/>
                </a:cubicBezTo>
                <a:cubicBezTo>
                  <a:pt x="4094713" y="1141190"/>
                  <a:pt x="4070948" y="1041238"/>
                  <a:pt x="3952883" y="1069428"/>
                </a:cubicBezTo>
                <a:cubicBezTo>
                  <a:pt x="3834818" y="1097618"/>
                  <a:pt x="3660107" y="1034005"/>
                  <a:pt x="3460280" y="1069428"/>
                </a:cubicBezTo>
                <a:cubicBezTo>
                  <a:pt x="3260453" y="1104851"/>
                  <a:pt x="3232736" y="1064900"/>
                  <a:pt x="3169467" y="1069428"/>
                </a:cubicBezTo>
                <a:cubicBezTo>
                  <a:pt x="3106198" y="1073956"/>
                  <a:pt x="2758623" y="1019441"/>
                  <a:pt x="2374181" y="1069428"/>
                </a:cubicBezTo>
                <a:cubicBezTo>
                  <a:pt x="1989739" y="1119415"/>
                  <a:pt x="2049758" y="1036736"/>
                  <a:pt x="1780684" y="1069428"/>
                </a:cubicBezTo>
                <a:cubicBezTo>
                  <a:pt x="1511610" y="1102120"/>
                  <a:pt x="1545156" y="1049230"/>
                  <a:pt x="1388976" y="1069428"/>
                </a:cubicBezTo>
                <a:cubicBezTo>
                  <a:pt x="1232796" y="1089626"/>
                  <a:pt x="1238807" y="1060940"/>
                  <a:pt x="1098162" y="1069428"/>
                </a:cubicBezTo>
                <a:cubicBezTo>
                  <a:pt x="957517" y="1077916"/>
                  <a:pt x="414518" y="1004163"/>
                  <a:pt x="178242" y="1069428"/>
                </a:cubicBezTo>
                <a:cubicBezTo>
                  <a:pt x="89249" y="1075585"/>
                  <a:pt x="8229" y="1003041"/>
                  <a:pt x="0" y="891186"/>
                </a:cubicBezTo>
                <a:cubicBezTo>
                  <a:pt x="-26049" y="777386"/>
                  <a:pt x="18298" y="641989"/>
                  <a:pt x="0" y="534714"/>
                </a:cubicBezTo>
                <a:cubicBezTo>
                  <a:pt x="-18298" y="427439"/>
                  <a:pt x="21952" y="275891"/>
                  <a:pt x="0" y="178242"/>
                </a:cubicBezTo>
                <a:close/>
              </a:path>
            </a:pathLst>
          </a:custGeom>
          <a:solidFill>
            <a:schemeClr val="bg2">
              <a:lumMod val="75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thủy</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đã</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gần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như</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khai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thác</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hết</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trữ</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than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đá</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cũng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đang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cạn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dần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Rounded Corners 15" descr="n87 Zalo Nguyen Thi Lan Anh">
            <a:extLst>
              <a:ext uri="{FF2B5EF4-FFF2-40B4-BE49-F238E27FC236}">
                <a16:creationId xmlns:a16="http://schemas.microsoft.com/office/drawing/2014/main" id="{B071D522-DB96-4906-9FC5-05B434696D9C}"/>
              </a:ext>
            </a:extLst>
          </p:cNvPr>
          <p:cNvSpPr/>
          <p:nvPr/>
        </p:nvSpPr>
        <p:spPr>
          <a:xfrm>
            <a:off x="801184" y="4444407"/>
            <a:ext cx="10445933" cy="1669009"/>
          </a:xfrm>
          <a:custGeom>
            <a:avLst/>
            <a:gdLst>
              <a:gd name="connsiteX0" fmla="*/ 0 w 10445933"/>
              <a:gd name="connsiteY0" fmla="*/ 278174 h 1669009"/>
              <a:gd name="connsiteX1" fmla="*/ 278174 w 10445933"/>
              <a:gd name="connsiteY1" fmla="*/ 0 h 1669009"/>
              <a:gd name="connsiteX2" fmla="*/ 859914 w 10445933"/>
              <a:gd name="connsiteY2" fmla="*/ 0 h 1669009"/>
              <a:gd name="connsiteX3" fmla="*/ 1243863 w 10445933"/>
              <a:gd name="connsiteY3" fmla="*/ 0 h 1669009"/>
              <a:gd name="connsiteX4" fmla="*/ 1627811 w 10445933"/>
              <a:gd name="connsiteY4" fmla="*/ 0 h 1669009"/>
              <a:gd name="connsiteX5" fmla="*/ 2308448 w 10445933"/>
              <a:gd name="connsiteY5" fmla="*/ 0 h 1669009"/>
              <a:gd name="connsiteX6" fmla="*/ 2890188 w 10445933"/>
              <a:gd name="connsiteY6" fmla="*/ 0 h 1669009"/>
              <a:gd name="connsiteX7" fmla="*/ 3175241 w 10445933"/>
              <a:gd name="connsiteY7" fmla="*/ 0 h 1669009"/>
              <a:gd name="connsiteX8" fmla="*/ 3460293 w 10445933"/>
              <a:gd name="connsiteY8" fmla="*/ 0 h 1669009"/>
              <a:gd name="connsiteX9" fmla="*/ 3943138 w 10445933"/>
              <a:gd name="connsiteY9" fmla="*/ 0 h 1669009"/>
              <a:gd name="connsiteX10" fmla="*/ 4524878 w 10445933"/>
              <a:gd name="connsiteY10" fmla="*/ 0 h 1669009"/>
              <a:gd name="connsiteX11" fmla="*/ 4908827 w 10445933"/>
              <a:gd name="connsiteY11" fmla="*/ 0 h 1669009"/>
              <a:gd name="connsiteX12" fmla="*/ 5292775 w 10445933"/>
              <a:gd name="connsiteY12" fmla="*/ 0 h 1669009"/>
              <a:gd name="connsiteX13" fmla="*/ 6072307 w 10445933"/>
              <a:gd name="connsiteY13" fmla="*/ 0 h 1669009"/>
              <a:gd name="connsiteX14" fmla="*/ 6752943 w 10445933"/>
              <a:gd name="connsiteY14" fmla="*/ 0 h 1669009"/>
              <a:gd name="connsiteX15" fmla="*/ 7136892 w 10445933"/>
              <a:gd name="connsiteY15" fmla="*/ 0 h 1669009"/>
              <a:gd name="connsiteX16" fmla="*/ 7520841 w 10445933"/>
              <a:gd name="connsiteY16" fmla="*/ 0 h 1669009"/>
              <a:gd name="connsiteX17" fmla="*/ 8102581 w 10445933"/>
              <a:gd name="connsiteY17" fmla="*/ 0 h 1669009"/>
              <a:gd name="connsiteX18" fmla="*/ 8684321 w 10445933"/>
              <a:gd name="connsiteY18" fmla="*/ 0 h 1669009"/>
              <a:gd name="connsiteX19" fmla="*/ 9068270 w 10445933"/>
              <a:gd name="connsiteY19" fmla="*/ 0 h 1669009"/>
              <a:gd name="connsiteX20" fmla="*/ 10167759 w 10445933"/>
              <a:gd name="connsiteY20" fmla="*/ 0 h 1669009"/>
              <a:gd name="connsiteX21" fmla="*/ 10445933 w 10445933"/>
              <a:gd name="connsiteY21" fmla="*/ 278174 h 1669009"/>
              <a:gd name="connsiteX22" fmla="*/ 10445933 w 10445933"/>
              <a:gd name="connsiteY22" fmla="*/ 834505 h 1669009"/>
              <a:gd name="connsiteX23" fmla="*/ 10445933 w 10445933"/>
              <a:gd name="connsiteY23" fmla="*/ 1390835 h 1669009"/>
              <a:gd name="connsiteX24" fmla="*/ 10167759 w 10445933"/>
              <a:gd name="connsiteY24" fmla="*/ 1669009 h 1669009"/>
              <a:gd name="connsiteX25" fmla="*/ 9882706 w 10445933"/>
              <a:gd name="connsiteY25" fmla="*/ 1669009 h 1669009"/>
              <a:gd name="connsiteX26" fmla="*/ 9202070 w 10445933"/>
              <a:gd name="connsiteY26" fmla="*/ 1669009 h 1669009"/>
              <a:gd name="connsiteX27" fmla="*/ 8521434 w 10445933"/>
              <a:gd name="connsiteY27" fmla="*/ 1669009 h 1669009"/>
              <a:gd name="connsiteX28" fmla="*/ 7939694 w 10445933"/>
              <a:gd name="connsiteY28" fmla="*/ 1669009 h 1669009"/>
              <a:gd name="connsiteX29" fmla="*/ 7654641 w 10445933"/>
              <a:gd name="connsiteY29" fmla="*/ 1669009 h 1669009"/>
              <a:gd name="connsiteX30" fmla="*/ 7270692 w 10445933"/>
              <a:gd name="connsiteY30" fmla="*/ 1669009 h 1669009"/>
              <a:gd name="connsiteX31" fmla="*/ 6688952 w 10445933"/>
              <a:gd name="connsiteY31" fmla="*/ 1669009 h 1669009"/>
              <a:gd name="connsiteX32" fmla="*/ 5909420 w 10445933"/>
              <a:gd name="connsiteY32" fmla="*/ 1669009 h 1669009"/>
              <a:gd name="connsiteX33" fmla="*/ 5624367 w 10445933"/>
              <a:gd name="connsiteY33" fmla="*/ 1669009 h 1669009"/>
              <a:gd name="connsiteX34" fmla="*/ 4943731 w 10445933"/>
              <a:gd name="connsiteY34" fmla="*/ 1669009 h 1669009"/>
              <a:gd name="connsiteX35" fmla="*/ 4559783 w 10445933"/>
              <a:gd name="connsiteY35" fmla="*/ 1669009 h 1669009"/>
              <a:gd name="connsiteX36" fmla="*/ 4175834 w 10445933"/>
              <a:gd name="connsiteY36" fmla="*/ 1669009 h 1669009"/>
              <a:gd name="connsiteX37" fmla="*/ 3594094 w 10445933"/>
              <a:gd name="connsiteY37" fmla="*/ 1669009 h 1669009"/>
              <a:gd name="connsiteX38" fmla="*/ 3111249 w 10445933"/>
              <a:gd name="connsiteY38" fmla="*/ 1669009 h 1669009"/>
              <a:gd name="connsiteX39" fmla="*/ 2727301 w 10445933"/>
              <a:gd name="connsiteY39" fmla="*/ 1669009 h 1669009"/>
              <a:gd name="connsiteX40" fmla="*/ 2343352 w 10445933"/>
              <a:gd name="connsiteY40" fmla="*/ 1669009 h 1669009"/>
              <a:gd name="connsiteX41" fmla="*/ 1959403 w 10445933"/>
              <a:gd name="connsiteY41" fmla="*/ 1669009 h 1669009"/>
              <a:gd name="connsiteX42" fmla="*/ 1575455 w 10445933"/>
              <a:gd name="connsiteY42" fmla="*/ 1669009 h 1669009"/>
              <a:gd name="connsiteX43" fmla="*/ 1092610 w 10445933"/>
              <a:gd name="connsiteY43" fmla="*/ 1669009 h 1669009"/>
              <a:gd name="connsiteX44" fmla="*/ 278174 w 10445933"/>
              <a:gd name="connsiteY44" fmla="*/ 1669009 h 1669009"/>
              <a:gd name="connsiteX45" fmla="*/ 0 w 10445933"/>
              <a:gd name="connsiteY45" fmla="*/ 1390835 h 1669009"/>
              <a:gd name="connsiteX46" fmla="*/ 0 w 10445933"/>
              <a:gd name="connsiteY46" fmla="*/ 845631 h 1669009"/>
              <a:gd name="connsiteX47" fmla="*/ 0 w 10445933"/>
              <a:gd name="connsiteY47" fmla="*/ 278174 h 166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45933" h="1669009" fill="none" extrusionOk="0">
                <a:moveTo>
                  <a:pt x="0" y="278174"/>
                </a:moveTo>
                <a:cubicBezTo>
                  <a:pt x="-6597" y="121811"/>
                  <a:pt x="148907" y="5162"/>
                  <a:pt x="278174" y="0"/>
                </a:cubicBezTo>
                <a:cubicBezTo>
                  <a:pt x="481004" y="-59135"/>
                  <a:pt x="698689" y="21020"/>
                  <a:pt x="859914" y="0"/>
                </a:cubicBezTo>
                <a:cubicBezTo>
                  <a:pt x="1021139" y="-21020"/>
                  <a:pt x="1118232" y="34620"/>
                  <a:pt x="1243863" y="0"/>
                </a:cubicBezTo>
                <a:cubicBezTo>
                  <a:pt x="1369494" y="-34620"/>
                  <a:pt x="1474287" y="23319"/>
                  <a:pt x="1627811" y="0"/>
                </a:cubicBezTo>
                <a:cubicBezTo>
                  <a:pt x="1781335" y="-23319"/>
                  <a:pt x="2046947" y="31208"/>
                  <a:pt x="2308448" y="0"/>
                </a:cubicBezTo>
                <a:cubicBezTo>
                  <a:pt x="2569949" y="-31208"/>
                  <a:pt x="2629769" y="33697"/>
                  <a:pt x="2890188" y="0"/>
                </a:cubicBezTo>
                <a:cubicBezTo>
                  <a:pt x="3150607" y="-33697"/>
                  <a:pt x="3096417" y="33723"/>
                  <a:pt x="3175241" y="0"/>
                </a:cubicBezTo>
                <a:cubicBezTo>
                  <a:pt x="3254065" y="-33723"/>
                  <a:pt x="3386341" y="17709"/>
                  <a:pt x="3460293" y="0"/>
                </a:cubicBezTo>
                <a:cubicBezTo>
                  <a:pt x="3534245" y="-17709"/>
                  <a:pt x="3754037" y="12082"/>
                  <a:pt x="3943138" y="0"/>
                </a:cubicBezTo>
                <a:cubicBezTo>
                  <a:pt x="4132240" y="-12082"/>
                  <a:pt x="4277488" y="29147"/>
                  <a:pt x="4524878" y="0"/>
                </a:cubicBezTo>
                <a:cubicBezTo>
                  <a:pt x="4772268" y="-29147"/>
                  <a:pt x="4810600" y="16967"/>
                  <a:pt x="4908827" y="0"/>
                </a:cubicBezTo>
                <a:cubicBezTo>
                  <a:pt x="5007054" y="-16967"/>
                  <a:pt x="5112707" y="8786"/>
                  <a:pt x="5292775" y="0"/>
                </a:cubicBezTo>
                <a:cubicBezTo>
                  <a:pt x="5472843" y="-8786"/>
                  <a:pt x="5900002" y="43839"/>
                  <a:pt x="6072307" y="0"/>
                </a:cubicBezTo>
                <a:cubicBezTo>
                  <a:pt x="6244612" y="-43839"/>
                  <a:pt x="6455141" y="50742"/>
                  <a:pt x="6752943" y="0"/>
                </a:cubicBezTo>
                <a:cubicBezTo>
                  <a:pt x="7050745" y="-50742"/>
                  <a:pt x="7005623" y="14088"/>
                  <a:pt x="7136892" y="0"/>
                </a:cubicBezTo>
                <a:cubicBezTo>
                  <a:pt x="7268161" y="-14088"/>
                  <a:pt x="7433088" y="27244"/>
                  <a:pt x="7520841" y="0"/>
                </a:cubicBezTo>
                <a:cubicBezTo>
                  <a:pt x="7608594" y="-27244"/>
                  <a:pt x="7916993" y="31251"/>
                  <a:pt x="8102581" y="0"/>
                </a:cubicBezTo>
                <a:cubicBezTo>
                  <a:pt x="8288169" y="-31251"/>
                  <a:pt x="8558234" y="33529"/>
                  <a:pt x="8684321" y="0"/>
                </a:cubicBezTo>
                <a:cubicBezTo>
                  <a:pt x="8810408" y="-33529"/>
                  <a:pt x="8942506" y="26507"/>
                  <a:pt x="9068270" y="0"/>
                </a:cubicBezTo>
                <a:cubicBezTo>
                  <a:pt x="9194034" y="-26507"/>
                  <a:pt x="9671947" y="48713"/>
                  <a:pt x="10167759" y="0"/>
                </a:cubicBezTo>
                <a:cubicBezTo>
                  <a:pt x="10311720" y="-5532"/>
                  <a:pt x="10424605" y="104158"/>
                  <a:pt x="10445933" y="278174"/>
                </a:cubicBezTo>
                <a:cubicBezTo>
                  <a:pt x="10473980" y="405296"/>
                  <a:pt x="10441908" y="590162"/>
                  <a:pt x="10445933" y="834505"/>
                </a:cubicBezTo>
                <a:cubicBezTo>
                  <a:pt x="10449958" y="1078848"/>
                  <a:pt x="10383420" y="1262280"/>
                  <a:pt x="10445933" y="1390835"/>
                </a:cubicBezTo>
                <a:cubicBezTo>
                  <a:pt x="10441611" y="1514987"/>
                  <a:pt x="10309234" y="1695917"/>
                  <a:pt x="10167759" y="1669009"/>
                </a:cubicBezTo>
                <a:cubicBezTo>
                  <a:pt x="10032166" y="1683993"/>
                  <a:pt x="9943654" y="1646624"/>
                  <a:pt x="9882706" y="1669009"/>
                </a:cubicBezTo>
                <a:cubicBezTo>
                  <a:pt x="9821758" y="1691394"/>
                  <a:pt x="9409718" y="1608175"/>
                  <a:pt x="9202070" y="1669009"/>
                </a:cubicBezTo>
                <a:cubicBezTo>
                  <a:pt x="8994422" y="1729843"/>
                  <a:pt x="8694178" y="1610959"/>
                  <a:pt x="8521434" y="1669009"/>
                </a:cubicBezTo>
                <a:cubicBezTo>
                  <a:pt x="8348690" y="1727059"/>
                  <a:pt x="8098326" y="1609985"/>
                  <a:pt x="7939694" y="1669009"/>
                </a:cubicBezTo>
                <a:cubicBezTo>
                  <a:pt x="7781062" y="1728033"/>
                  <a:pt x="7740199" y="1642868"/>
                  <a:pt x="7654641" y="1669009"/>
                </a:cubicBezTo>
                <a:cubicBezTo>
                  <a:pt x="7569083" y="1695150"/>
                  <a:pt x="7448936" y="1668554"/>
                  <a:pt x="7270692" y="1669009"/>
                </a:cubicBezTo>
                <a:cubicBezTo>
                  <a:pt x="7092448" y="1669464"/>
                  <a:pt x="6817269" y="1600574"/>
                  <a:pt x="6688952" y="1669009"/>
                </a:cubicBezTo>
                <a:cubicBezTo>
                  <a:pt x="6560635" y="1737444"/>
                  <a:pt x="6172158" y="1651397"/>
                  <a:pt x="5909420" y="1669009"/>
                </a:cubicBezTo>
                <a:cubicBezTo>
                  <a:pt x="5646682" y="1686621"/>
                  <a:pt x="5718869" y="1636971"/>
                  <a:pt x="5624367" y="1669009"/>
                </a:cubicBezTo>
                <a:cubicBezTo>
                  <a:pt x="5529865" y="1701047"/>
                  <a:pt x="5234121" y="1640841"/>
                  <a:pt x="4943731" y="1669009"/>
                </a:cubicBezTo>
                <a:cubicBezTo>
                  <a:pt x="4653341" y="1697177"/>
                  <a:pt x="4695195" y="1659003"/>
                  <a:pt x="4559783" y="1669009"/>
                </a:cubicBezTo>
                <a:cubicBezTo>
                  <a:pt x="4424371" y="1679015"/>
                  <a:pt x="4266320" y="1636576"/>
                  <a:pt x="4175834" y="1669009"/>
                </a:cubicBezTo>
                <a:cubicBezTo>
                  <a:pt x="4085348" y="1701442"/>
                  <a:pt x="3826454" y="1646275"/>
                  <a:pt x="3594094" y="1669009"/>
                </a:cubicBezTo>
                <a:cubicBezTo>
                  <a:pt x="3361734" y="1691743"/>
                  <a:pt x="3226495" y="1643184"/>
                  <a:pt x="3111249" y="1669009"/>
                </a:cubicBezTo>
                <a:cubicBezTo>
                  <a:pt x="2996004" y="1694834"/>
                  <a:pt x="2906914" y="1630522"/>
                  <a:pt x="2727301" y="1669009"/>
                </a:cubicBezTo>
                <a:cubicBezTo>
                  <a:pt x="2547688" y="1707496"/>
                  <a:pt x="2438010" y="1658940"/>
                  <a:pt x="2343352" y="1669009"/>
                </a:cubicBezTo>
                <a:cubicBezTo>
                  <a:pt x="2248694" y="1679078"/>
                  <a:pt x="2135889" y="1646000"/>
                  <a:pt x="1959403" y="1669009"/>
                </a:cubicBezTo>
                <a:cubicBezTo>
                  <a:pt x="1782917" y="1692018"/>
                  <a:pt x="1668149" y="1658624"/>
                  <a:pt x="1575455" y="1669009"/>
                </a:cubicBezTo>
                <a:cubicBezTo>
                  <a:pt x="1482761" y="1679394"/>
                  <a:pt x="1195410" y="1625683"/>
                  <a:pt x="1092610" y="1669009"/>
                </a:cubicBezTo>
                <a:cubicBezTo>
                  <a:pt x="989811" y="1712335"/>
                  <a:pt x="604212" y="1628985"/>
                  <a:pt x="278174" y="1669009"/>
                </a:cubicBezTo>
                <a:cubicBezTo>
                  <a:pt x="111354" y="1642249"/>
                  <a:pt x="3253" y="1552860"/>
                  <a:pt x="0" y="1390835"/>
                </a:cubicBezTo>
                <a:cubicBezTo>
                  <a:pt x="-28874" y="1215626"/>
                  <a:pt x="5400" y="1035350"/>
                  <a:pt x="0" y="845631"/>
                </a:cubicBezTo>
                <a:cubicBezTo>
                  <a:pt x="-5400" y="655912"/>
                  <a:pt x="41269" y="444545"/>
                  <a:pt x="0" y="278174"/>
                </a:cubicBezTo>
                <a:close/>
              </a:path>
              <a:path w="10445933" h="1669009" stroke="0" extrusionOk="0">
                <a:moveTo>
                  <a:pt x="0" y="278174"/>
                </a:moveTo>
                <a:cubicBezTo>
                  <a:pt x="-1708" y="132841"/>
                  <a:pt x="137350" y="-2771"/>
                  <a:pt x="278174" y="0"/>
                </a:cubicBezTo>
                <a:cubicBezTo>
                  <a:pt x="443369" y="-37747"/>
                  <a:pt x="583649" y="17286"/>
                  <a:pt x="859914" y="0"/>
                </a:cubicBezTo>
                <a:cubicBezTo>
                  <a:pt x="1136179" y="-17286"/>
                  <a:pt x="1448100" y="78780"/>
                  <a:pt x="1639446" y="0"/>
                </a:cubicBezTo>
                <a:cubicBezTo>
                  <a:pt x="1830792" y="-78780"/>
                  <a:pt x="2203244" y="33252"/>
                  <a:pt x="2418978" y="0"/>
                </a:cubicBezTo>
                <a:cubicBezTo>
                  <a:pt x="2634712" y="-33252"/>
                  <a:pt x="2831406" y="16103"/>
                  <a:pt x="3000719" y="0"/>
                </a:cubicBezTo>
                <a:cubicBezTo>
                  <a:pt x="3170032" y="-16103"/>
                  <a:pt x="3306527" y="37146"/>
                  <a:pt x="3384667" y="0"/>
                </a:cubicBezTo>
                <a:cubicBezTo>
                  <a:pt x="3462807" y="-37146"/>
                  <a:pt x="3804770" y="38494"/>
                  <a:pt x="4164199" y="0"/>
                </a:cubicBezTo>
                <a:cubicBezTo>
                  <a:pt x="4523628" y="-38494"/>
                  <a:pt x="4465372" y="24018"/>
                  <a:pt x="4647044" y="0"/>
                </a:cubicBezTo>
                <a:cubicBezTo>
                  <a:pt x="4828716" y="-24018"/>
                  <a:pt x="5058584" y="25762"/>
                  <a:pt x="5228784" y="0"/>
                </a:cubicBezTo>
                <a:cubicBezTo>
                  <a:pt x="5398984" y="-25762"/>
                  <a:pt x="5756845" y="9242"/>
                  <a:pt x="5909420" y="0"/>
                </a:cubicBezTo>
                <a:cubicBezTo>
                  <a:pt x="6061995" y="-9242"/>
                  <a:pt x="6444245" y="80769"/>
                  <a:pt x="6590056" y="0"/>
                </a:cubicBezTo>
                <a:cubicBezTo>
                  <a:pt x="6735867" y="-80769"/>
                  <a:pt x="6935503" y="36029"/>
                  <a:pt x="7270692" y="0"/>
                </a:cubicBezTo>
                <a:cubicBezTo>
                  <a:pt x="7605881" y="-36029"/>
                  <a:pt x="7765196" y="78565"/>
                  <a:pt x="8050224" y="0"/>
                </a:cubicBezTo>
                <a:cubicBezTo>
                  <a:pt x="8335252" y="-78565"/>
                  <a:pt x="8357600" y="56268"/>
                  <a:pt x="8631965" y="0"/>
                </a:cubicBezTo>
                <a:cubicBezTo>
                  <a:pt x="8906330" y="-56268"/>
                  <a:pt x="9075869" y="4871"/>
                  <a:pt x="9213705" y="0"/>
                </a:cubicBezTo>
                <a:cubicBezTo>
                  <a:pt x="9351541" y="-4871"/>
                  <a:pt x="9746054" y="9756"/>
                  <a:pt x="10167759" y="0"/>
                </a:cubicBezTo>
                <a:cubicBezTo>
                  <a:pt x="10336965" y="41572"/>
                  <a:pt x="10430432" y="135001"/>
                  <a:pt x="10445933" y="278174"/>
                </a:cubicBezTo>
                <a:cubicBezTo>
                  <a:pt x="10450812" y="409347"/>
                  <a:pt x="10426529" y="710861"/>
                  <a:pt x="10445933" y="834505"/>
                </a:cubicBezTo>
                <a:cubicBezTo>
                  <a:pt x="10465337" y="958149"/>
                  <a:pt x="10432613" y="1113230"/>
                  <a:pt x="10445933" y="1390835"/>
                </a:cubicBezTo>
                <a:cubicBezTo>
                  <a:pt x="10458499" y="1542649"/>
                  <a:pt x="10325498" y="1647510"/>
                  <a:pt x="10167759" y="1669009"/>
                </a:cubicBezTo>
                <a:cubicBezTo>
                  <a:pt x="10093867" y="1685767"/>
                  <a:pt x="9953108" y="1636902"/>
                  <a:pt x="9882706" y="1669009"/>
                </a:cubicBezTo>
                <a:cubicBezTo>
                  <a:pt x="9812304" y="1701116"/>
                  <a:pt x="9491220" y="1607910"/>
                  <a:pt x="9103174" y="1669009"/>
                </a:cubicBezTo>
                <a:cubicBezTo>
                  <a:pt x="8715128" y="1730108"/>
                  <a:pt x="8641918" y="1603823"/>
                  <a:pt x="8323642" y="1669009"/>
                </a:cubicBezTo>
                <a:cubicBezTo>
                  <a:pt x="8005366" y="1734195"/>
                  <a:pt x="8055847" y="1651816"/>
                  <a:pt x="7939694" y="1669009"/>
                </a:cubicBezTo>
                <a:cubicBezTo>
                  <a:pt x="7823541" y="1686202"/>
                  <a:pt x="7567533" y="1607668"/>
                  <a:pt x="7259058" y="1669009"/>
                </a:cubicBezTo>
                <a:cubicBezTo>
                  <a:pt x="6950583" y="1730350"/>
                  <a:pt x="7039910" y="1667569"/>
                  <a:pt x="6974005" y="1669009"/>
                </a:cubicBezTo>
                <a:cubicBezTo>
                  <a:pt x="6908100" y="1670449"/>
                  <a:pt x="6652556" y="1649977"/>
                  <a:pt x="6491160" y="1669009"/>
                </a:cubicBezTo>
                <a:cubicBezTo>
                  <a:pt x="6329764" y="1688041"/>
                  <a:pt x="6025964" y="1667893"/>
                  <a:pt x="5909420" y="1669009"/>
                </a:cubicBezTo>
                <a:cubicBezTo>
                  <a:pt x="5792876" y="1670125"/>
                  <a:pt x="5574584" y="1662879"/>
                  <a:pt x="5327680" y="1669009"/>
                </a:cubicBezTo>
                <a:cubicBezTo>
                  <a:pt x="5080776" y="1675139"/>
                  <a:pt x="5053140" y="1631851"/>
                  <a:pt x="4943731" y="1669009"/>
                </a:cubicBezTo>
                <a:cubicBezTo>
                  <a:pt x="4834322" y="1706167"/>
                  <a:pt x="4525838" y="1649362"/>
                  <a:pt x="4263095" y="1669009"/>
                </a:cubicBezTo>
                <a:cubicBezTo>
                  <a:pt x="4000352" y="1688656"/>
                  <a:pt x="4118835" y="1638358"/>
                  <a:pt x="3978042" y="1669009"/>
                </a:cubicBezTo>
                <a:cubicBezTo>
                  <a:pt x="3837249" y="1699660"/>
                  <a:pt x="3716661" y="1656388"/>
                  <a:pt x="3495198" y="1669009"/>
                </a:cubicBezTo>
                <a:cubicBezTo>
                  <a:pt x="3273735" y="1681630"/>
                  <a:pt x="3341634" y="1647773"/>
                  <a:pt x="3210145" y="1669009"/>
                </a:cubicBezTo>
                <a:cubicBezTo>
                  <a:pt x="3078656" y="1690245"/>
                  <a:pt x="2783021" y="1597451"/>
                  <a:pt x="2430613" y="1669009"/>
                </a:cubicBezTo>
                <a:cubicBezTo>
                  <a:pt x="2078205" y="1740567"/>
                  <a:pt x="2096410" y="1599468"/>
                  <a:pt x="1848873" y="1669009"/>
                </a:cubicBezTo>
                <a:cubicBezTo>
                  <a:pt x="1601336" y="1738550"/>
                  <a:pt x="1587566" y="1647979"/>
                  <a:pt x="1464924" y="1669009"/>
                </a:cubicBezTo>
                <a:cubicBezTo>
                  <a:pt x="1342282" y="1690039"/>
                  <a:pt x="1293898" y="1665759"/>
                  <a:pt x="1179871" y="1669009"/>
                </a:cubicBezTo>
                <a:cubicBezTo>
                  <a:pt x="1065844" y="1672259"/>
                  <a:pt x="721331" y="1599295"/>
                  <a:pt x="278174" y="1669009"/>
                </a:cubicBezTo>
                <a:cubicBezTo>
                  <a:pt x="154560" y="1688572"/>
                  <a:pt x="8435" y="1558216"/>
                  <a:pt x="0" y="1390835"/>
                </a:cubicBezTo>
                <a:cubicBezTo>
                  <a:pt x="-30929" y="1136860"/>
                  <a:pt x="24200" y="949909"/>
                  <a:pt x="0" y="834505"/>
                </a:cubicBezTo>
                <a:cubicBezTo>
                  <a:pt x="-24200" y="719101"/>
                  <a:pt x="57647" y="501303"/>
                  <a:pt x="0" y="278174"/>
                </a:cubicBezTo>
                <a:close/>
              </a:path>
            </a:pathLst>
          </a:custGeom>
          <a:solidFill>
            <a:schemeClr val="accent2">
              <a:lumMod val="40000"/>
              <a:lumOff val="6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Việt</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Nam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cần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khai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thác</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hợp</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lí</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hiệu</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nguồn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hiện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có</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mở</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rộng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nguồn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tái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tạo</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thân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thiện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với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môi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trường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204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032" name="Picture 8" descr="n87 Zalo Nguyen Thi Lan Anh"/>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58" b="92725" l="4074" r="93889"/>
                    </a14:imgEffect>
                  </a14:imgLayer>
                </a14:imgProps>
              </a:ext>
              <a:ext uri="{28A0092B-C50C-407E-A947-70E740481C1C}">
                <a14:useLocalDpi xmlns:a14="http://schemas.microsoft.com/office/drawing/2010/main" val="0"/>
              </a:ext>
            </a:extLst>
          </a:blip>
          <a:srcRect l="7122" t="9978" r="8052" b="7659"/>
          <a:stretch/>
        </p:blipFill>
        <p:spPr bwMode="auto">
          <a:xfrm>
            <a:off x="-1" y="0"/>
            <a:ext cx="7200901" cy="5146766"/>
          </a:xfrm>
          <a:prstGeom prst="rect">
            <a:avLst/>
          </a:prstGeom>
          <a:solidFill>
            <a:schemeClr val="accent5">
              <a:lumMod val="40000"/>
              <a:lumOff val="60000"/>
            </a:schemeClr>
          </a:solidFill>
        </p:spPr>
      </p:pic>
      <p:sp>
        <p:nvSpPr>
          <p:cNvPr id="2" name="Rectangle 1" descr="n87 Zalo Nguyen Thi Lan Anh"/>
          <p:cNvSpPr/>
          <p:nvPr/>
        </p:nvSpPr>
        <p:spPr>
          <a:xfrm>
            <a:off x="551085" y="458178"/>
            <a:ext cx="6348548" cy="4401205"/>
          </a:xfrm>
          <a:prstGeom prst="rect">
            <a:avLst/>
          </a:prstGeom>
          <a:noFill/>
          <a:ln w="38100">
            <a:noFill/>
            <a:prstDash val="dash"/>
          </a:ln>
        </p:spPr>
        <p:txBody>
          <a:bodyPr wrap="square">
            <a:spAutoFit/>
          </a:bodyPr>
          <a:lstStyle/>
          <a:p>
            <a:pPr algn="just"/>
            <a:r>
              <a:rPr lang="vi-VN" sz="2800" b="1" dirty="0">
                <a:solidFill>
                  <a:srgbClr val="002060"/>
                </a:solidFill>
                <a:ea typeface="Times New Roman" panose="02020603050405020304" pitchFamily="18" charset="0"/>
                <a:cs typeface="Arial" panose="020B0604020202020204" pitchFamily="34" charset="0"/>
              </a:rPr>
              <a:t>Năng lượng là yếu tố vô cùng quan trọng cho sự phát triển của mỗi quốc gia. Xã hội càng phát triển thì nhu cầu sử dụng năng lượng ngày càng cao.</a:t>
            </a:r>
          </a:p>
          <a:p>
            <a:pPr algn="just"/>
            <a:r>
              <a:rPr lang="vi-VN" sz="2800" b="1" dirty="0">
                <a:solidFill>
                  <a:srgbClr val="002060"/>
                </a:solidFill>
                <a:ea typeface="Times New Roman" panose="02020603050405020304" pitchFamily="18" charset="0"/>
                <a:cs typeface="Arial" panose="020B0604020202020204" pitchFamily="34" charset="0"/>
              </a:rPr>
              <a:t>Việt Nam đang sử dụng các nguồn năng lượng chính nào? Tác động cả việc sử dụng năng lượng hiện nay đối với môi trường, kinh tế và khí hậu Việt Nam như thế nào?</a:t>
            </a:r>
          </a:p>
        </p:txBody>
      </p:sp>
      <p:pic>
        <p:nvPicPr>
          <p:cNvPr id="1026" name="Picture 2" descr="n87 Zalo Nguyen Thi Lan Anh"/>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145384" y="0"/>
            <a:ext cx="5026227" cy="34891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87 Zalo Nguyen Thi Lan 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2710" y="3501316"/>
            <a:ext cx="5026227" cy="33566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87 Zalo Nguyen Thi Lan Anh"/>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667" b="95111" l="9778" r="89778">
                        <a14:foregroundMark x1="36444" y1="72000" x2="36444" y2="72000"/>
                      </a14:backgroundRemoval>
                    </a14:imgEffect>
                  </a14:imgLayer>
                </a14:imgProps>
              </a:ext>
              <a:ext uri="{28A0092B-C50C-407E-A947-70E740481C1C}">
                <a14:useLocalDpi xmlns:a14="http://schemas.microsoft.com/office/drawing/2010/main" val="0"/>
              </a:ext>
            </a:extLst>
          </a:blip>
          <a:srcRect/>
          <a:stretch>
            <a:fillRect/>
          </a:stretch>
        </p:blipFill>
        <p:spPr bwMode="auto">
          <a:xfrm>
            <a:off x="1606730" y="5076552"/>
            <a:ext cx="1951263" cy="195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3258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63967" y="167197"/>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dirty="0">
                <a:solidFill>
                  <a:srgbClr val="FFFFFF"/>
                </a:solidFill>
                <a:latin typeface="Arial"/>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3074597" y="519898"/>
            <a:ext cx="3966284" cy="2262490"/>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269894" y="682154"/>
            <a:ext cx="3627294" cy="1815882"/>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a:rPr>
              <a:t>1</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Tại sao nước biển dâng lại tác động rất lớn đến Việt Nam?</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522110" y="-885116"/>
            <a:ext cx="3155652" cy="1192994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431075" y="3548696"/>
            <a:ext cx="11299371" cy="3108543"/>
          </a:xfrm>
          <a:prstGeom prst="rect">
            <a:avLst/>
          </a:prstGeom>
          <a:noFill/>
        </p:spPr>
        <p:txBody>
          <a:bodyPr wrap="square" rtlCol="0">
            <a:spAutoFit/>
          </a:bodyPr>
          <a:lstStyle/>
          <a:p>
            <a:pPr lvl="0" algn="just">
              <a:defRPr/>
            </a:pPr>
            <a:r>
              <a:rPr lang="vi-VN" sz="2800" b="1" dirty="0">
                <a:solidFill>
                  <a:srgbClr val="0070C0"/>
                </a:solidFill>
              </a:rPr>
              <a:t>Việt Nam có đường bờ biển dài 3260km. </a:t>
            </a:r>
          </a:p>
          <a:p>
            <a:pPr lvl="0" algn="just">
              <a:defRPr/>
            </a:pPr>
            <a:r>
              <a:rPr lang="vi-VN" sz="2800" b="1" dirty="0">
                <a:solidFill>
                  <a:srgbClr val="0070C0"/>
                </a:solidFill>
              </a:rPr>
              <a:t>Các tác động của việc nước biển dâng ở Việt Nam: </a:t>
            </a:r>
          </a:p>
          <a:p>
            <a:pPr lvl="0" algn="just">
              <a:defRPr/>
            </a:pPr>
            <a:r>
              <a:rPr lang="vi-VN" sz="2800" b="1" dirty="0">
                <a:solidFill>
                  <a:srgbClr val="0070C0"/>
                </a:solidFill>
              </a:rPr>
              <a:t>+ Gia tăng bão lụt tại các khu vực gần bờ hoặc các khu vực đảo</a:t>
            </a:r>
          </a:p>
          <a:p>
            <a:pPr lvl="0" algn="just">
              <a:defRPr/>
            </a:pPr>
            <a:r>
              <a:rPr lang="vi-VN" sz="2800" b="1" dirty="0">
                <a:solidFill>
                  <a:srgbClr val="0070C0"/>
                </a:solidFill>
              </a:rPr>
              <a:t>+ Mất đất canh tác màu mỡ</a:t>
            </a:r>
          </a:p>
          <a:p>
            <a:pPr lvl="0" algn="just">
              <a:defRPr/>
            </a:pPr>
            <a:r>
              <a:rPr lang="vi-VN" sz="2800" b="1" dirty="0">
                <a:solidFill>
                  <a:srgbClr val="0070C0"/>
                </a:solidFill>
              </a:rPr>
              <a:t>+ Diện tích bị nước mặn hoặc nước nợ xâm nhập tăng</a:t>
            </a:r>
          </a:p>
          <a:p>
            <a:pPr lvl="0" algn="just">
              <a:defRPr/>
            </a:pPr>
            <a:r>
              <a:rPr lang="vi-VN" sz="2800" b="1" dirty="0">
                <a:solidFill>
                  <a:srgbClr val="0070C0"/>
                </a:solidFill>
              </a:rPr>
              <a:t>+ Mất đi tính đa dạng của hệ động và thực vật tại Việt Nam</a:t>
            </a:r>
          </a:p>
          <a:p>
            <a:pPr lvl="0" algn="just">
              <a:defRPr/>
            </a:pPr>
            <a:r>
              <a:rPr lang="vi-VN" sz="2800" b="1" dirty="0">
                <a:solidFill>
                  <a:srgbClr val="0070C0"/>
                </a:solidFill>
              </a:rPr>
              <a:t>+ Các hệ sinh thái quan trọng biến mất do nước biển dâng cao</a:t>
            </a:r>
          </a:p>
        </p:txBody>
      </p:sp>
      <p:pic>
        <p:nvPicPr>
          <p:cNvPr id="15" name="Picture 14" descr="n87 Zalo Nguyen Thi Lan Anh"/>
          <p:cNvPicPr/>
          <p:nvPr/>
        </p:nvPicPr>
        <p:blipFill>
          <a:blip r:embed="rId4"/>
          <a:stretch>
            <a:fillRect/>
          </a:stretch>
        </p:blipFill>
        <p:spPr>
          <a:xfrm>
            <a:off x="7602583" y="167280"/>
            <a:ext cx="4379051" cy="3154125"/>
          </a:xfrm>
          <a:prstGeom prst="rect">
            <a:avLst/>
          </a:prstGeom>
        </p:spPr>
      </p:pic>
    </p:spTree>
    <p:extLst>
      <p:ext uri="{BB962C8B-B14F-4D97-AF65-F5344CB8AC3E}">
        <p14:creationId xmlns:p14="http://schemas.microsoft.com/office/powerpoint/2010/main" val="425517107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50215" y="258641"/>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96948" y="37601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870245" y="536923"/>
            <a:ext cx="8725988" cy="172691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065542" y="699179"/>
            <a:ext cx="8395237"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a:rPr>
              <a:t>2</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Hãy nêu ra các tác động gây biến đổi khí hậu bởi các nhà máy nhiệt điện, nhà máy thủy điện, phương tiện giao thông?</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87 Zalo Nguyen Thi Lan Anh"/>
          <p:cNvPicPr/>
          <p:nvPr/>
        </p:nvPicPr>
        <p:blipFill>
          <a:blip r:embed="rId4">
            <a:extLst>
              <a:ext uri="{28A0092B-C50C-407E-A947-70E740481C1C}">
                <a14:useLocalDpi xmlns:a14="http://schemas.microsoft.com/office/drawing/2010/main" val="0"/>
              </a:ext>
            </a:extLst>
          </a:blip>
          <a:srcRect/>
          <a:stretch>
            <a:fillRect/>
          </a:stretch>
        </p:blipFill>
        <p:spPr bwMode="auto">
          <a:xfrm>
            <a:off x="143691" y="3185159"/>
            <a:ext cx="3461658" cy="2510247"/>
          </a:xfrm>
          <a:prstGeom prst="rect">
            <a:avLst/>
          </a:prstGeom>
          <a:noFill/>
        </p:spPr>
      </p:pic>
      <p:pic>
        <p:nvPicPr>
          <p:cNvPr id="1030" name="Picture 6" descr="n87 Zalo Nguyen Thi Lan 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1736" y="3185159"/>
            <a:ext cx="4482584" cy="25102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87 Zalo Nguyen Thi Lan Anh"/>
          <p:cNvPicPr>
            <a:picLocks noChangeAspect="1" noChangeArrowheads="1"/>
          </p:cNvPicPr>
          <p:nvPr/>
        </p:nvPicPr>
        <p:blipFill rotWithShape="1">
          <a:blip r:embed="rId6">
            <a:extLst>
              <a:ext uri="{28A0092B-C50C-407E-A947-70E740481C1C}">
                <a14:useLocalDpi xmlns:a14="http://schemas.microsoft.com/office/drawing/2010/main" val="0"/>
              </a:ext>
            </a:extLst>
          </a:blip>
          <a:srcRect r="20314"/>
          <a:stretch/>
        </p:blipFill>
        <p:spPr bwMode="auto">
          <a:xfrm>
            <a:off x="8320707" y="3185158"/>
            <a:ext cx="3827750" cy="251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6063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1755078" y="420799"/>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1953350" y="50206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dirty="0">
                <a:solidFill>
                  <a:srgbClr val="FFFFFF"/>
                </a:solidFill>
                <a:latin typeface="Arial"/>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326995" y="295549"/>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870340" y="-2491058"/>
            <a:ext cx="1600997" cy="1014582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1883818" y="1917372"/>
            <a:ext cx="9350239" cy="1384995"/>
          </a:xfrm>
          <a:prstGeom prst="rect">
            <a:avLst/>
          </a:prstGeom>
          <a:noFill/>
        </p:spPr>
        <p:txBody>
          <a:bodyPr wrap="square" rtlCol="0">
            <a:spAutoFit/>
          </a:bodyPr>
          <a:lstStyle/>
          <a:p>
            <a:pPr lvl="0" algn="just">
              <a:defRPr/>
            </a:pPr>
            <a:r>
              <a:rPr lang="vi-VN" sz="2800" b="1" dirty="0">
                <a:solidFill>
                  <a:srgbClr val="0070C0"/>
                </a:solidFill>
              </a:rPr>
              <a:t>Vùng hạ lưu lũ lụt vào mùa mưa, thiếu nước vào mùa khô do việc xả nước và tích nước của đập thủy điện, ảnh hưởng đến thảm thực vật xung quanh.</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4" name="Cloud 13" descr="n87 Zalo Nguyen Thi Lan Anh"/>
          <p:cNvSpPr/>
          <p:nvPr/>
        </p:nvSpPr>
        <p:spPr>
          <a:xfrm>
            <a:off x="4842945" y="247297"/>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descr="n87 Zalo Nguyen Thi Lan Anh"/>
          <p:cNvSpPr txBox="1"/>
          <p:nvPr/>
        </p:nvSpPr>
        <p:spPr>
          <a:xfrm>
            <a:off x="5981938" y="590762"/>
            <a:ext cx="3749890" cy="523220"/>
          </a:xfrm>
          <a:prstGeom prst="rect">
            <a:avLst/>
          </a:prstGeom>
          <a:noFill/>
        </p:spPr>
        <p:txBody>
          <a:bodyPr wrap="square" rtlCol="0">
            <a:spAutoFit/>
          </a:bodyPr>
          <a:lstStyle/>
          <a:p>
            <a:r>
              <a:rPr lang="en-US" sz="2800" b="1" dirty="0" err="1">
                <a:solidFill>
                  <a:srgbClr val="FF0000"/>
                </a:solidFill>
              </a:rPr>
              <a:t>Nhà</a:t>
            </a:r>
            <a:r>
              <a:rPr lang="en-US" sz="2800" b="1" dirty="0">
                <a:solidFill>
                  <a:srgbClr val="FF0000"/>
                </a:solidFill>
              </a:rPr>
              <a:t> </a:t>
            </a:r>
            <a:r>
              <a:rPr lang="en-US" sz="2800" b="1" dirty="0" err="1">
                <a:solidFill>
                  <a:srgbClr val="FF0000"/>
                </a:solidFill>
              </a:rPr>
              <a:t>máy</a:t>
            </a:r>
            <a:r>
              <a:rPr lang="en-US" sz="2800" b="1" dirty="0">
                <a:solidFill>
                  <a:srgbClr val="FF0000"/>
                </a:solidFill>
              </a:rPr>
              <a:t> </a:t>
            </a:r>
            <a:r>
              <a:rPr lang="en-US" sz="2800" b="1" dirty="0" err="1">
                <a:solidFill>
                  <a:srgbClr val="FF0000"/>
                </a:solidFill>
              </a:rPr>
              <a:t>thủy</a:t>
            </a:r>
            <a:r>
              <a:rPr lang="en-US" sz="2800" b="1" dirty="0">
                <a:solidFill>
                  <a:srgbClr val="FF0000"/>
                </a:solidFill>
              </a:rPr>
              <a:t> </a:t>
            </a:r>
            <a:r>
              <a:rPr lang="en-US" sz="2800" b="1" dirty="0" err="1">
                <a:solidFill>
                  <a:srgbClr val="FF0000"/>
                </a:solidFill>
              </a:rPr>
              <a:t>điện</a:t>
            </a:r>
            <a:endParaRPr lang="en-US" sz="2800" b="1" dirty="0">
              <a:solidFill>
                <a:srgbClr val="FF0000"/>
              </a:solidFill>
            </a:endParaRPr>
          </a:p>
        </p:txBody>
      </p:sp>
      <p:pic>
        <p:nvPicPr>
          <p:cNvPr id="10" name="đập" descr="n87 Zalo Nguyen Thi Lan Anh">
            <a:hlinkClick r:id="" action="ppaction://media"/>
          </p:cNvPr>
          <p:cNvPicPr>
            <a:picLocks noChangeAspect="1"/>
          </p:cNvPicPr>
          <p:nvPr>
            <a:videoFile r:link="rId1"/>
            <p:extLst>
              <p:ext uri="{DAA4B4D4-6D71-4841-9C94-3DE7FCFB9230}">
                <p14:media xmlns:p14="http://schemas.microsoft.com/office/powerpoint/2010/main" r:embed="rId2">
                  <p14:trim end="4369"/>
                </p14:media>
              </p:ext>
            </p:extLst>
          </p:nvPr>
        </p:nvPicPr>
        <p:blipFill>
          <a:blip r:embed="rId6"/>
          <a:stretch>
            <a:fillRect/>
          </a:stretch>
        </p:blipFill>
        <p:spPr>
          <a:xfrm>
            <a:off x="2822135" y="3523030"/>
            <a:ext cx="5743052" cy="3230467"/>
          </a:xfrm>
          <a:prstGeom prst="rect">
            <a:avLst/>
          </a:prstGeom>
        </p:spPr>
      </p:pic>
    </p:spTree>
    <p:extLst>
      <p:ext uri="{BB962C8B-B14F-4D97-AF65-F5344CB8AC3E}">
        <p14:creationId xmlns:p14="http://schemas.microsoft.com/office/powerpoint/2010/main" val="64987713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repeatCount="indefinite" fill="hold" display="0">
                  <p:stCondLst>
                    <p:cond delay="indefinite"/>
                  </p:stCondLst>
                </p:cTn>
                <p:tgtEl>
                  <p:spTgt spid="10"/>
                </p:tgtEl>
              </p:cMediaNode>
            </p:video>
          </p:childTnLst>
        </p:cTn>
      </p:par>
    </p:tnLst>
    <p:bldLst>
      <p:bldP spid="12"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1755078" y="420799"/>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1953350" y="50206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dirty="0">
                <a:solidFill>
                  <a:srgbClr val="FFFFFF"/>
                </a:solidFill>
                <a:latin typeface="Arial"/>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326995" y="295549"/>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611669" y="-2517475"/>
            <a:ext cx="2472366" cy="1014582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1953350" y="1421050"/>
            <a:ext cx="9350239" cy="2246769"/>
          </a:xfrm>
          <a:prstGeom prst="rect">
            <a:avLst/>
          </a:prstGeom>
          <a:noFill/>
        </p:spPr>
        <p:txBody>
          <a:bodyPr wrap="square" rtlCol="0">
            <a:spAutoFit/>
          </a:bodyPr>
          <a:lstStyle/>
          <a:p>
            <a:pPr lvl="0" algn="just">
              <a:defRPr/>
            </a:pPr>
            <a:r>
              <a:rPr lang="vi-VN" sz="2800" b="1" dirty="0">
                <a:solidFill>
                  <a:srgbClr val="0070C0"/>
                </a:solidFill>
              </a:rPr>
              <a:t>- Xây đập thủy điện làm thay đổi dòng chảy của sông ngòi, hủy hoại cảnh quan môi trường tự nhiên.</a:t>
            </a:r>
          </a:p>
          <a:p>
            <a:pPr lvl="0" algn="just">
              <a:defRPr/>
            </a:pPr>
            <a:r>
              <a:rPr lang="vi-VN" sz="2800" b="1" dirty="0">
                <a:solidFill>
                  <a:srgbClr val="0070C0"/>
                </a:solidFill>
              </a:rPr>
              <a:t>- Các nhà máy thủy điện xây dựng ở thượng nguồn các con sông làm ảnh hưởng đến dòng nước ở hạ lưu gây ra biến đổi khí hậu, hạn hán, xâm nhập mặn.</a:t>
            </a:r>
          </a:p>
        </p:txBody>
      </p:sp>
      <p:sp>
        <p:nvSpPr>
          <p:cNvPr id="14" name="Cloud 13" descr="n87 Zalo Nguyen Thi Lan Anh"/>
          <p:cNvSpPr/>
          <p:nvPr/>
        </p:nvSpPr>
        <p:spPr>
          <a:xfrm>
            <a:off x="4733172" y="9724"/>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5" name="TextBox 14" descr="n87 Zalo Nguyen Thi Lan Anh"/>
          <p:cNvSpPr txBox="1"/>
          <p:nvPr/>
        </p:nvSpPr>
        <p:spPr>
          <a:xfrm>
            <a:off x="5981937" y="484579"/>
            <a:ext cx="37498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a:ea typeface="+mn-ea"/>
                <a:cs typeface="+mn-cs"/>
              </a:rPr>
              <a:t>Nhà</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máy</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thủy</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điện</a:t>
            </a:r>
            <a:endParaRPr kumimoji="0" lang="en-US" sz="2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16" name="Picture 15" descr="n87 Zalo Nguyen Thi Lan Anh"/>
          <p:cNvPicPr/>
          <p:nvPr/>
        </p:nvPicPr>
        <p:blipFill>
          <a:blip r:embed="rId4">
            <a:extLst>
              <a:ext uri="{28A0092B-C50C-407E-A947-70E740481C1C}">
                <a14:useLocalDpi xmlns:a14="http://schemas.microsoft.com/office/drawing/2010/main" val="0"/>
              </a:ext>
            </a:extLst>
          </a:blip>
          <a:srcRect/>
          <a:stretch>
            <a:fillRect/>
          </a:stretch>
        </p:blipFill>
        <p:spPr bwMode="auto">
          <a:xfrm>
            <a:off x="6476683" y="4034993"/>
            <a:ext cx="4100498" cy="2708925"/>
          </a:xfrm>
          <a:prstGeom prst="rect">
            <a:avLst/>
          </a:prstGeom>
          <a:noFill/>
          <a:ln>
            <a:noFill/>
          </a:ln>
        </p:spPr>
      </p:pic>
      <p:pic>
        <p:nvPicPr>
          <p:cNvPr id="3074" name="Picture 2" descr="n87 Zalo Nguyen Thi Lan 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7830" y="4103072"/>
            <a:ext cx="3866181" cy="2572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41634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left)">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1755078" y="420799"/>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1953350" y="50206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dirty="0">
                <a:solidFill>
                  <a:srgbClr val="FFFFFF"/>
                </a:solidFill>
                <a:latin typeface="Arial"/>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326995" y="295549"/>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798413" y="-2707366"/>
            <a:ext cx="2092531" cy="1014582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1953350" y="1421050"/>
            <a:ext cx="9350239" cy="1815882"/>
          </a:xfrm>
          <a:prstGeom prst="rect">
            <a:avLst/>
          </a:prstGeom>
          <a:noFill/>
        </p:spPr>
        <p:txBody>
          <a:bodyPr wrap="square" rtlCol="0">
            <a:spAutoFit/>
          </a:bodyPr>
          <a:lstStyle/>
          <a:p>
            <a:pPr lvl="0" algn="just">
              <a:defRPr/>
            </a:pPr>
            <a:r>
              <a:rPr lang="vi-VN" sz="2800" b="1" dirty="0">
                <a:solidFill>
                  <a:srgbClr val="0070C0"/>
                </a:solidFill>
              </a:rPr>
              <a:t>- Các nhà máy nhiệt điện</a:t>
            </a:r>
            <a:r>
              <a:rPr lang="en-US" sz="2800" b="1" dirty="0">
                <a:solidFill>
                  <a:srgbClr val="0070C0"/>
                </a:solidFill>
              </a:rPr>
              <a:t>, </a:t>
            </a:r>
            <a:r>
              <a:rPr lang="en-US" sz="2800" b="1" dirty="0" err="1">
                <a:solidFill>
                  <a:srgbClr val="0070C0"/>
                </a:solidFill>
              </a:rPr>
              <a:t>phương</a:t>
            </a:r>
            <a:r>
              <a:rPr lang="en-US" sz="2800" b="1" dirty="0">
                <a:solidFill>
                  <a:srgbClr val="0070C0"/>
                </a:solidFill>
              </a:rPr>
              <a:t> </a:t>
            </a:r>
            <a:r>
              <a:rPr lang="en-US" sz="2800" b="1" dirty="0" err="1">
                <a:solidFill>
                  <a:srgbClr val="0070C0"/>
                </a:solidFill>
              </a:rPr>
              <a:t>tiện</a:t>
            </a:r>
            <a:r>
              <a:rPr lang="en-US" sz="2800" b="1" dirty="0">
                <a:solidFill>
                  <a:srgbClr val="0070C0"/>
                </a:solidFill>
              </a:rPr>
              <a:t> </a:t>
            </a:r>
            <a:r>
              <a:rPr lang="en-US" sz="2800" b="1" dirty="0" err="1">
                <a:solidFill>
                  <a:srgbClr val="0070C0"/>
                </a:solidFill>
              </a:rPr>
              <a:t>giao</a:t>
            </a:r>
            <a:r>
              <a:rPr lang="en-US" sz="2800" b="1" dirty="0">
                <a:solidFill>
                  <a:srgbClr val="0070C0"/>
                </a:solidFill>
              </a:rPr>
              <a:t> </a:t>
            </a:r>
            <a:r>
              <a:rPr lang="en-US" sz="2800" b="1" dirty="0" err="1">
                <a:solidFill>
                  <a:srgbClr val="0070C0"/>
                </a:solidFill>
              </a:rPr>
              <a:t>thông</a:t>
            </a:r>
            <a:r>
              <a:rPr lang="vi-VN" sz="2800" b="1" dirty="0">
                <a:solidFill>
                  <a:srgbClr val="0070C0"/>
                </a:solidFill>
              </a:rPr>
              <a:t> chạy bằng nhiên liệu hóa thạch thải nhiều khói bụi, khí CO</a:t>
            </a:r>
            <a:r>
              <a:rPr lang="vi-VN" sz="2800" b="1" baseline="-25000" dirty="0">
                <a:solidFill>
                  <a:srgbClr val="0070C0"/>
                </a:solidFill>
              </a:rPr>
              <a:t>2</a:t>
            </a:r>
            <a:r>
              <a:rPr lang="vi-VN" sz="2800" b="1" dirty="0">
                <a:solidFill>
                  <a:srgbClr val="0070C0"/>
                </a:solidFill>
              </a:rPr>
              <a:t> </a:t>
            </a:r>
            <a:r>
              <a:rPr lang="en-US" sz="2800" b="1" dirty="0" err="1">
                <a:solidFill>
                  <a:srgbClr val="0070C0"/>
                </a:solidFill>
              </a:rPr>
              <a:t>gây</a:t>
            </a:r>
            <a:r>
              <a:rPr lang="en-US" sz="2800" b="1" dirty="0">
                <a:solidFill>
                  <a:srgbClr val="0070C0"/>
                </a:solidFill>
              </a:rPr>
              <a:t> </a:t>
            </a:r>
            <a:r>
              <a:rPr lang="en-US" sz="2800" b="1" dirty="0" err="1">
                <a:solidFill>
                  <a:srgbClr val="0070C0"/>
                </a:solidFill>
              </a:rPr>
              <a:t>ra</a:t>
            </a:r>
            <a:r>
              <a:rPr lang="en-US" sz="2800" b="1" dirty="0">
                <a:solidFill>
                  <a:srgbClr val="0070C0"/>
                </a:solidFill>
              </a:rPr>
              <a:t> </a:t>
            </a:r>
            <a:r>
              <a:rPr lang="en-US" sz="2800" b="1" dirty="0" err="1">
                <a:solidFill>
                  <a:srgbClr val="0070C0"/>
                </a:solidFill>
              </a:rPr>
              <a:t>hiệu</a:t>
            </a:r>
            <a:r>
              <a:rPr lang="en-US" sz="2800" b="1" dirty="0">
                <a:solidFill>
                  <a:srgbClr val="0070C0"/>
                </a:solidFill>
              </a:rPr>
              <a:t> </a:t>
            </a:r>
            <a:r>
              <a:rPr lang="en-US" sz="2800" b="1" dirty="0" err="1">
                <a:solidFill>
                  <a:srgbClr val="0070C0"/>
                </a:solidFill>
              </a:rPr>
              <a:t>ứng</a:t>
            </a:r>
            <a:r>
              <a:rPr lang="en-US" sz="2800" b="1" dirty="0">
                <a:solidFill>
                  <a:srgbClr val="0070C0"/>
                </a:solidFill>
              </a:rPr>
              <a:t> </a:t>
            </a:r>
            <a:r>
              <a:rPr lang="en-US" sz="2800" b="1" dirty="0" err="1">
                <a:solidFill>
                  <a:srgbClr val="0070C0"/>
                </a:solidFill>
              </a:rPr>
              <a:t>nhà</a:t>
            </a:r>
            <a:r>
              <a:rPr lang="en-US" sz="2800" b="1" dirty="0">
                <a:solidFill>
                  <a:srgbClr val="0070C0"/>
                </a:solidFill>
              </a:rPr>
              <a:t> </a:t>
            </a:r>
            <a:r>
              <a:rPr lang="en-US" sz="2800" b="1" dirty="0" err="1">
                <a:solidFill>
                  <a:srgbClr val="0070C0"/>
                </a:solidFill>
              </a:rPr>
              <a:t>kính</a:t>
            </a:r>
            <a:r>
              <a:rPr lang="en-US" sz="2800" b="1" dirty="0">
                <a:solidFill>
                  <a:srgbClr val="0070C0"/>
                </a:solidFill>
              </a:rPr>
              <a:t> </a:t>
            </a:r>
            <a:r>
              <a:rPr lang="en-US" sz="2800" b="1" dirty="0" err="1">
                <a:solidFill>
                  <a:srgbClr val="0070C0"/>
                </a:solidFill>
              </a:rPr>
              <a:t>là</a:t>
            </a:r>
            <a:r>
              <a:rPr lang="en-US" sz="2800" b="1" dirty="0">
                <a:solidFill>
                  <a:srgbClr val="0070C0"/>
                </a:solidFill>
              </a:rPr>
              <a:t> </a:t>
            </a:r>
            <a:r>
              <a:rPr lang="en-US" sz="2800" b="1" dirty="0" err="1">
                <a:solidFill>
                  <a:srgbClr val="0070C0"/>
                </a:solidFill>
              </a:rPr>
              <a:t>nguyên</a:t>
            </a:r>
            <a:r>
              <a:rPr lang="en-US" sz="2800" b="1" dirty="0">
                <a:solidFill>
                  <a:srgbClr val="0070C0"/>
                </a:solidFill>
              </a:rPr>
              <a:t> </a:t>
            </a:r>
            <a:r>
              <a:rPr lang="en-US" sz="2800" b="1" dirty="0" err="1">
                <a:solidFill>
                  <a:srgbClr val="0070C0"/>
                </a:solidFill>
              </a:rPr>
              <a:t>nhân</a:t>
            </a:r>
            <a:r>
              <a:rPr lang="en-US" sz="2800" b="1" dirty="0">
                <a:solidFill>
                  <a:srgbClr val="0070C0"/>
                </a:solidFill>
              </a:rPr>
              <a:t> </a:t>
            </a:r>
            <a:r>
              <a:rPr lang="en-US" sz="2800" b="1" dirty="0" err="1">
                <a:solidFill>
                  <a:srgbClr val="0070C0"/>
                </a:solidFill>
              </a:rPr>
              <a:t>gây</a:t>
            </a:r>
            <a:r>
              <a:rPr lang="en-US" sz="2800" b="1" dirty="0">
                <a:solidFill>
                  <a:srgbClr val="0070C0"/>
                </a:solidFill>
              </a:rPr>
              <a:t> </a:t>
            </a:r>
            <a:r>
              <a:rPr lang="en-US" sz="2800" b="1" dirty="0" err="1">
                <a:solidFill>
                  <a:srgbClr val="0070C0"/>
                </a:solidFill>
              </a:rPr>
              <a:t>ra</a:t>
            </a:r>
            <a:r>
              <a:rPr lang="en-US" sz="2800" b="1" dirty="0">
                <a:solidFill>
                  <a:srgbClr val="0070C0"/>
                </a:solidFill>
              </a:rPr>
              <a:t> </a:t>
            </a:r>
            <a:r>
              <a:rPr lang="en-US" sz="2800" b="1" dirty="0" err="1">
                <a:solidFill>
                  <a:srgbClr val="0070C0"/>
                </a:solidFill>
              </a:rPr>
              <a:t>sự</a:t>
            </a:r>
            <a:r>
              <a:rPr lang="en-US" sz="2800" b="1" dirty="0">
                <a:solidFill>
                  <a:srgbClr val="0070C0"/>
                </a:solidFill>
              </a:rPr>
              <a:t> </a:t>
            </a:r>
            <a:r>
              <a:rPr lang="en-US" sz="2800" b="1" dirty="0" err="1">
                <a:solidFill>
                  <a:srgbClr val="0070C0"/>
                </a:solidFill>
              </a:rPr>
              <a:t>nóng</a:t>
            </a:r>
            <a:r>
              <a:rPr lang="en-US" sz="2800" b="1" dirty="0">
                <a:solidFill>
                  <a:srgbClr val="0070C0"/>
                </a:solidFill>
              </a:rPr>
              <a:t> </a:t>
            </a:r>
            <a:r>
              <a:rPr lang="en-US" sz="2800" b="1" dirty="0" err="1">
                <a:solidFill>
                  <a:srgbClr val="0070C0"/>
                </a:solidFill>
              </a:rPr>
              <a:t>lên</a:t>
            </a:r>
            <a:r>
              <a:rPr lang="en-US" sz="2800" b="1" dirty="0">
                <a:solidFill>
                  <a:srgbClr val="0070C0"/>
                </a:solidFill>
              </a:rPr>
              <a:t> </a:t>
            </a:r>
            <a:r>
              <a:rPr lang="en-US" sz="2800" b="1" dirty="0" err="1">
                <a:solidFill>
                  <a:srgbClr val="0070C0"/>
                </a:solidFill>
              </a:rPr>
              <a:t>của</a:t>
            </a:r>
            <a:r>
              <a:rPr lang="en-US" sz="2800" b="1" dirty="0">
                <a:solidFill>
                  <a:srgbClr val="0070C0"/>
                </a:solidFill>
              </a:rPr>
              <a:t> </a:t>
            </a:r>
            <a:r>
              <a:rPr lang="en-US" sz="2800" b="1" dirty="0" err="1">
                <a:solidFill>
                  <a:srgbClr val="0070C0"/>
                </a:solidFill>
              </a:rPr>
              <a:t>Trái</a:t>
            </a:r>
            <a:r>
              <a:rPr lang="en-US" sz="2800" b="1" dirty="0">
                <a:solidFill>
                  <a:srgbClr val="0070C0"/>
                </a:solidFill>
              </a:rPr>
              <a:t> </a:t>
            </a:r>
            <a:r>
              <a:rPr lang="en-US" sz="2800" b="1" dirty="0" err="1">
                <a:solidFill>
                  <a:srgbClr val="0070C0"/>
                </a:solidFill>
              </a:rPr>
              <a:t>Đất</a:t>
            </a:r>
            <a:r>
              <a:rPr lang="en-US" sz="2800" b="1" dirty="0">
                <a:solidFill>
                  <a:srgbClr val="0070C0"/>
                </a:solidFill>
              </a:rPr>
              <a:t>.</a:t>
            </a:r>
            <a:endParaRPr lang="vi-VN" sz="2800" b="1" dirty="0">
              <a:solidFill>
                <a:srgbClr val="0070C0"/>
              </a:solidFill>
            </a:endParaRPr>
          </a:p>
        </p:txBody>
      </p:sp>
      <p:sp>
        <p:nvSpPr>
          <p:cNvPr id="14" name="Cloud 13" descr="n87 Zalo Nguyen Thi Lan Anh"/>
          <p:cNvSpPr/>
          <p:nvPr/>
        </p:nvSpPr>
        <p:spPr>
          <a:xfrm>
            <a:off x="4733172" y="9724"/>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5" name="TextBox 14" descr="n87 Zalo Nguyen Thi Lan Anh"/>
          <p:cNvSpPr txBox="1"/>
          <p:nvPr/>
        </p:nvSpPr>
        <p:spPr>
          <a:xfrm>
            <a:off x="5743924" y="201005"/>
            <a:ext cx="4833257" cy="954107"/>
          </a:xfrm>
          <a:prstGeom prst="rect">
            <a:avLst/>
          </a:prstGeom>
          <a:noFill/>
        </p:spPr>
        <p:txBody>
          <a:bodyPr wrap="square" rtlCol="0">
            <a:spAutoFit/>
          </a:bodyPr>
          <a:lstStyle/>
          <a:p>
            <a:pPr lvl="0" algn="ctr"/>
            <a:r>
              <a:rPr lang="en-US" sz="2800" b="1" dirty="0" err="1">
                <a:solidFill>
                  <a:srgbClr val="FF0000"/>
                </a:solidFill>
              </a:rPr>
              <a:t>Nhà</a:t>
            </a:r>
            <a:r>
              <a:rPr lang="en-US" sz="2800" b="1" dirty="0">
                <a:solidFill>
                  <a:srgbClr val="FF0000"/>
                </a:solidFill>
              </a:rPr>
              <a:t> </a:t>
            </a:r>
            <a:r>
              <a:rPr lang="en-US" sz="2800" b="1" dirty="0" err="1">
                <a:solidFill>
                  <a:srgbClr val="FF0000"/>
                </a:solidFill>
              </a:rPr>
              <a:t>máy</a:t>
            </a:r>
            <a:r>
              <a:rPr lang="en-US" sz="2800" b="1" dirty="0">
                <a:solidFill>
                  <a:srgbClr val="FF0000"/>
                </a:solidFill>
              </a:rPr>
              <a:t> </a:t>
            </a:r>
            <a:r>
              <a:rPr lang="en-US" sz="2800" b="1" dirty="0" err="1">
                <a:solidFill>
                  <a:srgbClr val="FF0000"/>
                </a:solidFill>
              </a:rPr>
              <a:t>nhiệt</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phương</a:t>
            </a:r>
            <a:r>
              <a:rPr lang="en-US" sz="2800" b="1" dirty="0">
                <a:solidFill>
                  <a:srgbClr val="FF0000"/>
                </a:solidFill>
              </a:rPr>
              <a:t> </a:t>
            </a:r>
            <a:r>
              <a:rPr lang="en-US" sz="2800" b="1" dirty="0" err="1">
                <a:solidFill>
                  <a:srgbClr val="FF0000"/>
                </a:solidFill>
              </a:rPr>
              <a:t>tiện</a:t>
            </a:r>
            <a:r>
              <a:rPr lang="en-US" sz="2800" b="1" dirty="0">
                <a:solidFill>
                  <a:srgbClr val="FF0000"/>
                </a:solidFill>
              </a:rPr>
              <a:t> </a:t>
            </a:r>
            <a:r>
              <a:rPr lang="en-US" sz="2800" b="1" dirty="0" err="1">
                <a:solidFill>
                  <a:srgbClr val="FF0000"/>
                </a:solidFill>
              </a:rPr>
              <a:t>giao</a:t>
            </a:r>
            <a:r>
              <a:rPr lang="en-US" sz="2800" b="1" dirty="0">
                <a:solidFill>
                  <a:srgbClr val="FF0000"/>
                </a:solidFill>
              </a:rPr>
              <a:t> </a:t>
            </a:r>
            <a:r>
              <a:rPr lang="en-US" sz="2800" b="1" dirty="0" err="1">
                <a:solidFill>
                  <a:srgbClr val="FF0000"/>
                </a:solidFill>
              </a:rPr>
              <a:t>thông</a:t>
            </a:r>
            <a:endParaRPr kumimoji="0" lang="en-US" sz="2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18" name="HIỆU ỨNG NHÀ KÍNH LÀ GÌ_ VÌ SAO TRÁI ĐẤT NÓNG DẦN LÊN_  greenhouse effect" descr="n87 Zalo Nguyen Thi Lan Anh">
            <a:hlinkClick r:id="" action="ppaction://media"/>
          </p:cNvPr>
          <p:cNvPicPr>
            <a:picLocks noChangeAspect="1"/>
          </p:cNvPicPr>
          <p:nvPr>
            <a:videoFile r:link="rId1"/>
            <p:extLst>
              <p:ext uri="{DAA4B4D4-6D71-4841-9C94-3DE7FCFB9230}">
                <p14:media xmlns:p14="http://schemas.microsoft.com/office/powerpoint/2010/main" r:embed="rId2">
                  <p14:trim st="12960" end="9498.3359"/>
                </p14:media>
              </p:ext>
            </p:extLst>
          </p:nvPr>
        </p:nvPicPr>
        <p:blipFill>
          <a:blip r:embed="rId6"/>
          <a:stretch>
            <a:fillRect/>
          </a:stretch>
        </p:blipFill>
        <p:spPr>
          <a:xfrm>
            <a:off x="3832411" y="3459523"/>
            <a:ext cx="5930153" cy="3335710"/>
          </a:xfrm>
          <a:prstGeom prst="rect">
            <a:avLst/>
          </a:prstGeom>
        </p:spPr>
      </p:pic>
    </p:spTree>
    <p:extLst>
      <p:ext uri="{BB962C8B-B14F-4D97-AF65-F5344CB8AC3E}">
        <p14:creationId xmlns:p14="http://schemas.microsoft.com/office/powerpoint/2010/main" val="222895889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11" fill="hold"/>
                                        <p:tgtEl>
                                          <p:spTgt spid="18"/>
                                        </p:tgtEl>
                                      </p:cBhvr>
                                    </p:cmd>
                                  </p:childTnLst>
                                </p:cTn>
                              </p:par>
                              <p:par>
                                <p:cTn id="7" presetID="22" presetClass="entr" presetSubtype="8"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left)">
                                      <p:cBhvr>
                                        <p:cTn id="9" dur="500"/>
                                        <p:tgtEl>
                                          <p:spTgt spid="1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0000">
                <p:cTn id="13" fill="hold" display="0">
                  <p:stCondLst>
                    <p:cond delay="indefinite"/>
                  </p:stCondLst>
                </p:cTn>
                <p:tgtEl>
                  <p:spTgt spid="18"/>
                </p:tgtEl>
              </p:cMediaNode>
            </p:video>
          </p:childTnLst>
        </p:cTn>
      </p:par>
    </p:tnLst>
    <p:bldLst>
      <p:bldP spid="12"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1755078" y="420799"/>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1953350" y="50206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dirty="0">
                <a:solidFill>
                  <a:srgbClr val="FFFFFF"/>
                </a:solidFill>
                <a:latin typeface="Arial"/>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151780" y="165119"/>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13" descr="n87 Zalo Nguyen Thi Lan Anh"/>
          <p:cNvSpPr/>
          <p:nvPr/>
        </p:nvSpPr>
        <p:spPr>
          <a:xfrm>
            <a:off x="4733172" y="9724"/>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5" name="TextBox 14" descr="n87 Zalo Nguyen Thi Lan Anh"/>
          <p:cNvSpPr txBox="1"/>
          <p:nvPr/>
        </p:nvSpPr>
        <p:spPr>
          <a:xfrm>
            <a:off x="5743924" y="201005"/>
            <a:ext cx="483325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a:ea typeface="+mn-ea"/>
                <a:cs typeface="+mn-cs"/>
              </a:rPr>
              <a:t>Nhà</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máy</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nhiệt</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điện</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phương</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tiện</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giao</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thông</a:t>
            </a:r>
            <a:endParaRPr kumimoji="0" lang="en-US" sz="2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4102" name="Picture 6"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912" y="1525721"/>
            <a:ext cx="3198888" cy="26079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87 Zalo Nguyen Thi Lan Anh"/>
          <p:cNvPicPr>
            <a:picLocks noChangeAspect="1" noChangeArrowheads="1"/>
          </p:cNvPicPr>
          <p:nvPr/>
        </p:nvPicPr>
        <p:blipFill rotWithShape="1">
          <a:blip r:embed="rId5">
            <a:extLst>
              <a:ext uri="{28A0092B-C50C-407E-A947-70E740481C1C}">
                <a14:useLocalDpi xmlns:a14="http://schemas.microsoft.com/office/drawing/2010/main" val="0"/>
              </a:ext>
            </a:extLst>
          </a:blip>
          <a:srcRect t="10053"/>
          <a:stretch/>
        </p:blipFill>
        <p:spPr bwMode="auto">
          <a:xfrm>
            <a:off x="4207441" y="1489346"/>
            <a:ext cx="3697617" cy="26806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87 Zalo Nguyen Thi Lan 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1178" y="1489346"/>
            <a:ext cx="3601427" cy="26079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87 Zalo Nguyen Thi Lan 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975" y="4285380"/>
            <a:ext cx="3192070" cy="23940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87 Zalo Nguyen Thi Lan A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1178" y="4285380"/>
            <a:ext cx="3697617" cy="23551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87 Zalo Nguyen Thi Lan An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9245" y="4285380"/>
            <a:ext cx="3737523" cy="235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505178"/>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87 Zalo Nguyen Thi Lan Anh"/>
          <p:cNvSpPr txBox="1"/>
          <p:nvPr/>
        </p:nvSpPr>
        <p:spPr>
          <a:xfrm>
            <a:off x="412435" y="407625"/>
            <a:ext cx="11513953" cy="830997"/>
          </a:xfrm>
          <a:prstGeom prst="rect">
            <a:avLst/>
          </a:prstGeom>
          <a:solidFill>
            <a:srgbClr val="FFFF0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III. TÁC</a:t>
            </a:r>
            <a:r>
              <a:rPr kumimoji="0" lang="en-US" sz="2400" b="1" i="0" u="none" strike="noStrike" kern="1200" cap="none" spc="0" normalizeH="0" noProof="0" dirty="0">
                <a:ln>
                  <a:noFill/>
                </a:ln>
                <a:solidFill>
                  <a:srgbClr val="000000"/>
                </a:solidFill>
                <a:effectLst/>
                <a:uLnTx/>
                <a:uFillTx/>
                <a:latin typeface="Arial"/>
                <a:ea typeface="+mn-ea"/>
                <a:cs typeface="+mn-cs"/>
              </a:rPr>
              <a:t> ĐỘNG CỦA VIỆC SỬ DỤNG NĂNG LƯỢNG ĐỖI VỚI BIẾN ĐỔI KHÍ HẬU Ở </a:t>
            </a:r>
            <a:r>
              <a:rPr kumimoji="0" lang="en-US" sz="2400" b="1" i="0" u="none" strike="noStrike" kern="1200" cap="none" spc="0" normalizeH="0" baseline="0" noProof="0" dirty="0">
                <a:ln>
                  <a:noFill/>
                </a:ln>
                <a:solidFill>
                  <a:srgbClr val="000000"/>
                </a:solidFill>
                <a:effectLst/>
                <a:uLnTx/>
                <a:uFillTx/>
                <a:latin typeface="Arial"/>
                <a:ea typeface="+mn-ea"/>
                <a:cs typeface="+mn-cs"/>
              </a:rPr>
              <a:t>VIỆT</a:t>
            </a:r>
            <a:r>
              <a:rPr kumimoji="0" lang="en-US" sz="2400" b="1" i="0" u="none" strike="noStrike" kern="1200" cap="none" spc="0" normalizeH="0" noProof="0" dirty="0">
                <a:ln>
                  <a:noFill/>
                </a:ln>
                <a:solidFill>
                  <a:srgbClr val="000000"/>
                </a:solidFill>
                <a:effectLst/>
                <a:uLnTx/>
                <a:uFillTx/>
                <a:latin typeface="Arial"/>
                <a:ea typeface="+mn-ea"/>
                <a:cs typeface="+mn-cs"/>
              </a:rPr>
              <a:t> NAM</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Rounded Corners 15" descr="n87 Zalo Nguyen Thi Lan Anh">
            <a:extLst>
              <a:ext uri="{FF2B5EF4-FFF2-40B4-BE49-F238E27FC236}">
                <a16:creationId xmlns:a16="http://schemas.microsoft.com/office/drawing/2014/main" id="{B071D522-DB96-4906-9FC5-05B434696D9C}"/>
              </a:ext>
            </a:extLst>
          </p:cNvPr>
          <p:cNvSpPr/>
          <p:nvPr/>
        </p:nvSpPr>
        <p:spPr>
          <a:xfrm>
            <a:off x="772882" y="1632857"/>
            <a:ext cx="11020700" cy="1672953"/>
          </a:xfrm>
          <a:custGeom>
            <a:avLst/>
            <a:gdLst>
              <a:gd name="connsiteX0" fmla="*/ 0 w 11020700"/>
              <a:gd name="connsiteY0" fmla="*/ 278831 h 1672953"/>
              <a:gd name="connsiteX1" fmla="*/ 278831 w 11020700"/>
              <a:gd name="connsiteY1" fmla="*/ 0 h 1672953"/>
              <a:gd name="connsiteX2" fmla="*/ 755481 w 11020700"/>
              <a:gd name="connsiteY2" fmla="*/ 0 h 1672953"/>
              <a:gd name="connsiteX3" fmla="*/ 1022869 w 11020700"/>
              <a:gd name="connsiteY3" fmla="*/ 0 h 1672953"/>
              <a:gd name="connsiteX4" fmla="*/ 1290258 w 11020700"/>
              <a:gd name="connsiteY4" fmla="*/ 0 h 1672953"/>
              <a:gd name="connsiteX5" fmla="*/ 1766908 w 11020700"/>
              <a:gd name="connsiteY5" fmla="*/ 0 h 1672953"/>
              <a:gd name="connsiteX6" fmla="*/ 2348187 w 11020700"/>
              <a:gd name="connsiteY6" fmla="*/ 0 h 1672953"/>
              <a:gd name="connsiteX7" fmla="*/ 2720207 w 11020700"/>
              <a:gd name="connsiteY7" fmla="*/ 0 h 1672953"/>
              <a:gd name="connsiteX8" fmla="*/ 3092226 w 11020700"/>
              <a:gd name="connsiteY8" fmla="*/ 0 h 1672953"/>
              <a:gd name="connsiteX9" fmla="*/ 3882766 w 11020700"/>
              <a:gd name="connsiteY9" fmla="*/ 0 h 1672953"/>
              <a:gd name="connsiteX10" fmla="*/ 4568677 w 11020700"/>
              <a:gd name="connsiteY10" fmla="*/ 0 h 1672953"/>
              <a:gd name="connsiteX11" fmla="*/ 4940696 w 11020700"/>
              <a:gd name="connsiteY11" fmla="*/ 0 h 1672953"/>
              <a:gd name="connsiteX12" fmla="*/ 5312715 w 11020700"/>
              <a:gd name="connsiteY12" fmla="*/ 0 h 1672953"/>
              <a:gd name="connsiteX13" fmla="*/ 5893995 w 11020700"/>
              <a:gd name="connsiteY13" fmla="*/ 0 h 1672953"/>
              <a:gd name="connsiteX14" fmla="*/ 6475275 w 11020700"/>
              <a:gd name="connsiteY14" fmla="*/ 0 h 1672953"/>
              <a:gd name="connsiteX15" fmla="*/ 6847294 w 11020700"/>
              <a:gd name="connsiteY15" fmla="*/ 0 h 1672953"/>
              <a:gd name="connsiteX16" fmla="*/ 7533204 w 11020700"/>
              <a:gd name="connsiteY16" fmla="*/ 0 h 1672953"/>
              <a:gd name="connsiteX17" fmla="*/ 8219114 w 11020700"/>
              <a:gd name="connsiteY17" fmla="*/ 0 h 1672953"/>
              <a:gd name="connsiteX18" fmla="*/ 9009655 w 11020700"/>
              <a:gd name="connsiteY18" fmla="*/ 0 h 1672953"/>
              <a:gd name="connsiteX19" fmla="*/ 9277044 w 11020700"/>
              <a:gd name="connsiteY19" fmla="*/ 0 h 1672953"/>
              <a:gd name="connsiteX20" fmla="*/ 9962954 w 11020700"/>
              <a:gd name="connsiteY20" fmla="*/ 0 h 1672953"/>
              <a:gd name="connsiteX21" fmla="*/ 10741869 w 11020700"/>
              <a:gd name="connsiteY21" fmla="*/ 0 h 1672953"/>
              <a:gd name="connsiteX22" fmla="*/ 11020700 w 11020700"/>
              <a:gd name="connsiteY22" fmla="*/ 278831 h 1672953"/>
              <a:gd name="connsiteX23" fmla="*/ 11020700 w 11020700"/>
              <a:gd name="connsiteY23" fmla="*/ 825324 h 1672953"/>
              <a:gd name="connsiteX24" fmla="*/ 11020700 w 11020700"/>
              <a:gd name="connsiteY24" fmla="*/ 1394122 h 1672953"/>
              <a:gd name="connsiteX25" fmla="*/ 10741869 w 11020700"/>
              <a:gd name="connsiteY25" fmla="*/ 1672953 h 1672953"/>
              <a:gd name="connsiteX26" fmla="*/ 9951328 w 11020700"/>
              <a:gd name="connsiteY26" fmla="*/ 1672953 h 1672953"/>
              <a:gd name="connsiteX27" fmla="*/ 9370048 w 11020700"/>
              <a:gd name="connsiteY27" fmla="*/ 1672953 h 1672953"/>
              <a:gd name="connsiteX28" fmla="*/ 8579508 w 11020700"/>
              <a:gd name="connsiteY28" fmla="*/ 1672953 h 1672953"/>
              <a:gd name="connsiteX29" fmla="*/ 8312119 w 11020700"/>
              <a:gd name="connsiteY29" fmla="*/ 1672953 h 1672953"/>
              <a:gd name="connsiteX30" fmla="*/ 7626209 w 11020700"/>
              <a:gd name="connsiteY30" fmla="*/ 1672953 h 1672953"/>
              <a:gd name="connsiteX31" fmla="*/ 7254190 w 11020700"/>
              <a:gd name="connsiteY31" fmla="*/ 1672953 h 1672953"/>
              <a:gd name="connsiteX32" fmla="*/ 6882171 w 11020700"/>
              <a:gd name="connsiteY32" fmla="*/ 1672953 h 1672953"/>
              <a:gd name="connsiteX33" fmla="*/ 6300891 w 11020700"/>
              <a:gd name="connsiteY33" fmla="*/ 1672953 h 1672953"/>
              <a:gd name="connsiteX34" fmla="*/ 5824241 w 11020700"/>
              <a:gd name="connsiteY34" fmla="*/ 1672953 h 1672953"/>
              <a:gd name="connsiteX35" fmla="*/ 5452222 w 11020700"/>
              <a:gd name="connsiteY35" fmla="*/ 1672953 h 1672953"/>
              <a:gd name="connsiteX36" fmla="*/ 5080203 w 11020700"/>
              <a:gd name="connsiteY36" fmla="*/ 1672953 h 1672953"/>
              <a:gd name="connsiteX37" fmla="*/ 4708184 w 11020700"/>
              <a:gd name="connsiteY37" fmla="*/ 1672953 h 1672953"/>
              <a:gd name="connsiteX38" fmla="*/ 4336165 w 11020700"/>
              <a:gd name="connsiteY38" fmla="*/ 1672953 h 1672953"/>
              <a:gd name="connsiteX39" fmla="*/ 3859515 w 11020700"/>
              <a:gd name="connsiteY39" fmla="*/ 1672953 h 1672953"/>
              <a:gd name="connsiteX40" fmla="*/ 3173605 w 11020700"/>
              <a:gd name="connsiteY40" fmla="*/ 1672953 h 1672953"/>
              <a:gd name="connsiteX41" fmla="*/ 2383064 w 11020700"/>
              <a:gd name="connsiteY41" fmla="*/ 1672953 h 1672953"/>
              <a:gd name="connsiteX42" fmla="*/ 1697154 w 11020700"/>
              <a:gd name="connsiteY42" fmla="*/ 1672953 h 1672953"/>
              <a:gd name="connsiteX43" fmla="*/ 906613 w 11020700"/>
              <a:gd name="connsiteY43" fmla="*/ 1672953 h 1672953"/>
              <a:gd name="connsiteX44" fmla="*/ 278831 w 11020700"/>
              <a:gd name="connsiteY44" fmla="*/ 1672953 h 1672953"/>
              <a:gd name="connsiteX45" fmla="*/ 0 w 11020700"/>
              <a:gd name="connsiteY45" fmla="*/ 1394122 h 1672953"/>
              <a:gd name="connsiteX46" fmla="*/ 0 w 11020700"/>
              <a:gd name="connsiteY46" fmla="*/ 847629 h 1672953"/>
              <a:gd name="connsiteX47" fmla="*/ 0 w 11020700"/>
              <a:gd name="connsiteY47" fmla="*/ 278831 h 16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20700" h="1672953" fill="none" extrusionOk="0">
                <a:moveTo>
                  <a:pt x="0" y="278831"/>
                </a:moveTo>
                <a:cubicBezTo>
                  <a:pt x="866" y="107489"/>
                  <a:pt x="122781" y="-7305"/>
                  <a:pt x="278831" y="0"/>
                </a:cubicBezTo>
                <a:cubicBezTo>
                  <a:pt x="470518" y="-9837"/>
                  <a:pt x="520338" y="19125"/>
                  <a:pt x="755481" y="0"/>
                </a:cubicBezTo>
                <a:cubicBezTo>
                  <a:pt x="990624" y="-19125"/>
                  <a:pt x="964918" y="29479"/>
                  <a:pt x="1022869" y="0"/>
                </a:cubicBezTo>
                <a:cubicBezTo>
                  <a:pt x="1080820" y="-29479"/>
                  <a:pt x="1190238" y="25658"/>
                  <a:pt x="1290258" y="0"/>
                </a:cubicBezTo>
                <a:cubicBezTo>
                  <a:pt x="1390278" y="-25658"/>
                  <a:pt x="1572476" y="37119"/>
                  <a:pt x="1766908" y="0"/>
                </a:cubicBezTo>
                <a:cubicBezTo>
                  <a:pt x="1961340" y="-37119"/>
                  <a:pt x="2173243" y="45557"/>
                  <a:pt x="2348187" y="0"/>
                </a:cubicBezTo>
                <a:cubicBezTo>
                  <a:pt x="2523131" y="-45557"/>
                  <a:pt x="2540562" y="39708"/>
                  <a:pt x="2720207" y="0"/>
                </a:cubicBezTo>
                <a:cubicBezTo>
                  <a:pt x="2899852" y="-39708"/>
                  <a:pt x="2967799" y="20427"/>
                  <a:pt x="3092226" y="0"/>
                </a:cubicBezTo>
                <a:cubicBezTo>
                  <a:pt x="3216653" y="-20427"/>
                  <a:pt x="3699595" y="55113"/>
                  <a:pt x="3882766" y="0"/>
                </a:cubicBezTo>
                <a:cubicBezTo>
                  <a:pt x="4065937" y="-55113"/>
                  <a:pt x="4287913" y="21807"/>
                  <a:pt x="4568677" y="0"/>
                </a:cubicBezTo>
                <a:cubicBezTo>
                  <a:pt x="4849441" y="-21807"/>
                  <a:pt x="4792595" y="29071"/>
                  <a:pt x="4940696" y="0"/>
                </a:cubicBezTo>
                <a:cubicBezTo>
                  <a:pt x="5088797" y="-29071"/>
                  <a:pt x="5204739" y="28634"/>
                  <a:pt x="5312715" y="0"/>
                </a:cubicBezTo>
                <a:cubicBezTo>
                  <a:pt x="5420691" y="-28634"/>
                  <a:pt x="5698346" y="67791"/>
                  <a:pt x="5893995" y="0"/>
                </a:cubicBezTo>
                <a:cubicBezTo>
                  <a:pt x="6089644" y="-67791"/>
                  <a:pt x="6210332" y="67371"/>
                  <a:pt x="6475275" y="0"/>
                </a:cubicBezTo>
                <a:cubicBezTo>
                  <a:pt x="6740218" y="-67371"/>
                  <a:pt x="6688537" y="10089"/>
                  <a:pt x="6847294" y="0"/>
                </a:cubicBezTo>
                <a:cubicBezTo>
                  <a:pt x="7006051" y="-10089"/>
                  <a:pt x="7321796" y="41830"/>
                  <a:pt x="7533204" y="0"/>
                </a:cubicBezTo>
                <a:cubicBezTo>
                  <a:pt x="7744612" y="-41830"/>
                  <a:pt x="8035096" y="66049"/>
                  <a:pt x="8219114" y="0"/>
                </a:cubicBezTo>
                <a:cubicBezTo>
                  <a:pt x="8403132" y="-66049"/>
                  <a:pt x="8615591" y="18662"/>
                  <a:pt x="9009655" y="0"/>
                </a:cubicBezTo>
                <a:cubicBezTo>
                  <a:pt x="9403719" y="-18662"/>
                  <a:pt x="9215880" y="30450"/>
                  <a:pt x="9277044" y="0"/>
                </a:cubicBezTo>
                <a:cubicBezTo>
                  <a:pt x="9338208" y="-30450"/>
                  <a:pt x="9733831" y="38007"/>
                  <a:pt x="9962954" y="0"/>
                </a:cubicBezTo>
                <a:cubicBezTo>
                  <a:pt x="10192077" y="-38007"/>
                  <a:pt x="10531525" y="22636"/>
                  <a:pt x="10741869" y="0"/>
                </a:cubicBezTo>
                <a:cubicBezTo>
                  <a:pt x="10930285" y="12825"/>
                  <a:pt x="11037576" y="91718"/>
                  <a:pt x="11020700" y="278831"/>
                </a:cubicBezTo>
                <a:cubicBezTo>
                  <a:pt x="11064182" y="481816"/>
                  <a:pt x="10973692" y="670363"/>
                  <a:pt x="11020700" y="825324"/>
                </a:cubicBezTo>
                <a:cubicBezTo>
                  <a:pt x="11067708" y="980285"/>
                  <a:pt x="10962824" y="1239773"/>
                  <a:pt x="11020700" y="1394122"/>
                </a:cubicBezTo>
                <a:cubicBezTo>
                  <a:pt x="11036220" y="1552675"/>
                  <a:pt x="10874378" y="1638550"/>
                  <a:pt x="10741869" y="1672953"/>
                </a:cubicBezTo>
                <a:cubicBezTo>
                  <a:pt x="10479929" y="1752138"/>
                  <a:pt x="10195495" y="1584059"/>
                  <a:pt x="9951328" y="1672953"/>
                </a:cubicBezTo>
                <a:cubicBezTo>
                  <a:pt x="9707161" y="1761847"/>
                  <a:pt x="9536440" y="1671732"/>
                  <a:pt x="9370048" y="1672953"/>
                </a:cubicBezTo>
                <a:cubicBezTo>
                  <a:pt x="9203656" y="1674174"/>
                  <a:pt x="8968736" y="1659362"/>
                  <a:pt x="8579508" y="1672953"/>
                </a:cubicBezTo>
                <a:cubicBezTo>
                  <a:pt x="8190280" y="1686544"/>
                  <a:pt x="8383597" y="1641662"/>
                  <a:pt x="8312119" y="1672953"/>
                </a:cubicBezTo>
                <a:cubicBezTo>
                  <a:pt x="8240641" y="1704244"/>
                  <a:pt x="7930311" y="1596157"/>
                  <a:pt x="7626209" y="1672953"/>
                </a:cubicBezTo>
                <a:cubicBezTo>
                  <a:pt x="7322107" y="1749749"/>
                  <a:pt x="7405983" y="1649496"/>
                  <a:pt x="7254190" y="1672953"/>
                </a:cubicBezTo>
                <a:cubicBezTo>
                  <a:pt x="7102397" y="1696410"/>
                  <a:pt x="7002963" y="1640443"/>
                  <a:pt x="6882171" y="1672953"/>
                </a:cubicBezTo>
                <a:cubicBezTo>
                  <a:pt x="6761379" y="1705463"/>
                  <a:pt x="6508630" y="1656193"/>
                  <a:pt x="6300891" y="1672953"/>
                </a:cubicBezTo>
                <a:cubicBezTo>
                  <a:pt x="6093152" y="1689713"/>
                  <a:pt x="6031841" y="1647602"/>
                  <a:pt x="5824241" y="1672953"/>
                </a:cubicBezTo>
                <a:cubicBezTo>
                  <a:pt x="5616641" y="1698304"/>
                  <a:pt x="5558699" y="1668897"/>
                  <a:pt x="5452222" y="1672953"/>
                </a:cubicBezTo>
                <a:cubicBezTo>
                  <a:pt x="5345745" y="1677009"/>
                  <a:pt x="5164707" y="1650619"/>
                  <a:pt x="5080203" y="1672953"/>
                </a:cubicBezTo>
                <a:cubicBezTo>
                  <a:pt x="4995699" y="1695287"/>
                  <a:pt x="4804810" y="1649079"/>
                  <a:pt x="4708184" y="1672953"/>
                </a:cubicBezTo>
                <a:cubicBezTo>
                  <a:pt x="4611558" y="1696827"/>
                  <a:pt x="4438569" y="1669179"/>
                  <a:pt x="4336165" y="1672953"/>
                </a:cubicBezTo>
                <a:cubicBezTo>
                  <a:pt x="4233761" y="1676727"/>
                  <a:pt x="4012956" y="1641947"/>
                  <a:pt x="3859515" y="1672953"/>
                </a:cubicBezTo>
                <a:cubicBezTo>
                  <a:pt x="3706074" y="1703959"/>
                  <a:pt x="3384485" y="1617998"/>
                  <a:pt x="3173605" y="1672953"/>
                </a:cubicBezTo>
                <a:cubicBezTo>
                  <a:pt x="2962725" y="1727908"/>
                  <a:pt x="2620766" y="1617040"/>
                  <a:pt x="2383064" y="1672953"/>
                </a:cubicBezTo>
                <a:cubicBezTo>
                  <a:pt x="2145362" y="1728866"/>
                  <a:pt x="1896939" y="1606878"/>
                  <a:pt x="1697154" y="1672953"/>
                </a:cubicBezTo>
                <a:cubicBezTo>
                  <a:pt x="1497369" y="1739028"/>
                  <a:pt x="1265537" y="1665262"/>
                  <a:pt x="906613" y="1672953"/>
                </a:cubicBezTo>
                <a:cubicBezTo>
                  <a:pt x="547689" y="1680644"/>
                  <a:pt x="583211" y="1604609"/>
                  <a:pt x="278831" y="1672953"/>
                </a:cubicBezTo>
                <a:cubicBezTo>
                  <a:pt x="97241" y="1682216"/>
                  <a:pt x="-34615" y="1531408"/>
                  <a:pt x="0" y="1394122"/>
                </a:cubicBezTo>
                <a:cubicBezTo>
                  <a:pt x="-61328" y="1225870"/>
                  <a:pt x="38763" y="1007781"/>
                  <a:pt x="0" y="847629"/>
                </a:cubicBezTo>
                <a:cubicBezTo>
                  <a:pt x="-38763" y="687477"/>
                  <a:pt x="31409" y="497871"/>
                  <a:pt x="0" y="278831"/>
                </a:cubicBezTo>
                <a:close/>
              </a:path>
              <a:path w="11020700" h="1672953" stroke="0" extrusionOk="0">
                <a:moveTo>
                  <a:pt x="0" y="278831"/>
                </a:moveTo>
                <a:cubicBezTo>
                  <a:pt x="-2066" y="134875"/>
                  <a:pt x="169004" y="-9555"/>
                  <a:pt x="278831" y="0"/>
                </a:cubicBezTo>
                <a:cubicBezTo>
                  <a:pt x="472374" y="-57367"/>
                  <a:pt x="728809" y="18042"/>
                  <a:pt x="860111" y="0"/>
                </a:cubicBezTo>
                <a:cubicBezTo>
                  <a:pt x="991413" y="-18042"/>
                  <a:pt x="1268091" y="54608"/>
                  <a:pt x="1650652" y="0"/>
                </a:cubicBezTo>
                <a:cubicBezTo>
                  <a:pt x="2033213" y="-54608"/>
                  <a:pt x="2095421" y="1262"/>
                  <a:pt x="2441192" y="0"/>
                </a:cubicBezTo>
                <a:cubicBezTo>
                  <a:pt x="2786963" y="-1262"/>
                  <a:pt x="2822729" y="47924"/>
                  <a:pt x="3022472" y="0"/>
                </a:cubicBezTo>
                <a:cubicBezTo>
                  <a:pt x="3222215" y="-47924"/>
                  <a:pt x="3217571" y="17690"/>
                  <a:pt x="3394491" y="0"/>
                </a:cubicBezTo>
                <a:cubicBezTo>
                  <a:pt x="3571411" y="-17690"/>
                  <a:pt x="3839073" y="73746"/>
                  <a:pt x="4185032" y="0"/>
                </a:cubicBezTo>
                <a:cubicBezTo>
                  <a:pt x="4530991" y="-73746"/>
                  <a:pt x="4453518" y="32558"/>
                  <a:pt x="4661681" y="0"/>
                </a:cubicBezTo>
                <a:cubicBezTo>
                  <a:pt x="4869844" y="-32558"/>
                  <a:pt x="5071106" y="56144"/>
                  <a:pt x="5242961" y="0"/>
                </a:cubicBezTo>
                <a:cubicBezTo>
                  <a:pt x="5414816" y="-56144"/>
                  <a:pt x="5759407" y="21646"/>
                  <a:pt x="5928872" y="0"/>
                </a:cubicBezTo>
                <a:cubicBezTo>
                  <a:pt x="6098337" y="-21646"/>
                  <a:pt x="6354265" y="70187"/>
                  <a:pt x="6614782" y="0"/>
                </a:cubicBezTo>
                <a:cubicBezTo>
                  <a:pt x="6875299" y="-70187"/>
                  <a:pt x="7094814" y="980"/>
                  <a:pt x="7300692" y="0"/>
                </a:cubicBezTo>
                <a:cubicBezTo>
                  <a:pt x="7506570" y="-980"/>
                  <a:pt x="7699892" y="11013"/>
                  <a:pt x="8091233" y="0"/>
                </a:cubicBezTo>
                <a:cubicBezTo>
                  <a:pt x="8482574" y="-11013"/>
                  <a:pt x="8468265" y="39677"/>
                  <a:pt x="8672513" y="0"/>
                </a:cubicBezTo>
                <a:cubicBezTo>
                  <a:pt x="8876761" y="-39677"/>
                  <a:pt x="9026995" y="44073"/>
                  <a:pt x="9253792" y="0"/>
                </a:cubicBezTo>
                <a:cubicBezTo>
                  <a:pt x="9480589" y="-44073"/>
                  <a:pt x="9876876" y="16090"/>
                  <a:pt x="10044333" y="0"/>
                </a:cubicBezTo>
                <a:cubicBezTo>
                  <a:pt x="10211790" y="-16090"/>
                  <a:pt x="10538399" y="46343"/>
                  <a:pt x="10741869" y="0"/>
                </a:cubicBezTo>
                <a:cubicBezTo>
                  <a:pt x="10894939" y="11261"/>
                  <a:pt x="11039359" y="122215"/>
                  <a:pt x="11020700" y="278831"/>
                </a:cubicBezTo>
                <a:cubicBezTo>
                  <a:pt x="11042201" y="401646"/>
                  <a:pt x="10963388" y="597990"/>
                  <a:pt x="11020700" y="847629"/>
                </a:cubicBezTo>
                <a:cubicBezTo>
                  <a:pt x="11078012" y="1097268"/>
                  <a:pt x="11009526" y="1284226"/>
                  <a:pt x="11020700" y="1394122"/>
                </a:cubicBezTo>
                <a:cubicBezTo>
                  <a:pt x="11019709" y="1505140"/>
                  <a:pt x="10875025" y="1682743"/>
                  <a:pt x="10741869" y="1672953"/>
                </a:cubicBezTo>
                <a:cubicBezTo>
                  <a:pt x="10669977" y="1684315"/>
                  <a:pt x="10590894" y="1661916"/>
                  <a:pt x="10474480" y="1672953"/>
                </a:cubicBezTo>
                <a:cubicBezTo>
                  <a:pt x="10358066" y="1683990"/>
                  <a:pt x="9909686" y="1642185"/>
                  <a:pt x="9683940" y="1672953"/>
                </a:cubicBezTo>
                <a:cubicBezTo>
                  <a:pt x="9458194" y="1703721"/>
                  <a:pt x="9393321" y="1639849"/>
                  <a:pt x="9311920" y="1672953"/>
                </a:cubicBezTo>
                <a:cubicBezTo>
                  <a:pt x="9230519" y="1706057"/>
                  <a:pt x="8853343" y="1652631"/>
                  <a:pt x="8626010" y="1672953"/>
                </a:cubicBezTo>
                <a:cubicBezTo>
                  <a:pt x="8398677" y="1693275"/>
                  <a:pt x="8422938" y="1670398"/>
                  <a:pt x="8358621" y="1672953"/>
                </a:cubicBezTo>
                <a:cubicBezTo>
                  <a:pt x="8294304" y="1675508"/>
                  <a:pt x="8085973" y="1619902"/>
                  <a:pt x="7881972" y="1672953"/>
                </a:cubicBezTo>
                <a:cubicBezTo>
                  <a:pt x="7677971" y="1726004"/>
                  <a:pt x="7543681" y="1616095"/>
                  <a:pt x="7300692" y="1672953"/>
                </a:cubicBezTo>
                <a:cubicBezTo>
                  <a:pt x="7057703" y="1729811"/>
                  <a:pt x="6852001" y="1624494"/>
                  <a:pt x="6719412" y="1672953"/>
                </a:cubicBezTo>
                <a:cubicBezTo>
                  <a:pt x="6586823" y="1721412"/>
                  <a:pt x="6507036" y="1635324"/>
                  <a:pt x="6347393" y="1672953"/>
                </a:cubicBezTo>
                <a:cubicBezTo>
                  <a:pt x="6187750" y="1710582"/>
                  <a:pt x="5890463" y="1663564"/>
                  <a:pt x="5661483" y="1672953"/>
                </a:cubicBezTo>
                <a:cubicBezTo>
                  <a:pt x="5432503" y="1682342"/>
                  <a:pt x="5471522" y="1641433"/>
                  <a:pt x="5394094" y="1672953"/>
                </a:cubicBezTo>
                <a:cubicBezTo>
                  <a:pt x="5316666" y="1704473"/>
                  <a:pt x="5106597" y="1635634"/>
                  <a:pt x="4917445" y="1672953"/>
                </a:cubicBezTo>
                <a:cubicBezTo>
                  <a:pt x="4728293" y="1710272"/>
                  <a:pt x="4716297" y="1660389"/>
                  <a:pt x="4650056" y="1672953"/>
                </a:cubicBezTo>
                <a:cubicBezTo>
                  <a:pt x="4583815" y="1685517"/>
                  <a:pt x="4122639" y="1652400"/>
                  <a:pt x="3859515" y="1672953"/>
                </a:cubicBezTo>
                <a:cubicBezTo>
                  <a:pt x="3596391" y="1693506"/>
                  <a:pt x="3505846" y="1649886"/>
                  <a:pt x="3278235" y="1672953"/>
                </a:cubicBezTo>
                <a:cubicBezTo>
                  <a:pt x="3050624" y="1696020"/>
                  <a:pt x="3043150" y="1646801"/>
                  <a:pt x="2906216" y="1672953"/>
                </a:cubicBezTo>
                <a:cubicBezTo>
                  <a:pt x="2769282" y="1699105"/>
                  <a:pt x="2719236" y="1653031"/>
                  <a:pt x="2638827" y="1672953"/>
                </a:cubicBezTo>
                <a:cubicBezTo>
                  <a:pt x="2558418" y="1692875"/>
                  <a:pt x="2297273" y="1652702"/>
                  <a:pt x="2057547" y="1672953"/>
                </a:cubicBezTo>
                <a:cubicBezTo>
                  <a:pt x="1817821" y="1693204"/>
                  <a:pt x="1875517" y="1661883"/>
                  <a:pt x="1790159" y="1672953"/>
                </a:cubicBezTo>
                <a:cubicBezTo>
                  <a:pt x="1704801" y="1684023"/>
                  <a:pt x="1619984" y="1647585"/>
                  <a:pt x="1522770" y="1672953"/>
                </a:cubicBezTo>
                <a:cubicBezTo>
                  <a:pt x="1425556" y="1698321"/>
                  <a:pt x="1344555" y="1667893"/>
                  <a:pt x="1255381" y="1672953"/>
                </a:cubicBezTo>
                <a:cubicBezTo>
                  <a:pt x="1166207" y="1678013"/>
                  <a:pt x="593262" y="1635825"/>
                  <a:pt x="278831" y="1672953"/>
                </a:cubicBezTo>
                <a:cubicBezTo>
                  <a:pt x="101503" y="1663291"/>
                  <a:pt x="41698" y="1556951"/>
                  <a:pt x="0" y="1394122"/>
                </a:cubicBezTo>
                <a:cubicBezTo>
                  <a:pt x="-14946" y="1227413"/>
                  <a:pt x="11833" y="1068330"/>
                  <a:pt x="0" y="836477"/>
                </a:cubicBezTo>
                <a:cubicBezTo>
                  <a:pt x="-11833" y="604625"/>
                  <a:pt x="28992" y="459124"/>
                  <a:pt x="0" y="278831"/>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2800" b="1" kern="0" dirty="0" err="1">
                <a:solidFill>
                  <a:srgbClr val="000000"/>
                </a:solidFill>
                <a:latin typeface="Arial" panose="020B0604020202020204" pitchFamily="34" charset="0"/>
                <a:cs typeface="Arial" panose="020B0604020202020204" pitchFamily="34" charset="0"/>
              </a:rPr>
              <a:t>Việc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sử</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dụng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năng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lượng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không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hiệu</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quả</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gây</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nhiều</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hiện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tượng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khí</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hậu</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cực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đoan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nắng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nóng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khắc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nghiệt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cháy</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rừng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hạn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hán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băng</a:t>
            </a:r>
            <a:r>
              <a:rPr lang="en-US" sz="2800" b="1" kern="0" dirty="0">
                <a:solidFill>
                  <a:srgbClr val="000000"/>
                </a:solidFill>
                <a:latin typeface="Arial" panose="020B0604020202020204" pitchFamily="34" charset="0"/>
                <a:cs typeface="Arial" panose="020B0604020202020204" pitchFamily="34" charset="0"/>
              </a:rPr>
              <a:t> tan, </a:t>
            </a:r>
            <a:r>
              <a:rPr lang="en-US" sz="2800" b="1" kern="0" dirty="0" err="1">
                <a:solidFill>
                  <a:srgbClr val="000000"/>
                </a:solidFill>
                <a:latin typeface="Arial" panose="020B0604020202020204" pitchFamily="34" charset="0"/>
                <a:cs typeface="Arial" panose="020B0604020202020204" pitchFamily="34" charset="0"/>
              </a:rPr>
              <a:t>lũ</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lụt</a:t>
            </a:r>
            <a:r>
              <a:rPr lang="en-US" sz="2800" b="1" kern="0" dirty="0">
                <a:solidFill>
                  <a:srgbClr val="000000"/>
                </a:solidFill>
                <a:latin typeface="Arial" panose="020B0604020202020204" pitchFamily="34" charset="0"/>
                <a:cs typeface="Arial" panose="020B0604020202020204" pitchFamily="34" charset="0"/>
              </a:rPr>
              <a:t>.</a:t>
            </a:r>
            <a:endParaRPr kumimoji="0" lang="vi-VN"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descr="n87 Zalo Nguyen Thi Lan Anh"/>
          <p:cNvSpPr txBox="1"/>
          <p:nvPr/>
        </p:nvSpPr>
        <p:spPr>
          <a:xfrm>
            <a:off x="418006" y="3623035"/>
            <a:ext cx="11508381" cy="1019422"/>
          </a:xfrm>
          <a:custGeom>
            <a:avLst/>
            <a:gdLst>
              <a:gd name="connsiteX0" fmla="*/ 0 w 11286312"/>
              <a:gd name="connsiteY0" fmla="*/ 0 h 954107"/>
              <a:gd name="connsiteX1" fmla="*/ 11286312 w 11286312"/>
              <a:gd name="connsiteY1" fmla="*/ 0 h 954107"/>
              <a:gd name="connsiteX2" fmla="*/ 11286312 w 11286312"/>
              <a:gd name="connsiteY2" fmla="*/ 954107 h 954107"/>
              <a:gd name="connsiteX3" fmla="*/ 0 w 11286312"/>
              <a:gd name="connsiteY3" fmla="*/ 954107 h 954107"/>
              <a:gd name="connsiteX4" fmla="*/ 0 w 11286312"/>
              <a:gd name="connsiteY4" fmla="*/ 0 h 954107"/>
              <a:gd name="connsiteX0" fmla="*/ 222069 w 11508381"/>
              <a:gd name="connsiteY0" fmla="*/ 0 h 980233"/>
              <a:gd name="connsiteX1" fmla="*/ 11508381 w 11508381"/>
              <a:gd name="connsiteY1" fmla="*/ 0 h 980233"/>
              <a:gd name="connsiteX2" fmla="*/ 11508381 w 11508381"/>
              <a:gd name="connsiteY2" fmla="*/ 954107 h 980233"/>
              <a:gd name="connsiteX3" fmla="*/ 0 w 11508381"/>
              <a:gd name="connsiteY3" fmla="*/ 980233 h 980233"/>
              <a:gd name="connsiteX4" fmla="*/ 222069 w 11508381"/>
              <a:gd name="connsiteY4" fmla="*/ 0 h 980233"/>
              <a:gd name="connsiteX0" fmla="*/ 222069 w 11508381"/>
              <a:gd name="connsiteY0" fmla="*/ 0 h 1019422"/>
              <a:gd name="connsiteX1" fmla="*/ 11508381 w 11508381"/>
              <a:gd name="connsiteY1" fmla="*/ 0 h 1019422"/>
              <a:gd name="connsiteX2" fmla="*/ 11312438 w 11508381"/>
              <a:gd name="connsiteY2" fmla="*/ 1019422 h 1019422"/>
              <a:gd name="connsiteX3" fmla="*/ 0 w 11508381"/>
              <a:gd name="connsiteY3" fmla="*/ 980233 h 1019422"/>
              <a:gd name="connsiteX4" fmla="*/ 222069 w 11508381"/>
              <a:gd name="connsiteY4" fmla="*/ 0 h 1019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8381" h="1019422">
                <a:moveTo>
                  <a:pt x="222069" y="0"/>
                </a:moveTo>
                <a:lnTo>
                  <a:pt x="11508381" y="0"/>
                </a:lnTo>
                <a:lnTo>
                  <a:pt x="11312438" y="1019422"/>
                </a:lnTo>
                <a:lnTo>
                  <a:pt x="0" y="980233"/>
                </a:lnTo>
                <a:lnTo>
                  <a:pt x="222069" y="0"/>
                </a:lnTo>
                <a:close/>
              </a:path>
            </a:pathLst>
          </a:custGeom>
          <a:solidFill>
            <a:schemeClr val="accent2">
              <a:lumMod val="20000"/>
              <a:lumOff val="80000"/>
            </a:schemeClr>
          </a:solid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b="1" noProof="0" dirty="0" err="1">
                <a:solidFill>
                  <a:srgbClr val="000000"/>
                </a:solidFill>
                <a:latin typeface="Arial"/>
              </a:rPr>
              <a:t>Thủy</a:t>
            </a:r>
            <a:r>
              <a:rPr lang="en-US" sz="2800" b="1" noProof="0" dirty="0">
                <a:solidFill>
                  <a:srgbClr val="000000"/>
                </a:solidFill>
                <a:latin typeface="Arial"/>
              </a:rPr>
              <a:t> </a:t>
            </a:r>
            <a:r>
              <a:rPr lang="en-US" sz="2800" b="1" noProof="0" dirty="0" err="1">
                <a:solidFill>
                  <a:srgbClr val="000000"/>
                </a:solidFill>
                <a:latin typeface="Arial"/>
              </a:rPr>
              <a:t>điện</a:t>
            </a:r>
            <a:r>
              <a:rPr lang="en-US" sz="2800" b="1" noProof="0" dirty="0">
                <a:solidFill>
                  <a:srgbClr val="000000"/>
                </a:solidFill>
                <a:latin typeface="Arial"/>
              </a:rPr>
              <a:t>: </a:t>
            </a:r>
            <a:r>
              <a:rPr lang="en-US" sz="2800" b="1" noProof="0" dirty="0" err="1">
                <a:solidFill>
                  <a:srgbClr val="000000"/>
                </a:solidFill>
                <a:latin typeface="Arial"/>
              </a:rPr>
              <a:t>ảnh</a:t>
            </a:r>
            <a:r>
              <a:rPr lang="en-US" sz="2800" b="1" noProof="0" dirty="0">
                <a:solidFill>
                  <a:srgbClr val="000000"/>
                </a:solidFill>
                <a:latin typeface="Arial"/>
              </a:rPr>
              <a:t> </a:t>
            </a:r>
            <a:r>
              <a:rPr lang="en-US" sz="2800" b="1" noProof="0" dirty="0" err="1">
                <a:solidFill>
                  <a:srgbClr val="000000"/>
                </a:solidFill>
                <a:latin typeface="Arial"/>
              </a:rPr>
              <a:t>hưởng</a:t>
            </a:r>
            <a:r>
              <a:rPr lang="en-US" sz="2800" b="1" noProof="0" dirty="0">
                <a:solidFill>
                  <a:srgbClr val="000000"/>
                </a:solidFill>
                <a:latin typeface="Arial"/>
              </a:rPr>
              <a:t> </a:t>
            </a:r>
            <a:r>
              <a:rPr lang="en-US" sz="2800" b="1" noProof="0" dirty="0" err="1">
                <a:solidFill>
                  <a:srgbClr val="000000"/>
                </a:solidFill>
                <a:latin typeface="Arial"/>
              </a:rPr>
              <a:t>đến</a:t>
            </a:r>
            <a:r>
              <a:rPr lang="en-US" sz="2800" b="1" noProof="0" dirty="0">
                <a:solidFill>
                  <a:srgbClr val="000000"/>
                </a:solidFill>
                <a:latin typeface="Arial"/>
              </a:rPr>
              <a:t> </a:t>
            </a:r>
            <a:r>
              <a:rPr lang="en-US" sz="2800" b="1" noProof="0" dirty="0" err="1">
                <a:solidFill>
                  <a:srgbClr val="000000"/>
                </a:solidFill>
                <a:latin typeface="Arial"/>
              </a:rPr>
              <a:t>các</a:t>
            </a:r>
            <a:r>
              <a:rPr lang="en-US" sz="2800" b="1" noProof="0" dirty="0">
                <a:solidFill>
                  <a:srgbClr val="000000"/>
                </a:solidFill>
                <a:latin typeface="Arial"/>
              </a:rPr>
              <a:t> </a:t>
            </a:r>
            <a:r>
              <a:rPr lang="en-US" sz="2800" b="1" noProof="0" dirty="0" err="1">
                <a:solidFill>
                  <a:srgbClr val="000000"/>
                </a:solidFill>
                <a:latin typeface="Arial"/>
              </a:rPr>
              <a:t>dòng</a:t>
            </a:r>
            <a:r>
              <a:rPr lang="en-US" sz="2800" b="1" noProof="0" dirty="0">
                <a:solidFill>
                  <a:srgbClr val="000000"/>
                </a:solidFill>
                <a:latin typeface="Arial"/>
              </a:rPr>
              <a:t> </a:t>
            </a:r>
            <a:r>
              <a:rPr lang="en-US" sz="2800" b="1" noProof="0" dirty="0" err="1">
                <a:solidFill>
                  <a:srgbClr val="000000"/>
                </a:solidFill>
                <a:latin typeface="Arial"/>
              </a:rPr>
              <a:t>hạ</a:t>
            </a:r>
            <a:r>
              <a:rPr lang="en-US" sz="2800" b="1" noProof="0" dirty="0">
                <a:solidFill>
                  <a:srgbClr val="000000"/>
                </a:solidFill>
                <a:latin typeface="Arial"/>
              </a:rPr>
              <a:t> </a:t>
            </a:r>
            <a:r>
              <a:rPr lang="en-US" sz="2800" b="1" noProof="0" dirty="0" err="1">
                <a:solidFill>
                  <a:srgbClr val="000000"/>
                </a:solidFill>
                <a:latin typeface="Arial"/>
              </a:rPr>
              <a:t>lưu</a:t>
            </a:r>
            <a:r>
              <a:rPr lang="en-US" sz="2800" b="1" noProof="0" dirty="0">
                <a:solidFill>
                  <a:srgbClr val="000000"/>
                </a:solidFill>
                <a:latin typeface="Arial"/>
              </a:rPr>
              <a:t> </a:t>
            </a:r>
            <a:r>
              <a:rPr lang="en-US" sz="2800" b="1" noProof="0" dirty="0" err="1">
                <a:solidFill>
                  <a:srgbClr val="000000"/>
                </a:solidFill>
                <a:latin typeface="Arial"/>
              </a:rPr>
              <a:t>gây</a:t>
            </a:r>
            <a:r>
              <a:rPr lang="en-US" sz="2800" b="1" noProof="0" dirty="0">
                <a:solidFill>
                  <a:srgbClr val="000000"/>
                </a:solidFill>
                <a:latin typeface="Arial"/>
              </a:rPr>
              <a:t> </a:t>
            </a:r>
            <a:r>
              <a:rPr lang="en-US" sz="2800" b="1" noProof="0" dirty="0" err="1">
                <a:solidFill>
                  <a:srgbClr val="000000"/>
                </a:solidFill>
                <a:latin typeface="Arial"/>
              </a:rPr>
              <a:t>biến</a:t>
            </a:r>
            <a:r>
              <a:rPr lang="en-US" sz="2800" b="1" noProof="0" dirty="0">
                <a:solidFill>
                  <a:srgbClr val="000000"/>
                </a:solidFill>
                <a:latin typeface="Arial"/>
              </a:rPr>
              <a:t> </a:t>
            </a:r>
            <a:r>
              <a:rPr lang="en-US" sz="2800" b="1" noProof="0" dirty="0" err="1">
                <a:solidFill>
                  <a:srgbClr val="000000"/>
                </a:solidFill>
                <a:latin typeface="Arial"/>
              </a:rPr>
              <a:t>đổi</a:t>
            </a:r>
            <a:r>
              <a:rPr lang="en-US" sz="2800" b="1" noProof="0" dirty="0">
                <a:solidFill>
                  <a:srgbClr val="000000"/>
                </a:solidFill>
                <a:latin typeface="Arial"/>
              </a:rPr>
              <a:t> </a:t>
            </a:r>
            <a:r>
              <a:rPr lang="en-US" sz="2800" b="1" noProof="0" dirty="0" err="1">
                <a:solidFill>
                  <a:srgbClr val="000000"/>
                </a:solidFill>
                <a:latin typeface="Arial"/>
              </a:rPr>
              <a:t>khí</a:t>
            </a:r>
            <a:r>
              <a:rPr lang="en-US" sz="2800" b="1" noProof="0" dirty="0">
                <a:solidFill>
                  <a:srgbClr val="000000"/>
                </a:solidFill>
                <a:latin typeface="Arial"/>
              </a:rPr>
              <a:t> </a:t>
            </a:r>
            <a:r>
              <a:rPr lang="en-US" sz="2800" b="1" noProof="0" dirty="0" err="1">
                <a:solidFill>
                  <a:srgbClr val="000000"/>
                </a:solidFill>
                <a:latin typeface="Arial"/>
              </a:rPr>
              <a:t>hậu</a:t>
            </a:r>
            <a:r>
              <a:rPr lang="en-US" sz="2800" b="1" noProof="0" dirty="0">
                <a:solidFill>
                  <a:srgbClr val="000000"/>
                </a:solidFill>
                <a:latin typeface="Arial"/>
              </a:rPr>
              <a:t>, </a:t>
            </a:r>
            <a:r>
              <a:rPr lang="en-US" sz="2800" b="1" noProof="0" dirty="0" err="1">
                <a:solidFill>
                  <a:srgbClr val="000000"/>
                </a:solidFill>
                <a:latin typeface="Arial"/>
              </a:rPr>
              <a:t>hạn</a:t>
            </a:r>
            <a:r>
              <a:rPr lang="en-US" sz="2800" b="1" noProof="0" dirty="0">
                <a:solidFill>
                  <a:srgbClr val="000000"/>
                </a:solidFill>
                <a:latin typeface="Arial"/>
              </a:rPr>
              <a:t> </a:t>
            </a:r>
            <a:r>
              <a:rPr lang="en-US" sz="2800" b="1" noProof="0" dirty="0" err="1">
                <a:solidFill>
                  <a:srgbClr val="000000"/>
                </a:solidFill>
                <a:latin typeface="Arial"/>
              </a:rPr>
              <a:t>hán</a:t>
            </a:r>
            <a:r>
              <a:rPr lang="en-US" sz="2800" b="1" noProof="0" dirty="0">
                <a:solidFill>
                  <a:srgbClr val="000000"/>
                </a:solidFill>
                <a:latin typeface="Arial"/>
              </a:rPr>
              <a:t>, </a:t>
            </a:r>
            <a:r>
              <a:rPr lang="en-US" sz="2800" b="1" noProof="0" dirty="0" err="1">
                <a:solidFill>
                  <a:srgbClr val="000000"/>
                </a:solidFill>
                <a:latin typeface="Arial"/>
              </a:rPr>
              <a:t>xâm</a:t>
            </a:r>
            <a:r>
              <a:rPr lang="en-US" sz="2800" b="1" noProof="0" dirty="0">
                <a:solidFill>
                  <a:srgbClr val="000000"/>
                </a:solidFill>
                <a:latin typeface="Arial"/>
              </a:rPr>
              <a:t> </a:t>
            </a:r>
            <a:r>
              <a:rPr lang="en-US" sz="2800" b="1" noProof="0" dirty="0" err="1">
                <a:solidFill>
                  <a:srgbClr val="000000"/>
                </a:solidFill>
                <a:latin typeface="Arial"/>
              </a:rPr>
              <a:t>nhập</a:t>
            </a:r>
            <a:r>
              <a:rPr lang="en-US" sz="2800" b="1" noProof="0" dirty="0">
                <a:solidFill>
                  <a:srgbClr val="000000"/>
                </a:solidFill>
                <a:latin typeface="Arial"/>
              </a:rPr>
              <a:t> </a:t>
            </a:r>
            <a:r>
              <a:rPr lang="en-US" sz="2800" b="1" noProof="0" dirty="0" err="1">
                <a:solidFill>
                  <a:srgbClr val="000000"/>
                </a:solidFill>
                <a:latin typeface="Arial"/>
              </a:rPr>
              <a:t>mặn</a:t>
            </a:r>
            <a:r>
              <a:rPr lang="en-US" sz="2800" b="1" noProof="0" dirty="0">
                <a:solidFill>
                  <a:srgbClr val="000000"/>
                </a:solidFill>
                <a:latin typeface="Arial"/>
              </a:rPr>
              <a:t>.</a:t>
            </a:r>
            <a:endParaRPr kumimoji="0" lang="en-US" sz="2800" b="1" i="0" u="none" strike="noStrike" kern="1200" cap="none" spc="0" normalizeH="0" noProof="0" dirty="0">
              <a:ln>
                <a:noFill/>
              </a:ln>
              <a:solidFill>
                <a:srgbClr val="000000"/>
              </a:solidFill>
              <a:effectLst/>
              <a:uLnTx/>
              <a:uFillTx/>
              <a:latin typeface="Arial"/>
              <a:ea typeface="+mn-ea"/>
              <a:cs typeface="+mn-cs"/>
            </a:endParaRPr>
          </a:p>
        </p:txBody>
      </p:sp>
      <p:sp>
        <p:nvSpPr>
          <p:cNvPr id="8" name="TextBox 7" descr="n87 Zalo Nguyen Thi Lan Anh"/>
          <p:cNvSpPr txBox="1"/>
          <p:nvPr/>
        </p:nvSpPr>
        <p:spPr>
          <a:xfrm>
            <a:off x="404944" y="4749723"/>
            <a:ext cx="11521443" cy="1450310"/>
          </a:xfrm>
          <a:custGeom>
            <a:avLst/>
            <a:gdLst>
              <a:gd name="connsiteX0" fmla="*/ 0 w 11286312"/>
              <a:gd name="connsiteY0" fmla="*/ 0 h 1384995"/>
              <a:gd name="connsiteX1" fmla="*/ 11286312 w 11286312"/>
              <a:gd name="connsiteY1" fmla="*/ 0 h 1384995"/>
              <a:gd name="connsiteX2" fmla="*/ 11286312 w 11286312"/>
              <a:gd name="connsiteY2" fmla="*/ 1384995 h 1384995"/>
              <a:gd name="connsiteX3" fmla="*/ 0 w 11286312"/>
              <a:gd name="connsiteY3" fmla="*/ 1384995 h 1384995"/>
              <a:gd name="connsiteX4" fmla="*/ 0 w 11286312"/>
              <a:gd name="connsiteY4" fmla="*/ 0 h 1384995"/>
              <a:gd name="connsiteX0" fmla="*/ 235131 w 11521443"/>
              <a:gd name="connsiteY0" fmla="*/ 0 h 1450310"/>
              <a:gd name="connsiteX1" fmla="*/ 11521443 w 11521443"/>
              <a:gd name="connsiteY1" fmla="*/ 0 h 1450310"/>
              <a:gd name="connsiteX2" fmla="*/ 11521443 w 11521443"/>
              <a:gd name="connsiteY2" fmla="*/ 1384995 h 1450310"/>
              <a:gd name="connsiteX3" fmla="*/ 0 w 11521443"/>
              <a:gd name="connsiteY3" fmla="*/ 1450310 h 1450310"/>
              <a:gd name="connsiteX4" fmla="*/ 235131 w 11521443"/>
              <a:gd name="connsiteY4" fmla="*/ 0 h 1450310"/>
              <a:gd name="connsiteX0" fmla="*/ 235131 w 11521443"/>
              <a:gd name="connsiteY0" fmla="*/ 0 h 1450310"/>
              <a:gd name="connsiteX1" fmla="*/ 11521443 w 11521443"/>
              <a:gd name="connsiteY1" fmla="*/ 0 h 1450310"/>
              <a:gd name="connsiteX2" fmla="*/ 11338563 w 11521443"/>
              <a:gd name="connsiteY2" fmla="*/ 1437246 h 1450310"/>
              <a:gd name="connsiteX3" fmla="*/ 0 w 11521443"/>
              <a:gd name="connsiteY3" fmla="*/ 1450310 h 1450310"/>
              <a:gd name="connsiteX4" fmla="*/ 235131 w 11521443"/>
              <a:gd name="connsiteY4" fmla="*/ 0 h 1450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443" h="1450310">
                <a:moveTo>
                  <a:pt x="235131" y="0"/>
                </a:moveTo>
                <a:lnTo>
                  <a:pt x="11521443" y="0"/>
                </a:lnTo>
                <a:lnTo>
                  <a:pt x="11338563" y="1437246"/>
                </a:lnTo>
                <a:lnTo>
                  <a:pt x="0" y="1450310"/>
                </a:lnTo>
                <a:lnTo>
                  <a:pt x="235131" y="0"/>
                </a:lnTo>
                <a:close/>
              </a:path>
            </a:pathLst>
          </a:custGeom>
          <a:solidFill>
            <a:schemeClr val="accent2">
              <a:lumMod val="60000"/>
              <a:lumOff val="40000"/>
            </a:schemeClr>
          </a:solid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b="1" noProof="0" dirty="0" err="1">
                <a:solidFill>
                  <a:srgbClr val="000000"/>
                </a:solidFill>
                <a:latin typeface="Arial"/>
              </a:rPr>
              <a:t>Việc</a:t>
            </a:r>
            <a:r>
              <a:rPr lang="en-US" sz="2800" b="1" noProof="0" dirty="0">
                <a:solidFill>
                  <a:srgbClr val="000000"/>
                </a:solidFill>
                <a:latin typeface="Arial"/>
              </a:rPr>
              <a:t> </a:t>
            </a:r>
            <a:r>
              <a:rPr lang="en-US" sz="2800" b="1" noProof="0" dirty="0" err="1">
                <a:solidFill>
                  <a:srgbClr val="000000"/>
                </a:solidFill>
                <a:latin typeface="Arial"/>
              </a:rPr>
              <a:t>đốt</a:t>
            </a:r>
            <a:r>
              <a:rPr lang="en-US" sz="2800" b="1" noProof="0" dirty="0">
                <a:solidFill>
                  <a:srgbClr val="000000"/>
                </a:solidFill>
                <a:latin typeface="Arial"/>
              </a:rPr>
              <a:t> </a:t>
            </a:r>
            <a:r>
              <a:rPr lang="en-US" sz="2800" b="1" noProof="0" dirty="0" err="1">
                <a:solidFill>
                  <a:srgbClr val="000000"/>
                </a:solidFill>
                <a:latin typeface="Arial"/>
              </a:rPr>
              <a:t>các</a:t>
            </a:r>
            <a:r>
              <a:rPr lang="en-US" sz="2800" b="1" noProof="0" dirty="0">
                <a:solidFill>
                  <a:srgbClr val="000000"/>
                </a:solidFill>
                <a:latin typeface="Arial"/>
              </a:rPr>
              <a:t> </a:t>
            </a:r>
            <a:r>
              <a:rPr lang="en-US" sz="2800" b="1" noProof="0" dirty="0" err="1">
                <a:solidFill>
                  <a:srgbClr val="000000"/>
                </a:solidFill>
                <a:latin typeface="Arial"/>
              </a:rPr>
              <a:t>nguyên</a:t>
            </a:r>
            <a:r>
              <a:rPr lang="en-US" sz="2800" b="1" noProof="0" dirty="0">
                <a:solidFill>
                  <a:srgbClr val="000000"/>
                </a:solidFill>
                <a:latin typeface="Arial"/>
              </a:rPr>
              <a:t> </a:t>
            </a:r>
            <a:r>
              <a:rPr lang="en-US" sz="2800" b="1" noProof="0" dirty="0" err="1">
                <a:solidFill>
                  <a:srgbClr val="000000"/>
                </a:solidFill>
                <a:latin typeface="Arial"/>
              </a:rPr>
              <a:t>liệu</a:t>
            </a:r>
            <a:r>
              <a:rPr lang="en-US" sz="2800" b="1" noProof="0" dirty="0">
                <a:solidFill>
                  <a:srgbClr val="000000"/>
                </a:solidFill>
                <a:latin typeface="Arial"/>
              </a:rPr>
              <a:t> </a:t>
            </a:r>
            <a:r>
              <a:rPr lang="en-US" sz="2800" b="1" noProof="0" dirty="0" err="1">
                <a:solidFill>
                  <a:srgbClr val="000000"/>
                </a:solidFill>
                <a:latin typeface="Arial"/>
              </a:rPr>
              <a:t>hóa</a:t>
            </a:r>
            <a:r>
              <a:rPr lang="en-US" sz="2800" b="1" noProof="0" dirty="0">
                <a:solidFill>
                  <a:srgbClr val="000000"/>
                </a:solidFill>
                <a:latin typeface="Arial"/>
              </a:rPr>
              <a:t> </a:t>
            </a:r>
            <a:r>
              <a:rPr lang="en-US" sz="2800" b="1" noProof="0" dirty="0" err="1">
                <a:solidFill>
                  <a:srgbClr val="000000"/>
                </a:solidFill>
                <a:latin typeface="Arial"/>
              </a:rPr>
              <a:t>thạch</a:t>
            </a:r>
            <a:r>
              <a:rPr lang="en-US" sz="2800" b="1" noProof="0" dirty="0">
                <a:solidFill>
                  <a:srgbClr val="000000"/>
                </a:solidFill>
                <a:latin typeface="Arial"/>
              </a:rPr>
              <a:t> (</a:t>
            </a:r>
            <a:r>
              <a:rPr lang="en-US" sz="2800" b="1" noProof="0" dirty="0" err="1">
                <a:solidFill>
                  <a:srgbClr val="000000"/>
                </a:solidFill>
                <a:latin typeface="Arial"/>
              </a:rPr>
              <a:t>nhà</a:t>
            </a:r>
            <a:r>
              <a:rPr lang="en-US" sz="2800" b="1" noProof="0" dirty="0">
                <a:solidFill>
                  <a:srgbClr val="000000"/>
                </a:solidFill>
                <a:latin typeface="Arial"/>
              </a:rPr>
              <a:t> </a:t>
            </a:r>
            <a:r>
              <a:rPr lang="en-US" sz="2800" b="1" noProof="0" dirty="0" err="1">
                <a:solidFill>
                  <a:srgbClr val="000000"/>
                </a:solidFill>
                <a:latin typeface="Arial"/>
              </a:rPr>
              <a:t>máy</a:t>
            </a:r>
            <a:r>
              <a:rPr lang="en-US" sz="2800" b="1" noProof="0" dirty="0">
                <a:solidFill>
                  <a:srgbClr val="000000"/>
                </a:solidFill>
                <a:latin typeface="Arial"/>
              </a:rPr>
              <a:t> </a:t>
            </a:r>
            <a:r>
              <a:rPr lang="en-US" sz="2800" b="1" noProof="0" dirty="0" err="1">
                <a:solidFill>
                  <a:srgbClr val="000000"/>
                </a:solidFill>
                <a:latin typeface="Arial"/>
              </a:rPr>
              <a:t>nhiệt</a:t>
            </a:r>
            <a:r>
              <a:rPr lang="en-US" sz="2800" b="1" noProof="0" dirty="0">
                <a:solidFill>
                  <a:srgbClr val="000000"/>
                </a:solidFill>
                <a:latin typeface="Arial"/>
              </a:rPr>
              <a:t> </a:t>
            </a:r>
            <a:r>
              <a:rPr lang="en-US" sz="2800" b="1" noProof="0" dirty="0" err="1">
                <a:solidFill>
                  <a:srgbClr val="000000"/>
                </a:solidFill>
                <a:latin typeface="Arial"/>
              </a:rPr>
              <a:t>điện</a:t>
            </a:r>
            <a:r>
              <a:rPr lang="en-US" sz="2800" b="1" noProof="0" dirty="0">
                <a:solidFill>
                  <a:srgbClr val="000000"/>
                </a:solidFill>
                <a:latin typeface="Arial"/>
              </a:rPr>
              <a:t>, </a:t>
            </a:r>
            <a:r>
              <a:rPr lang="en-US" sz="2800" b="1" noProof="0" dirty="0" err="1">
                <a:solidFill>
                  <a:srgbClr val="000000"/>
                </a:solidFill>
                <a:latin typeface="Arial"/>
              </a:rPr>
              <a:t>phương</a:t>
            </a:r>
            <a:r>
              <a:rPr lang="en-US" sz="2800" b="1" noProof="0" dirty="0">
                <a:solidFill>
                  <a:srgbClr val="000000"/>
                </a:solidFill>
                <a:latin typeface="Arial"/>
              </a:rPr>
              <a:t> </a:t>
            </a:r>
            <a:r>
              <a:rPr lang="en-US" sz="2800" b="1" noProof="0" dirty="0" err="1">
                <a:solidFill>
                  <a:srgbClr val="000000"/>
                </a:solidFill>
                <a:latin typeface="Arial"/>
              </a:rPr>
              <a:t>tiên</a:t>
            </a:r>
            <a:r>
              <a:rPr lang="en-US" sz="2800" b="1" noProof="0" dirty="0">
                <a:solidFill>
                  <a:srgbClr val="000000"/>
                </a:solidFill>
                <a:latin typeface="Arial"/>
              </a:rPr>
              <a:t> </a:t>
            </a:r>
            <a:r>
              <a:rPr lang="en-US" sz="2800" b="1" noProof="0" dirty="0" err="1">
                <a:solidFill>
                  <a:srgbClr val="000000"/>
                </a:solidFill>
                <a:latin typeface="Arial"/>
              </a:rPr>
              <a:t>giao</a:t>
            </a:r>
            <a:r>
              <a:rPr lang="en-US" sz="2800" b="1" noProof="0" dirty="0">
                <a:solidFill>
                  <a:srgbClr val="000000"/>
                </a:solidFill>
                <a:latin typeface="Arial"/>
              </a:rPr>
              <a:t> </a:t>
            </a:r>
            <a:r>
              <a:rPr lang="en-US" sz="2800" b="1" noProof="0" dirty="0" err="1">
                <a:solidFill>
                  <a:srgbClr val="000000"/>
                </a:solidFill>
                <a:latin typeface="Arial"/>
              </a:rPr>
              <a:t>thông</a:t>
            </a:r>
            <a:r>
              <a:rPr lang="en-US" sz="2800" b="1" noProof="0" dirty="0">
                <a:solidFill>
                  <a:srgbClr val="000000"/>
                </a:solidFill>
                <a:latin typeface="Arial"/>
              </a:rPr>
              <a:t>, …) </a:t>
            </a:r>
            <a:r>
              <a:rPr lang="en-US" sz="2800" b="1" noProof="0" dirty="0" err="1">
                <a:solidFill>
                  <a:srgbClr val="000000"/>
                </a:solidFill>
                <a:latin typeface="Arial"/>
              </a:rPr>
              <a:t>thải</a:t>
            </a:r>
            <a:r>
              <a:rPr lang="en-US" sz="2800" b="1" noProof="0" dirty="0">
                <a:solidFill>
                  <a:srgbClr val="000000"/>
                </a:solidFill>
                <a:latin typeface="Arial"/>
              </a:rPr>
              <a:t> </a:t>
            </a:r>
            <a:r>
              <a:rPr lang="en-US" sz="2800" b="1" noProof="0" dirty="0" err="1">
                <a:solidFill>
                  <a:srgbClr val="000000"/>
                </a:solidFill>
                <a:latin typeface="Arial"/>
              </a:rPr>
              <a:t>ra</a:t>
            </a:r>
            <a:r>
              <a:rPr lang="en-US" sz="2800" b="1" noProof="0" dirty="0">
                <a:solidFill>
                  <a:srgbClr val="000000"/>
                </a:solidFill>
                <a:latin typeface="Arial"/>
              </a:rPr>
              <a:t> </a:t>
            </a:r>
            <a:r>
              <a:rPr lang="en-US" sz="2800" b="1" noProof="0" dirty="0" err="1">
                <a:solidFill>
                  <a:srgbClr val="000000"/>
                </a:solidFill>
                <a:latin typeface="Arial"/>
              </a:rPr>
              <a:t>nhiều</a:t>
            </a:r>
            <a:r>
              <a:rPr lang="en-US" sz="2800" b="1" noProof="0" dirty="0">
                <a:solidFill>
                  <a:srgbClr val="000000"/>
                </a:solidFill>
                <a:latin typeface="Arial"/>
              </a:rPr>
              <a:t> </a:t>
            </a:r>
            <a:r>
              <a:rPr lang="en-US" sz="2800" b="1" noProof="0" dirty="0" err="1">
                <a:solidFill>
                  <a:srgbClr val="000000"/>
                </a:solidFill>
                <a:latin typeface="Arial"/>
              </a:rPr>
              <a:t>khói</a:t>
            </a:r>
            <a:r>
              <a:rPr lang="en-US" sz="2800" b="1" noProof="0" dirty="0">
                <a:solidFill>
                  <a:srgbClr val="000000"/>
                </a:solidFill>
                <a:latin typeface="Arial"/>
              </a:rPr>
              <a:t> </a:t>
            </a:r>
            <a:r>
              <a:rPr lang="en-US" sz="2800" b="1" noProof="0" dirty="0" err="1">
                <a:solidFill>
                  <a:srgbClr val="000000"/>
                </a:solidFill>
                <a:latin typeface="Arial"/>
              </a:rPr>
              <a:t>bụi</a:t>
            </a:r>
            <a:r>
              <a:rPr lang="en-US" sz="2800" b="1" noProof="0" dirty="0">
                <a:solidFill>
                  <a:srgbClr val="000000"/>
                </a:solidFill>
                <a:latin typeface="Arial"/>
              </a:rPr>
              <a:t>, </a:t>
            </a:r>
            <a:r>
              <a:rPr lang="en-US" sz="2800" b="1" noProof="0" dirty="0" err="1">
                <a:solidFill>
                  <a:srgbClr val="000000"/>
                </a:solidFill>
                <a:latin typeface="Arial"/>
              </a:rPr>
              <a:t>các</a:t>
            </a:r>
            <a:r>
              <a:rPr lang="en-US" sz="2800" b="1" noProof="0" dirty="0">
                <a:solidFill>
                  <a:srgbClr val="000000"/>
                </a:solidFill>
                <a:latin typeface="Arial"/>
              </a:rPr>
              <a:t> </a:t>
            </a:r>
            <a:r>
              <a:rPr lang="en-US" sz="2800" b="1" noProof="0" dirty="0" err="1">
                <a:solidFill>
                  <a:srgbClr val="000000"/>
                </a:solidFill>
                <a:latin typeface="Arial"/>
              </a:rPr>
              <a:t>khí</a:t>
            </a:r>
            <a:r>
              <a:rPr lang="en-US" sz="2800" b="1" noProof="0" dirty="0">
                <a:solidFill>
                  <a:srgbClr val="000000"/>
                </a:solidFill>
                <a:latin typeface="Arial"/>
              </a:rPr>
              <a:t> </a:t>
            </a:r>
            <a:r>
              <a:rPr lang="en-US" sz="2800" b="1" noProof="0" dirty="0" err="1">
                <a:solidFill>
                  <a:srgbClr val="000000"/>
                </a:solidFill>
                <a:latin typeface="Arial"/>
              </a:rPr>
              <a:t>nhà</a:t>
            </a:r>
            <a:r>
              <a:rPr lang="en-US" sz="2800" b="1" noProof="0" dirty="0">
                <a:solidFill>
                  <a:srgbClr val="000000"/>
                </a:solidFill>
                <a:latin typeface="Arial"/>
              </a:rPr>
              <a:t> </a:t>
            </a:r>
            <a:r>
              <a:rPr lang="en-US" sz="2800" b="1" noProof="0" dirty="0" err="1">
                <a:solidFill>
                  <a:srgbClr val="000000"/>
                </a:solidFill>
                <a:latin typeface="Arial"/>
              </a:rPr>
              <a:t>kính</a:t>
            </a:r>
            <a:r>
              <a:rPr lang="en-US" sz="2800" b="1" noProof="0" dirty="0">
                <a:solidFill>
                  <a:srgbClr val="000000"/>
                </a:solidFill>
                <a:latin typeface="Arial"/>
              </a:rPr>
              <a:t> (</a:t>
            </a:r>
            <a:r>
              <a:rPr lang="en-US" sz="2800" b="1" noProof="0" dirty="0" err="1">
                <a:solidFill>
                  <a:srgbClr val="000000"/>
                </a:solidFill>
                <a:latin typeface="Arial"/>
              </a:rPr>
              <a:t>đặc</a:t>
            </a:r>
            <a:r>
              <a:rPr lang="en-US" sz="2800" b="1" noProof="0" dirty="0">
                <a:solidFill>
                  <a:srgbClr val="000000"/>
                </a:solidFill>
                <a:latin typeface="Arial"/>
              </a:rPr>
              <a:t> </a:t>
            </a:r>
            <a:r>
              <a:rPr lang="en-US" sz="2800" b="1" noProof="0" dirty="0" err="1">
                <a:solidFill>
                  <a:srgbClr val="000000"/>
                </a:solidFill>
                <a:latin typeface="Arial"/>
              </a:rPr>
              <a:t>biệt</a:t>
            </a:r>
            <a:r>
              <a:rPr lang="en-US" sz="2800" b="1" noProof="0" dirty="0">
                <a:solidFill>
                  <a:srgbClr val="000000"/>
                </a:solidFill>
                <a:latin typeface="Arial"/>
              </a:rPr>
              <a:t> </a:t>
            </a:r>
            <a:r>
              <a:rPr lang="en-US" sz="2800" b="1" noProof="0" dirty="0" err="1">
                <a:solidFill>
                  <a:srgbClr val="000000"/>
                </a:solidFill>
                <a:latin typeface="Arial"/>
              </a:rPr>
              <a:t>là</a:t>
            </a:r>
            <a:r>
              <a:rPr lang="en-US" sz="2800" b="1" noProof="0" dirty="0">
                <a:solidFill>
                  <a:srgbClr val="000000"/>
                </a:solidFill>
                <a:latin typeface="Arial"/>
              </a:rPr>
              <a:t> CO</a:t>
            </a:r>
            <a:r>
              <a:rPr lang="en-US" sz="2800" b="1" baseline="-25000" noProof="0" dirty="0">
                <a:solidFill>
                  <a:srgbClr val="000000"/>
                </a:solidFill>
                <a:latin typeface="Arial"/>
              </a:rPr>
              <a:t>2</a:t>
            </a:r>
            <a:r>
              <a:rPr lang="en-US" sz="2800" b="1" noProof="0" dirty="0">
                <a:solidFill>
                  <a:srgbClr val="000000"/>
                </a:solidFill>
                <a:latin typeface="Arial"/>
              </a:rPr>
              <a:t>) </a:t>
            </a:r>
            <a:r>
              <a:rPr lang="en-US" sz="2800" b="1" noProof="0" dirty="0" err="1">
                <a:solidFill>
                  <a:srgbClr val="000000"/>
                </a:solidFill>
                <a:latin typeface="Arial"/>
              </a:rPr>
              <a:t>gây</a:t>
            </a:r>
            <a:r>
              <a:rPr lang="en-US" sz="2800" b="1" noProof="0" dirty="0">
                <a:solidFill>
                  <a:srgbClr val="000000"/>
                </a:solidFill>
                <a:latin typeface="Arial"/>
              </a:rPr>
              <a:t> </a:t>
            </a:r>
            <a:r>
              <a:rPr lang="en-US" sz="2800" b="1" noProof="0" dirty="0" err="1">
                <a:solidFill>
                  <a:srgbClr val="000000"/>
                </a:solidFill>
                <a:latin typeface="Arial"/>
              </a:rPr>
              <a:t>ra</a:t>
            </a:r>
            <a:r>
              <a:rPr lang="en-US" sz="2800" b="1" noProof="0" dirty="0">
                <a:solidFill>
                  <a:srgbClr val="000000"/>
                </a:solidFill>
                <a:latin typeface="Arial"/>
              </a:rPr>
              <a:t> </a:t>
            </a:r>
            <a:r>
              <a:rPr lang="en-US" sz="2800" b="1" noProof="0" dirty="0" err="1">
                <a:solidFill>
                  <a:srgbClr val="000000"/>
                </a:solidFill>
                <a:latin typeface="Arial"/>
              </a:rPr>
              <a:t>sự</a:t>
            </a:r>
            <a:r>
              <a:rPr lang="en-US" sz="2800" b="1" noProof="0" dirty="0">
                <a:solidFill>
                  <a:srgbClr val="000000"/>
                </a:solidFill>
                <a:latin typeface="Arial"/>
              </a:rPr>
              <a:t> </a:t>
            </a:r>
            <a:r>
              <a:rPr lang="en-US" sz="2800" b="1" noProof="0" dirty="0" err="1">
                <a:solidFill>
                  <a:srgbClr val="000000"/>
                </a:solidFill>
                <a:latin typeface="Arial"/>
              </a:rPr>
              <a:t>nóng</a:t>
            </a:r>
            <a:r>
              <a:rPr lang="en-US" sz="2800" b="1" noProof="0" dirty="0">
                <a:solidFill>
                  <a:srgbClr val="000000"/>
                </a:solidFill>
                <a:latin typeface="Arial"/>
              </a:rPr>
              <a:t> </a:t>
            </a:r>
            <a:r>
              <a:rPr lang="en-US" sz="2800" b="1" noProof="0" dirty="0" err="1">
                <a:solidFill>
                  <a:srgbClr val="000000"/>
                </a:solidFill>
                <a:latin typeface="Arial"/>
              </a:rPr>
              <a:t>lên</a:t>
            </a:r>
            <a:r>
              <a:rPr lang="en-US" sz="2800" b="1" noProof="0" dirty="0">
                <a:solidFill>
                  <a:srgbClr val="000000"/>
                </a:solidFill>
                <a:latin typeface="Arial"/>
              </a:rPr>
              <a:t> </a:t>
            </a:r>
            <a:r>
              <a:rPr lang="en-US" sz="2800" b="1" noProof="0" dirty="0" err="1">
                <a:solidFill>
                  <a:srgbClr val="000000"/>
                </a:solidFill>
                <a:latin typeface="Arial"/>
              </a:rPr>
              <a:t>toàn</a:t>
            </a:r>
            <a:r>
              <a:rPr lang="en-US" sz="2800" b="1" noProof="0" dirty="0">
                <a:solidFill>
                  <a:srgbClr val="000000"/>
                </a:solidFill>
                <a:latin typeface="Arial"/>
              </a:rPr>
              <a:t> </a:t>
            </a:r>
            <a:r>
              <a:rPr lang="en-US" sz="2800" b="1" noProof="0" dirty="0" err="1">
                <a:solidFill>
                  <a:srgbClr val="000000"/>
                </a:solidFill>
                <a:latin typeface="Arial"/>
              </a:rPr>
              <a:t>cầu</a:t>
            </a:r>
            <a:r>
              <a:rPr lang="en-US" sz="2800" b="1" noProof="0" dirty="0">
                <a:solidFill>
                  <a:srgbClr val="000000"/>
                </a:solidFill>
                <a:latin typeface="Arial"/>
              </a:rPr>
              <a:t>.</a:t>
            </a:r>
            <a:endParaRPr kumimoji="0" lang="en-US" sz="2800" b="1" i="0" u="none" strike="noStrike" kern="1200" cap="none" spc="0" normalizeH="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5973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n87 Zalo Nguyen Thi Lan Anh"/>
          <p:cNvPicPr>
            <a:picLocks noChangeAspect="1" noChangeArrowheads="1"/>
          </p:cNvPicPr>
          <p:nvPr/>
        </p:nvPicPr>
        <p:blipFill rotWithShape="1">
          <a:blip r:embed="rId2">
            <a:extLst>
              <a:ext uri="{28A0092B-C50C-407E-A947-70E740481C1C}">
                <a14:useLocalDpi xmlns:a14="http://schemas.microsoft.com/office/drawing/2010/main" val="0"/>
              </a:ext>
            </a:extLst>
          </a:blip>
          <a:srcRect b="28686"/>
          <a:stretch/>
        </p:blipFill>
        <p:spPr bwMode="auto">
          <a:xfrm>
            <a:off x="624830" y="2914566"/>
            <a:ext cx="5436839" cy="3877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ounded Rectangle 2" descr="n87 Zalo Nguyen Thi Lan Anh"/>
          <p:cNvSpPr/>
          <p:nvPr/>
        </p:nvSpPr>
        <p:spPr>
          <a:xfrm>
            <a:off x="2633108" y="234942"/>
            <a:ext cx="8725988" cy="115683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828405" y="397199"/>
            <a:ext cx="8395237" cy="954107"/>
          </a:xfrm>
          <a:prstGeom prst="rect">
            <a:avLst/>
          </a:prstGeom>
          <a:noFill/>
        </p:spPr>
        <p:txBody>
          <a:bodyPr wrap="square" rtlCol="0">
            <a:spAutoFit/>
          </a:bodyPr>
          <a:lstStyle/>
          <a:p>
            <a:pPr lvl="0" algn="just">
              <a:defRPr/>
            </a:pPr>
            <a:r>
              <a:rPr lang="vi-VN" sz="2800" b="1" dirty="0">
                <a:solidFill>
                  <a:srgbClr val="0070C0"/>
                </a:solidFill>
              </a:rPr>
              <a:t>Hãy nêu những biện pháp nhằm sử dụng năng lượng hiệu quả trong đời sống và sản xuất ?</a:t>
            </a:r>
            <a:endParaRPr kumimoji="0" lang="en-US" sz="2800" b="1" i="0" u="none" strike="noStrike" kern="1200" cap="none" spc="0" normalizeH="0" baseline="0" noProof="0" dirty="0">
              <a:ln>
                <a:noFill/>
              </a:ln>
              <a:solidFill>
                <a:srgbClr val="0070C0"/>
              </a:solidFill>
              <a:effectLst/>
              <a:uLnTx/>
              <a:uFillTx/>
              <a:latin typeface="Arial"/>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175337" y="258640"/>
            <a:ext cx="2182553" cy="20238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87 Zalo Nguyen Thi Lan 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9438" y="2914565"/>
            <a:ext cx="5169658" cy="3877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Rectangle 23" descr="n87 Zalo Nguyen Thi Lan Anh"/>
          <p:cNvSpPr/>
          <p:nvPr/>
        </p:nvSpPr>
        <p:spPr>
          <a:xfrm>
            <a:off x="2633108" y="1665329"/>
            <a:ext cx="8725988" cy="983218"/>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marL="342900" indent="-342900" algn="ctr">
              <a:lnSpc>
                <a:spcPct val="127000"/>
              </a:lnSpc>
              <a:spcAft>
                <a:spcPts val="0"/>
              </a:spcAft>
              <a:buFont typeface="Wingdings" panose="05000000000000000000" pitchFamily="2" charset="2"/>
              <a:buChar char="ü"/>
              <a:tabLst>
                <a:tab pos="152400" algn="l"/>
                <a:tab pos="1170305" algn="l"/>
              </a:tabLst>
            </a:pPr>
            <a:r>
              <a:rPr lang="en-US" sz="2400" dirty="0" err="1">
                <a:solidFill>
                  <a:srgbClr val="0070C0"/>
                </a:solidFill>
                <a:latin typeface="+mj-lt"/>
                <a:ea typeface="Times New Roman" panose="02020603050405020304" pitchFamily="18" charset="0"/>
              </a:rPr>
              <a:t>Thiết</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kế</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công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trình</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lắp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đặt</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và</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sử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dụng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điều</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hòa</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hợp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sẽ</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giúp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tiết</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kiệm</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điện</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năng</a:t>
            </a:r>
            <a:r>
              <a:rPr lang="en-US" sz="2400" dirty="0">
                <a:solidFill>
                  <a:srgbClr val="0070C0"/>
                </a:solidFill>
                <a:latin typeface="+mj-lt"/>
                <a:ea typeface="Times New Roman" panose="02020603050405020304" pitchFamily="18" charset="0"/>
              </a:rPr>
              <a:t>.</a:t>
            </a:r>
          </a:p>
        </p:txBody>
      </p:sp>
      <p:sp>
        <p:nvSpPr>
          <p:cNvPr id="23" name="Rectangle 22" descr="n87 Zalo Nguyen Thi Lan Anh"/>
          <p:cNvSpPr/>
          <p:nvPr/>
        </p:nvSpPr>
        <p:spPr>
          <a:xfrm>
            <a:off x="2633109" y="1702979"/>
            <a:ext cx="7664548" cy="561372"/>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marL="342900" indent="-342900" algn="just">
              <a:lnSpc>
                <a:spcPct val="127000"/>
              </a:lnSpc>
              <a:buFont typeface="Wingdings" panose="05000000000000000000" pitchFamily="2" charset="2"/>
              <a:buChar char="ü"/>
              <a:tabLst>
                <a:tab pos="152400" algn="l"/>
                <a:tab pos="1170305" algn="l"/>
              </a:tabLst>
            </a:pPr>
            <a:r>
              <a:rPr lang="en-US" sz="2400" dirty="0" err="1">
                <a:solidFill>
                  <a:srgbClr val="0070C0"/>
                </a:solidFill>
                <a:latin typeface="+mj-lt"/>
                <a:ea typeface="Times New Roman" panose="02020603050405020304" pitchFamily="18" charset="0"/>
              </a:rPr>
              <a:t>Tủ</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lạnh</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cần</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bố</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trí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nơi</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thoáng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mát</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và</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sử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dụng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hợp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lí</a:t>
            </a:r>
            <a:r>
              <a:rPr lang="en-US" sz="2400" dirty="0">
                <a:solidFill>
                  <a:srgbClr val="0070C0"/>
                </a:solidFill>
                <a:latin typeface="+mj-lt"/>
                <a:ea typeface="Times New Roman" panose="02020603050405020304" pitchFamily="18" charset="0"/>
              </a:rPr>
              <a:t>.</a:t>
            </a:r>
          </a:p>
        </p:txBody>
      </p:sp>
      <p:pic>
        <p:nvPicPr>
          <p:cNvPr id="1030" name="Picture 6" descr="n87 Zalo Nguyen Thi Lan 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355" y="2962571"/>
            <a:ext cx="5439711" cy="3910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25" descr="n87 Zalo Nguyen Thi Lan Anh"/>
          <p:cNvSpPr/>
          <p:nvPr/>
        </p:nvSpPr>
        <p:spPr>
          <a:xfrm>
            <a:off x="2937734" y="1724090"/>
            <a:ext cx="6696360" cy="561372"/>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marL="342900" indent="-342900" algn="just">
              <a:lnSpc>
                <a:spcPct val="127000"/>
              </a:lnSpc>
              <a:buFont typeface="Wingdings" panose="05000000000000000000" pitchFamily="2" charset="2"/>
              <a:buChar char="ü"/>
              <a:tabLst>
                <a:tab pos="152400" algn="l"/>
                <a:tab pos="1170305" algn="l"/>
              </a:tabLst>
            </a:pPr>
            <a:r>
              <a:rPr lang="en-US" sz="2400" dirty="0" err="1">
                <a:solidFill>
                  <a:srgbClr val="0070C0"/>
                </a:solidFill>
                <a:latin typeface="+mj-lt"/>
                <a:ea typeface="Times New Roman" panose="02020603050405020304" pitchFamily="18" charset="0"/>
              </a:rPr>
              <a:t>Lựa</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chọn</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và</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sử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dụng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bình</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nước</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nóng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hợp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lí</a:t>
            </a:r>
            <a:r>
              <a:rPr lang="en-US" sz="2400" dirty="0">
                <a:solidFill>
                  <a:srgbClr val="0070C0"/>
                </a:solidFill>
                <a:latin typeface="+mj-lt"/>
                <a:ea typeface="Times New Roman" panose="02020603050405020304" pitchFamily="18" charset="0"/>
              </a:rPr>
              <a:t>.</a:t>
            </a:r>
          </a:p>
        </p:txBody>
      </p:sp>
      <p:pic>
        <p:nvPicPr>
          <p:cNvPr id="1038" name="Picture 14" descr="n87 Zalo Nguyen Thi Lan 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355" y="2935677"/>
            <a:ext cx="5240128" cy="4142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16" descr="n87 Zalo Nguyen Thi Lan A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3267" y="2962571"/>
            <a:ext cx="6213261" cy="4142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2" name="Picture 18" descr="n87 Zalo Nguyen Thi Lan An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8794" y="2922102"/>
            <a:ext cx="6028405" cy="4018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0259051"/>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4"/>
                                        </p:tgtEl>
                                        <p:attrNameLst>
                                          <p:attrName>style.visibility</p:attrName>
                                        </p:attrNameLst>
                                      </p:cBhvr>
                                      <p:to>
                                        <p:strVal val="visible"/>
                                      </p:to>
                                    </p:set>
                                    <p:anim calcmode="lin" valueType="num">
                                      <p:cBhvr additive="base">
                                        <p:cTn id="11" dur="1000" fill="hold"/>
                                        <p:tgtEl>
                                          <p:spTgt spid="1034"/>
                                        </p:tgtEl>
                                        <p:attrNameLst>
                                          <p:attrName>ppt_x</p:attrName>
                                        </p:attrNameLst>
                                      </p:cBhvr>
                                      <p:tavLst>
                                        <p:tav tm="0">
                                          <p:val>
                                            <p:strVal val="0-#ppt_w/2"/>
                                          </p:val>
                                        </p:tav>
                                        <p:tav tm="100000">
                                          <p:val>
                                            <p:strVal val="#ppt_x"/>
                                          </p:val>
                                        </p:tav>
                                      </p:tavLst>
                                    </p:anim>
                                    <p:anim calcmode="lin" valueType="num">
                                      <p:cBhvr additive="base">
                                        <p:cTn id="12" dur="1000" fill="hold"/>
                                        <p:tgtEl>
                                          <p:spTgt spid="103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1000" fill="hold"/>
                                        <p:tgtEl>
                                          <p:spTgt spid="1028"/>
                                        </p:tgtEl>
                                        <p:attrNameLst>
                                          <p:attrName>ppt_x</p:attrName>
                                        </p:attrNameLst>
                                      </p:cBhvr>
                                      <p:tavLst>
                                        <p:tav tm="0">
                                          <p:val>
                                            <p:strVal val="0-#ppt_w/2"/>
                                          </p:val>
                                        </p:tav>
                                        <p:tav tm="100000">
                                          <p:val>
                                            <p:strVal val="#ppt_x"/>
                                          </p:val>
                                        </p:tav>
                                      </p:tavLst>
                                    </p:anim>
                                    <p:anim calcmode="lin" valueType="num">
                                      <p:cBhvr additive="base">
                                        <p:cTn id="16" dur="10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grpId="1" nodeType="clickEffect">
                                  <p:stCondLst>
                                    <p:cond delay="0"/>
                                  </p:stCondLst>
                                  <p:childTnLst>
                                    <p:anim calcmode="lin" valueType="num">
                                      <p:cBhvr additive="base">
                                        <p:cTn id="20" dur="1000"/>
                                        <p:tgtEl>
                                          <p:spTgt spid="24"/>
                                        </p:tgtEl>
                                        <p:attrNameLst>
                                          <p:attrName>ppt_x</p:attrName>
                                        </p:attrNameLst>
                                      </p:cBhvr>
                                      <p:tavLst>
                                        <p:tav tm="0">
                                          <p:val>
                                            <p:strVal val="ppt_x"/>
                                          </p:val>
                                        </p:tav>
                                        <p:tav tm="100000">
                                          <p:val>
                                            <p:strVal val="1+ppt_w/2"/>
                                          </p:val>
                                        </p:tav>
                                      </p:tavLst>
                                    </p:anim>
                                    <p:anim calcmode="lin" valueType="num">
                                      <p:cBhvr additive="base">
                                        <p:cTn id="21" dur="1000"/>
                                        <p:tgtEl>
                                          <p:spTgt spid="24"/>
                                        </p:tgtEl>
                                        <p:attrNameLst>
                                          <p:attrName>ppt_y</p:attrName>
                                        </p:attrNameLst>
                                      </p:cBhvr>
                                      <p:tavLst>
                                        <p:tav tm="0">
                                          <p:val>
                                            <p:strVal val="ppt_y"/>
                                          </p:val>
                                        </p:tav>
                                        <p:tav tm="100000">
                                          <p:val>
                                            <p:strVal val="ppt_y"/>
                                          </p:val>
                                        </p:tav>
                                      </p:tavLst>
                                    </p:anim>
                                    <p:set>
                                      <p:cBhvr>
                                        <p:cTn id="22" dur="1" fill="hold">
                                          <p:stCondLst>
                                            <p:cond delay="999"/>
                                          </p:stCondLst>
                                        </p:cTn>
                                        <p:tgtEl>
                                          <p:spTgt spid="24"/>
                                        </p:tgtEl>
                                        <p:attrNameLst>
                                          <p:attrName>style.visibility</p:attrName>
                                        </p:attrNameLst>
                                      </p:cBhvr>
                                      <p:to>
                                        <p:strVal val="hidden"/>
                                      </p:to>
                                    </p:set>
                                  </p:childTnLst>
                                </p:cTn>
                              </p:par>
                              <p:par>
                                <p:cTn id="23" presetID="2" presetClass="exit" presetSubtype="2" fill="hold" nodeType="withEffect">
                                  <p:stCondLst>
                                    <p:cond delay="0"/>
                                  </p:stCondLst>
                                  <p:childTnLst>
                                    <p:anim calcmode="lin" valueType="num">
                                      <p:cBhvr additive="base">
                                        <p:cTn id="24" dur="1000"/>
                                        <p:tgtEl>
                                          <p:spTgt spid="1034"/>
                                        </p:tgtEl>
                                        <p:attrNameLst>
                                          <p:attrName>ppt_x</p:attrName>
                                        </p:attrNameLst>
                                      </p:cBhvr>
                                      <p:tavLst>
                                        <p:tav tm="0">
                                          <p:val>
                                            <p:strVal val="ppt_x"/>
                                          </p:val>
                                        </p:tav>
                                        <p:tav tm="100000">
                                          <p:val>
                                            <p:strVal val="1+ppt_w/2"/>
                                          </p:val>
                                        </p:tav>
                                      </p:tavLst>
                                    </p:anim>
                                    <p:anim calcmode="lin" valueType="num">
                                      <p:cBhvr additive="base">
                                        <p:cTn id="25" dur="1000"/>
                                        <p:tgtEl>
                                          <p:spTgt spid="1034"/>
                                        </p:tgtEl>
                                        <p:attrNameLst>
                                          <p:attrName>ppt_y</p:attrName>
                                        </p:attrNameLst>
                                      </p:cBhvr>
                                      <p:tavLst>
                                        <p:tav tm="0">
                                          <p:val>
                                            <p:strVal val="ppt_y"/>
                                          </p:val>
                                        </p:tav>
                                        <p:tav tm="100000">
                                          <p:val>
                                            <p:strVal val="ppt_y"/>
                                          </p:val>
                                        </p:tav>
                                      </p:tavLst>
                                    </p:anim>
                                    <p:set>
                                      <p:cBhvr>
                                        <p:cTn id="26" dur="1" fill="hold">
                                          <p:stCondLst>
                                            <p:cond delay="999"/>
                                          </p:stCondLst>
                                        </p:cTn>
                                        <p:tgtEl>
                                          <p:spTgt spid="1034"/>
                                        </p:tgtEl>
                                        <p:attrNameLst>
                                          <p:attrName>style.visibility</p:attrName>
                                        </p:attrNameLst>
                                      </p:cBhvr>
                                      <p:to>
                                        <p:strVal val="hidden"/>
                                      </p:to>
                                    </p:set>
                                  </p:childTnLst>
                                </p:cTn>
                              </p:par>
                              <p:par>
                                <p:cTn id="27" presetID="2" presetClass="exit" presetSubtype="2" fill="hold" nodeType="withEffect">
                                  <p:stCondLst>
                                    <p:cond delay="0"/>
                                  </p:stCondLst>
                                  <p:childTnLst>
                                    <p:anim calcmode="lin" valueType="num">
                                      <p:cBhvr additive="base">
                                        <p:cTn id="28" dur="1000"/>
                                        <p:tgtEl>
                                          <p:spTgt spid="1028"/>
                                        </p:tgtEl>
                                        <p:attrNameLst>
                                          <p:attrName>ppt_x</p:attrName>
                                        </p:attrNameLst>
                                      </p:cBhvr>
                                      <p:tavLst>
                                        <p:tav tm="0">
                                          <p:val>
                                            <p:strVal val="ppt_x"/>
                                          </p:val>
                                        </p:tav>
                                        <p:tav tm="100000">
                                          <p:val>
                                            <p:strVal val="1+ppt_w/2"/>
                                          </p:val>
                                        </p:tav>
                                      </p:tavLst>
                                    </p:anim>
                                    <p:anim calcmode="lin" valueType="num">
                                      <p:cBhvr additive="base">
                                        <p:cTn id="29" dur="1000"/>
                                        <p:tgtEl>
                                          <p:spTgt spid="1028"/>
                                        </p:tgtEl>
                                        <p:attrNameLst>
                                          <p:attrName>ppt_y</p:attrName>
                                        </p:attrNameLst>
                                      </p:cBhvr>
                                      <p:tavLst>
                                        <p:tav tm="0">
                                          <p:val>
                                            <p:strVal val="ppt_y"/>
                                          </p:val>
                                        </p:tav>
                                        <p:tav tm="100000">
                                          <p:val>
                                            <p:strVal val="ppt_y"/>
                                          </p:val>
                                        </p:tav>
                                      </p:tavLst>
                                    </p:anim>
                                    <p:set>
                                      <p:cBhvr>
                                        <p:cTn id="30" dur="1" fill="hold">
                                          <p:stCondLst>
                                            <p:cond delay="999"/>
                                          </p:stCondLst>
                                        </p:cTn>
                                        <p:tgtEl>
                                          <p:spTgt spid="1028"/>
                                        </p:tgtEl>
                                        <p:attrNameLst>
                                          <p:attrName>style.visibility</p:attrName>
                                        </p:attrNameLst>
                                      </p:cBhvr>
                                      <p:to>
                                        <p:strVal val="hidden"/>
                                      </p:to>
                                    </p:set>
                                  </p:childTnLst>
                                </p:cTn>
                              </p:par>
                              <p:par>
                                <p:cTn id="31" presetID="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1000" fill="hold"/>
                                        <p:tgtEl>
                                          <p:spTgt spid="23"/>
                                        </p:tgtEl>
                                        <p:attrNameLst>
                                          <p:attrName>ppt_x</p:attrName>
                                        </p:attrNameLst>
                                      </p:cBhvr>
                                      <p:tavLst>
                                        <p:tav tm="0">
                                          <p:val>
                                            <p:strVal val="0-#ppt_w/2"/>
                                          </p:val>
                                        </p:tav>
                                        <p:tav tm="100000">
                                          <p:val>
                                            <p:strVal val="#ppt_x"/>
                                          </p:val>
                                        </p:tav>
                                      </p:tavLst>
                                    </p:anim>
                                    <p:anim calcmode="lin" valueType="num">
                                      <p:cBhvr additive="base">
                                        <p:cTn id="34" dur="10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 calcmode="lin" valueType="num">
                                      <p:cBhvr additive="base">
                                        <p:cTn id="37" dur="1000" fill="hold"/>
                                        <p:tgtEl>
                                          <p:spTgt spid="1030"/>
                                        </p:tgtEl>
                                        <p:attrNameLst>
                                          <p:attrName>ppt_x</p:attrName>
                                        </p:attrNameLst>
                                      </p:cBhvr>
                                      <p:tavLst>
                                        <p:tav tm="0">
                                          <p:val>
                                            <p:strVal val="0-#ppt_w/2"/>
                                          </p:val>
                                        </p:tav>
                                        <p:tav tm="100000">
                                          <p:val>
                                            <p:strVal val="#ppt_x"/>
                                          </p:val>
                                        </p:tav>
                                      </p:tavLst>
                                    </p:anim>
                                    <p:anim calcmode="lin" valueType="num">
                                      <p:cBhvr additive="base">
                                        <p:cTn id="38" dur="1000" fill="hold"/>
                                        <p:tgtEl>
                                          <p:spTgt spid="1030"/>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042"/>
                                        </p:tgtEl>
                                        <p:attrNameLst>
                                          <p:attrName>style.visibility</p:attrName>
                                        </p:attrNameLst>
                                      </p:cBhvr>
                                      <p:to>
                                        <p:strVal val="visible"/>
                                      </p:to>
                                    </p:set>
                                    <p:anim calcmode="lin" valueType="num">
                                      <p:cBhvr additive="base">
                                        <p:cTn id="41" dur="1000" fill="hold"/>
                                        <p:tgtEl>
                                          <p:spTgt spid="1042"/>
                                        </p:tgtEl>
                                        <p:attrNameLst>
                                          <p:attrName>ppt_x</p:attrName>
                                        </p:attrNameLst>
                                      </p:cBhvr>
                                      <p:tavLst>
                                        <p:tav tm="0">
                                          <p:val>
                                            <p:strVal val="0-#ppt_w/2"/>
                                          </p:val>
                                        </p:tav>
                                        <p:tav tm="100000">
                                          <p:val>
                                            <p:strVal val="#ppt_x"/>
                                          </p:val>
                                        </p:tav>
                                      </p:tavLst>
                                    </p:anim>
                                    <p:anim calcmode="lin" valueType="num">
                                      <p:cBhvr additive="base">
                                        <p:cTn id="42" dur="1000" fill="hold"/>
                                        <p:tgtEl>
                                          <p:spTgt spid="104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2" fill="hold" nodeType="clickEffect">
                                  <p:stCondLst>
                                    <p:cond delay="0"/>
                                  </p:stCondLst>
                                  <p:childTnLst>
                                    <p:anim calcmode="lin" valueType="num">
                                      <p:cBhvr additive="base">
                                        <p:cTn id="46" dur="1000"/>
                                        <p:tgtEl>
                                          <p:spTgt spid="1028"/>
                                        </p:tgtEl>
                                        <p:attrNameLst>
                                          <p:attrName>ppt_x</p:attrName>
                                        </p:attrNameLst>
                                      </p:cBhvr>
                                      <p:tavLst>
                                        <p:tav tm="0">
                                          <p:val>
                                            <p:strVal val="ppt_x"/>
                                          </p:val>
                                        </p:tav>
                                        <p:tav tm="100000">
                                          <p:val>
                                            <p:strVal val="1+ppt_w/2"/>
                                          </p:val>
                                        </p:tav>
                                      </p:tavLst>
                                    </p:anim>
                                    <p:anim calcmode="lin" valueType="num">
                                      <p:cBhvr additive="base">
                                        <p:cTn id="47" dur="1000"/>
                                        <p:tgtEl>
                                          <p:spTgt spid="1028"/>
                                        </p:tgtEl>
                                        <p:attrNameLst>
                                          <p:attrName>ppt_y</p:attrName>
                                        </p:attrNameLst>
                                      </p:cBhvr>
                                      <p:tavLst>
                                        <p:tav tm="0">
                                          <p:val>
                                            <p:strVal val="ppt_y"/>
                                          </p:val>
                                        </p:tav>
                                        <p:tav tm="100000">
                                          <p:val>
                                            <p:strVal val="ppt_y"/>
                                          </p:val>
                                        </p:tav>
                                      </p:tavLst>
                                    </p:anim>
                                    <p:set>
                                      <p:cBhvr>
                                        <p:cTn id="48" dur="1" fill="hold">
                                          <p:stCondLst>
                                            <p:cond delay="999"/>
                                          </p:stCondLst>
                                        </p:cTn>
                                        <p:tgtEl>
                                          <p:spTgt spid="1028"/>
                                        </p:tgtEl>
                                        <p:attrNameLst>
                                          <p:attrName>style.visibility</p:attrName>
                                        </p:attrNameLst>
                                      </p:cBhvr>
                                      <p:to>
                                        <p:strVal val="hidden"/>
                                      </p:to>
                                    </p:set>
                                  </p:childTnLst>
                                </p:cTn>
                              </p:par>
                              <p:par>
                                <p:cTn id="49" presetID="2" presetClass="exit" presetSubtype="2" fill="hold" grpId="1" nodeType="withEffect">
                                  <p:stCondLst>
                                    <p:cond delay="0"/>
                                  </p:stCondLst>
                                  <p:childTnLst>
                                    <p:anim calcmode="lin" valueType="num">
                                      <p:cBhvr additive="base">
                                        <p:cTn id="50" dur="1000"/>
                                        <p:tgtEl>
                                          <p:spTgt spid="23"/>
                                        </p:tgtEl>
                                        <p:attrNameLst>
                                          <p:attrName>ppt_x</p:attrName>
                                        </p:attrNameLst>
                                      </p:cBhvr>
                                      <p:tavLst>
                                        <p:tav tm="0">
                                          <p:val>
                                            <p:strVal val="ppt_x"/>
                                          </p:val>
                                        </p:tav>
                                        <p:tav tm="100000">
                                          <p:val>
                                            <p:strVal val="1+ppt_w/2"/>
                                          </p:val>
                                        </p:tav>
                                      </p:tavLst>
                                    </p:anim>
                                    <p:anim calcmode="lin" valueType="num">
                                      <p:cBhvr additive="base">
                                        <p:cTn id="51" dur="1000"/>
                                        <p:tgtEl>
                                          <p:spTgt spid="23"/>
                                        </p:tgtEl>
                                        <p:attrNameLst>
                                          <p:attrName>ppt_y</p:attrName>
                                        </p:attrNameLst>
                                      </p:cBhvr>
                                      <p:tavLst>
                                        <p:tav tm="0">
                                          <p:val>
                                            <p:strVal val="ppt_y"/>
                                          </p:val>
                                        </p:tav>
                                        <p:tav tm="100000">
                                          <p:val>
                                            <p:strVal val="ppt_y"/>
                                          </p:val>
                                        </p:tav>
                                      </p:tavLst>
                                    </p:anim>
                                    <p:set>
                                      <p:cBhvr>
                                        <p:cTn id="52" dur="1" fill="hold">
                                          <p:stCondLst>
                                            <p:cond delay="999"/>
                                          </p:stCondLst>
                                        </p:cTn>
                                        <p:tgtEl>
                                          <p:spTgt spid="23"/>
                                        </p:tgtEl>
                                        <p:attrNameLst>
                                          <p:attrName>style.visibility</p:attrName>
                                        </p:attrNameLst>
                                      </p:cBhvr>
                                      <p:to>
                                        <p:strVal val="hidden"/>
                                      </p:to>
                                    </p:set>
                                  </p:childTnLst>
                                </p:cTn>
                              </p:par>
                              <p:par>
                                <p:cTn id="53" presetID="2" presetClass="exit" presetSubtype="2" fill="hold" nodeType="withEffect">
                                  <p:stCondLst>
                                    <p:cond delay="0"/>
                                  </p:stCondLst>
                                  <p:childTnLst>
                                    <p:anim calcmode="lin" valueType="num">
                                      <p:cBhvr additive="base">
                                        <p:cTn id="54" dur="1000"/>
                                        <p:tgtEl>
                                          <p:spTgt spid="1042"/>
                                        </p:tgtEl>
                                        <p:attrNameLst>
                                          <p:attrName>ppt_x</p:attrName>
                                        </p:attrNameLst>
                                      </p:cBhvr>
                                      <p:tavLst>
                                        <p:tav tm="0">
                                          <p:val>
                                            <p:strVal val="ppt_x"/>
                                          </p:val>
                                        </p:tav>
                                        <p:tav tm="100000">
                                          <p:val>
                                            <p:strVal val="1+ppt_w/2"/>
                                          </p:val>
                                        </p:tav>
                                      </p:tavLst>
                                    </p:anim>
                                    <p:anim calcmode="lin" valueType="num">
                                      <p:cBhvr additive="base">
                                        <p:cTn id="55" dur="1000"/>
                                        <p:tgtEl>
                                          <p:spTgt spid="1042"/>
                                        </p:tgtEl>
                                        <p:attrNameLst>
                                          <p:attrName>ppt_y</p:attrName>
                                        </p:attrNameLst>
                                      </p:cBhvr>
                                      <p:tavLst>
                                        <p:tav tm="0">
                                          <p:val>
                                            <p:strVal val="ppt_y"/>
                                          </p:val>
                                        </p:tav>
                                        <p:tav tm="100000">
                                          <p:val>
                                            <p:strVal val="ppt_y"/>
                                          </p:val>
                                        </p:tav>
                                      </p:tavLst>
                                    </p:anim>
                                    <p:set>
                                      <p:cBhvr>
                                        <p:cTn id="56" dur="1" fill="hold">
                                          <p:stCondLst>
                                            <p:cond delay="999"/>
                                          </p:stCondLst>
                                        </p:cTn>
                                        <p:tgtEl>
                                          <p:spTgt spid="1042"/>
                                        </p:tgtEl>
                                        <p:attrNameLst>
                                          <p:attrName>style.visibility</p:attrName>
                                        </p:attrNameLst>
                                      </p:cBhvr>
                                      <p:to>
                                        <p:strVal val="hidden"/>
                                      </p:to>
                                    </p:set>
                                  </p:childTnLst>
                                </p:cTn>
                              </p:par>
                              <p:par>
                                <p:cTn id="57" presetID="2" presetClass="exit" presetSubtype="2" fill="hold" nodeType="withEffect">
                                  <p:stCondLst>
                                    <p:cond delay="0"/>
                                  </p:stCondLst>
                                  <p:childTnLst>
                                    <p:anim calcmode="lin" valueType="num">
                                      <p:cBhvr additive="base">
                                        <p:cTn id="58" dur="1000"/>
                                        <p:tgtEl>
                                          <p:spTgt spid="1030"/>
                                        </p:tgtEl>
                                        <p:attrNameLst>
                                          <p:attrName>ppt_x</p:attrName>
                                        </p:attrNameLst>
                                      </p:cBhvr>
                                      <p:tavLst>
                                        <p:tav tm="0">
                                          <p:val>
                                            <p:strVal val="ppt_x"/>
                                          </p:val>
                                        </p:tav>
                                        <p:tav tm="100000">
                                          <p:val>
                                            <p:strVal val="1+ppt_w/2"/>
                                          </p:val>
                                        </p:tav>
                                      </p:tavLst>
                                    </p:anim>
                                    <p:anim calcmode="lin" valueType="num">
                                      <p:cBhvr additive="base">
                                        <p:cTn id="59" dur="1000"/>
                                        <p:tgtEl>
                                          <p:spTgt spid="1030"/>
                                        </p:tgtEl>
                                        <p:attrNameLst>
                                          <p:attrName>ppt_y</p:attrName>
                                        </p:attrNameLst>
                                      </p:cBhvr>
                                      <p:tavLst>
                                        <p:tav tm="0">
                                          <p:val>
                                            <p:strVal val="ppt_y"/>
                                          </p:val>
                                        </p:tav>
                                        <p:tav tm="100000">
                                          <p:val>
                                            <p:strVal val="ppt_y"/>
                                          </p:val>
                                        </p:tav>
                                      </p:tavLst>
                                    </p:anim>
                                    <p:set>
                                      <p:cBhvr>
                                        <p:cTn id="60" dur="1" fill="hold">
                                          <p:stCondLst>
                                            <p:cond delay="999"/>
                                          </p:stCondLst>
                                        </p:cTn>
                                        <p:tgtEl>
                                          <p:spTgt spid="1030"/>
                                        </p:tgtEl>
                                        <p:attrNameLst>
                                          <p:attrName>style.visibility</p:attrName>
                                        </p:attrNameLst>
                                      </p:cBhvr>
                                      <p:to>
                                        <p:strVal val="hidden"/>
                                      </p:to>
                                    </p:set>
                                  </p:childTnLst>
                                </p:cTn>
                              </p:par>
                              <p:par>
                                <p:cTn id="61" presetID="2" presetClass="entr" presetSubtype="8"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1000" fill="hold"/>
                                        <p:tgtEl>
                                          <p:spTgt spid="26"/>
                                        </p:tgtEl>
                                        <p:attrNameLst>
                                          <p:attrName>ppt_x</p:attrName>
                                        </p:attrNameLst>
                                      </p:cBhvr>
                                      <p:tavLst>
                                        <p:tav tm="0">
                                          <p:val>
                                            <p:strVal val="0-#ppt_w/2"/>
                                          </p:val>
                                        </p:tav>
                                        <p:tav tm="100000">
                                          <p:val>
                                            <p:strVal val="#ppt_x"/>
                                          </p:val>
                                        </p:tav>
                                      </p:tavLst>
                                    </p:anim>
                                    <p:anim calcmode="lin" valueType="num">
                                      <p:cBhvr additive="base">
                                        <p:cTn id="64" dur="1000" fill="hold"/>
                                        <p:tgtEl>
                                          <p:spTgt spid="26"/>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1038"/>
                                        </p:tgtEl>
                                        <p:attrNameLst>
                                          <p:attrName>style.visibility</p:attrName>
                                        </p:attrNameLst>
                                      </p:cBhvr>
                                      <p:to>
                                        <p:strVal val="visible"/>
                                      </p:to>
                                    </p:set>
                                    <p:anim calcmode="lin" valueType="num">
                                      <p:cBhvr additive="base">
                                        <p:cTn id="67" dur="1000" fill="hold"/>
                                        <p:tgtEl>
                                          <p:spTgt spid="1038"/>
                                        </p:tgtEl>
                                        <p:attrNameLst>
                                          <p:attrName>ppt_x</p:attrName>
                                        </p:attrNameLst>
                                      </p:cBhvr>
                                      <p:tavLst>
                                        <p:tav tm="0">
                                          <p:val>
                                            <p:strVal val="0-#ppt_w/2"/>
                                          </p:val>
                                        </p:tav>
                                        <p:tav tm="100000">
                                          <p:val>
                                            <p:strVal val="#ppt_x"/>
                                          </p:val>
                                        </p:tav>
                                      </p:tavLst>
                                    </p:anim>
                                    <p:anim calcmode="lin" valueType="num">
                                      <p:cBhvr additive="base">
                                        <p:cTn id="68" dur="1000" fill="hold"/>
                                        <p:tgtEl>
                                          <p:spTgt spid="1038"/>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1000" fill="hold"/>
                                        <p:tgtEl>
                                          <p:spTgt spid="37"/>
                                        </p:tgtEl>
                                        <p:attrNameLst>
                                          <p:attrName>ppt_x</p:attrName>
                                        </p:attrNameLst>
                                      </p:cBhvr>
                                      <p:tavLst>
                                        <p:tav tm="0">
                                          <p:val>
                                            <p:strVal val="0-#ppt_w/2"/>
                                          </p:val>
                                        </p:tav>
                                        <p:tav tm="100000">
                                          <p:val>
                                            <p:strVal val="#ppt_x"/>
                                          </p:val>
                                        </p:tav>
                                      </p:tavLst>
                                    </p:anim>
                                    <p:anim calcmode="lin" valueType="num">
                                      <p:cBhvr additive="base">
                                        <p:cTn id="72"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3" grpId="0" animBg="1"/>
      <p:bldP spid="23" grpId="1"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87 Zalo Nguyen Thi Lan Anh"/>
          <p:cNvSpPr/>
          <p:nvPr/>
        </p:nvSpPr>
        <p:spPr>
          <a:xfrm>
            <a:off x="2907469" y="319533"/>
            <a:ext cx="8725988" cy="115683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161211" y="420895"/>
            <a:ext cx="839523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Hãy nêu những biện pháp nhằm sử dụng năng lượng hiệu quả trong đời sống và sản xuất ?</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333031" y="174942"/>
            <a:ext cx="2189614" cy="203037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descr="n87 Zalo Nguyen Thi Lan Anh"/>
          <p:cNvSpPr/>
          <p:nvPr/>
        </p:nvSpPr>
        <p:spPr>
          <a:xfrm>
            <a:off x="2907469" y="1714428"/>
            <a:ext cx="8725988" cy="1452257"/>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lvl="0" algn="ctr">
              <a:lnSpc>
                <a:spcPct val="127000"/>
              </a:lnSpc>
              <a:tabLst>
                <a:tab pos="152400" algn="l"/>
                <a:tab pos="1170305" algn="l"/>
              </a:tabLst>
            </a:pPr>
            <a:r>
              <a:rPr lang="vi-VN" sz="2400" dirty="0">
                <a:solidFill>
                  <a:srgbClr val="0070C0"/>
                </a:solidFill>
                <a:latin typeface="Arial"/>
                <a:ea typeface="Times New Roman" panose="02020603050405020304" pitchFamily="18" charset="0"/>
              </a:rPr>
              <a:t>Với các phương tiện xe máy, ô tô, máy phát điện, … sử dụng nhiên liệu hóa thạch cần thường xuyên vệ sinh sạch sẽ, bổ sung nước làm mát sẽ giúp tiết kiệm nhiên liệu.</a:t>
            </a:r>
            <a:endParaRPr kumimoji="0" lang="en-US" sz="2400" b="0"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endParaRPr>
          </a:p>
        </p:txBody>
      </p:sp>
      <p:pic>
        <p:nvPicPr>
          <p:cNvPr id="2050" name="Picture 2"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073" y="3294897"/>
            <a:ext cx="4632255" cy="3361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n87 Zalo Nguyen Thi Lan 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235" y="3294896"/>
            <a:ext cx="4926019" cy="3361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807878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ipe(left)">
                                      <p:cBhvr>
                                        <p:cTn id="11" dur="500"/>
                                        <p:tgtEl>
                                          <p:spTgt spid="2050"/>
                                        </p:tgtEl>
                                      </p:cBhvr>
                                    </p:animEffect>
                                  </p:childTnLst>
                                </p:cTn>
                              </p:par>
                              <p:par>
                                <p:cTn id="12" presetID="22" presetClass="entr" presetSubtype="8"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ipe(left)">
                                      <p:cBhvr>
                                        <p:cTn id="1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87 Zalo Nguyen Thi Lan Anh"/>
          <p:cNvSpPr/>
          <p:nvPr/>
        </p:nvSpPr>
        <p:spPr>
          <a:xfrm>
            <a:off x="3270540" y="258640"/>
            <a:ext cx="8725988" cy="115683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465837" y="420897"/>
            <a:ext cx="839523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Hãy nêu những biện pháp nhằm sử dụng năng lượng hiệu quả trong đời sống và sản xuất ?</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303710" y="258640"/>
            <a:ext cx="1939833" cy="179876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descr="n87 Zalo Nguyen Thi Lan Anh"/>
          <p:cNvSpPr/>
          <p:nvPr/>
        </p:nvSpPr>
        <p:spPr>
          <a:xfrm>
            <a:off x="3161211" y="1707824"/>
            <a:ext cx="8725988" cy="983218"/>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lvl="0" algn="ctr">
              <a:lnSpc>
                <a:spcPct val="127000"/>
              </a:lnSpc>
              <a:tabLst>
                <a:tab pos="152400" algn="l"/>
                <a:tab pos="1170305" algn="l"/>
              </a:tabLst>
            </a:pPr>
            <a:r>
              <a:rPr lang="vi-VN" sz="2400">
                <a:solidFill>
                  <a:srgbClr val="0070C0"/>
                </a:solidFill>
                <a:latin typeface="Arial"/>
                <a:ea typeface="Times New Roman" panose="02020603050405020304" pitchFamily="18" charset="0"/>
              </a:rPr>
              <a:t>Áp dụng công nghệ tiên tiến, áp dụng những quá trình sản xuất hiệu quả hơn.</a:t>
            </a:r>
            <a:endParaRPr kumimoji="0" lang="en-US" sz="2400" b="0"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endParaRPr>
          </a:p>
        </p:txBody>
      </p:sp>
      <p:pic>
        <p:nvPicPr>
          <p:cNvPr id="3076" name="Picture 4"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4702" y="2952144"/>
            <a:ext cx="5515514" cy="34471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87 Zalo Nguyen Thi Lan 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710" y="2952144"/>
            <a:ext cx="5989513" cy="3447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450867"/>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wipe(left)">
                                      <p:cBhvr>
                                        <p:cTn id="11" dur="500"/>
                                        <p:tgtEl>
                                          <p:spTgt spid="3078"/>
                                        </p:tgtEl>
                                      </p:cBhvr>
                                    </p:animEffect>
                                  </p:childTnLst>
                                </p:cTn>
                              </p:par>
                              <p:par>
                                <p:cTn id="12" presetID="22" presetClass="entr" presetSubtype="8" fill="hold" nodeType="with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wipe(left)">
                                      <p:cBhvr>
                                        <p:cTn id="1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TextBox 1" descr="n87 Zalo Nguyen Thi Lan Anh">
            <a:extLst>
              <a:ext uri="{FF2B5EF4-FFF2-40B4-BE49-F238E27FC236}">
                <a16:creationId xmlns:a16="http://schemas.microsoft.com/office/drawing/2014/main" id="{EE778A29-C24B-4CFA-9C90-D37534384482}"/>
              </a:ext>
            </a:extLst>
          </p:cNvPr>
          <p:cNvSpPr txBox="1"/>
          <p:nvPr/>
        </p:nvSpPr>
        <p:spPr>
          <a:xfrm>
            <a:off x="182880" y="337338"/>
            <a:ext cx="11892579" cy="2339102"/>
          </a:xfrm>
          <a:prstGeom prst="rect">
            <a:avLst/>
          </a:prstGeom>
          <a:noFill/>
        </p:spPr>
        <p:txBody>
          <a:bodyPr wrap="square" rtlCol="0">
            <a:spAutoFit/>
          </a:bodyPr>
          <a:lstStyle/>
          <a:p>
            <a:pPr lvl="0" algn="just">
              <a:defRPr/>
            </a:pPr>
            <a:r>
              <a:rPr lang="en-US" sz="3200" b="1" dirty="0">
                <a:solidFill>
                  <a:srgbClr val="C00000"/>
                </a:solidFill>
              </a:rPr>
              <a:t>C</a:t>
            </a:r>
            <a:r>
              <a:rPr lang="vi-VN" sz="3200" b="1" dirty="0">
                <a:solidFill>
                  <a:srgbClr val="C00000"/>
                </a:solidFill>
              </a:rPr>
              <a:t>huyên đề 3: </a:t>
            </a:r>
            <a:r>
              <a:rPr lang="en-US" sz="3200" b="1" dirty="0">
                <a:solidFill>
                  <a:srgbClr val="C00000"/>
                </a:solidFill>
              </a:rPr>
              <a:t>V</a:t>
            </a:r>
            <a:r>
              <a:rPr lang="vi-VN" sz="3200" b="1" dirty="0">
                <a:solidFill>
                  <a:srgbClr val="C00000"/>
                </a:solidFill>
              </a:rPr>
              <a:t>ật l</a:t>
            </a:r>
            <a:r>
              <a:rPr lang="en-US" sz="3200" b="1" dirty="0">
                <a:solidFill>
                  <a:srgbClr val="C00000"/>
                </a:solidFill>
              </a:rPr>
              <a:t>í</a:t>
            </a:r>
            <a:r>
              <a:rPr lang="vi-VN" sz="3200" b="1" dirty="0">
                <a:solidFill>
                  <a:srgbClr val="C00000"/>
                </a:solidFill>
              </a:rPr>
              <a:t> với giáo dục về bảo vệ môi trường</a:t>
            </a:r>
            <a:endParaRPr lang="en-US" sz="3200" b="1" dirty="0">
              <a:solidFill>
                <a:srgbClr val="C00000"/>
              </a:solidFill>
            </a:endParaRPr>
          </a:p>
          <a:p>
            <a:pPr lvl="0" algn="just">
              <a:defRPr/>
            </a:pPr>
            <a:endParaRPr lang="vi-VN" sz="2800" b="1" dirty="0">
              <a:solidFill>
                <a:srgbClr val="C00000"/>
              </a:solidFill>
            </a:endParaRPr>
          </a:p>
          <a:p>
            <a:pPr lvl="0" algn="ctr">
              <a:defRPr/>
            </a:pPr>
            <a:r>
              <a:rPr lang="en-US" sz="4300" b="1" dirty="0">
                <a:solidFill>
                  <a:srgbClr val="C00000"/>
                </a:solidFill>
              </a:rPr>
              <a:t>            TÁC ĐỘNG CỦA VIỆC SỬ DỤNG NĂNG LƯỢNG HIỆN NAY ĐỐI VỚI VIỆT NAM</a:t>
            </a:r>
            <a:endParaRPr lang="vi-VN" sz="4300" b="1" dirty="0">
              <a:solidFill>
                <a:srgbClr val="C00000"/>
              </a:solidFill>
            </a:endParaRPr>
          </a:p>
        </p:txBody>
      </p:sp>
      <p:pic>
        <p:nvPicPr>
          <p:cNvPr id="4" name="Picture 4"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37" y="2676440"/>
            <a:ext cx="5585976" cy="38915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169" y="2676440"/>
            <a:ext cx="5838797" cy="3891558"/>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descr="n87 Zalo Nguyen Thi Lan Anh"/>
          <p:cNvSpPr/>
          <p:nvPr/>
        </p:nvSpPr>
        <p:spPr>
          <a:xfrm>
            <a:off x="483326" y="1062752"/>
            <a:ext cx="2259874" cy="888274"/>
          </a:xfrm>
          <a:prstGeom prst="parallelogram">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C00000"/>
                </a:solidFill>
              </a:rPr>
              <a:t>BÀI 8</a:t>
            </a:r>
            <a:endParaRPr lang="en-US" sz="4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5558212" y="591805"/>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5756484" y="673072"/>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dirty="0">
                <a:solidFill>
                  <a:srgbClr val="FFFFFF"/>
                </a:solidFill>
                <a:latin typeface="Arial"/>
              </a:rPr>
              <a:t>4</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038830" y="1840945"/>
            <a:ext cx="9269803" cy="3765676"/>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332956" y="2169511"/>
            <a:ext cx="868155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noProof="0" dirty="0">
                <a:solidFill>
                  <a:srgbClr val="FF0000"/>
                </a:solidFill>
                <a:latin typeface="Arial"/>
              </a:rPr>
              <a:t>1</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lvl="0" algn="just">
              <a:defRPr/>
            </a:pPr>
            <a:r>
              <a:rPr lang="en-US" sz="2800" b="1" dirty="0">
                <a:solidFill>
                  <a:srgbClr val="0070C0"/>
                </a:solidFill>
              </a:rPr>
              <a:t>a)</a:t>
            </a:r>
            <a:r>
              <a:rPr lang="vi-VN" sz="2800" b="1" dirty="0">
                <a:solidFill>
                  <a:srgbClr val="0070C0"/>
                </a:solidFill>
              </a:rPr>
              <a:t> Tại sao cần đặt dàn nóng điều hòa và tủ lạnh ở nơi thoáng mát ?</a:t>
            </a:r>
          </a:p>
          <a:p>
            <a:pPr lvl="0" algn="just">
              <a:defRPr/>
            </a:pPr>
            <a:r>
              <a:rPr lang="en-US" sz="2800" b="1" dirty="0">
                <a:solidFill>
                  <a:srgbClr val="0070C0"/>
                </a:solidFill>
              </a:rPr>
              <a:t>b)</a:t>
            </a:r>
            <a:r>
              <a:rPr lang="vi-VN" sz="2800" b="1" dirty="0">
                <a:solidFill>
                  <a:srgbClr val="0070C0"/>
                </a:solidFill>
              </a:rPr>
              <a:t> Cần chọn bình nước nóng phù hợp với nhu cầu sử dụng như thế nào?</a:t>
            </a:r>
          </a:p>
          <a:p>
            <a:pPr lvl="0" algn="just">
              <a:defRPr/>
            </a:pPr>
            <a:r>
              <a:rPr lang="en-US" sz="2800" b="1" dirty="0">
                <a:solidFill>
                  <a:srgbClr val="0070C0"/>
                </a:solidFill>
              </a:rPr>
              <a:t>c)</a:t>
            </a:r>
            <a:r>
              <a:rPr lang="vi-VN" sz="2800" b="1" dirty="0">
                <a:solidFill>
                  <a:srgbClr val="0070C0"/>
                </a:solidFill>
              </a:rPr>
              <a:t> Trong quá trình sử dụng điều hòa, tủ lạnh, bình nước nóng cần chú ý điều gì để tiết kiệm điện?</a:t>
            </a: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175187" y="293983"/>
            <a:ext cx="1863643" cy="1728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47456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588651" y="-3910671"/>
            <a:ext cx="2951588" cy="1130831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673742" y="413517"/>
            <a:ext cx="10704005" cy="2677656"/>
          </a:xfrm>
          <a:prstGeom prst="rect">
            <a:avLst/>
          </a:prstGeom>
          <a:noFill/>
        </p:spPr>
        <p:txBody>
          <a:bodyPr wrap="square" rtlCol="0">
            <a:spAutoFit/>
          </a:bodyPr>
          <a:lstStyle/>
          <a:p>
            <a:pPr lvl="0" algn="just">
              <a:defRPr/>
            </a:pPr>
            <a:r>
              <a:rPr lang="en-US" sz="2800" b="1" dirty="0">
                <a:solidFill>
                  <a:srgbClr val="0070C0"/>
                </a:solidFill>
              </a:rPr>
              <a:t>a) </a:t>
            </a:r>
            <a:r>
              <a:rPr lang="vi-VN" sz="2800" b="1" dirty="0">
                <a:solidFill>
                  <a:srgbClr val="0070C0"/>
                </a:solidFill>
              </a:rPr>
              <a:t>Dàn nóng và dàn lạnh của tủ lạnh được đặt xung quanh tủ, đặc biệt là phía sau tủ lạnh là nơi có máy nén tủ lạnh và khay nước. Khi không có đủ không gian để tủ lạnh giải nhiệt có thể khiến tủ bị nóng lên một cách quá mức một cách thường xuyên, ảnh hưởng đến tuổi thọ của tủ lạnh, tủ lạnh tốn điện hơn.</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026" name="Picture 2" descr="n87 Zalo Nguyen Thi Lan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8499" y="3427640"/>
            <a:ext cx="6806180" cy="328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892481"/>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583325" y="-4922105"/>
            <a:ext cx="928438" cy="1130831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673742" y="413517"/>
            <a:ext cx="10704005" cy="523220"/>
          </a:xfrm>
          <a:prstGeom prst="rect">
            <a:avLst/>
          </a:prstGeom>
          <a:noFill/>
        </p:spPr>
        <p:txBody>
          <a:bodyPr wrap="square" rtlCol="0">
            <a:spAutoFit/>
          </a:bodyPr>
          <a:lstStyle/>
          <a:p>
            <a:pPr lvl="0" algn="just">
              <a:defRPr/>
            </a:pPr>
            <a:r>
              <a:rPr lang="en-US" sz="2800" b="1" dirty="0">
                <a:solidFill>
                  <a:srgbClr val="0070C0"/>
                </a:solidFill>
              </a:rPr>
              <a:t>b) </a:t>
            </a:r>
            <a:r>
              <a:rPr lang="en-US" sz="2800" b="1" dirty="0" err="1">
                <a:solidFill>
                  <a:srgbClr val="0070C0"/>
                </a:solidFill>
              </a:rPr>
              <a:t>Xác</a:t>
            </a:r>
            <a:r>
              <a:rPr lang="en-US" sz="2800" b="1" dirty="0">
                <a:solidFill>
                  <a:srgbClr val="0070C0"/>
                </a:solidFill>
              </a:rPr>
              <a:t> </a:t>
            </a:r>
            <a:r>
              <a:rPr lang="en-US" sz="2800" b="1" dirty="0" err="1">
                <a:solidFill>
                  <a:srgbClr val="0070C0"/>
                </a:solidFill>
              </a:rPr>
              <a:t>định</a:t>
            </a:r>
            <a:r>
              <a:rPr lang="en-US" sz="2800" b="1" dirty="0">
                <a:solidFill>
                  <a:srgbClr val="0070C0"/>
                </a:solidFill>
              </a:rPr>
              <a:t> </a:t>
            </a:r>
            <a:r>
              <a:rPr lang="en-US" sz="2800" b="1" dirty="0" err="1">
                <a:solidFill>
                  <a:srgbClr val="0070C0"/>
                </a:solidFill>
              </a:rPr>
              <a:t>tần</a:t>
            </a:r>
            <a:r>
              <a:rPr lang="en-US" sz="2800" b="1" dirty="0">
                <a:solidFill>
                  <a:srgbClr val="0070C0"/>
                </a:solidFill>
              </a:rPr>
              <a:t> </a:t>
            </a:r>
            <a:r>
              <a:rPr lang="en-US" sz="2800" b="1" dirty="0" err="1">
                <a:solidFill>
                  <a:srgbClr val="0070C0"/>
                </a:solidFill>
              </a:rPr>
              <a:t>suất</a:t>
            </a:r>
            <a:r>
              <a:rPr lang="en-US" sz="2800" b="1" dirty="0">
                <a:solidFill>
                  <a:srgbClr val="0070C0"/>
                </a:solidFill>
              </a:rPr>
              <a:t> </a:t>
            </a:r>
            <a:r>
              <a:rPr lang="en-US" sz="2800" b="1" dirty="0" err="1">
                <a:solidFill>
                  <a:srgbClr val="0070C0"/>
                </a:solidFill>
              </a:rPr>
              <a:t>sử</a:t>
            </a:r>
            <a:r>
              <a:rPr lang="en-US" sz="2800" b="1" dirty="0">
                <a:solidFill>
                  <a:srgbClr val="0070C0"/>
                </a:solidFill>
              </a:rPr>
              <a:t> </a:t>
            </a:r>
            <a:r>
              <a:rPr lang="en-US" sz="2800" b="1" dirty="0" err="1">
                <a:solidFill>
                  <a:srgbClr val="0070C0"/>
                </a:solidFill>
              </a:rPr>
              <a:t>dụng</a:t>
            </a:r>
            <a:r>
              <a:rPr lang="en-US" sz="2800" b="1" dirty="0">
                <a:solidFill>
                  <a:srgbClr val="0070C0"/>
                </a:solidFill>
              </a:rPr>
              <a:t> </a:t>
            </a:r>
            <a:r>
              <a:rPr lang="en-US" sz="2800" b="1" dirty="0" err="1">
                <a:solidFill>
                  <a:srgbClr val="0070C0"/>
                </a:solidFill>
              </a:rPr>
              <a:t>bình</a:t>
            </a:r>
            <a:r>
              <a:rPr lang="en-US" sz="2800" b="1" dirty="0">
                <a:solidFill>
                  <a:srgbClr val="0070C0"/>
                </a:solidFill>
              </a:rPr>
              <a:t> </a:t>
            </a:r>
            <a:r>
              <a:rPr lang="en-US" sz="2800" b="1" dirty="0" err="1">
                <a:solidFill>
                  <a:srgbClr val="0070C0"/>
                </a:solidFill>
              </a:rPr>
              <a:t>nóng</a:t>
            </a:r>
            <a:r>
              <a:rPr lang="en-US" sz="2800" b="1" dirty="0">
                <a:solidFill>
                  <a:srgbClr val="0070C0"/>
                </a:solidFill>
              </a:rPr>
              <a:t> </a:t>
            </a:r>
            <a:r>
              <a:rPr lang="en-US" sz="2800" b="1" dirty="0" err="1">
                <a:solidFill>
                  <a:srgbClr val="0070C0"/>
                </a:solidFill>
              </a:rPr>
              <a:t>lạnh</a:t>
            </a:r>
            <a:r>
              <a:rPr lang="en-US" sz="2800" b="1" dirty="0">
                <a:solidFill>
                  <a:srgbClr val="0070C0"/>
                </a:solidFill>
              </a:rPr>
              <a:t> </a:t>
            </a:r>
            <a:r>
              <a:rPr lang="en-US" sz="2800" b="1" dirty="0" err="1">
                <a:solidFill>
                  <a:srgbClr val="0070C0"/>
                </a:solidFill>
              </a:rPr>
              <a:t>nhiều</a:t>
            </a:r>
            <a:r>
              <a:rPr lang="en-US" sz="2800" b="1" dirty="0">
                <a:solidFill>
                  <a:srgbClr val="0070C0"/>
                </a:solidFill>
              </a:rPr>
              <a:t> hay </a:t>
            </a:r>
            <a:r>
              <a:rPr lang="en-US" sz="2800" b="1" dirty="0" err="1">
                <a:solidFill>
                  <a:srgbClr val="0070C0"/>
                </a:solidFill>
              </a:rPr>
              <a:t>ít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2050" name="Picture 2" descr="n87 Zalo Nguyen Thi Lan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42" y="1530761"/>
            <a:ext cx="4275069" cy="28714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87 Zalo Nguyen Thi Lan Anh"/>
          <p:cNvPicPr>
            <a:picLocks noChangeAspect="1" noChangeArrowheads="1"/>
          </p:cNvPicPr>
          <p:nvPr/>
        </p:nvPicPr>
        <p:blipFill rotWithShape="1">
          <a:blip r:embed="rId3">
            <a:extLst>
              <a:ext uri="{28A0092B-C50C-407E-A947-70E740481C1C}">
                <a14:useLocalDpi xmlns:a14="http://schemas.microsoft.com/office/drawing/2010/main" val="0"/>
              </a:ext>
            </a:extLst>
          </a:blip>
          <a:srcRect t="23566"/>
          <a:stretch/>
        </p:blipFill>
        <p:spPr bwMode="auto">
          <a:xfrm>
            <a:off x="6565901" y="1518672"/>
            <a:ext cx="4622382" cy="28146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87 Zalo Nguyen Thi Lan Anh"/>
          <p:cNvSpPr txBox="1"/>
          <p:nvPr/>
        </p:nvSpPr>
        <p:spPr>
          <a:xfrm>
            <a:off x="6047544" y="4937808"/>
            <a:ext cx="5362957" cy="1569660"/>
          </a:xfrm>
          <a:prstGeom prst="rect">
            <a:avLst/>
          </a:prstGeom>
          <a:solidFill>
            <a:srgbClr val="FFC000"/>
          </a:solidFill>
        </p:spPr>
        <p:txBody>
          <a:bodyPr wrap="square" rtlCol="0">
            <a:spAutoFit/>
          </a:bodyPr>
          <a:lstStyle/>
          <a:p>
            <a:pPr algn="ctr"/>
            <a:r>
              <a:rPr lang="en-US" sz="2400" b="1" dirty="0"/>
              <a:t>Ở </a:t>
            </a:r>
            <a:r>
              <a:rPr lang="en-US" sz="2400" b="1" dirty="0" err="1"/>
              <a:t>vùng</a:t>
            </a:r>
            <a:r>
              <a:rPr lang="en-US" sz="2400" b="1" dirty="0"/>
              <a:t> </a:t>
            </a:r>
            <a:r>
              <a:rPr lang="vi-VN" sz="2400" b="1" dirty="0"/>
              <a:t>nhiệt độ lạnh </a:t>
            </a:r>
            <a:r>
              <a:rPr lang="en-US" sz="2400" b="1" dirty="0" err="1"/>
              <a:t>thì</a:t>
            </a:r>
            <a:r>
              <a:rPr lang="en-US" sz="2400" b="1" dirty="0"/>
              <a:t> </a:t>
            </a:r>
            <a:r>
              <a:rPr lang="vi-VN" sz="2400" b="1" dirty="0"/>
              <a:t>sử dụng bình nước lạnh gián tiếp sẽ tiết kiệm điện và lưu trữ được nước nóng để sử dụng cho nhiều người.</a:t>
            </a:r>
            <a:endParaRPr lang="en-US" sz="2400" b="1" dirty="0"/>
          </a:p>
        </p:txBody>
      </p:sp>
      <p:sp>
        <p:nvSpPr>
          <p:cNvPr id="8" name="TextBox 7" descr="n87 Zalo Nguyen Thi Lan Anh"/>
          <p:cNvSpPr txBox="1"/>
          <p:nvPr/>
        </p:nvSpPr>
        <p:spPr>
          <a:xfrm>
            <a:off x="386420" y="4939054"/>
            <a:ext cx="5126105" cy="1569660"/>
          </a:xfrm>
          <a:prstGeom prst="rect">
            <a:avLst/>
          </a:prstGeom>
          <a:solidFill>
            <a:srgbClr val="FFC000"/>
          </a:solidFill>
        </p:spPr>
        <p:txBody>
          <a:bodyPr wrap="square" rtlCol="0">
            <a:spAutoFit/>
          </a:bodyPr>
          <a:lstStyle/>
          <a:p>
            <a:pPr algn="ctr"/>
            <a:r>
              <a:rPr lang="en-US" sz="2400" b="1" dirty="0"/>
              <a:t>Ở </a:t>
            </a:r>
            <a:r>
              <a:rPr lang="en-US" sz="2400" b="1" dirty="0" err="1"/>
              <a:t>vùng</a:t>
            </a:r>
            <a:r>
              <a:rPr lang="en-US" sz="2400" b="1" dirty="0"/>
              <a:t> </a:t>
            </a:r>
            <a:r>
              <a:rPr lang="vi-VN" sz="2400" b="1" dirty="0"/>
              <a:t>khí hậu thường nắng nóng </a:t>
            </a:r>
            <a:r>
              <a:rPr lang="en-US" sz="2400" b="1" dirty="0" err="1"/>
              <a:t>thì</a:t>
            </a:r>
            <a:r>
              <a:rPr lang="vi-VN" sz="2400" b="1" dirty="0"/>
              <a:t> tần suất sử dụng bình nóng lạnh sẽ ít</a:t>
            </a:r>
            <a:r>
              <a:rPr lang="en-US" sz="2400" b="1" dirty="0"/>
              <a:t>, </a:t>
            </a:r>
            <a:r>
              <a:rPr lang="vi-VN" sz="2400" b="1" dirty="0"/>
              <a:t>sử dụng bình nóng lạnh trực</a:t>
            </a:r>
            <a:r>
              <a:rPr lang="en-US" sz="2000" b="1" dirty="0"/>
              <a:t>.</a:t>
            </a:r>
          </a:p>
        </p:txBody>
      </p:sp>
    </p:spTree>
    <p:extLst>
      <p:ext uri="{BB962C8B-B14F-4D97-AF65-F5344CB8AC3E}">
        <p14:creationId xmlns:p14="http://schemas.microsoft.com/office/powerpoint/2010/main" val="36337388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81000">
              <a:srgbClr val="92D050"/>
            </a:gs>
            <a:gs pos="73000">
              <a:srgbClr val="00B0F0"/>
            </a:gs>
            <a:gs pos="57000">
              <a:srgbClr val="00B050"/>
            </a:gs>
            <a:gs pos="39000">
              <a:schemeClr val="accent4">
                <a:lumMod val="20000"/>
                <a:lumOff val="80000"/>
              </a:schemeClr>
            </a:gs>
            <a:gs pos="6000">
              <a:srgbClr val="66FF33"/>
            </a:gs>
            <a:gs pos="3000">
              <a:schemeClr val="accent3">
                <a:lumMod val="0"/>
                <a:lumOff val="100000"/>
              </a:schemeClr>
            </a:gs>
            <a:gs pos="23000">
              <a:schemeClr val="accent3">
                <a:lumMod val="0"/>
                <a:lumOff val="100000"/>
              </a:schemeClr>
            </a:gs>
            <a:gs pos="89000">
              <a:schemeClr val="accent3">
                <a:lumMod val="100000"/>
              </a:schemeClr>
            </a:gs>
          </a:gsLst>
          <a:lin ang="18900000" scaled="1"/>
          <a:tileRect/>
        </a:gradFill>
        <a:effectLst/>
      </p:bgPr>
    </p:bg>
    <p:spTree>
      <p:nvGrpSpPr>
        <p:cNvPr id="1" name=""/>
        <p:cNvGrpSpPr/>
        <p:nvPr/>
      </p:nvGrpSpPr>
      <p:grpSpPr>
        <a:xfrm>
          <a:off x="0" y="0"/>
          <a:ext cx="0" cy="0"/>
          <a:chOff x="0" y="0"/>
          <a:chExt cx="0" cy="0"/>
        </a:xfrm>
      </p:grpSpPr>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641743" y="-3389332"/>
            <a:ext cx="928438" cy="8237380"/>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2267413" y="385170"/>
            <a:ext cx="8261252" cy="523220"/>
          </a:xfrm>
          <a:prstGeom prst="rect">
            <a:avLst/>
          </a:prstGeom>
          <a:noFill/>
        </p:spPr>
        <p:txBody>
          <a:bodyPr wrap="square" rtlCol="0">
            <a:spAutoFit/>
          </a:bodyPr>
          <a:lstStyle/>
          <a:p>
            <a:pPr lvl="0" algn="just">
              <a:defRPr/>
            </a:pPr>
            <a:r>
              <a:rPr lang="vi-VN" sz="2800" b="1" dirty="0">
                <a:solidFill>
                  <a:srgbClr val="0070C0"/>
                </a:solidFill>
                <a:latin typeface="Arial"/>
              </a:rPr>
              <a:t>Xác định số người sử dụng bình nóng lạnh</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7" name="TextBox 6" descr="n87 Zalo Nguyen Thi Lan Anh"/>
          <p:cNvSpPr txBox="1"/>
          <p:nvPr/>
        </p:nvSpPr>
        <p:spPr>
          <a:xfrm>
            <a:off x="1502862" y="5625792"/>
            <a:ext cx="8882109" cy="954107"/>
          </a:xfrm>
          <a:prstGeom prst="rect">
            <a:avLst/>
          </a:prstGeom>
          <a:solidFill>
            <a:srgbClr val="FFC000"/>
          </a:solidFill>
        </p:spPr>
        <p:txBody>
          <a:bodyPr wrap="square" rtlCol="0">
            <a:spAutoFit/>
          </a:bodyPr>
          <a:lstStyle/>
          <a:p>
            <a:pPr lvl="0" algn="ctr"/>
            <a:r>
              <a:rPr lang="vi-VN" sz="2800" b="1" dirty="0">
                <a:solidFill>
                  <a:srgbClr val="000000"/>
                </a:solidFill>
                <a:latin typeface="Arial"/>
              </a:rPr>
              <a:t>Tùy vào số người sử dụng mà lựa chọn bình nóng lạnh có dung tích và công suất phù hợp.</a:t>
            </a:r>
            <a:endParaRPr kumimoji="0" lang="en-US" sz="2800" b="1" i="0" u="none" strike="noStrike" kern="1200" cap="none" spc="0" normalizeH="0" baseline="0" noProof="0" dirty="0">
              <a:ln>
                <a:noFill/>
              </a:ln>
              <a:solidFill>
                <a:srgbClr val="000000"/>
              </a:solidFill>
              <a:effectLst/>
              <a:uLnTx/>
              <a:uFillTx/>
              <a:latin typeface="Arial"/>
            </a:endParaRPr>
          </a:p>
        </p:txBody>
      </p:sp>
      <p:pic>
        <p:nvPicPr>
          <p:cNvPr id="3078" name="Picture 6" descr="n87 Zalo Nguyen Thi Lan Anh"/>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2628480" y="1388919"/>
            <a:ext cx="6954964" cy="4110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685872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924203" y="-3001132"/>
            <a:ext cx="2551429" cy="11469486"/>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705394" y="1582924"/>
            <a:ext cx="10711543" cy="2308324"/>
          </a:xfrm>
          <a:prstGeom prst="rect">
            <a:avLst/>
          </a:prstGeom>
          <a:noFill/>
        </p:spPr>
        <p:txBody>
          <a:bodyPr wrap="square" rtlCol="0">
            <a:spAutoFit/>
          </a:bodyPr>
          <a:lstStyle/>
          <a:p>
            <a:pPr marL="457200" lvl="0" indent="-457200" algn="just">
              <a:buFont typeface="Wingdings" panose="05000000000000000000" pitchFamily="2" charset="2"/>
              <a:buChar char="ü"/>
              <a:defRPr/>
            </a:pPr>
            <a:r>
              <a:rPr lang="vi-VN" sz="2400" b="1" dirty="0">
                <a:solidFill>
                  <a:srgbClr val="0070C0"/>
                </a:solidFill>
              </a:rPr>
              <a:t>Hãy để nhiệt độ ở mức trên 20</a:t>
            </a:r>
            <a:r>
              <a:rPr lang="vi-VN" sz="2400" b="1" baseline="30000" dirty="0">
                <a:solidFill>
                  <a:srgbClr val="0070C0"/>
                </a:solidFill>
              </a:rPr>
              <a:t>o</a:t>
            </a:r>
            <a:r>
              <a:rPr lang="vi-VN" sz="2400" b="1" dirty="0">
                <a:solidFill>
                  <a:srgbClr val="0070C0"/>
                </a:solidFill>
              </a:rPr>
              <a:t>C. Cứ cao hơn 10</a:t>
            </a:r>
            <a:r>
              <a:rPr lang="vi-VN" sz="2400" b="1" baseline="30000" dirty="0">
                <a:solidFill>
                  <a:srgbClr val="0070C0"/>
                </a:solidFill>
              </a:rPr>
              <a:t>o</a:t>
            </a:r>
            <a:r>
              <a:rPr lang="vi-VN" sz="2400" b="1" dirty="0">
                <a:solidFill>
                  <a:srgbClr val="0070C0"/>
                </a:solidFill>
              </a:rPr>
              <a:t>C là bạn đã tiết kiệm được 10% điện năng. </a:t>
            </a:r>
          </a:p>
          <a:p>
            <a:pPr marL="457200" lvl="0" indent="-457200" algn="just">
              <a:buFont typeface="Wingdings" panose="05000000000000000000" pitchFamily="2" charset="2"/>
              <a:buChar char="ü"/>
              <a:defRPr/>
            </a:pPr>
            <a:r>
              <a:rPr lang="vi-VN" sz="2400" b="1" dirty="0">
                <a:solidFill>
                  <a:srgbClr val="0070C0"/>
                </a:solidFill>
              </a:rPr>
              <a:t>Nếu bạn thường xuyên lau chùi bộ phận lọc thì sẽ tiết kiệm được từ 5 - 7% điện năng. Nếu đặt máy xa tường bạn sẽ tiết kiệm 20 - 25% điện năng. </a:t>
            </a:r>
            <a:endParaRPr lang="en-US" sz="2400" b="1" dirty="0">
              <a:solidFill>
                <a:srgbClr val="0070C0"/>
              </a:solidFill>
            </a:endParaRPr>
          </a:p>
          <a:p>
            <a:pPr marL="457200" lvl="0" indent="-457200" algn="just">
              <a:buFont typeface="Wingdings" panose="05000000000000000000" pitchFamily="2" charset="2"/>
              <a:buChar char="ü"/>
              <a:defRPr/>
            </a:pPr>
            <a:r>
              <a:rPr lang="vi-VN" sz="2400" b="1" dirty="0">
                <a:solidFill>
                  <a:srgbClr val="0070C0"/>
                </a:solidFill>
              </a:rPr>
              <a:t>Nên tắt máy điều hòa nếu bạn vắng nhà 1 giờ trở lên.</a:t>
            </a:r>
          </a:p>
        </p:txBody>
      </p:sp>
      <p:sp>
        <p:nvSpPr>
          <p:cNvPr id="14" name="Cloud 13" descr="n87 Zalo Nguyen Thi Lan Anh"/>
          <p:cNvSpPr/>
          <p:nvPr/>
        </p:nvSpPr>
        <p:spPr>
          <a:xfrm>
            <a:off x="2712362" y="0"/>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5" name="TextBox 14" descr="n87 Zalo Nguyen Thi Lan Anh"/>
          <p:cNvSpPr txBox="1"/>
          <p:nvPr/>
        </p:nvSpPr>
        <p:spPr>
          <a:xfrm>
            <a:off x="3961127" y="406725"/>
            <a:ext cx="37498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Arial"/>
              </a:rPr>
              <a:t>Sử</a:t>
            </a:r>
            <a:r>
              <a:rPr lang="en-US" sz="2800" b="1" dirty="0">
                <a:solidFill>
                  <a:srgbClr val="FF0000"/>
                </a:solidFill>
                <a:latin typeface="Arial"/>
              </a:rPr>
              <a:t> </a:t>
            </a:r>
            <a:r>
              <a:rPr lang="en-US" sz="2800" b="1" dirty="0" err="1">
                <a:solidFill>
                  <a:srgbClr val="FF0000"/>
                </a:solidFill>
                <a:latin typeface="Arial"/>
              </a:rPr>
              <a:t>dụng</a:t>
            </a:r>
            <a:r>
              <a:rPr lang="en-US" sz="2800" b="1" dirty="0">
                <a:solidFill>
                  <a:srgbClr val="FF0000"/>
                </a:solidFill>
                <a:latin typeface="Arial"/>
              </a:rPr>
              <a:t> </a:t>
            </a:r>
            <a:r>
              <a:rPr lang="en-US" sz="2800" b="1" dirty="0" err="1">
                <a:solidFill>
                  <a:srgbClr val="FF0000"/>
                </a:solidFill>
                <a:latin typeface="Arial"/>
              </a:rPr>
              <a:t>điều</a:t>
            </a:r>
            <a:r>
              <a:rPr lang="en-US" sz="2800" b="1" dirty="0">
                <a:solidFill>
                  <a:srgbClr val="FF0000"/>
                </a:solidFill>
                <a:latin typeface="Arial"/>
              </a:rPr>
              <a:t> </a:t>
            </a:r>
            <a:r>
              <a:rPr lang="en-US" sz="2800" b="1" dirty="0" err="1">
                <a:solidFill>
                  <a:srgbClr val="FF0000"/>
                </a:solidFill>
                <a:latin typeface="Arial"/>
              </a:rPr>
              <a:t>hòa</a:t>
            </a:r>
            <a:endParaRPr kumimoji="0" lang="en-US" sz="2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4098" name="Picture 2" descr="n87 Zalo Nguyen Thi Lan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329" y="4104962"/>
            <a:ext cx="3920036" cy="26117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033" y="4074668"/>
            <a:ext cx="4403362" cy="2642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31773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246453" y="-3328811"/>
            <a:ext cx="1895979" cy="11469486"/>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705394" y="1582924"/>
            <a:ext cx="10711543" cy="1569660"/>
          </a:xfrm>
          <a:prstGeom prst="rect">
            <a:avLst/>
          </a:prstGeom>
          <a:noFill/>
        </p:spPr>
        <p:txBody>
          <a:bodyPr wrap="square" rtlCol="0">
            <a:spAutoFit/>
          </a:bodyPr>
          <a:lstStyle/>
          <a:p>
            <a:pPr marL="457200" lvl="0" indent="-457200" algn="just">
              <a:buFont typeface="Wingdings" panose="05000000000000000000" pitchFamily="2" charset="2"/>
              <a:buChar char="ü"/>
              <a:defRPr/>
            </a:pPr>
            <a:r>
              <a:rPr lang="vi-VN" sz="2400" b="1" dirty="0">
                <a:solidFill>
                  <a:srgbClr val="0070C0"/>
                </a:solidFill>
              </a:rPr>
              <a:t>Chỉ bật máy chạy trước khi tắm khoảng 10 - 15 phút</a:t>
            </a:r>
          </a:p>
          <a:p>
            <a:pPr marL="457200" lvl="0" indent="-457200" algn="just">
              <a:buFont typeface="Wingdings" panose="05000000000000000000" pitchFamily="2" charset="2"/>
              <a:buChar char="ü"/>
              <a:defRPr/>
            </a:pPr>
            <a:r>
              <a:rPr lang="vi-VN" sz="2400" b="1" dirty="0">
                <a:solidFill>
                  <a:srgbClr val="0070C0"/>
                </a:solidFill>
              </a:rPr>
              <a:t>Điều chỉnh nhiệt độ nước hợp lý</a:t>
            </a:r>
          </a:p>
          <a:p>
            <a:pPr marL="457200" lvl="0" indent="-457200" algn="just">
              <a:buFont typeface="Wingdings" panose="05000000000000000000" pitchFamily="2" charset="2"/>
              <a:buChar char="ü"/>
              <a:defRPr/>
            </a:pPr>
            <a:r>
              <a:rPr lang="vi-VN" sz="2400" b="1" dirty="0">
                <a:solidFill>
                  <a:srgbClr val="0070C0"/>
                </a:solidFill>
              </a:rPr>
              <a:t>Ngắt điện cầu dao khi không sử dụng</a:t>
            </a:r>
          </a:p>
          <a:p>
            <a:pPr marL="457200" lvl="0" indent="-457200" algn="just">
              <a:buFont typeface="Wingdings" panose="05000000000000000000" pitchFamily="2" charset="2"/>
              <a:buChar char="ü"/>
              <a:defRPr/>
            </a:pPr>
            <a:r>
              <a:rPr lang="vi-VN" sz="2400" b="1" dirty="0">
                <a:solidFill>
                  <a:srgbClr val="0070C0"/>
                </a:solidFill>
              </a:rPr>
              <a:t>Vệ sinh và bảo trì máy nước nóng thường xuyên</a:t>
            </a:r>
          </a:p>
        </p:txBody>
      </p:sp>
      <p:sp>
        <p:nvSpPr>
          <p:cNvPr id="14" name="Cloud 13" descr="n87 Zalo Nguyen Thi Lan Anh"/>
          <p:cNvSpPr/>
          <p:nvPr/>
        </p:nvSpPr>
        <p:spPr>
          <a:xfrm>
            <a:off x="2712362" y="0"/>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5" name="TextBox 14" descr="n87 Zalo Nguyen Thi Lan Anh"/>
          <p:cNvSpPr txBox="1"/>
          <p:nvPr/>
        </p:nvSpPr>
        <p:spPr>
          <a:xfrm>
            <a:off x="3564675" y="406725"/>
            <a:ext cx="45427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a:ea typeface="+mn-ea"/>
                <a:cs typeface="+mn-cs"/>
              </a:rPr>
              <a:t>Sử</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dụng</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bình</a:t>
            </a:r>
            <a:r>
              <a:rPr kumimoji="0" lang="en-US" sz="2800" b="1" i="0" u="none" strike="noStrike" kern="1200" cap="none" spc="0" normalizeH="0" noProof="0" dirty="0">
                <a:ln>
                  <a:noFill/>
                </a:ln>
                <a:solidFill>
                  <a:srgbClr val="FF0000"/>
                </a:solidFill>
                <a:effectLst/>
                <a:uLnTx/>
                <a:uFillTx/>
                <a:latin typeface="Arial"/>
                <a:ea typeface="+mn-ea"/>
                <a:cs typeface="+mn-cs"/>
              </a:rPr>
              <a:t> </a:t>
            </a:r>
            <a:r>
              <a:rPr kumimoji="0" lang="en-US" sz="2800" b="1" i="0" u="none" strike="noStrike" kern="1200" cap="none" spc="0" normalizeH="0" noProof="0" dirty="0" err="1">
                <a:ln>
                  <a:noFill/>
                </a:ln>
                <a:solidFill>
                  <a:srgbClr val="FF0000"/>
                </a:solidFill>
                <a:effectLst/>
                <a:uLnTx/>
                <a:uFillTx/>
                <a:latin typeface="Arial"/>
                <a:ea typeface="+mn-ea"/>
                <a:cs typeface="+mn-cs"/>
              </a:rPr>
              <a:t>nước</a:t>
            </a:r>
            <a:r>
              <a:rPr kumimoji="0" lang="en-US" sz="2800" b="1" i="0" u="none" strike="noStrike" kern="1200" cap="none" spc="0" normalizeH="0" noProof="0" dirty="0">
                <a:ln>
                  <a:noFill/>
                </a:ln>
                <a:solidFill>
                  <a:srgbClr val="FF0000"/>
                </a:solidFill>
                <a:effectLst/>
                <a:uLnTx/>
                <a:uFillTx/>
                <a:latin typeface="Arial"/>
                <a:ea typeface="+mn-ea"/>
                <a:cs typeface="+mn-cs"/>
              </a:rPr>
              <a:t> </a:t>
            </a:r>
            <a:r>
              <a:rPr kumimoji="0" lang="en-US" sz="2800" b="1" i="0" u="none" strike="noStrike" kern="1200" cap="none" spc="0" normalizeH="0" noProof="0" dirty="0" err="1">
                <a:ln>
                  <a:noFill/>
                </a:ln>
                <a:solidFill>
                  <a:srgbClr val="FF0000"/>
                </a:solidFill>
                <a:effectLst/>
                <a:uLnTx/>
                <a:uFillTx/>
                <a:latin typeface="Arial"/>
                <a:ea typeface="+mn-ea"/>
                <a:cs typeface="+mn-cs"/>
              </a:rPr>
              <a:t>nóng</a:t>
            </a:r>
            <a:endParaRPr kumimoji="0" lang="en-US" sz="2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5122" name="Picture 2" descr="n87 Zalo Nguyen Thi Lan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76" y="3670266"/>
            <a:ext cx="5066295" cy="28497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759" y="3670266"/>
            <a:ext cx="4338048" cy="284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728571"/>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4888218" y="489843"/>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5086490" y="571110"/>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4</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038830" y="1468894"/>
            <a:ext cx="9900621" cy="1222056"/>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332956" y="1635567"/>
            <a:ext cx="9449741"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a:rPr>
              <a:t>2</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latin typeface="Arial"/>
              </a:rPr>
              <a:t>Hãy nêu một số biện pháp tiết kiệm năng lượng khi sử dụng các thiết bị điện trong gia đình em?</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175187" y="293983"/>
            <a:ext cx="1863643" cy="172811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1347" y="2756347"/>
            <a:ext cx="6322916" cy="381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05145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CF1C6"/>
        </a:solidFill>
        <a:effectLst/>
      </p:bgPr>
    </p:bg>
    <p:spTree>
      <p:nvGrpSpPr>
        <p:cNvPr id="1" name=""/>
        <p:cNvGrpSpPr/>
        <p:nvPr/>
      </p:nvGrpSpPr>
      <p:grpSpPr>
        <a:xfrm>
          <a:off x="0" y="0"/>
          <a:ext cx="0" cy="0"/>
          <a:chOff x="0" y="0"/>
          <a:chExt cx="0" cy="0"/>
        </a:xfrm>
      </p:grpSpPr>
      <p:pic>
        <p:nvPicPr>
          <p:cNvPr id="7172" name="Picture 4" descr="n87 Zalo Nguyen Thi Lan Anh"/>
          <p:cNvPicPr>
            <a:picLocks noChangeAspect="1" noChangeArrowheads="1"/>
          </p:cNvPicPr>
          <p:nvPr/>
        </p:nvPicPr>
        <p:blipFill rotWithShape="1">
          <a:blip r:embed="rId2">
            <a:extLst>
              <a:ext uri="{28A0092B-C50C-407E-A947-70E740481C1C}">
                <a14:useLocalDpi xmlns:a14="http://schemas.microsoft.com/office/drawing/2010/main" val="0"/>
              </a:ext>
            </a:extLst>
          </a:blip>
          <a:srcRect t="23676" b="7335"/>
          <a:stretch/>
        </p:blipFill>
        <p:spPr bwMode="auto">
          <a:xfrm>
            <a:off x="4138170" y="1"/>
            <a:ext cx="80538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87 Zalo Nguyen Thi Lan Anh"/>
          <p:cNvSpPr txBox="1"/>
          <p:nvPr/>
        </p:nvSpPr>
        <p:spPr>
          <a:xfrm>
            <a:off x="6100354" y="4167051"/>
            <a:ext cx="640080" cy="369332"/>
          </a:xfrm>
          <a:prstGeom prst="rect">
            <a:avLst/>
          </a:prstGeom>
          <a:noFill/>
        </p:spPr>
        <p:txBody>
          <a:bodyPr wrap="square" rtlCol="0">
            <a:spAutoFit/>
          </a:bodyPr>
          <a:lstStyle/>
          <a:p>
            <a:endParaRPr lang="en-US" dirty="0"/>
          </a:p>
        </p:txBody>
      </p:sp>
      <p:pic>
        <p:nvPicPr>
          <p:cNvPr id="7176" name="Picture 8" descr="n87 Zalo Nguyen Thi Lan Anh"/>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6711" b="92932" l="9936" r="92961">
                        <a14:foregroundMark x1="22364" y1="45114" x2="22364" y2="45114"/>
                        <a14:foregroundMark x1="31895" y1="79000" x2="31895" y2="79000"/>
                        <a14:foregroundMark x1="35458" y1="79000" x2="35458" y2="79000"/>
                        <a14:foregroundMark x1="39426" y1="80046" x2="39426" y2="80046"/>
                        <a14:foregroundMark x1="50927" y1="80735" x2="50927" y2="80735"/>
                        <a14:foregroundMark x1="55272" y1="79689" x2="55272" y2="79689"/>
                        <a14:foregroundMark x1="60429" y1="79357" x2="60429" y2="79357"/>
                        <a14:foregroundMark x1="65209" y1="79357" x2="65209" y2="79357"/>
                        <a14:foregroundMark x1="67961" y1="81092" x2="67961" y2="81092"/>
                        <a14:foregroundMark x1="53302" y1="87038" x2="53302" y2="87038"/>
                        <a14:foregroundMark x1="56866" y1="86680" x2="56866" y2="86680"/>
                        <a14:foregroundMark x1="46176" y1="86323" x2="46176" y2="86323"/>
                        <a14:foregroundMark x1="42584" y1="86323" x2="42584" y2="86323"/>
                        <a14:foregroundMark x1="48928" y1="87038" x2="48928" y2="87038"/>
                        <a14:foregroundMark x1="50927" y1="86706" x2="50927" y2="86706"/>
                        <a14:foregroundMark x1="59212" y1="83133" x2="59212" y2="83133"/>
                        <a14:foregroundMark x1="73667" y1="87395" x2="73667" y2="87395"/>
                        <a14:foregroundMark x1="52868" y1="85175" x2="52868" y2="85175"/>
                      </a14:backgroundRemoval>
                    </a14:imgEffect>
                  </a14:imgLayer>
                </a14:imgProps>
              </a:ext>
              <a:ext uri="{28A0092B-C50C-407E-A947-70E740481C1C}">
                <a14:useLocalDpi xmlns:a14="http://schemas.microsoft.com/office/drawing/2010/main" val="0"/>
              </a:ext>
            </a:extLst>
          </a:blip>
          <a:srcRect/>
          <a:stretch>
            <a:fillRect/>
          </a:stretch>
        </p:blipFill>
        <p:spPr bwMode="auto">
          <a:xfrm>
            <a:off x="487396" y="0"/>
            <a:ext cx="2827304" cy="320979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n87 Zalo Nguyen Thi Lan Anh"/>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23" b="98496" l="6500" r="97750">
                        <a14:foregroundMark x1="90250" y1="44361" x2="90250" y2="44361"/>
                        <a14:foregroundMark x1="84750" y1="50000" x2="84750" y2="50000"/>
                        <a14:backgroundMark x1="76750" y1="38346" x2="76750" y2="38346"/>
                        <a14:backgroundMark x1="79250" y1="39850" x2="79250" y2="39850"/>
                        <a14:backgroundMark x1="80250" y1="38346" x2="80250" y2="38346"/>
                        <a14:backgroundMark x1="76500" y1="41353" x2="76500" y2="41353"/>
                        <a14:backgroundMark x1="80500" y1="43609" x2="80500" y2="43609"/>
                        <a14:backgroundMark x1="84750" y1="30075" x2="84750" y2="30075"/>
                      </a14:backgroundRemoval>
                    </a14:imgEffect>
                  </a14:imgLayer>
                </a14:imgProps>
              </a:ext>
              <a:ext uri="{28A0092B-C50C-407E-A947-70E740481C1C}">
                <a14:useLocalDpi xmlns:a14="http://schemas.microsoft.com/office/drawing/2010/main" val="0"/>
              </a:ext>
            </a:extLst>
          </a:blip>
          <a:srcRect/>
          <a:stretch>
            <a:fillRect/>
          </a:stretch>
        </p:blipFill>
        <p:spPr bwMode="auto">
          <a:xfrm>
            <a:off x="119635" y="1818066"/>
            <a:ext cx="38100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n87 Zalo Nguyen Thi Lan A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3000" r="90000">
                        <a14:foregroundMark x1="24333" y1="43333" x2="24333" y2="43333"/>
                        <a14:foregroundMark x1="41667" y1="38889" x2="41667" y2="38889"/>
                        <a14:foregroundMark x1="58167" y1="40000" x2="58167" y2="40000"/>
                        <a14:foregroundMark x1="66167" y1="37500" x2="66167" y2="37500"/>
                        <a14:foregroundMark x1="24000" y1="63056" x2="24000" y2="63056"/>
                        <a14:foregroundMark x1="29667" y1="65556" x2="29667" y2="65556"/>
                        <a14:foregroundMark x1="44333" y1="69444" x2="44333" y2="69444"/>
                        <a14:foregroundMark x1="55833" y1="66944" x2="55833" y2="66944"/>
                        <a14:foregroundMark x1="67333" y1="66944" x2="67333" y2="66944"/>
                        <a14:foregroundMark x1="71500" y1="61944" x2="71500" y2="61944"/>
                        <a14:foregroundMark x1="69167" y1="60556" x2="69167"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243698" y="4351717"/>
            <a:ext cx="3314700" cy="1988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481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8198" name="Picture 6" descr="n87 Zalo Nguyen Thi Lan Anh"/>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050" b="97950" l="9961" r="89844">
                        <a14:foregroundMark x1="32520" y1="40694" x2="32520" y2="40694"/>
                        <a14:foregroundMark x1="60156" y1="24606" x2="60156" y2="24606"/>
                        <a14:foregroundMark x1="62402" y1="19401" x2="62402" y2="19401"/>
                        <a14:foregroundMark x1="60352" y1="17666" x2="60156" y2="18612"/>
                        <a14:foregroundMark x1="58203" y1="21767" x2="58203" y2="21767"/>
                        <a14:foregroundMark x1="54688" y1="24448" x2="55273" y2="26025"/>
                        <a14:foregroundMark x1="52734" y1="24132" x2="52734" y2="24132"/>
                        <a14:foregroundMark x1="53809" y1="23186" x2="53809" y2="23186"/>
                        <a14:foregroundMark x1="58105" y1="26498" x2="58105" y2="26498"/>
                        <a14:foregroundMark x1="70703" y1="39274" x2="70703" y2="39274"/>
                        <a14:foregroundMark x1="72168" y1="42587" x2="72168" y2="44164"/>
                        <a14:foregroundMark x1="72559" y1="43375" x2="72559" y2="43375"/>
                        <a14:foregroundMark x1="71289" y1="38801" x2="71289" y2="38801"/>
                        <a14:foregroundMark x1="71777" y1="47161" x2="71777" y2="47161"/>
                        <a14:foregroundMark x1="33691" y1="36909" x2="33691" y2="36909"/>
                        <a14:foregroundMark x1="36230" y1="34543" x2="36230" y2="34543"/>
                        <a14:foregroundMark x1="24414" y1="53943" x2="24414" y2="53943"/>
                        <a14:foregroundMark x1="21777" y1="50631" x2="21777" y2="50631"/>
                        <a14:foregroundMark x1="20703" y1="49369" x2="20703" y2="49369"/>
                        <a14:foregroundMark x1="20703" y1="49369" x2="24316" y2="49211"/>
                        <a14:foregroundMark x1="21875" y1="49842" x2="21875" y2="49842"/>
                        <a14:foregroundMark x1="20117" y1="49211" x2="20117" y2="49842"/>
                        <a14:foregroundMark x1="22168" y1="53943" x2="22168" y2="53943"/>
                        <a14:foregroundMark x1="22656" y1="56782" x2="23535" y2="58044"/>
                        <a14:foregroundMark x1="25488" y1="61830" x2="25488" y2="61830"/>
                        <a14:foregroundMark x1="23145" y1="56309" x2="23145" y2="56309"/>
                        <a14:foregroundMark x1="55859" y1="25394" x2="56445" y2="25079"/>
                        <a14:foregroundMark x1="59277" y1="25079" x2="59277" y2="25079"/>
                        <a14:foregroundMark x1="61230" y1="24606" x2="61230" y2="24606"/>
                        <a14:foregroundMark x1="62207" y1="23975" x2="62988" y2="24132"/>
                        <a14:foregroundMark x1="64063" y1="24448" x2="64063" y2="24448"/>
                        <a14:foregroundMark x1="63477" y1="23659" x2="63477" y2="23659"/>
                        <a14:foregroundMark x1="51367" y1="27287" x2="51367" y2="27287"/>
                        <a14:foregroundMark x1="51563" y1="26972" x2="52734" y2="26341"/>
                        <a14:foregroundMark x1="59863" y1="21293" x2="60156" y2="20505"/>
                        <a14:foregroundMark x1="61328" y1="16404" x2="61328" y2="16404"/>
                        <a14:foregroundMark x1="60938" y1="15457" x2="60938" y2="15457"/>
                        <a14:foregroundMark x1="60938" y1="15457" x2="60938" y2="15457"/>
                        <a14:foregroundMark x1="59375" y1="14038" x2="59375" y2="14038"/>
                        <a14:foregroundMark x1="61035" y1="15457" x2="62402" y2="19085"/>
                        <a14:foregroundMark x1="63477" y1="21767" x2="64355" y2="23975"/>
                        <a14:foregroundMark x1="64746" y1="24132" x2="64746" y2="24132"/>
                        <a14:foregroundMark x1="64453" y1="22713" x2="64453" y2="22713"/>
                        <a14:foregroundMark x1="64453" y1="21451" x2="64355" y2="23186"/>
                        <a14:foregroundMark x1="62402" y1="25868" x2="62207" y2="26972"/>
                        <a14:foregroundMark x1="65039" y1="18927" x2="65039" y2="18927"/>
                        <a14:foregroundMark x1="44043" y1="5836" x2="44043" y2="5836"/>
                        <a14:foregroundMark x1="45605" y1="5363" x2="45605" y2="5363"/>
                        <a14:foregroundMark x1="49121" y1="4732" x2="49121" y2="4732"/>
                        <a14:foregroundMark x1="70020" y1="23186" x2="70020" y2="23186"/>
                        <a14:foregroundMark x1="77148" y1="32492" x2="77148" y2="32492"/>
                        <a14:foregroundMark x1="79785" y1="28076" x2="79785" y2="28076"/>
                        <a14:foregroundMark x1="78809" y1="24921" x2="78809" y2="24921"/>
                        <a14:foregroundMark x1="78027" y1="23975" x2="78027" y2="23975"/>
                        <a14:foregroundMark x1="77832" y1="27760" x2="77832" y2="29968"/>
                        <a14:foregroundMark x1="78906" y1="28707" x2="78906" y2="28707"/>
                        <a14:foregroundMark x1="75000" y1="44322" x2="75000" y2="44322"/>
                        <a14:foregroundMark x1="75977" y1="47003" x2="75684" y2="52208"/>
                        <a14:foregroundMark x1="75684" y1="54259" x2="75684" y2="54259"/>
                        <a14:foregroundMark x1="78809" y1="42114" x2="78809" y2="42114"/>
                        <a14:foregroundMark x1="79688" y1="51262" x2="79688" y2="51262"/>
                        <a14:foregroundMark x1="79785" y1="50631" x2="79785" y2="50631"/>
                        <a14:foregroundMark x1="80078" y1="49685" x2="80078" y2="49685"/>
                        <a14:foregroundMark x1="78906" y1="49685" x2="78906" y2="49685"/>
                        <a14:foregroundMark x1="76074" y1="62303" x2="76074" y2="62303"/>
                        <a14:foregroundMark x1="77246" y1="59464" x2="77246" y2="59464"/>
                        <a14:foregroundMark x1="46289" y1="86120" x2="46289" y2="86120"/>
                        <a14:foregroundMark x1="46484" y1="91956" x2="46484" y2="91956"/>
                        <a14:foregroundMark x1="29901" y1="26052" x2="29901" y2="26052"/>
                        <a14:foregroundMark x1="31886" y1="15631" x2="31886" y2="15631"/>
                        <a14:foregroundMark x1="48139" y1="16633" x2="48139" y2="16633"/>
                        <a14:foregroundMark x1="20844" y1="37675" x2="20844" y2="37675"/>
                        <a14:foregroundMark x1="19603" y1="38677" x2="19603" y2="38677"/>
                        <a14:foregroundMark x1="22829" y1="27255" x2="22829" y2="27255"/>
                        <a14:foregroundMark x1="26055" y1="21844" x2="26055" y2="21844"/>
                        <a14:foregroundMark x1="37717" y1="20842" x2="37717" y2="20842"/>
                        <a14:foregroundMark x1="39082" y1="19840" x2="39082" y2="19840"/>
                        <a14:foregroundMark x1="43548" y1="25050" x2="43548" y2="25050"/>
                        <a14:foregroundMark x1="50124" y1="26052" x2="50124" y2="26052"/>
                        <a14:foregroundMark x1="28040" y1="48096" x2="28040" y2="48096"/>
                        <a14:foregroundMark x1="28040" y1="44890" x2="28040" y2="44890"/>
                      </a14:backgroundRemoval>
                    </a14:imgEffect>
                  </a14:imgLayer>
                </a14:imgProps>
              </a:ext>
              <a:ext uri="{28A0092B-C50C-407E-A947-70E740481C1C}">
                <a14:useLocalDpi xmlns:a14="http://schemas.microsoft.com/office/drawing/2010/main" val="0"/>
              </a:ext>
            </a:extLst>
          </a:blip>
          <a:srcRect/>
          <a:stretch>
            <a:fillRect/>
          </a:stretch>
        </p:blipFill>
        <p:spPr bwMode="auto">
          <a:xfrm>
            <a:off x="10157789" y="5473090"/>
            <a:ext cx="2236826" cy="13849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87 Zalo Nguyen Thi Lan Anh"/>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667" b="96167" l="500" r="99700">
                        <a14:foregroundMark x1="12100" y1="38833" x2="12100" y2="38833"/>
                        <a14:foregroundMark x1="18000" y1="83167" x2="18000" y2="83167"/>
                        <a14:foregroundMark x1="21000" y1="45667" x2="21000" y2="45667"/>
                        <a14:foregroundMark x1="27100" y1="45000" x2="27100" y2="45000"/>
                        <a14:foregroundMark x1="27100" y1="41333" x2="27100" y2="41333"/>
                        <a14:foregroundMark x1="20800" y1="84833" x2="20800" y2="84833"/>
                        <a14:foregroundMark x1="16800" y1="64333" x2="16800" y2="64333"/>
                        <a14:foregroundMark x1="20800" y1="63500" x2="20800" y2="63500"/>
                        <a14:foregroundMark x1="24300" y1="60667" x2="24300" y2="60667"/>
                        <a14:foregroundMark x1="13700" y1="34167" x2="14600" y2="35167"/>
                        <a14:foregroundMark x1="19100" y1="35167" x2="19100" y2="35167"/>
                        <a14:foregroundMark x1="50300" y1="37167" x2="50300" y2="37167"/>
                        <a14:foregroundMark x1="37200" y1="34167" x2="37200" y2="34167"/>
                        <a14:foregroundMark x1="32900" y1="37333" x2="32900" y2="37333"/>
                        <a14:foregroundMark x1="42100" y1="29167" x2="42100" y2="29167"/>
                        <a14:foregroundMark x1="40600" y1="21333" x2="40600" y2="21333"/>
                        <a14:foregroundMark x1="54300" y1="23500" x2="54300" y2="23500"/>
                        <a14:foregroundMark x1="58900" y1="20000" x2="58900" y2="20000"/>
                        <a14:foregroundMark x1="58700" y1="16333" x2="58700" y2="16333"/>
                        <a14:foregroundMark x1="61300" y1="15167" x2="61300" y2="15167"/>
                        <a14:foregroundMark x1="63900" y1="16167" x2="63900" y2="16167"/>
                        <a14:foregroundMark x1="65600" y1="20500" x2="65600" y2="20500"/>
                        <a14:foregroundMark x1="64100" y1="25333" x2="64100" y2="25333"/>
                        <a14:foregroundMark x1="58500" y1="25667" x2="58500" y2="25667"/>
                        <a14:foregroundMark x1="57200" y1="20833" x2="57200" y2="20833"/>
                        <a14:foregroundMark x1="82300" y1="21167" x2="82300" y2="21167"/>
                        <a14:foregroundMark x1="88700" y1="21667" x2="88700" y2="21667"/>
                        <a14:foregroundMark x1="95000" y1="29333" x2="95000" y2="29333"/>
                        <a14:foregroundMark x1="63800" y1="37167" x2="63800" y2="37167"/>
                        <a14:foregroundMark x1="68300" y1="38833" x2="68300" y2="38833"/>
                        <a14:foregroundMark x1="66700" y1="50667" x2="66700" y2="50667"/>
                        <a14:foregroundMark x1="66300" y1="51167" x2="66300" y2="51167"/>
                        <a14:foregroundMark x1="65600" y1="50833" x2="65600" y2="50833"/>
                        <a14:foregroundMark x1="65500" y1="49333" x2="65500" y2="49333"/>
                        <a14:foregroundMark x1="65800" y1="52500" x2="65800" y2="52500"/>
                        <a14:foregroundMark x1="96600" y1="53000" x2="96600" y2="53000"/>
                        <a14:foregroundMark x1="95800" y1="54500" x2="95800" y2="54500"/>
                        <a14:foregroundMark x1="95700" y1="53500" x2="95700" y2="53500"/>
                        <a14:foregroundMark x1="95200" y1="52000" x2="95200" y2="52000"/>
                        <a14:foregroundMark x1="96200" y1="50167" x2="96200" y2="50167"/>
                        <a14:foregroundMark x1="78800" y1="77000" x2="78800" y2="77000"/>
                        <a14:foregroundMark x1="81700" y1="76833" x2="81700" y2="76833"/>
                        <a14:foregroundMark x1="83400" y1="77167" x2="83400" y2="77167"/>
                        <a14:foregroundMark x1="75700" y1="76667" x2="75700" y2="76667"/>
                        <a14:foregroundMark x1="78400" y1="74167" x2="78400" y2="74167"/>
                        <a14:foregroundMark x1="76500" y1="74167" x2="76500" y2="74167"/>
                        <a14:foregroundMark x1="76600" y1="74000" x2="78000" y2="74000"/>
                        <a14:foregroundMark x1="80600" y1="74667" x2="82200" y2="74833"/>
                        <a14:foregroundMark x1="83100" y1="74500" x2="83100" y2="74500"/>
                        <a14:foregroundMark x1="84500" y1="74667" x2="84500" y2="74667"/>
                        <a14:foregroundMark x1="85200" y1="75333" x2="85200" y2="75333"/>
                        <a14:foregroundMark x1="85600" y1="74833" x2="85600" y2="74833"/>
                        <a14:foregroundMark x1="86100" y1="74667" x2="86100" y2="74667"/>
                        <a14:foregroundMark x1="82800" y1="79167" x2="82800" y2="79167"/>
                        <a14:foregroundMark x1="80000" y1="79500" x2="80000" y2="79500"/>
                        <a14:foregroundMark x1="77800" y1="79500" x2="77800" y2="79500"/>
                        <a14:foregroundMark x1="76500" y1="79333" x2="76500" y2="79333"/>
                        <a14:foregroundMark x1="74900" y1="73667" x2="74900" y2="73667"/>
                        <a14:foregroundMark x1="82300" y1="79333" x2="82300" y2="79333"/>
                        <a14:foregroundMark x1="83500" y1="80167" x2="83500" y2="80167"/>
                        <a14:foregroundMark x1="83300" y1="81000" x2="83300" y2="81000"/>
                        <a14:foregroundMark x1="82800" y1="82167" x2="82800" y2="82667"/>
                        <a14:foregroundMark x1="82600" y1="84500" x2="82600" y2="85167"/>
                        <a14:foregroundMark x1="82200" y1="88167" x2="82200" y2="88167"/>
                        <a14:foregroundMark x1="81600" y1="88167" x2="81300" y2="88500"/>
                        <a14:foregroundMark x1="80200" y1="88667" x2="80200" y2="88667"/>
                        <a14:foregroundMark x1="79900" y1="88667" x2="79900" y2="88667"/>
                        <a14:foregroundMark x1="79500" y1="86500" x2="79500" y2="86500"/>
                        <a14:foregroundMark x1="81000" y1="85667" x2="81000" y2="85667"/>
                        <a14:foregroundMark x1="78700" y1="85667" x2="78700" y2="85667"/>
                        <a14:foregroundMark x1="77800" y1="85333" x2="77800" y2="85333"/>
                        <a14:foregroundMark x1="77400" y1="85333" x2="77400" y2="85333"/>
                        <a14:foregroundMark x1="76000" y1="85333" x2="76000" y2="85333"/>
                        <a14:foregroundMark x1="75600" y1="85000" x2="75600" y2="85000"/>
                        <a14:foregroundMark x1="75200" y1="85167" x2="75200" y2="85167"/>
                        <a14:foregroundMark x1="74600" y1="84833" x2="74600" y2="84833"/>
                        <a14:foregroundMark x1="74500" y1="85833" x2="74500" y2="85833"/>
                        <a14:foregroundMark x1="84500" y1="86500" x2="84500" y2="86500"/>
                        <a14:foregroundMark x1="85400" y1="86167" x2="85400" y2="86167"/>
                        <a14:foregroundMark x1="86000" y1="85333" x2="86000" y2="85333"/>
                        <a14:foregroundMark x1="85500" y1="81167" x2="85500" y2="81167"/>
                        <a14:foregroundMark x1="85600" y1="80000" x2="85600" y2="80000"/>
                        <a14:foregroundMark x1="75200" y1="79667" x2="75200" y2="79667"/>
                        <a14:foregroundMark x1="74600" y1="79500" x2="74600" y2="79500"/>
                        <a14:foregroundMark x1="19200" y1="82333" x2="19200" y2="82333"/>
                        <a14:foregroundMark x1="15100" y1="70167" x2="15100" y2="70167"/>
                        <a14:foregroundMark x1="17800" y1="68333" x2="17800" y2="68333"/>
                        <a14:foregroundMark x1="18800" y1="67667" x2="18800" y2="67667"/>
                        <a14:foregroundMark x1="19500" y1="64333" x2="19500" y2="64333"/>
                        <a14:foregroundMark x1="18900" y1="61333" x2="18900" y2="61333"/>
                        <a14:foregroundMark x1="24000" y1="61167" x2="24500" y2="61500"/>
                        <a14:foregroundMark x1="25400" y1="61000" x2="25400" y2="61000"/>
                        <a14:foregroundMark x1="26800" y1="58167" x2="26800" y2="58167"/>
                        <a14:foregroundMark x1="19000" y1="80500" x2="19000" y2="80500"/>
                        <a14:foregroundMark x1="14400" y1="80667" x2="14400" y2="81667"/>
                        <a14:foregroundMark x1="15200" y1="83833" x2="15600" y2="85500"/>
                        <a14:foregroundMark x1="16300" y1="87167" x2="16900" y2="88333"/>
                        <a14:foregroundMark x1="17300" y1="88500" x2="17300" y2="88500"/>
                        <a14:foregroundMark x1="14900" y1="87333" x2="14600" y2="87000"/>
                        <a14:foregroundMark x1="14700" y1="87333" x2="17500" y2="88333"/>
                        <a14:foregroundMark x1="14000" y1="64500" x2="14000" y2="64500"/>
                        <a14:foregroundMark x1="14000" y1="63667" x2="14000" y2="62000"/>
                        <a14:foregroundMark x1="9500" y1="41000" x2="9500" y2="41000"/>
                        <a14:foregroundMark x1="7800" y1="38000" x2="7800" y2="38000"/>
                        <a14:foregroundMark x1="9700" y1="35500" x2="11300" y2="38833"/>
                        <a14:foregroundMark x1="11500" y1="41167" x2="11500" y2="41167"/>
                        <a14:foregroundMark x1="14100" y1="38833" x2="14100" y2="38833"/>
                        <a14:foregroundMark x1="15200" y1="36667" x2="15200" y2="36667"/>
                        <a14:foregroundMark x1="16800" y1="33333" x2="16800" y2="33333"/>
                        <a14:foregroundMark x1="19800" y1="32500" x2="20200" y2="32667"/>
                        <a14:foregroundMark x1="23000" y1="36000" x2="23000" y2="36000"/>
                        <a14:foregroundMark x1="24100" y1="39333" x2="24100" y2="39333"/>
                        <a14:foregroundMark x1="31000" y1="71167" x2="31000" y2="71167"/>
                        <a14:foregroundMark x1="30000" y1="72333" x2="30000" y2="72333"/>
                        <a14:foregroundMark x1="30200" y1="70667" x2="30200" y2="70667"/>
                        <a14:foregroundMark x1="30100" y1="70000" x2="30100" y2="70000"/>
                        <a14:foregroundMark x1="30600" y1="72500" x2="30600" y2="72500"/>
                        <a14:foregroundMark x1="30900" y1="73667" x2="30900" y2="73667"/>
                        <a14:foregroundMark x1="30100" y1="74167" x2="30100" y2="74167"/>
                        <a14:foregroundMark x1="15800" y1="45333" x2="15800" y2="45333"/>
                        <a14:foregroundMark x1="16400" y1="44167" x2="16400" y2="44167"/>
                        <a14:foregroundMark x1="21700" y1="46500" x2="21700" y2="46500"/>
                        <a14:foregroundMark x1="20100" y1="45000" x2="20100" y2="45000"/>
                        <a14:foregroundMark x1="20200" y1="43333" x2="20200" y2="43333"/>
                        <a14:foregroundMark x1="26300" y1="46333" x2="26300" y2="46333"/>
                        <a14:foregroundMark x1="25500" y1="43333" x2="25500" y2="43333"/>
                        <a14:foregroundMark x1="26100" y1="42167" x2="26100" y2="42167"/>
                        <a14:foregroundMark x1="46400" y1="65000" x2="46400" y2="65000"/>
                      </a14:backgroundRemoval>
                    </a14:imgEffect>
                  </a14:imgLayer>
                </a14:imgProps>
              </a:ext>
              <a:ext uri="{28A0092B-C50C-407E-A947-70E740481C1C}">
                <a14:useLocalDpi xmlns:a14="http://schemas.microsoft.com/office/drawing/2010/main" val="0"/>
              </a:ext>
            </a:extLst>
          </a:blip>
          <a:srcRect/>
          <a:stretch>
            <a:fillRect/>
          </a:stretch>
        </p:blipFill>
        <p:spPr bwMode="auto">
          <a:xfrm>
            <a:off x="8292647" y="8775"/>
            <a:ext cx="3413180" cy="204790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n87 Zalo Nguyen Thi Lan A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6970" l="167" r="100000">
                        <a14:foregroundMark x1="6417" y1="43062" x2="6417" y2="43062"/>
                        <a14:foregroundMark x1="4833" y1="41627" x2="4833" y2="41627"/>
                        <a14:foregroundMark x1="9750" y1="24242" x2="9750" y2="24242"/>
                        <a14:foregroundMark x1="15167" y1="13397" x2="15167" y2="13397"/>
                        <a14:foregroundMark x1="27333" y1="8931" x2="27333" y2="8931"/>
                        <a14:foregroundMark x1="39500" y1="20255" x2="39500" y2="20255"/>
                        <a14:foregroundMark x1="43083" y1="43541" x2="43083" y2="43541"/>
                        <a14:foregroundMark x1="54750" y1="44019" x2="54750" y2="44019"/>
                        <a14:foregroundMark x1="56083" y1="41627" x2="56083" y2="41627"/>
                        <a14:foregroundMark x1="57083" y1="39075" x2="57083" y2="39075"/>
                        <a14:foregroundMark x1="58333" y1="52951" x2="58333" y2="52951"/>
                        <a14:foregroundMark x1="59917" y1="58373" x2="59917" y2="58373"/>
                        <a14:foregroundMark x1="64083" y1="62360" x2="64083" y2="62360"/>
                        <a14:foregroundMark x1="65333" y1="72249" x2="65333" y2="72249"/>
                        <a14:foregroundMark x1="63000" y1="72249" x2="65333" y2="78150"/>
                        <a14:foregroundMark x1="67667" y1="80223" x2="67667" y2="80223"/>
                        <a14:foregroundMark x1="70000" y1="80702" x2="71833" y2="81659"/>
                        <a14:foregroundMark x1="80833" y1="55981" x2="80833" y2="55981"/>
                        <a14:foregroundMark x1="80583" y1="52951" x2="80583" y2="52951"/>
                        <a14:foregroundMark x1="79333" y1="49920" x2="79333" y2="49920"/>
                        <a14:foregroundMark x1="77500" y1="59330" x2="77500" y2="59330"/>
                        <a14:foregroundMark x1="67167" y1="60447" x2="67167" y2="60447"/>
                        <a14:foregroundMark x1="67667" y1="55981" x2="67667" y2="55981"/>
                        <a14:foregroundMark x1="66417" y1="52951" x2="66417" y2="52951"/>
                        <a14:foregroundMark x1="64333" y1="55502" x2="64333" y2="55502"/>
                        <a14:foregroundMark x1="66917" y1="65869" x2="66917" y2="65869"/>
                        <a14:foregroundMark x1="86833" y1="52472" x2="86833" y2="52472"/>
                        <a14:foregroundMark x1="83750" y1="57416" x2="83750" y2="57416"/>
                        <a14:foregroundMark x1="84500" y1="28230" x2="84500" y2="28230"/>
                        <a14:foregroundMark x1="84750" y1="24242" x2="84750" y2="24242"/>
                        <a14:foregroundMark x1="81667" y1="34609" x2="81667" y2="34609"/>
                        <a14:foregroundMark x1="92333" y1="20255" x2="92333" y2="20255"/>
                        <a14:foregroundMark x1="94333" y1="17225" x2="94333" y2="17225"/>
                        <a14:foregroundMark x1="97500" y1="14833" x2="97500" y2="14833"/>
                        <a14:foregroundMark x1="97000" y1="11324" x2="97000" y2="11324"/>
                        <a14:foregroundMark x1="91583" y1="24083" x2="91583" y2="24083"/>
                        <a14:foregroundMark x1="77750" y1="12440" x2="77750" y2="12440"/>
                        <a14:foregroundMark x1="80250" y1="10048" x2="80250" y2="10048"/>
                        <a14:foregroundMark x1="79667" y1="7177" x2="79667" y2="7177"/>
                        <a14:foregroundMark x1="76667" y1="5423" x2="76667" y2="5423"/>
                        <a14:foregroundMark x1="52333" y1="21372" x2="52333" y2="21372"/>
                        <a14:foregroundMark x1="48417" y1="20734" x2="48417" y2="20734"/>
                        <a14:foregroundMark x1="52167" y1="18660" x2="52167" y2="18660"/>
                        <a14:foregroundMark x1="50750" y1="18660" x2="50750" y2="18660"/>
                        <a14:foregroundMark x1="55917" y1="32695" x2="55917" y2="32695"/>
                        <a14:foregroundMark x1="55917" y1="33333" x2="55917" y2="33333"/>
                        <a14:foregroundMark x1="64250" y1="29665" x2="64250" y2="29665"/>
                        <a14:foregroundMark x1="67833" y1="29346" x2="67833" y2="29346"/>
                        <a14:foregroundMark x1="72917" y1="31738" x2="72917" y2="31738"/>
                        <a14:foregroundMark x1="74667" y1="42743" x2="74667" y2="42743"/>
                        <a14:foregroundMark x1="64917" y1="11643" x2="64917" y2="11643"/>
                        <a14:foregroundMark x1="57917" y1="10367" x2="57917" y2="10367"/>
                        <a14:foregroundMark x1="61167" y1="27911" x2="61167" y2="27911"/>
                        <a14:foregroundMark x1="61333" y1="31419" x2="61333" y2="31419"/>
                        <a14:foregroundMark x1="63000" y1="23764" x2="63000" y2="23764"/>
                        <a14:foregroundMark x1="66000" y1="23445" x2="66000" y2="23445"/>
                        <a14:foregroundMark x1="69417" y1="26475" x2="69417" y2="26475"/>
                        <a14:foregroundMark x1="70667" y1="30941" x2="70667" y2="30941"/>
                        <a14:foregroundMark x1="69833" y1="35885" x2="69833" y2="35885"/>
                        <a14:foregroundMark x1="68333" y1="37959" x2="68333" y2="37959"/>
                        <a14:foregroundMark x1="65333" y1="43381" x2="65333" y2="43381"/>
                        <a14:foregroundMark x1="82083" y1="44179" x2="82083" y2="44179"/>
                        <a14:foregroundMark x1="83167" y1="40989" x2="83167" y2="40989"/>
                        <a14:foregroundMark x1="85667" y1="38915" x2="85667" y2="38915"/>
                        <a14:foregroundMark x1="88500" y1="40989" x2="88500" y2="40989"/>
                        <a14:foregroundMark x1="91250" y1="44817" x2="91250" y2="44817"/>
                        <a14:foregroundMark x1="92167" y1="51356" x2="92167" y2="51356"/>
                        <a14:foregroundMark x1="89833" y1="54864" x2="89833" y2="54864"/>
                        <a14:foregroundMark x1="88333" y1="56459" x2="88333" y2="56459"/>
                        <a14:foregroundMark x1="84250" y1="70016" x2="84250" y2="70016"/>
                        <a14:foregroundMark x1="8583" y1="23764" x2="8583" y2="23764"/>
                      </a14:backgroundRemoval>
                    </a14:imgEffect>
                  </a14:imgLayer>
                </a14:imgProps>
              </a:ext>
              <a:ext uri="{28A0092B-C50C-407E-A947-70E740481C1C}">
                <a14:useLocalDpi xmlns:a14="http://schemas.microsoft.com/office/drawing/2010/main" val="0"/>
              </a:ext>
            </a:extLst>
          </a:blip>
          <a:srcRect/>
          <a:stretch>
            <a:fillRect/>
          </a:stretch>
        </p:blipFill>
        <p:spPr bwMode="auto">
          <a:xfrm>
            <a:off x="0" y="4801383"/>
            <a:ext cx="3516763" cy="1837509"/>
          </a:xfrm>
          <a:prstGeom prst="rect">
            <a:avLst/>
          </a:prstGeom>
          <a:noFill/>
          <a:extLst>
            <a:ext uri="{909E8E84-426E-40DD-AFC4-6F175D3DCCD1}">
              <a14:hiddenFill xmlns:a14="http://schemas.microsoft.com/office/drawing/2010/main">
                <a:solidFill>
                  <a:srgbClr val="FFFFFF"/>
                </a:solidFill>
              </a14:hiddenFill>
            </a:ext>
          </a:extLst>
        </p:spPr>
      </p:pic>
      <p:sp>
        <p:nvSpPr>
          <p:cNvPr id="183" name="Google Shape;183;p15" descr="n87 Zalo Nguyen Thi Lan Anh"/>
          <p:cNvSpPr txBox="1">
            <a:spLocks noGrp="1"/>
          </p:cNvSpPr>
          <p:nvPr>
            <p:ph type="ctrTitle"/>
          </p:nvPr>
        </p:nvSpPr>
        <p:spPr>
          <a:xfrm>
            <a:off x="2573660" y="1427018"/>
            <a:ext cx="8038922" cy="3759724"/>
          </a:xfrm>
          <a:prstGeom prst="rect">
            <a:avLst/>
          </a:prstGeom>
        </p:spPr>
        <p:txBody>
          <a:bodyPr spcFirstLastPara="1" wrap="square" lIns="0" tIns="0" rIns="0" bIns="0" anchor="ctr" anchorCtr="0">
            <a:noAutofit/>
          </a:bodyPr>
          <a:lstStyle/>
          <a:p>
            <a:r>
              <a:rPr lang="en" sz="6600" dirty="0">
                <a:solidFill>
                  <a:srgbClr val="7030A0"/>
                </a:solidFill>
                <a:latin typeface="+mj-lt"/>
              </a:rPr>
              <a:t>Trò chơi: </a:t>
            </a:r>
            <a:br>
              <a:rPr lang="en" sz="6600" dirty="0">
                <a:solidFill>
                  <a:srgbClr val="7030A0"/>
                </a:solidFill>
                <a:latin typeface="+mj-lt"/>
              </a:rPr>
            </a:br>
            <a:r>
              <a:rPr lang="en" dirty="0">
                <a:solidFill>
                  <a:srgbClr val="7030A0"/>
                </a:solidFill>
                <a:latin typeface="+mj-lt"/>
              </a:rPr>
              <a:t>Thử tài trí nhớ</a:t>
            </a:r>
            <a:endParaRPr dirty="0">
              <a:solidFill>
                <a:srgbClr val="7030A0"/>
              </a:solidFill>
              <a:latin typeface="+mj-lt"/>
            </a:endParaRPr>
          </a:p>
        </p:txBody>
      </p:sp>
    </p:spTree>
    <p:extLst>
      <p:ext uri="{BB962C8B-B14F-4D97-AF65-F5344CB8AC3E}">
        <p14:creationId xmlns:p14="http://schemas.microsoft.com/office/powerpoint/2010/main" val="152843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iterate type="lt">
                                    <p:tmPct val="0"/>
                                  </p:iterate>
                                  <p:childTnLst>
                                    <p:animEffect transition="out" filter="fade">
                                      <p:cBhvr>
                                        <p:cTn id="6" dur="1000" tmFilter="0, 0; .2, .5; .8, .5; 1, 0"/>
                                        <p:tgtEl>
                                          <p:spTgt spid="183"/>
                                        </p:tgtEl>
                                      </p:cBhvr>
                                    </p:animEffect>
                                    <p:animScale>
                                      <p:cBhvr>
                                        <p:cTn id="7" dur="500" autoRev="1" fill="hold"/>
                                        <p:tgtEl>
                                          <p:spTgt spid="183"/>
                                        </p:tgtEl>
                                      </p:cBhvr>
                                      <p:by x="105000" y="105000"/>
                                    </p:animScale>
                                  </p:childTnLst>
                                </p:cTn>
                              </p:par>
                              <p:par>
                                <p:cTn id="8" presetID="21" presetClass="emph" presetSubtype="0" repeatCount="indefinite" fill="hold" grpId="1" nodeType="withEffect">
                                  <p:stCondLst>
                                    <p:cond delay="0"/>
                                  </p:stCondLst>
                                  <p:iterate type="lt">
                                    <p:tmPct val="0"/>
                                  </p:iterate>
                                  <p:childTnLst>
                                    <p:animClr clrSpc="hsl" dir="cw">
                                      <p:cBhvr override="childStyle">
                                        <p:cTn id="9" dur="1000" fill="hold"/>
                                        <p:tgtEl>
                                          <p:spTgt spid="183"/>
                                        </p:tgtEl>
                                        <p:attrNameLst>
                                          <p:attrName>style.color</p:attrName>
                                        </p:attrNameLst>
                                      </p:cBhvr>
                                      <p:by>
                                        <p:hsl h="7200000" s="0" l="0"/>
                                      </p:by>
                                    </p:animClr>
                                    <p:animClr clrSpc="hsl" dir="cw">
                                      <p:cBhvr>
                                        <p:cTn id="10" dur="1000" fill="hold"/>
                                        <p:tgtEl>
                                          <p:spTgt spid="183"/>
                                        </p:tgtEl>
                                        <p:attrNameLst>
                                          <p:attrName>fillcolor</p:attrName>
                                        </p:attrNameLst>
                                      </p:cBhvr>
                                      <p:by>
                                        <p:hsl h="7200000" s="0" l="0"/>
                                      </p:by>
                                    </p:animClr>
                                    <p:animClr clrSpc="hsl" dir="cw">
                                      <p:cBhvr>
                                        <p:cTn id="11" dur="1000" fill="hold"/>
                                        <p:tgtEl>
                                          <p:spTgt spid="183"/>
                                        </p:tgtEl>
                                        <p:attrNameLst>
                                          <p:attrName>stroke.color</p:attrName>
                                        </p:attrNameLst>
                                      </p:cBhvr>
                                      <p:by>
                                        <p:hsl h="7200000" s="0" l="0"/>
                                      </p:by>
                                    </p:animClr>
                                    <p:set>
                                      <p:cBhvr>
                                        <p:cTn id="12" dur="1000" fill="hold"/>
                                        <p:tgtEl>
                                          <p:spTgt spid="183"/>
                                        </p:tgtEl>
                                        <p:attrNameLst>
                                          <p:attrName>fill.type</p:attrName>
                                        </p:attrNameLst>
                                      </p:cBhvr>
                                      <p:to>
                                        <p:strVal val="solid"/>
                                      </p:to>
                                    </p:set>
                                  </p:childTnLst>
                                </p:cTn>
                              </p:par>
                              <p:par>
                                <p:cTn id="13" presetID="34" presetClass="emph" presetSubtype="0" repeatCount="indefinite" fill="hold" grpId="2" nodeType="withEffect">
                                  <p:stCondLst>
                                    <p:cond delay="0"/>
                                  </p:stCondLst>
                                  <p:iterate type="lt">
                                    <p:tmPct val="10000"/>
                                  </p:iterate>
                                  <p:childTnLst>
                                    <p:animMotion origin="layout" path="M 4.79167E-6 4.07407E-6 L 4.79167E-6 -0.07223 " pathEditMode="relative" rAng="0" ptsTypes="AA">
                                      <p:cBhvr>
                                        <p:cTn id="14" dur="500" accel="50000" decel="50000" autoRev="1" fill="hold">
                                          <p:stCondLst>
                                            <p:cond delay="0"/>
                                          </p:stCondLst>
                                        </p:cTn>
                                        <p:tgtEl>
                                          <p:spTgt spid="183"/>
                                        </p:tgtEl>
                                        <p:attrNameLst>
                                          <p:attrName>ppt_x</p:attrName>
                                          <p:attrName>ppt_y</p:attrName>
                                        </p:attrNameLst>
                                      </p:cBhvr>
                                      <p:rCtr x="0" y="-3611"/>
                                    </p:animMotion>
                                    <p:animRot by="1500000">
                                      <p:cBhvr>
                                        <p:cTn id="15" dur="250" fill="hold">
                                          <p:stCondLst>
                                            <p:cond delay="0"/>
                                          </p:stCondLst>
                                        </p:cTn>
                                        <p:tgtEl>
                                          <p:spTgt spid="183"/>
                                        </p:tgtEl>
                                        <p:attrNameLst>
                                          <p:attrName>r</p:attrName>
                                        </p:attrNameLst>
                                      </p:cBhvr>
                                    </p:animRot>
                                    <p:animRot by="-1500000">
                                      <p:cBhvr>
                                        <p:cTn id="16" dur="250" fill="hold">
                                          <p:stCondLst>
                                            <p:cond delay="250"/>
                                          </p:stCondLst>
                                        </p:cTn>
                                        <p:tgtEl>
                                          <p:spTgt spid="183"/>
                                        </p:tgtEl>
                                        <p:attrNameLst>
                                          <p:attrName>r</p:attrName>
                                        </p:attrNameLst>
                                      </p:cBhvr>
                                    </p:animRot>
                                    <p:animRot by="-1500000">
                                      <p:cBhvr>
                                        <p:cTn id="17" dur="250" fill="hold">
                                          <p:stCondLst>
                                            <p:cond delay="500"/>
                                          </p:stCondLst>
                                        </p:cTn>
                                        <p:tgtEl>
                                          <p:spTgt spid="183"/>
                                        </p:tgtEl>
                                        <p:attrNameLst>
                                          <p:attrName>r</p:attrName>
                                        </p:attrNameLst>
                                      </p:cBhvr>
                                    </p:animRot>
                                    <p:animRot by="1500000">
                                      <p:cBhvr>
                                        <p:cTn id="18" dur="250" fill="hold">
                                          <p:stCondLst>
                                            <p:cond delay="750"/>
                                          </p:stCondLst>
                                        </p:cTn>
                                        <p:tgtEl>
                                          <p:spTgt spid="183"/>
                                        </p:tgtEl>
                                        <p:attrNameLst>
                                          <p:attrName>r</p:attrName>
                                        </p:attrNameLst>
                                      </p:cBhvr>
                                    </p:animRot>
                                  </p:childTnLst>
                                </p:cTn>
                              </p:par>
                              <p:par>
                                <p:cTn id="19" presetID="32" presetClass="emph" presetSubtype="0" repeatCount="indefinite" fill="hold" grpId="3" nodeType="withEffect">
                                  <p:stCondLst>
                                    <p:cond delay="0"/>
                                  </p:stCondLst>
                                  <p:iterate type="lt">
                                    <p:tmPct val="0"/>
                                  </p:iterate>
                                  <p:childTnLst>
                                    <p:animRot by="120000">
                                      <p:cBhvr>
                                        <p:cTn id="20" dur="100" fill="hold">
                                          <p:stCondLst>
                                            <p:cond delay="0"/>
                                          </p:stCondLst>
                                        </p:cTn>
                                        <p:tgtEl>
                                          <p:spTgt spid="183"/>
                                        </p:tgtEl>
                                        <p:attrNameLst>
                                          <p:attrName>r</p:attrName>
                                        </p:attrNameLst>
                                      </p:cBhvr>
                                    </p:animRot>
                                    <p:animRot by="-240000">
                                      <p:cBhvr>
                                        <p:cTn id="21" dur="200" fill="hold">
                                          <p:stCondLst>
                                            <p:cond delay="200"/>
                                          </p:stCondLst>
                                        </p:cTn>
                                        <p:tgtEl>
                                          <p:spTgt spid="183"/>
                                        </p:tgtEl>
                                        <p:attrNameLst>
                                          <p:attrName>r</p:attrName>
                                        </p:attrNameLst>
                                      </p:cBhvr>
                                    </p:animRot>
                                    <p:animRot by="240000">
                                      <p:cBhvr>
                                        <p:cTn id="22" dur="200" fill="hold">
                                          <p:stCondLst>
                                            <p:cond delay="400"/>
                                          </p:stCondLst>
                                        </p:cTn>
                                        <p:tgtEl>
                                          <p:spTgt spid="183"/>
                                        </p:tgtEl>
                                        <p:attrNameLst>
                                          <p:attrName>r</p:attrName>
                                        </p:attrNameLst>
                                      </p:cBhvr>
                                    </p:animRot>
                                    <p:animRot by="-240000">
                                      <p:cBhvr>
                                        <p:cTn id="23" dur="200" fill="hold">
                                          <p:stCondLst>
                                            <p:cond delay="600"/>
                                          </p:stCondLst>
                                        </p:cTn>
                                        <p:tgtEl>
                                          <p:spTgt spid="183"/>
                                        </p:tgtEl>
                                        <p:attrNameLst>
                                          <p:attrName>r</p:attrName>
                                        </p:attrNameLst>
                                      </p:cBhvr>
                                    </p:animRot>
                                    <p:animRot by="120000">
                                      <p:cBhvr>
                                        <p:cTn id="24" dur="200" fill="hold">
                                          <p:stCondLst>
                                            <p:cond delay="800"/>
                                          </p:stCondLst>
                                        </p:cTn>
                                        <p:tgtEl>
                                          <p:spTgt spid="1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183" grpId="1"/>
      <p:bldP spid="183" grpId="2"/>
      <p:bldP spid="183" grpId="3"/>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t kiệm điện" descr="n87 Zalo Nguyen Thi Lan 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7030" y="319315"/>
            <a:ext cx="10914742" cy="6139542"/>
          </a:xfrm>
          <a:prstGeom prst="rect">
            <a:avLst/>
          </a:prstGeom>
        </p:spPr>
      </p:pic>
    </p:spTree>
    <p:extLst>
      <p:ext uri="{BB962C8B-B14F-4D97-AF65-F5344CB8AC3E}">
        <p14:creationId xmlns:p14="http://schemas.microsoft.com/office/powerpoint/2010/main" val="299289672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5332356" y="373828"/>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5530628" y="455095"/>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1691969" y="1969875"/>
            <a:ext cx="9303088" cy="3856159"/>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1963798" y="2132131"/>
            <a:ext cx="8895805" cy="3539430"/>
          </a:xfrm>
          <a:prstGeom prst="rect">
            <a:avLst/>
          </a:prstGeom>
          <a:noFill/>
        </p:spPr>
        <p:txBody>
          <a:bodyPr wrap="square" rtlCol="0">
            <a:spAutoFit/>
          </a:bodyPr>
          <a:lstStyle/>
          <a:p>
            <a:pPr lvl="0" algn="ju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1: </a:t>
            </a:r>
            <a:r>
              <a:rPr lang="vi-VN" sz="2800" b="1" dirty="0">
                <a:solidFill>
                  <a:srgbClr val="0070C0"/>
                </a:solidFill>
              </a:rPr>
              <a:t>Hãy cho biết than là nguồn năng lượng chủ yếu của các ngành công nghiệp nào? Trữ lượng than và thực tế khai thác than ở Việt Nam?</a:t>
            </a:r>
            <a:endParaRPr lang="en-US" sz="2800" b="1" dirty="0">
              <a:solidFill>
                <a:srgbClr val="0070C0"/>
              </a:solidFill>
            </a:endParaRPr>
          </a:p>
          <a:p>
            <a:pPr lvl="0" algn="just">
              <a:defRPr/>
            </a:pPr>
            <a:r>
              <a:rPr lang="vi-VN" sz="2800" b="1" dirty="0">
                <a:solidFill>
                  <a:srgbClr val="FF0000"/>
                </a:solidFill>
              </a:rPr>
              <a:t>Câu 2: </a:t>
            </a:r>
            <a:r>
              <a:rPr lang="vi-VN" sz="2800" b="1" dirty="0">
                <a:solidFill>
                  <a:srgbClr val="0070C0"/>
                </a:solidFill>
              </a:rPr>
              <a:t>Cho biết nhu cầu tiêu thụ than của nước ta từ năm 1995 đến nay? Để đáp ứng nhu cầu tiêu thụ than, Việt Nam có cần nhập khẩu than không? Nêu tình hình nhập khẩu than của Việt Nam hiện nay và trong tương lai?</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373911"/>
            <a:ext cx="1729525" cy="160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42794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87 Zalo Nguyen Thi Lan Anh"/>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87 Zalo Nguyen Thi Lan Anh"/>
          <p:cNvSpPr txBox="1">
            <a:spLocks noGrp="1"/>
          </p:cNvSpPr>
          <p:nvPr>
            <p:ph type="body" idx="1"/>
          </p:nvPr>
        </p:nvSpPr>
        <p:spPr>
          <a:xfrm>
            <a:off x="1018903" y="1917026"/>
            <a:ext cx="10429218" cy="904550"/>
          </a:xfrm>
          <a:prstGeom prst="rect">
            <a:avLst/>
          </a:prstGeom>
        </p:spPr>
        <p:txBody>
          <a:bodyPr spcFirstLastPara="1" wrap="square" lIns="0" tIns="0" rIns="0" bIns="0" anchor="t" anchorCtr="0">
            <a:noAutofit/>
          </a:bodyPr>
          <a:lstStyle/>
          <a:p>
            <a:pPr marL="118531" indent="0" algn="just">
              <a:buNone/>
            </a:pPr>
            <a:r>
              <a:rPr lang="en-US" sz="2800" b="1" dirty="0" err="1">
                <a:latin typeface="+mj-lt"/>
              </a:rPr>
              <a:t>Để</a:t>
            </a:r>
            <a:r>
              <a:rPr lang="en-US" sz="2800" b="1" dirty="0">
                <a:latin typeface="+mj-lt"/>
              </a:rPr>
              <a:t> </a:t>
            </a:r>
            <a:r>
              <a:rPr lang="en-US" sz="2800" b="1" dirty="0" err="1">
                <a:latin typeface="+mj-lt"/>
              </a:rPr>
              <a:t>tiết</a:t>
            </a:r>
            <a:r>
              <a:rPr lang="en-US" sz="2800" b="1" dirty="0">
                <a:latin typeface="+mj-lt"/>
              </a:rPr>
              <a:t> </a:t>
            </a:r>
            <a:r>
              <a:rPr lang="en-US" sz="2800" b="1" dirty="0" err="1">
                <a:latin typeface="+mj-lt"/>
              </a:rPr>
              <a:t>kiệm</a:t>
            </a:r>
            <a:r>
              <a:rPr lang="en-US" sz="2800" b="1" dirty="0">
                <a:latin typeface="+mj-lt"/>
              </a:rPr>
              <a:t> </a:t>
            </a:r>
            <a:r>
              <a:rPr lang="en-US" sz="2800" b="1" dirty="0" err="1">
                <a:latin typeface="+mj-lt"/>
              </a:rPr>
              <a:t>điện</a:t>
            </a:r>
            <a:r>
              <a:rPr lang="en-US" sz="2800" b="1" dirty="0">
                <a:latin typeface="+mj-lt"/>
              </a:rPr>
              <a:t> ta </a:t>
            </a:r>
            <a:r>
              <a:rPr lang="en-US" sz="2800" b="1" dirty="0" err="1">
                <a:latin typeface="+mj-lt"/>
              </a:rPr>
              <a:t>phải</a:t>
            </a:r>
            <a:r>
              <a:rPr lang="en-US" sz="2800" b="1" dirty="0">
                <a:latin typeface="+mj-lt"/>
              </a:rPr>
              <a:t> </a:t>
            </a:r>
            <a:r>
              <a:rPr lang="en-US" sz="2800" b="1" dirty="0" err="1">
                <a:latin typeface="+mj-lt"/>
              </a:rPr>
              <a:t>thường</a:t>
            </a:r>
            <a:r>
              <a:rPr lang="en-US" sz="2800" b="1" dirty="0">
                <a:latin typeface="+mj-lt"/>
              </a:rPr>
              <a:t> </a:t>
            </a:r>
            <a:r>
              <a:rPr lang="en-US" sz="2800" b="1" dirty="0" err="1">
                <a:latin typeface="+mj-lt"/>
              </a:rPr>
              <a:t>xuyên</a:t>
            </a:r>
            <a:r>
              <a:rPr lang="en-US" sz="2800" b="1" dirty="0">
                <a:latin typeface="+mj-lt"/>
              </a:rPr>
              <a:t> …………………</a:t>
            </a:r>
            <a:r>
              <a:rPr lang="en-US" sz="2800" b="1" dirty="0" err="1">
                <a:latin typeface="+mj-lt"/>
              </a:rPr>
              <a:t>để</a:t>
            </a:r>
            <a:r>
              <a:rPr lang="en-US" sz="2800" b="1" dirty="0">
                <a:latin typeface="+mj-lt"/>
              </a:rPr>
              <a:t> </a:t>
            </a:r>
            <a:r>
              <a:rPr lang="en-US" sz="2800" b="1" dirty="0" err="1">
                <a:latin typeface="+mj-lt"/>
              </a:rPr>
              <a:t>các</a:t>
            </a:r>
            <a:r>
              <a:rPr lang="en-US" sz="2800" b="1" dirty="0">
                <a:latin typeface="+mj-lt"/>
              </a:rPr>
              <a:t> </a:t>
            </a:r>
            <a:r>
              <a:rPr lang="en-US" sz="2800" b="1" dirty="0" err="1">
                <a:latin typeface="+mj-lt"/>
              </a:rPr>
              <a:t>thiết</a:t>
            </a:r>
            <a:r>
              <a:rPr lang="en-US" sz="2800" b="1" dirty="0">
                <a:latin typeface="+mj-lt"/>
              </a:rPr>
              <a:t> </a:t>
            </a:r>
            <a:r>
              <a:rPr lang="en-US" sz="2800" b="1" dirty="0" err="1">
                <a:latin typeface="+mj-lt"/>
              </a:rPr>
              <a:t>bị</a:t>
            </a:r>
            <a:r>
              <a:rPr lang="en-US" sz="2800" b="1" dirty="0">
                <a:latin typeface="+mj-lt"/>
              </a:rPr>
              <a:t> </a:t>
            </a:r>
            <a:r>
              <a:rPr lang="en-US" sz="2800" b="1" dirty="0" err="1">
                <a:latin typeface="+mj-lt"/>
              </a:rPr>
              <a:t>điện</a:t>
            </a:r>
            <a:r>
              <a:rPr lang="en-US" sz="2800" b="1" dirty="0">
                <a:latin typeface="+mj-lt"/>
              </a:rPr>
              <a:t> </a:t>
            </a:r>
            <a:r>
              <a:rPr lang="en-US" sz="2800" b="1" dirty="0" err="1">
                <a:latin typeface="+mj-lt"/>
              </a:rPr>
              <a:t>vận</a:t>
            </a:r>
            <a:r>
              <a:rPr lang="en-US" sz="2800" b="1" dirty="0">
                <a:latin typeface="+mj-lt"/>
              </a:rPr>
              <a:t> </a:t>
            </a:r>
            <a:r>
              <a:rPr lang="en-US" sz="2800" b="1" dirty="0" err="1">
                <a:latin typeface="+mj-lt"/>
              </a:rPr>
              <a:t>hành</a:t>
            </a:r>
            <a:r>
              <a:rPr lang="en-US" sz="2800" b="1" dirty="0">
                <a:latin typeface="+mj-lt"/>
              </a:rPr>
              <a:t> </a:t>
            </a:r>
            <a:r>
              <a:rPr lang="en-US" sz="2800" b="1" dirty="0" err="1">
                <a:latin typeface="+mj-lt"/>
              </a:rPr>
              <a:t>tốt</a:t>
            </a:r>
            <a:r>
              <a:rPr lang="en-US" sz="2800" b="1" dirty="0">
                <a:latin typeface="+mj-lt"/>
              </a:rPr>
              <a:t> </a:t>
            </a:r>
            <a:r>
              <a:rPr lang="en-US" sz="2800" b="1" dirty="0" err="1">
                <a:latin typeface="+mj-lt"/>
              </a:rPr>
              <a:t>nhất</a:t>
            </a:r>
            <a:endParaRPr sz="2800" b="1" dirty="0">
              <a:latin typeface="+mj-lt"/>
            </a:endParaRPr>
          </a:p>
        </p:txBody>
      </p:sp>
      <p:sp>
        <p:nvSpPr>
          <p:cNvPr id="227" name="Google Shape;227;p20" descr="n87 Zalo Nguyen Thi Lan Anh"/>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7F8B91"/>
                </a:solidFill>
                <a:latin typeface="+mj-lt"/>
              </a:rPr>
              <a:pPr defTabSz="1219170">
                <a:buClr>
                  <a:srgbClr val="000000"/>
                </a:buClr>
              </a:pPr>
              <a:t>50</a:t>
            </a:fld>
            <a:endParaRPr kern="0">
              <a:solidFill>
                <a:srgbClr val="7F8B91"/>
              </a:solidFill>
              <a:latin typeface="+mj-lt"/>
            </a:endParaRPr>
          </a:p>
        </p:txBody>
      </p:sp>
      <p:sp>
        <p:nvSpPr>
          <p:cNvPr id="228" name="Google Shape;228;p20" descr="n87 Zalo Nguyen Thi Lan Anh"/>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mj-lt"/>
              <a:ea typeface="Calibri"/>
              <a:cs typeface="Calibri"/>
              <a:sym typeface="Calibri"/>
            </a:endParaRPr>
          </a:p>
        </p:txBody>
      </p:sp>
      <p:sp>
        <p:nvSpPr>
          <p:cNvPr id="2" name="TextBox 1" descr="n87 Zalo Nguyen Thi Lan Anh"/>
          <p:cNvSpPr txBox="1"/>
          <p:nvPr/>
        </p:nvSpPr>
        <p:spPr>
          <a:xfrm>
            <a:off x="7925055" y="1846081"/>
            <a:ext cx="2272937"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531"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170" marR="0" lvl="1" indent="-491054">
              <a:lnSpc>
                <a:spcPct val="100000"/>
              </a:lnSpc>
              <a:spcBef>
                <a:spcPts val="1333"/>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754" marR="0" lvl="2"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339" marR="0" lvl="3"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7924" marR="0" lvl="4"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509" marR="0" lvl="5"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093" marR="0" lvl="6"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678" marR="0" lvl="7"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263" marR="0" lvl="8" indent="-491054">
              <a:lnSpc>
                <a:spcPct val="100000"/>
              </a:lnSpc>
              <a:spcBef>
                <a:spcPts val="1333"/>
              </a:spcBef>
              <a:spcAft>
                <a:spcPts val="1333"/>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r>
              <a:rPr lang="en-US" dirty="0" err="1">
                <a:solidFill>
                  <a:srgbClr val="FF0000"/>
                </a:solidFill>
              </a:rPr>
              <a:t>bảo</a:t>
            </a:r>
            <a:r>
              <a:rPr lang="en-US" dirty="0">
                <a:solidFill>
                  <a:srgbClr val="FF0000"/>
                </a:solidFill>
              </a:rPr>
              <a:t> </a:t>
            </a:r>
            <a:r>
              <a:rPr lang="en-US" dirty="0" err="1">
                <a:solidFill>
                  <a:srgbClr val="FF0000"/>
                </a:solidFill>
              </a:rPr>
              <a:t>dưỡng</a:t>
            </a:r>
            <a:endParaRPr lang="en-US" dirty="0">
              <a:solidFill>
                <a:srgbClr val="FF0000"/>
              </a:solidFill>
            </a:endParaRPr>
          </a:p>
        </p:txBody>
      </p:sp>
      <p:pic>
        <p:nvPicPr>
          <p:cNvPr id="1026" name="Picture 2"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474" y="2823993"/>
            <a:ext cx="5657052" cy="318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77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out)">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87 Zalo Nguyen Thi Lan Anh"/>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87 Zalo Nguyen Thi Lan Anh"/>
          <p:cNvSpPr txBox="1">
            <a:spLocks noGrp="1"/>
          </p:cNvSpPr>
          <p:nvPr>
            <p:ph type="body" idx="1"/>
          </p:nvPr>
        </p:nvSpPr>
        <p:spPr>
          <a:xfrm>
            <a:off x="1018903" y="1694957"/>
            <a:ext cx="10429218" cy="904550"/>
          </a:xfrm>
          <a:prstGeom prst="rect">
            <a:avLst/>
          </a:prstGeom>
        </p:spPr>
        <p:txBody>
          <a:bodyPr spcFirstLastPara="1" wrap="square" lIns="0" tIns="0" rIns="0" bIns="0" anchor="t" anchorCtr="0">
            <a:noAutofit/>
          </a:bodyPr>
          <a:lstStyle/>
          <a:p>
            <a:pPr marL="118531" indent="0" algn="just">
              <a:lnSpc>
                <a:spcPct val="150000"/>
              </a:lnSpc>
              <a:buNone/>
            </a:pPr>
            <a:r>
              <a:rPr lang="en-US" sz="2800" b="1" dirty="0" err="1">
                <a:latin typeface="+mj-lt"/>
              </a:rPr>
              <a:t>Đối</a:t>
            </a:r>
            <a:r>
              <a:rPr lang="en-US" sz="2800" b="1" dirty="0">
                <a:latin typeface="+mj-lt"/>
              </a:rPr>
              <a:t> </a:t>
            </a:r>
            <a:r>
              <a:rPr lang="en-US" sz="2800" b="1" dirty="0" err="1">
                <a:latin typeface="+mj-lt"/>
              </a:rPr>
              <a:t>với</a:t>
            </a:r>
            <a:r>
              <a:rPr lang="en-US" sz="2800" b="1" dirty="0">
                <a:latin typeface="+mj-lt"/>
              </a:rPr>
              <a:t> </a:t>
            </a:r>
            <a:r>
              <a:rPr lang="en-US" sz="2800" b="1" dirty="0" err="1">
                <a:latin typeface="+mj-lt"/>
              </a:rPr>
              <a:t>tủ</a:t>
            </a:r>
            <a:r>
              <a:rPr lang="en-US" sz="2800" b="1" dirty="0">
                <a:latin typeface="+mj-lt"/>
              </a:rPr>
              <a:t> </a:t>
            </a:r>
            <a:r>
              <a:rPr lang="en-US" sz="2800" b="1" dirty="0" err="1">
                <a:latin typeface="+mj-lt"/>
              </a:rPr>
              <a:t>lạnh</a:t>
            </a:r>
            <a:r>
              <a:rPr lang="en-US" sz="2800" b="1" dirty="0">
                <a:latin typeface="+mj-lt"/>
              </a:rPr>
              <a:t> </a:t>
            </a:r>
            <a:r>
              <a:rPr lang="en-US" sz="2800" b="1" dirty="0" err="1">
                <a:latin typeface="+mj-lt"/>
              </a:rPr>
              <a:t>thì</a:t>
            </a:r>
            <a:r>
              <a:rPr lang="en-US" sz="2800" b="1" dirty="0">
                <a:latin typeface="+mj-lt"/>
              </a:rPr>
              <a:t> </a:t>
            </a:r>
            <a:r>
              <a:rPr lang="en-US" sz="2800" b="1" dirty="0" err="1">
                <a:latin typeface="+mj-lt"/>
              </a:rPr>
              <a:t>cứ</a:t>
            </a:r>
            <a:r>
              <a:rPr lang="en-US" sz="2800" b="1" dirty="0">
                <a:latin typeface="+mj-lt"/>
              </a:rPr>
              <a:t> </a:t>
            </a:r>
            <a:r>
              <a:rPr lang="en-US" sz="2800" b="1" dirty="0" err="1">
                <a:latin typeface="+mj-lt"/>
              </a:rPr>
              <a:t>lạnh</a:t>
            </a:r>
            <a:r>
              <a:rPr lang="en-US" sz="2800" b="1" dirty="0">
                <a:latin typeface="+mj-lt"/>
              </a:rPr>
              <a:t> </a:t>
            </a:r>
            <a:r>
              <a:rPr lang="en-US" sz="2800" b="1" dirty="0" err="1">
                <a:latin typeface="+mj-lt"/>
              </a:rPr>
              <a:t>thêm</a:t>
            </a:r>
            <a:r>
              <a:rPr lang="en-US" sz="2800" b="1" dirty="0">
                <a:latin typeface="+mj-lt"/>
              </a:rPr>
              <a:t> 10</a:t>
            </a:r>
            <a:r>
              <a:rPr lang="en-US" sz="2800" b="1" baseline="30000" dirty="0">
                <a:latin typeface="+mj-lt"/>
              </a:rPr>
              <a:t>o</a:t>
            </a:r>
            <a:r>
              <a:rPr lang="en-US" sz="2800" b="1" dirty="0">
                <a:latin typeface="+mj-lt"/>
              </a:rPr>
              <a:t>C </a:t>
            </a:r>
            <a:r>
              <a:rPr lang="en-US" sz="2800" b="1" dirty="0" err="1">
                <a:latin typeface="+mj-lt"/>
              </a:rPr>
              <a:t>là</a:t>
            </a:r>
            <a:r>
              <a:rPr lang="en-US" sz="2800" b="1" dirty="0">
                <a:latin typeface="+mj-lt"/>
              </a:rPr>
              <a:t> </a:t>
            </a:r>
            <a:r>
              <a:rPr lang="en-US" sz="2800" b="1" dirty="0" err="1">
                <a:latin typeface="+mj-lt"/>
              </a:rPr>
              <a:t>tốn</a:t>
            </a:r>
            <a:r>
              <a:rPr lang="en-US" sz="2800" b="1" dirty="0">
                <a:latin typeface="+mj-lt"/>
              </a:rPr>
              <a:t> </a:t>
            </a:r>
            <a:r>
              <a:rPr lang="en-US" sz="2800" b="1" dirty="0" err="1">
                <a:latin typeface="+mj-lt"/>
              </a:rPr>
              <a:t>thêm</a:t>
            </a:r>
            <a:r>
              <a:rPr lang="en-US" sz="2800" b="1" dirty="0">
                <a:latin typeface="+mj-lt"/>
              </a:rPr>
              <a:t> ………………… </a:t>
            </a:r>
            <a:r>
              <a:rPr lang="en-US" sz="2800" b="1" dirty="0" err="1">
                <a:latin typeface="+mj-lt"/>
              </a:rPr>
              <a:t>điện</a:t>
            </a:r>
            <a:r>
              <a:rPr lang="en-US" sz="2800" b="1" dirty="0">
                <a:latin typeface="+mj-lt"/>
              </a:rPr>
              <a:t> </a:t>
            </a:r>
            <a:r>
              <a:rPr lang="en-US" sz="2800" b="1" dirty="0" err="1">
                <a:latin typeface="+mj-lt"/>
              </a:rPr>
              <a:t>năng</a:t>
            </a:r>
            <a:r>
              <a:rPr lang="en-US" sz="2800" b="1" dirty="0">
                <a:latin typeface="+mj-lt"/>
              </a:rPr>
              <a:t>.</a:t>
            </a:r>
            <a:endParaRPr sz="2800" b="1" dirty="0">
              <a:latin typeface="+mj-lt"/>
            </a:endParaRPr>
          </a:p>
        </p:txBody>
      </p:sp>
      <p:sp>
        <p:nvSpPr>
          <p:cNvPr id="227" name="Google Shape;227;p20" descr="n87 Zalo Nguyen Thi Lan Anh"/>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2000" b="1" i="0" u="none" strike="noStrike" kern="0" cap="none" spc="0" normalizeH="0" baseline="0" noProof="0">
                <a:ln>
                  <a:noFill/>
                </a:ln>
                <a:solidFill>
                  <a:srgbClr val="7F8B91"/>
                </a:solidFill>
                <a:effectLst/>
                <a:uLnTx/>
                <a:uFillTx/>
                <a:latin typeface="Arial"/>
                <a:cs typeface="Amatic SC"/>
                <a:sym typeface="Amatic SC"/>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51</a:t>
            </a:fld>
            <a:endParaRPr kumimoji="0" sz="2000" b="1" i="0" u="none" strike="noStrike" kern="0" cap="none" spc="0" normalizeH="0" baseline="0" noProof="0">
              <a:ln>
                <a:noFill/>
              </a:ln>
              <a:solidFill>
                <a:srgbClr val="7F8B91"/>
              </a:solidFill>
              <a:effectLst/>
              <a:uLnTx/>
              <a:uFillTx/>
              <a:latin typeface="Arial"/>
              <a:cs typeface="Amatic SC"/>
              <a:sym typeface="Amatic SC"/>
            </a:endParaRPr>
          </a:p>
        </p:txBody>
      </p:sp>
      <p:sp>
        <p:nvSpPr>
          <p:cNvPr id="228" name="Google Shape;228;p20" descr="n87 Zalo Nguyen Thi Lan Anh"/>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Calibri"/>
              <a:cs typeface="Calibri"/>
              <a:sym typeface="Calibri"/>
            </a:endParaRPr>
          </a:p>
        </p:txBody>
      </p:sp>
      <p:sp>
        <p:nvSpPr>
          <p:cNvPr id="2" name="TextBox 1" descr="n87 Zalo Nguyen Thi Lan Anh"/>
          <p:cNvSpPr txBox="1"/>
          <p:nvPr/>
        </p:nvSpPr>
        <p:spPr>
          <a:xfrm>
            <a:off x="1530114" y="2337897"/>
            <a:ext cx="2272937"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531"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170" marR="0" lvl="1" indent="-491054">
              <a:lnSpc>
                <a:spcPct val="100000"/>
              </a:lnSpc>
              <a:spcBef>
                <a:spcPts val="1333"/>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754" marR="0" lvl="2"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339" marR="0" lvl="3"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7924" marR="0" lvl="4"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509" marR="0" lvl="5"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093" marR="0" lvl="6"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678" marR="0" lvl="7"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263" marR="0" lvl="8" indent="-491054">
              <a:lnSpc>
                <a:spcPct val="100000"/>
              </a:lnSpc>
              <a:spcBef>
                <a:spcPts val="1333"/>
              </a:spcBef>
              <a:spcAft>
                <a:spcPts val="1333"/>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531" marR="0" lvl="0" indent="0" algn="just" defTabSz="914400" rtl="0" eaLnBrk="1" fontAlgn="auto" latinLnBrk="0" hangingPunct="1">
              <a:lnSpc>
                <a:spcPct val="100000"/>
              </a:lnSpc>
              <a:spcBef>
                <a:spcPts val="0"/>
              </a:spcBef>
              <a:spcAft>
                <a:spcPts val="0"/>
              </a:spcAft>
              <a:buClr>
                <a:srgbClr val="AEE25A"/>
              </a:buClr>
              <a:buSzPts val="2200"/>
              <a:buFont typeface="Nunito"/>
              <a:buNone/>
              <a:tabLst/>
              <a:defRPr/>
            </a:pPr>
            <a:r>
              <a:rPr kumimoji="0" lang="en-US" sz="2800" b="1" i="0" u="none" strike="noStrike" kern="1200" cap="none" spc="0" normalizeH="0" baseline="0" noProof="0" dirty="0">
                <a:ln>
                  <a:noFill/>
                </a:ln>
                <a:solidFill>
                  <a:srgbClr val="FF0000"/>
                </a:solidFill>
                <a:effectLst/>
                <a:uLnTx/>
                <a:uFillTx/>
                <a:latin typeface="Arial"/>
                <a:sym typeface="Nunito"/>
              </a:rPr>
              <a:t>25%</a:t>
            </a:r>
          </a:p>
        </p:txBody>
      </p:sp>
      <p:pic>
        <p:nvPicPr>
          <p:cNvPr id="2050" name="Picture 2"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039" y="2989763"/>
            <a:ext cx="4587507" cy="305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41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out)">
                                      <p:cBhvr>
                                        <p:cTn id="1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87 Zalo Nguyen Thi Lan Anh"/>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87 Zalo Nguyen Thi Lan Anh"/>
          <p:cNvSpPr txBox="1">
            <a:spLocks noGrp="1"/>
          </p:cNvSpPr>
          <p:nvPr>
            <p:ph type="body" idx="1"/>
          </p:nvPr>
        </p:nvSpPr>
        <p:spPr>
          <a:xfrm>
            <a:off x="1018903" y="1694957"/>
            <a:ext cx="10429218" cy="904550"/>
          </a:xfrm>
          <a:prstGeom prst="rect">
            <a:avLst/>
          </a:prstGeom>
        </p:spPr>
        <p:txBody>
          <a:bodyPr spcFirstLastPara="1" wrap="square" lIns="0" tIns="0" rIns="0" bIns="0" anchor="t" anchorCtr="0">
            <a:noAutofit/>
          </a:bodyPr>
          <a:lstStyle/>
          <a:p>
            <a:pPr marL="118531" indent="0" algn="just">
              <a:lnSpc>
                <a:spcPct val="150000"/>
              </a:lnSpc>
              <a:buNone/>
            </a:pPr>
            <a:r>
              <a:rPr lang="en-US" sz="2800" b="1" dirty="0" err="1">
                <a:latin typeface="+mj-lt"/>
              </a:rPr>
              <a:t>Đối</a:t>
            </a:r>
            <a:r>
              <a:rPr lang="en-US" sz="2800" b="1" dirty="0">
                <a:latin typeface="+mj-lt"/>
              </a:rPr>
              <a:t> </a:t>
            </a:r>
            <a:r>
              <a:rPr lang="en-US" sz="2800" b="1" dirty="0" err="1">
                <a:latin typeface="+mj-lt"/>
              </a:rPr>
              <a:t>với</a:t>
            </a:r>
            <a:r>
              <a:rPr lang="en-US" sz="2800" b="1" dirty="0">
                <a:latin typeface="+mj-lt"/>
              </a:rPr>
              <a:t> </a:t>
            </a:r>
            <a:r>
              <a:rPr lang="en-US" sz="2800" b="1" dirty="0" err="1">
                <a:latin typeface="+mj-lt"/>
              </a:rPr>
              <a:t>máy</a:t>
            </a:r>
            <a:r>
              <a:rPr lang="en-US" sz="2800" b="1" dirty="0">
                <a:latin typeface="+mj-lt"/>
              </a:rPr>
              <a:t> </a:t>
            </a:r>
            <a:r>
              <a:rPr lang="en-US" sz="2800" b="1" dirty="0" err="1">
                <a:latin typeface="+mj-lt"/>
              </a:rPr>
              <a:t>giặt</a:t>
            </a:r>
            <a:r>
              <a:rPr lang="en-US" sz="2800" b="1" dirty="0">
                <a:latin typeface="+mj-lt"/>
              </a:rPr>
              <a:t> </a:t>
            </a:r>
            <a:r>
              <a:rPr lang="en-US" sz="2800" b="1" dirty="0" err="1">
                <a:latin typeface="+mj-lt"/>
              </a:rPr>
              <a:t>thì</a:t>
            </a:r>
            <a:r>
              <a:rPr lang="en-US" sz="2800" b="1" dirty="0">
                <a:latin typeface="+mj-lt"/>
              </a:rPr>
              <a:t> </a:t>
            </a:r>
            <a:r>
              <a:rPr lang="en-US" sz="2800" b="1" dirty="0" err="1">
                <a:latin typeface="+mj-lt"/>
              </a:rPr>
              <a:t>cần</a:t>
            </a:r>
            <a:r>
              <a:rPr lang="en-US" sz="2800" b="1" dirty="0">
                <a:latin typeface="+mj-lt"/>
              </a:rPr>
              <a:t> </a:t>
            </a:r>
            <a:r>
              <a:rPr lang="en-US" sz="2800" b="1" dirty="0" err="1">
                <a:latin typeface="+mj-lt"/>
              </a:rPr>
              <a:t>bật</a:t>
            </a:r>
            <a:r>
              <a:rPr lang="en-US" sz="2800" b="1" dirty="0">
                <a:latin typeface="+mj-lt"/>
              </a:rPr>
              <a:t> </a:t>
            </a:r>
            <a:r>
              <a:rPr lang="en-US" sz="2800" b="1" dirty="0" err="1">
                <a:latin typeface="+mj-lt"/>
              </a:rPr>
              <a:t>mức</a:t>
            </a:r>
            <a:r>
              <a:rPr lang="en-US" sz="2800" b="1" dirty="0">
                <a:latin typeface="+mj-lt"/>
              </a:rPr>
              <a:t> </a:t>
            </a:r>
            <a:r>
              <a:rPr lang="en-US" sz="2800" b="1" dirty="0" err="1">
                <a:latin typeface="+mj-lt"/>
              </a:rPr>
              <a:t>nước</a:t>
            </a:r>
            <a:r>
              <a:rPr lang="en-US" sz="2800" b="1" dirty="0">
                <a:latin typeface="+mj-lt"/>
              </a:rPr>
              <a:t> </a:t>
            </a:r>
            <a:r>
              <a:rPr lang="en-US" sz="2800" b="1" dirty="0" err="1">
                <a:latin typeface="+mj-lt"/>
              </a:rPr>
              <a:t>phù</a:t>
            </a:r>
            <a:r>
              <a:rPr lang="en-US" sz="2800" b="1" dirty="0">
                <a:latin typeface="+mj-lt"/>
              </a:rPr>
              <a:t> </a:t>
            </a:r>
            <a:r>
              <a:rPr lang="en-US" sz="2800" b="1" dirty="0" err="1">
                <a:latin typeface="+mj-lt"/>
              </a:rPr>
              <a:t>hợp</a:t>
            </a:r>
            <a:r>
              <a:rPr lang="en-US" sz="2800" b="1" dirty="0">
                <a:latin typeface="+mj-lt"/>
              </a:rPr>
              <a:t> </a:t>
            </a:r>
            <a:r>
              <a:rPr lang="en-US" sz="2800" b="1" dirty="0" err="1">
                <a:latin typeface="+mj-lt"/>
              </a:rPr>
              <a:t>với</a:t>
            </a:r>
            <a:r>
              <a:rPr lang="en-US" sz="2800" b="1" dirty="0">
                <a:latin typeface="+mj-lt"/>
              </a:rPr>
              <a:t> ……………… </a:t>
            </a:r>
            <a:r>
              <a:rPr lang="en-US" sz="2800" b="1" dirty="0" err="1">
                <a:latin typeface="+mj-lt"/>
              </a:rPr>
              <a:t>quần</a:t>
            </a:r>
            <a:r>
              <a:rPr lang="en-US" sz="2800" b="1" dirty="0">
                <a:latin typeface="+mj-lt"/>
              </a:rPr>
              <a:t> </a:t>
            </a:r>
            <a:r>
              <a:rPr lang="en-US" sz="2800" b="1" dirty="0" err="1">
                <a:latin typeface="+mj-lt"/>
              </a:rPr>
              <a:t>áo</a:t>
            </a:r>
            <a:r>
              <a:rPr lang="en-US" sz="2800" b="1" dirty="0">
                <a:latin typeface="+mj-lt"/>
              </a:rPr>
              <a:t> </a:t>
            </a:r>
            <a:r>
              <a:rPr lang="en-US" sz="2800" b="1" dirty="0" err="1">
                <a:latin typeface="+mj-lt"/>
              </a:rPr>
              <a:t>cần</a:t>
            </a:r>
            <a:r>
              <a:rPr lang="en-US" sz="2800" b="1" dirty="0">
                <a:latin typeface="+mj-lt"/>
              </a:rPr>
              <a:t> </a:t>
            </a:r>
            <a:r>
              <a:rPr lang="en-US" sz="2800" b="1" dirty="0" err="1">
                <a:latin typeface="+mj-lt"/>
              </a:rPr>
              <a:t>giặt</a:t>
            </a:r>
            <a:r>
              <a:rPr lang="en-US" sz="2800" b="1" dirty="0">
                <a:latin typeface="+mj-lt"/>
              </a:rPr>
              <a:t>. </a:t>
            </a:r>
            <a:r>
              <a:rPr lang="en-US" sz="2800" b="1" dirty="0" err="1">
                <a:latin typeface="+mj-lt"/>
              </a:rPr>
              <a:t>Chủ</a:t>
            </a:r>
            <a:r>
              <a:rPr lang="en-US" sz="2800" b="1" dirty="0">
                <a:latin typeface="+mj-lt"/>
              </a:rPr>
              <a:t> </a:t>
            </a:r>
            <a:r>
              <a:rPr lang="en-US" sz="2800" b="1" dirty="0" err="1">
                <a:latin typeface="+mj-lt"/>
              </a:rPr>
              <a:t>nên</a:t>
            </a:r>
            <a:r>
              <a:rPr lang="en-US" sz="2800" b="1" dirty="0">
                <a:latin typeface="+mj-lt"/>
              </a:rPr>
              <a:t> </a:t>
            </a:r>
            <a:r>
              <a:rPr lang="en-US" sz="2800" b="1" dirty="0" err="1">
                <a:latin typeface="+mj-lt"/>
              </a:rPr>
              <a:t>giặt</a:t>
            </a:r>
            <a:r>
              <a:rPr lang="en-US" sz="2800" b="1" dirty="0">
                <a:latin typeface="+mj-lt"/>
              </a:rPr>
              <a:t> </a:t>
            </a:r>
            <a:r>
              <a:rPr lang="en-US" sz="2800" b="1" dirty="0" err="1">
                <a:latin typeface="+mj-lt"/>
              </a:rPr>
              <a:t>khi</a:t>
            </a:r>
            <a:r>
              <a:rPr lang="en-US" sz="2800" b="1" dirty="0">
                <a:latin typeface="+mj-lt"/>
              </a:rPr>
              <a:t> </a:t>
            </a:r>
            <a:r>
              <a:rPr lang="en-US" sz="2800" b="1" dirty="0" err="1">
                <a:latin typeface="+mj-lt"/>
              </a:rPr>
              <a:t>đủ</a:t>
            </a:r>
            <a:r>
              <a:rPr lang="en-US" sz="2800" b="1" dirty="0">
                <a:latin typeface="+mj-lt"/>
              </a:rPr>
              <a:t>………….. </a:t>
            </a:r>
            <a:r>
              <a:rPr lang="en-US" sz="2800" b="1" dirty="0" err="1">
                <a:latin typeface="+mj-lt"/>
              </a:rPr>
              <a:t>quần</a:t>
            </a:r>
            <a:r>
              <a:rPr lang="en-US" sz="2800" b="1" dirty="0">
                <a:latin typeface="+mj-lt"/>
              </a:rPr>
              <a:t> </a:t>
            </a:r>
            <a:r>
              <a:rPr lang="en-US" sz="2800" b="1" dirty="0" err="1">
                <a:latin typeface="+mj-lt"/>
              </a:rPr>
              <a:t>áo</a:t>
            </a:r>
            <a:r>
              <a:rPr lang="en-US" sz="2800" b="1" dirty="0">
                <a:latin typeface="+mj-lt"/>
              </a:rPr>
              <a:t>.</a:t>
            </a:r>
            <a:endParaRPr sz="2800" b="1" dirty="0">
              <a:latin typeface="+mj-lt"/>
            </a:endParaRPr>
          </a:p>
        </p:txBody>
      </p:sp>
      <p:sp>
        <p:nvSpPr>
          <p:cNvPr id="227" name="Google Shape;227;p20" descr="n87 Zalo Nguyen Thi Lan Anh"/>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2000" b="1" i="0" u="none" strike="noStrike" kern="0" cap="none" spc="0" normalizeH="0" baseline="0" noProof="0">
                <a:ln>
                  <a:noFill/>
                </a:ln>
                <a:solidFill>
                  <a:srgbClr val="7F8B91"/>
                </a:solidFill>
                <a:effectLst/>
                <a:uLnTx/>
                <a:uFillTx/>
                <a:latin typeface="Arial"/>
                <a:cs typeface="Amatic SC"/>
                <a:sym typeface="Amatic SC"/>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52</a:t>
            </a:fld>
            <a:endParaRPr kumimoji="0" sz="2000" b="1" i="0" u="none" strike="noStrike" kern="0" cap="none" spc="0" normalizeH="0" baseline="0" noProof="0">
              <a:ln>
                <a:noFill/>
              </a:ln>
              <a:solidFill>
                <a:srgbClr val="7F8B91"/>
              </a:solidFill>
              <a:effectLst/>
              <a:uLnTx/>
              <a:uFillTx/>
              <a:latin typeface="Arial"/>
              <a:cs typeface="Amatic SC"/>
              <a:sym typeface="Amatic SC"/>
            </a:endParaRPr>
          </a:p>
        </p:txBody>
      </p:sp>
      <p:sp>
        <p:nvSpPr>
          <p:cNvPr id="228" name="Google Shape;228;p20" descr="n87 Zalo Nguyen Thi Lan Anh"/>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Calibri"/>
              <a:cs typeface="Calibri"/>
              <a:sym typeface="Calibri"/>
            </a:endParaRPr>
          </a:p>
        </p:txBody>
      </p:sp>
      <p:sp>
        <p:nvSpPr>
          <p:cNvPr id="2" name="TextBox 1" descr="n87 Zalo Nguyen Thi Lan Anh"/>
          <p:cNvSpPr txBox="1"/>
          <p:nvPr/>
        </p:nvSpPr>
        <p:spPr>
          <a:xfrm>
            <a:off x="1217102" y="2331377"/>
            <a:ext cx="2272937"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531"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170" marR="0" lvl="1" indent="-491054">
              <a:lnSpc>
                <a:spcPct val="100000"/>
              </a:lnSpc>
              <a:spcBef>
                <a:spcPts val="1333"/>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754" marR="0" lvl="2"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339" marR="0" lvl="3"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7924" marR="0" lvl="4"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509" marR="0" lvl="5"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093" marR="0" lvl="6"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678" marR="0" lvl="7"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263" marR="0" lvl="8" indent="-491054">
              <a:lnSpc>
                <a:spcPct val="100000"/>
              </a:lnSpc>
              <a:spcBef>
                <a:spcPts val="1333"/>
              </a:spcBef>
              <a:spcAft>
                <a:spcPts val="1333"/>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531" marR="0" lvl="0" indent="0" algn="just" defTabSz="914400" rtl="0" eaLnBrk="1" fontAlgn="auto" latinLnBrk="0" hangingPunct="1">
              <a:lnSpc>
                <a:spcPct val="100000"/>
              </a:lnSpc>
              <a:spcBef>
                <a:spcPts val="0"/>
              </a:spcBef>
              <a:spcAft>
                <a:spcPts val="0"/>
              </a:spcAft>
              <a:buClr>
                <a:srgbClr val="AEE25A"/>
              </a:buClr>
              <a:buSzPts val="2200"/>
              <a:buFont typeface="Nunito"/>
              <a:buNone/>
              <a:tabLst/>
              <a:defRPr/>
            </a:pPr>
            <a:r>
              <a:rPr lang="en-US" dirty="0" err="1">
                <a:solidFill>
                  <a:srgbClr val="FF0000"/>
                </a:solidFill>
                <a:latin typeface="Arial"/>
              </a:rPr>
              <a:t>s</a:t>
            </a:r>
            <a:r>
              <a:rPr kumimoji="0" lang="en-US" sz="2800" b="1" i="0" u="none" strike="noStrike" kern="1200" cap="none" spc="0" normalizeH="0" baseline="0" noProof="0" dirty="0">
                <a:ln>
                  <a:noFill/>
                </a:ln>
                <a:solidFill>
                  <a:srgbClr val="FF0000"/>
                </a:solidFill>
                <a:effectLst/>
                <a:uLnTx/>
                <a:uFillTx/>
                <a:latin typeface="Arial"/>
                <a:sym typeface="Nunito"/>
              </a:rPr>
              <a:t>ố </a:t>
            </a:r>
            <a:r>
              <a:rPr kumimoji="0" lang="en-US" sz="2800" b="1" i="0" u="none" strike="noStrike" kern="1200" cap="none" spc="0" normalizeH="0" baseline="0" noProof="0" dirty="0" err="1">
                <a:ln>
                  <a:noFill/>
                </a:ln>
                <a:solidFill>
                  <a:srgbClr val="FF0000"/>
                </a:solidFill>
                <a:effectLst/>
                <a:uLnTx/>
                <a:uFillTx/>
                <a:latin typeface="Arial"/>
                <a:sym typeface="Nunito"/>
              </a:rPr>
              <a:t>lượng</a:t>
            </a:r>
            <a:endParaRPr kumimoji="0" lang="en-US" sz="2800" b="1" i="0" u="none" strike="noStrike" kern="1200" cap="none" spc="0" normalizeH="0" baseline="0" noProof="0" dirty="0">
              <a:ln>
                <a:noFill/>
              </a:ln>
              <a:solidFill>
                <a:srgbClr val="FF0000"/>
              </a:solidFill>
              <a:effectLst/>
              <a:uLnTx/>
              <a:uFillTx/>
              <a:latin typeface="Arial"/>
              <a:sym typeface="Nunito"/>
            </a:endParaRPr>
          </a:p>
        </p:txBody>
      </p:sp>
      <p:sp>
        <p:nvSpPr>
          <p:cNvPr id="8" name="TextBox 7" descr="n87 Zalo Nguyen Thi Lan Anh"/>
          <p:cNvSpPr txBox="1"/>
          <p:nvPr/>
        </p:nvSpPr>
        <p:spPr>
          <a:xfrm>
            <a:off x="9988521" y="2393253"/>
            <a:ext cx="1459600"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531"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170" marR="0" lvl="1" indent="-491054">
              <a:lnSpc>
                <a:spcPct val="100000"/>
              </a:lnSpc>
              <a:spcBef>
                <a:spcPts val="1333"/>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754" marR="0" lvl="2"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339" marR="0" lvl="3"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7924" marR="0" lvl="4"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509" marR="0" lvl="5"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093" marR="0" lvl="6"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678" marR="0" lvl="7"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263" marR="0" lvl="8" indent="-491054">
              <a:lnSpc>
                <a:spcPct val="100000"/>
              </a:lnSpc>
              <a:spcBef>
                <a:spcPts val="1333"/>
              </a:spcBef>
              <a:spcAft>
                <a:spcPts val="1333"/>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531" marR="0" lvl="0" indent="0" algn="just" defTabSz="914400" rtl="0" eaLnBrk="1" fontAlgn="auto" latinLnBrk="0" hangingPunct="1">
              <a:lnSpc>
                <a:spcPct val="100000"/>
              </a:lnSpc>
              <a:spcBef>
                <a:spcPts val="0"/>
              </a:spcBef>
              <a:spcAft>
                <a:spcPts val="0"/>
              </a:spcAft>
              <a:buClr>
                <a:srgbClr val="AEE25A"/>
              </a:buClr>
              <a:buSzPts val="2200"/>
              <a:buFont typeface="Nunito"/>
              <a:buNone/>
              <a:tabLst/>
              <a:defRPr/>
            </a:pPr>
            <a:r>
              <a:rPr kumimoji="0" lang="en-US" sz="2800" b="1" i="0" u="none" strike="noStrike" kern="1200" cap="none" spc="0" normalizeH="0" baseline="0" noProof="0" dirty="0" err="1">
                <a:ln>
                  <a:noFill/>
                </a:ln>
                <a:solidFill>
                  <a:srgbClr val="FF0000"/>
                </a:solidFill>
                <a:effectLst/>
                <a:uLnTx/>
                <a:uFillTx/>
                <a:latin typeface="Arial"/>
                <a:sym typeface="Nunito"/>
              </a:rPr>
              <a:t>lượng</a:t>
            </a:r>
            <a:endParaRPr kumimoji="0" lang="en-US" sz="2800" b="1" i="0" u="none" strike="noStrike" kern="1200" cap="none" spc="0" normalizeH="0" baseline="0" noProof="0" dirty="0">
              <a:ln>
                <a:noFill/>
              </a:ln>
              <a:solidFill>
                <a:srgbClr val="FF0000"/>
              </a:solidFill>
              <a:effectLst/>
              <a:uLnTx/>
              <a:uFillTx/>
              <a:latin typeface="Arial"/>
              <a:sym typeface="Nunito"/>
            </a:endParaRPr>
          </a:p>
        </p:txBody>
      </p:sp>
      <p:pic>
        <p:nvPicPr>
          <p:cNvPr id="3074" name="Picture 2" descr="n87 Zalo Nguyen Thi Lan Anh"/>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240454" y="3542541"/>
            <a:ext cx="3626077" cy="24181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26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6" presetClass="entr" presetSubtype="32"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out)">
                                      <p:cBhvr>
                                        <p:cTn id="1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87 Zalo Nguyen Thi Lan Anh"/>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87 Zalo Nguyen Thi Lan Anh"/>
          <p:cNvSpPr txBox="1">
            <a:spLocks noGrp="1"/>
          </p:cNvSpPr>
          <p:nvPr>
            <p:ph type="body" idx="1"/>
          </p:nvPr>
        </p:nvSpPr>
        <p:spPr>
          <a:xfrm>
            <a:off x="1018903" y="1694957"/>
            <a:ext cx="10429218" cy="904550"/>
          </a:xfrm>
          <a:prstGeom prst="rect">
            <a:avLst/>
          </a:prstGeom>
        </p:spPr>
        <p:txBody>
          <a:bodyPr spcFirstLastPara="1" wrap="square" lIns="0" tIns="0" rIns="0" bIns="0" anchor="t" anchorCtr="0">
            <a:noAutofit/>
          </a:bodyPr>
          <a:lstStyle/>
          <a:p>
            <a:pPr marL="118531" indent="0" algn="just">
              <a:lnSpc>
                <a:spcPct val="150000"/>
              </a:lnSpc>
              <a:buNone/>
            </a:pPr>
            <a:r>
              <a:rPr lang="en-US" sz="2800" b="1" dirty="0" err="1">
                <a:latin typeface="+mj-lt"/>
              </a:rPr>
              <a:t>Đối</a:t>
            </a:r>
            <a:r>
              <a:rPr lang="en-US" sz="2800" b="1" dirty="0">
                <a:latin typeface="+mj-lt"/>
              </a:rPr>
              <a:t> </a:t>
            </a:r>
            <a:r>
              <a:rPr lang="en-US" sz="2800" b="1" dirty="0" err="1">
                <a:latin typeface="+mj-lt"/>
              </a:rPr>
              <a:t>máy</a:t>
            </a:r>
            <a:r>
              <a:rPr lang="en-US" sz="2800" b="1" dirty="0">
                <a:latin typeface="+mj-lt"/>
              </a:rPr>
              <a:t> </a:t>
            </a:r>
            <a:r>
              <a:rPr lang="en-US" sz="2800" b="1" dirty="0" err="1">
                <a:latin typeface="+mj-lt"/>
              </a:rPr>
              <a:t>điều</a:t>
            </a:r>
            <a:r>
              <a:rPr lang="en-US" sz="2800" b="1" dirty="0">
                <a:latin typeface="+mj-lt"/>
              </a:rPr>
              <a:t> </a:t>
            </a:r>
            <a:r>
              <a:rPr lang="en-US" sz="2800" b="1" dirty="0" err="1">
                <a:latin typeface="+mj-lt"/>
              </a:rPr>
              <a:t>hòa</a:t>
            </a:r>
            <a:r>
              <a:rPr lang="en-US" sz="2800" b="1" dirty="0">
                <a:latin typeface="+mj-lt"/>
              </a:rPr>
              <a:t>, </a:t>
            </a:r>
            <a:r>
              <a:rPr lang="en-US" sz="2800" b="1" dirty="0" err="1">
                <a:latin typeface="+mj-lt"/>
              </a:rPr>
              <a:t>máy</a:t>
            </a:r>
            <a:r>
              <a:rPr lang="en-US" sz="2800" b="1" dirty="0">
                <a:latin typeface="+mj-lt"/>
              </a:rPr>
              <a:t> </a:t>
            </a:r>
            <a:r>
              <a:rPr lang="en-US" sz="2800" b="1" dirty="0" err="1">
                <a:latin typeface="+mj-lt"/>
              </a:rPr>
              <a:t>lạnh</a:t>
            </a:r>
            <a:r>
              <a:rPr lang="en-US" sz="2800" b="1" dirty="0">
                <a:latin typeface="+mj-lt"/>
              </a:rPr>
              <a:t> </a:t>
            </a:r>
            <a:r>
              <a:rPr lang="en-US" sz="2800" b="1" dirty="0" err="1">
                <a:latin typeface="+mj-lt"/>
              </a:rPr>
              <a:t>thì</a:t>
            </a:r>
            <a:r>
              <a:rPr lang="en-US" sz="2800" b="1" dirty="0">
                <a:latin typeface="+mj-lt"/>
              </a:rPr>
              <a:t> </a:t>
            </a:r>
            <a:r>
              <a:rPr lang="en-US" sz="2800" b="1" dirty="0" err="1">
                <a:latin typeface="+mj-lt"/>
              </a:rPr>
              <a:t>nên</a:t>
            </a:r>
            <a:r>
              <a:rPr lang="en-US" sz="2800" b="1" dirty="0">
                <a:latin typeface="+mj-lt"/>
              </a:rPr>
              <a:t> </a:t>
            </a:r>
            <a:r>
              <a:rPr lang="en-US" sz="2800" b="1" dirty="0" err="1">
                <a:latin typeface="+mj-lt"/>
              </a:rPr>
              <a:t>thường</a:t>
            </a:r>
            <a:r>
              <a:rPr lang="en-US" sz="2800" b="1" dirty="0">
                <a:latin typeface="+mj-lt"/>
              </a:rPr>
              <a:t> </a:t>
            </a:r>
            <a:r>
              <a:rPr lang="en-US" sz="2800" b="1" dirty="0" err="1">
                <a:latin typeface="+mj-lt"/>
              </a:rPr>
              <a:t>xuyên</a:t>
            </a:r>
            <a:r>
              <a:rPr lang="en-US" sz="2800" b="1" dirty="0">
                <a:latin typeface="+mj-lt"/>
              </a:rPr>
              <a:t> </a:t>
            </a:r>
            <a:r>
              <a:rPr lang="en-US" sz="2800" b="1" dirty="0" err="1">
                <a:latin typeface="+mj-lt"/>
              </a:rPr>
              <a:t>làm</a:t>
            </a:r>
            <a:r>
              <a:rPr lang="en-US" sz="2800" b="1" dirty="0">
                <a:latin typeface="+mj-lt"/>
              </a:rPr>
              <a:t> </a:t>
            </a:r>
            <a:r>
              <a:rPr lang="en-US" sz="2800" b="1" dirty="0" err="1">
                <a:latin typeface="+mj-lt"/>
              </a:rPr>
              <a:t>sạch</a:t>
            </a:r>
            <a:r>
              <a:rPr lang="en-US" sz="2800" b="1" dirty="0">
                <a:latin typeface="+mj-lt"/>
              </a:rPr>
              <a:t> </a:t>
            </a:r>
            <a:r>
              <a:rPr lang="en-US" sz="2800" b="1" dirty="0" err="1">
                <a:latin typeface="+mj-lt"/>
              </a:rPr>
              <a:t>và</a:t>
            </a:r>
            <a:r>
              <a:rPr lang="en-US" sz="2800" b="1" dirty="0">
                <a:latin typeface="+mj-lt"/>
              </a:rPr>
              <a:t> </a:t>
            </a:r>
            <a:r>
              <a:rPr lang="en-US" sz="2800" b="1" dirty="0" err="1">
                <a:latin typeface="+mj-lt"/>
              </a:rPr>
              <a:t>thay</a:t>
            </a:r>
            <a:r>
              <a:rPr lang="en-US" sz="2800" b="1" dirty="0">
                <a:latin typeface="+mj-lt"/>
              </a:rPr>
              <a:t> ……………..</a:t>
            </a:r>
            <a:r>
              <a:rPr lang="en-US" sz="2800" b="1" dirty="0" err="1">
                <a:latin typeface="+mj-lt"/>
              </a:rPr>
              <a:t>điều</a:t>
            </a:r>
            <a:r>
              <a:rPr lang="en-US" sz="2800" b="1" dirty="0">
                <a:latin typeface="+mj-lt"/>
              </a:rPr>
              <a:t> </a:t>
            </a:r>
            <a:r>
              <a:rPr lang="en-US" sz="2800" b="1" dirty="0" err="1">
                <a:latin typeface="+mj-lt"/>
              </a:rPr>
              <a:t>hòa</a:t>
            </a:r>
            <a:r>
              <a:rPr lang="en-US" sz="2800" b="1" dirty="0">
                <a:latin typeface="+mj-lt"/>
              </a:rPr>
              <a:t>.</a:t>
            </a:r>
            <a:endParaRPr sz="2800" b="1" dirty="0">
              <a:latin typeface="+mj-lt"/>
            </a:endParaRPr>
          </a:p>
        </p:txBody>
      </p:sp>
      <p:sp>
        <p:nvSpPr>
          <p:cNvPr id="227" name="Google Shape;227;p20" descr="n87 Zalo Nguyen Thi Lan Anh"/>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2000" b="1" i="0" u="none" strike="noStrike" kern="0" cap="none" spc="0" normalizeH="0" baseline="0" noProof="0">
                <a:ln>
                  <a:noFill/>
                </a:ln>
                <a:solidFill>
                  <a:srgbClr val="7F8B91"/>
                </a:solidFill>
                <a:effectLst/>
                <a:uLnTx/>
                <a:uFillTx/>
                <a:latin typeface="Arial"/>
                <a:cs typeface="Amatic SC"/>
                <a:sym typeface="Amatic SC"/>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53</a:t>
            </a:fld>
            <a:endParaRPr kumimoji="0" sz="2000" b="1" i="0" u="none" strike="noStrike" kern="0" cap="none" spc="0" normalizeH="0" baseline="0" noProof="0">
              <a:ln>
                <a:noFill/>
              </a:ln>
              <a:solidFill>
                <a:srgbClr val="7F8B91"/>
              </a:solidFill>
              <a:effectLst/>
              <a:uLnTx/>
              <a:uFillTx/>
              <a:latin typeface="Arial"/>
              <a:cs typeface="Amatic SC"/>
              <a:sym typeface="Amatic SC"/>
            </a:endParaRPr>
          </a:p>
        </p:txBody>
      </p:sp>
      <p:sp>
        <p:nvSpPr>
          <p:cNvPr id="228" name="Google Shape;228;p20" descr="n87 Zalo Nguyen Thi Lan Anh"/>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Calibri"/>
              <a:cs typeface="Calibri"/>
              <a:sym typeface="Calibri"/>
            </a:endParaRPr>
          </a:p>
        </p:txBody>
      </p:sp>
      <p:sp>
        <p:nvSpPr>
          <p:cNvPr id="2" name="TextBox 1" descr="n87 Zalo Nguyen Thi Lan Anh"/>
          <p:cNvSpPr txBox="1"/>
          <p:nvPr/>
        </p:nvSpPr>
        <p:spPr>
          <a:xfrm>
            <a:off x="2659668" y="2337897"/>
            <a:ext cx="1589603"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531"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170" marR="0" lvl="1" indent="-491054">
              <a:lnSpc>
                <a:spcPct val="100000"/>
              </a:lnSpc>
              <a:spcBef>
                <a:spcPts val="1333"/>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754" marR="0" lvl="2"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339" marR="0" lvl="3"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7924" marR="0" lvl="4"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509" marR="0" lvl="5"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093" marR="0" lvl="6"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678" marR="0" lvl="7"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263" marR="0" lvl="8" indent="-491054">
              <a:lnSpc>
                <a:spcPct val="100000"/>
              </a:lnSpc>
              <a:spcBef>
                <a:spcPts val="1333"/>
              </a:spcBef>
              <a:spcAft>
                <a:spcPts val="1333"/>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531" marR="0" lvl="0" indent="0" algn="just" defTabSz="914400" rtl="0" eaLnBrk="1" fontAlgn="auto" latinLnBrk="0" hangingPunct="1">
              <a:lnSpc>
                <a:spcPct val="100000"/>
              </a:lnSpc>
              <a:spcBef>
                <a:spcPts val="0"/>
              </a:spcBef>
              <a:spcAft>
                <a:spcPts val="0"/>
              </a:spcAft>
              <a:buClr>
                <a:srgbClr val="AEE25A"/>
              </a:buClr>
              <a:buSzPts val="2200"/>
              <a:buFont typeface="Nunito"/>
              <a:buNone/>
              <a:tabLst/>
              <a:defRPr/>
            </a:pPr>
            <a:r>
              <a:rPr lang="en-US" dirty="0" err="1">
                <a:solidFill>
                  <a:srgbClr val="FF0000"/>
                </a:solidFill>
                <a:latin typeface="Arial"/>
              </a:rPr>
              <a:t>t</a:t>
            </a:r>
            <a:r>
              <a:rPr kumimoji="0" lang="en-US" sz="2800" b="1" i="0" u="none" strike="noStrike" kern="1200" cap="none" spc="0" normalizeH="0" baseline="0" noProof="0" dirty="0" err="1">
                <a:ln>
                  <a:noFill/>
                </a:ln>
                <a:solidFill>
                  <a:srgbClr val="FF0000"/>
                </a:solidFill>
                <a:effectLst/>
                <a:uLnTx/>
                <a:uFillTx/>
                <a:latin typeface="Arial"/>
                <a:sym typeface="Nunito"/>
              </a:rPr>
              <a:t>ấm</a:t>
            </a:r>
            <a:r>
              <a:rPr kumimoji="0" lang="en-US" sz="2800" b="1" i="0" u="none" strike="noStrike" kern="1200" cap="none" spc="0" normalizeH="0" baseline="0" noProof="0" dirty="0">
                <a:ln>
                  <a:noFill/>
                </a:ln>
                <a:solidFill>
                  <a:srgbClr val="FF0000"/>
                </a:solidFill>
                <a:effectLst/>
                <a:uLnTx/>
                <a:uFillTx/>
                <a:latin typeface="Arial"/>
                <a:sym typeface="Nunito"/>
              </a:rPr>
              <a:t> </a:t>
            </a:r>
            <a:r>
              <a:rPr kumimoji="0" lang="en-US" sz="2800" b="1" i="0" u="none" strike="noStrike" kern="1200" cap="none" spc="0" normalizeH="0" baseline="0" noProof="0" dirty="0" err="1">
                <a:ln>
                  <a:noFill/>
                </a:ln>
                <a:solidFill>
                  <a:srgbClr val="FF0000"/>
                </a:solidFill>
                <a:effectLst/>
                <a:uLnTx/>
                <a:uFillTx/>
                <a:latin typeface="Arial"/>
                <a:sym typeface="Nunito"/>
              </a:rPr>
              <a:t>lọc</a:t>
            </a:r>
            <a:endParaRPr kumimoji="0" lang="en-US" sz="2800" b="1" i="0" u="none" strike="noStrike" kern="1200" cap="none" spc="0" normalizeH="0" baseline="0" noProof="0" dirty="0">
              <a:ln>
                <a:noFill/>
              </a:ln>
              <a:solidFill>
                <a:srgbClr val="FF0000"/>
              </a:solidFill>
              <a:effectLst/>
              <a:uLnTx/>
              <a:uFillTx/>
              <a:latin typeface="Arial"/>
              <a:sym typeface="Nunito"/>
            </a:endParaRPr>
          </a:p>
        </p:txBody>
      </p:sp>
      <p:pic>
        <p:nvPicPr>
          <p:cNvPr id="4098" name="Picture 2"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773" y="3167133"/>
            <a:ext cx="4026460" cy="26843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862" y="3165308"/>
            <a:ext cx="2951121" cy="26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8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circle(out)">
                                      <p:cBhvr>
                                        <p:cTn id="10" dur="2000"/>
                                        <p:tgtEl>
                                          <p:spTgt spid="4100"/>
                                        </p:tgtEl>
                                      </p:cBhvr>
                                    </p:animEffect>
                                  </p:childTnLst>
                                </p:cTn>
                              </p:par>
                              <p:par>
                                <p:cTn id="11" presetID="6" presetClass="entr" presetSubtype="32"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circle(out)">
                                      <p:cBhvr>
                                        <p:cTn id="13"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87 Zalo Nguyen Thi Lan Anh"/>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87 Zalo Nguyen Thi Lan Anh"/>
          <p:cNvSpPr txBox="1">
            <a:spLocks noGrp="1"/>
          </p:cNvSpPr>
          <p:nvPr>
            <p:ph type="body" idx="1"/>
          </p:nvPr>
        </p:nvSpPr>
        <p:spPr>
          <a:xfrm>
            <a:off x="1018903" y="1694957"/>
            <a:ext cx="10429218" cy="904550"/>
          </a:xfrm>
          <a:prstGeom prst="rect">
            <a:avLst/>
          </a:prstGeom>
        </p:spPr>
        <p:txBody>
          <a:bodyPr spcFirstLastPara="1" wrap="square" lIns="0" tIns="0" rIns="0" bIns="0" anchor="t" anchorCtr="0">
            <a:noAutofit/>
          </a:bodyPr>
          <a:lstStyle/>
          <a:p>
            <a:pPr marL="118531" indent="0" algn="just">
              <a:lnSpc>
                <a:spcPct val="150000"/>
              </a:lnSpc>
              <a:buNone/>
            </a:pPr>
            <a:r>
              <a:rPr lang="en-US" sz="2800" b="1" dirty="0" err="1">
                <a:latin typeface="+mj-lt"/>
              </a:rPr>
              <a:t>Nên</a:t>
            </a:r>
            <a:r>
              <a:rPr lang="en-US" sz="2800" b="1" dirty="0">
                <a:latin typeface="+mj-lt"/>
              </a:rPr>
              <a:t> </a:t>
            </a:r>
            <a:r>
              <a:rPr lang="en-US" sz="2800" b="1" dirty="0" err="1">
                <a:latin typeface="+mj-lt"/>
              </a:rPr>
              <a:t>sử</a:t>
            </a:r>
            <a:r>
              <a:rPr lang="en-US" sz="2800" b="1" dirty="0">
                <a:latin typeface="+mj-lt"/>
              </a:rPr>
              <a:t> </a:t>
            </a:r>
            <a:r>
              <a:rPr lang="en-US" sz="2800" b="1" dirty="0" err="1">
                <a:latin typeface="+mj-lt"/>
              </a:rPr>
              <a:t>dụng</a:t>
            </a:r>
            <a:r>
              <a:rPr lang="en-US" sz="2800" b="1" dirty="0">
                <a:latin typeface="+mj-lt"/>
              </a:rPr>
              <a:t> </a:t>
            </a:r>
            <a:r>
              <a:rPr lang="en-US" sz="2800" b="1" dirty="0" err="1">
                <a:latin typeface="+mj-lt"/>
              </a:rPr>
              <a:t>đèn</a:t>
            </a:r>
            <a:r>
              <a:rPr lang="en-US" sz="2800" b="1" dirty="0">
                <a:latin typeface="+mj-lt"/>
              </a:rPr>
              <a:t> </a:t>
            </a:r>
            <a:r>
              <a:rPr lang="en-US" sz="2800" b="1" dirty="0" err="1">
                <a:latin typeface="+mj-lt"/>
              </a:rPr>
              <a:t>chiếu</a:t>
            </a:r>
            <a:r>
              <a:rPr lang="en-US" sz="2800" b="1" dirty="0">
                <a:latin typeface="+mj-lt"/>
              </a:rPr>
              <a:t> </a:t>
            </a:r>
            <a:r>
              <a:rPr lang="en-US" sz="2800" b="1" dirty="0" err="1">
                <a:latin typeface="+mj-lt"/>
              </a:rPr>
              <a:t>sáng</a:t>
            </a:r>
            <a:r>
              <a:rPr lang="en-US" sz="2800" b="1" dirty="0">
                <a:latin typeface="+mj-lt"/>
              </a:rPr>
              <a:t> </a:t>
            </a:r>
            <a:r>
              <a:rPr lang="en-US" sz="2800" b="1" dirty="0" err="1">
                <a:latin typeface="+mj-lt"/>
              </a:rPr>
              <a:t>là</a:t>
            </a:r>
            <a:r>
              <a:rPr lang="en-US" sz="2800" b="1" dirty="0">
                <a:latin typeface="+mj-lt"/>
              </a:rPr>
              <a:t> </a:t>
            </a:r>
            <a:r>
              <a:rPr lang="en-US" sz="2800" b="1" dirty="0" err="1">
                <a:latin typeface="+mj-lt"/>
              </a:rPr>
              <a:t>đèn</a:t>
            </a:r>
            <a:r>
              <a:rPr lang="en-US" sz="2800" b="1" dirty="0">
                <a:latin typeface="+mj-lt"/>
              </a:rPr>
              <a:t>………………… </a:t>
            </a:r>
            <a:r>
              <a:rPr lang="en-US" sz="2800" b="1" dirty="0" err="1">
                <a:latin typeface="+mj-lt"/>
              </a:rPr>
              <a:t>để</a:t>
            </a:r>
            <a:r>
              <a:rPr lang="en-US" sz="2800" b="1" dirty="0">
                <a:latin typeface="+mj-lt"/>
              </a:rPr>
              <a:t> </a:t>
            </a:r>
            <a:r>
              <a:rPr lang="en-US" sz="2800" b="1" dirty="0" err="1">
                <a:latin typeface="+mj-lt"/>
              </a:rPr>
              <a:t>tiết</a:t>
            </a:r>
            <a:r>
              <a:rPr lang="en-US" sz="2800" b="1" dirty="0">
                <a:latin typeface="+mj-lt"/>
              </a:rPr>
              <a:t> </a:t>
            </a:r>
            <a:r>
              <a:rPr lang="en-US" sz="2800" b="1" dirty="0" err="1">
                <a:latin typeface="+mj-lt"/>
              </a:rPr>
              <a:t>kiệm</a:t>
            </a:r>
            <a:r>
              <a:rPr lang="en-US" sz="2800" b="1" dirty="0">
                <a:latin typeface="+mj-lt"/>
              </a:rPr>
              <a:t> </a:t>
            </a:r>
            <a:r>
              <a:rPr lang="en-US" sz="2800" b="1" dirty="0" err="1">
                <a:latin typeface="+mj-lt"/>
              </a:rPr>
              <a:t>điện</a:t>
            </a:r>
            <a:r>
              <a:rPr lang="en-US" sz="2800" b="1" dirty="0">
                <a:latin typeface="+mj-lt"/>
              </a:rPr>
              <a:t>.</a:t>
            </a:r>
            <a:endParaRPr sz="2800" b="1" dirty="0">
              <a:latin typeface="+mj-lt"/>
            </a:endParaRPr>
          </a:p>
        </p:txBody>
      </p:sp>
      <p:sp>
        <p:nvSpPr>
          <p:cNvPr id="227" name="Google Shape;227;p20" descr="n87 Zalo Nguyen Thi Lan Anh"/>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2000" b="1" i="0" u="none" strike="noStrike" kern="0" cap="none" spc="0" normalizeH="0" baseline="0" noProof="0">
                <a:ln>
                  <a:noFill/>
                </a:ln>
                <a:solidFill>
                  <a:srgbClr val="7F8B91"/>
                </a:solidFill>
                <a:effectLst/>
                <a:uLnTx/>
                <a:uFillTx/>
                <a:latin typeface="Arial"/>
                <a:cs typeface="Amatic SC"/>
                <a:sym typeface="Amatic SC"/>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54</a:t>
            </a:fld>
            <a:endParaRPr kumimoji="0" sz="2000" b="1" i="0" u="none" strike="noStrike" kern="0" cap="none" spc="0" normalizeH="0" baseline="0" noProof="0">
              <a:ln>
                <a:noFill/>
              </a:ln>
              <a:solidFill>
                <a:srgbClr val="7F8B91"/>
              </a:solidFill>
              <a:effectLst/>
              <a:uLnTx/>
              <a:uFillTx/>
              <a:latin typeface="Arial"/>
              <a:cs typeface="Amatic SC"/>
              <a:sym typeface="Amatic SC"/>
            </a:endParaRPr>
          </a:p>
        </p:txBody>
      </p:sp>
      <p:sp>
        <p:nvSpPr>
          <p:cNvPr id="228" name="Google Shape;228;p20" descr="n87 Zalo Nguyen Thi Lan Anh"/>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Calibri"/>
              <a:cs typeface="Calibri"/>
              <a:sym typeface="Calibri"/>
            </a:endParaRPr>
          </a:p>
        </p:txBody>
      </p:sp>
      <p:sp>
        <p:nvSpPr>
          <p:cNvPr id="2" name="TextBox 1" descr="n87 Zalo Nguyen Thi Lan Anh"/>
          <p:cNvSpPr txBox="1"/>
          <p:nvPr/>
        </p:nvSpPr>
        <p:spPr>
          <a:xfrm>
            <a:off x="8077546" y="1734146"/>
            <a:ext cx="2272937"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531"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170" marR="0" lvl="1" indent="-491054">
              <a:lnSpc>
                <a:spcPct val="100000"/>
              </a:lnSpc>
              <a:spcBef>
                <a:spcPts val="1333"/>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754" marR="0" lvl="2"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339" marR="0" lvl="3"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7924" marR="0" lvl="4"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509" marR="0" lvl="5"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093" marR="0" lvl="6"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678" marR="0" lvl="7"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263" marR="0" lvl="8" indent="-491054">
              <a:lnSpc>
                <a:spcPct val="100000"/>
              </a:lnSpc>
              <a:spcBef>
                <a:spcPts val="1333"/>
              </a:spcBef>
              <a:spcAft>
                <a:spcPts val="1333"/>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531" marR="0" lvl="0" indent="0" algn="just" defTabSz="914400" rtl="0" eaLnBrk="1" fontAlgn="auto" latinLnBrk="0" hangingPunct="1">
              <a:lnSpc>
                <a:spcPct val="100000"/>
              </a:lnSpc>
              <a:spcBef>
                <a:spcPts val="0"/>
              </a:spcBef>
              <a:spcAft>
                <a:spcPts val="0"/>
              </a:spcAft>
              <a:buClr>
                <a:srgbClr val="AEE25A"/>
              </a:buClr>
              <a:buSzPts val="2200"/>
              <a:buFont typeface="Nunito"/>
              <a:buNone/>
              <a:tabLst/>
              <a:defRPr/>
            </a:pPr>
            <a:r>
              <a:rPr kumimoji="0" lang="en-US" sz="2800" b="1" i="0" u="none" strike="noStrike" kern="1200" cap="none" spc="0" normalizeH="0" baseline="0" noProof="0" dirty="0">
                <a:ln>
                  <a:noFill/>
                </a:ln>
                <a:solidFill>
                  <a:srgbClr val="FF0000"/>
                </a:solidFill>
                <a:effectLst/>
                <a:uLnTx/>
                <a:uFillTx/>
                <a:latin typeface="Arial"/>
                <a:sym typeface="Nunito"/>
              </a:rPr>
              <a:t>compact</a:t>
            </a:r>
          </a:p>
        </p:txBody>
      </p:sp>
      <p:pic>
        <p:nvPicPr>
          <p:cNvPr id="5122" name="Picture 2"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167" y="3095896"/>
            <a:ext cx="4476825" cy="273086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019" y="3095896"/>
            <a:ext cx="4173617" cy="283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85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circle(out)">
                                      <p:cBhvr>
                                        <p:cTn id="10" dur="2000"/>
                                        <p:tgtEl>
                                          <p:spTgt spid="5126"/>
                                        </p:tgtEl>
                                      </p:cBhvr>
                                    </p:animEffect>
                                  </p:childTnLst>
                                </p:cTn>
                              </p:par>
                              <p:par>
                                <p:cTn id="11" presetID="6" presetClass="entr" presetSubtype="32"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out)">
                                      <p:cBhvr>
                                        <p:cTn id="1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pic>
        <p:nvPicPr>
          <p:cNvPr id="2" name="Picture 2" descr="n87 Zalo Nguyen Thi Lan Anh"/>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9907" y="474943"/>
            <a:ext cx="10736293" cy="5934242"/>
          </a:xfrm>
          <a:prstGeom prst="rect">
            <a:avLst/>
          </a:prstGeom>
        </p:spPr>
      </p:pic>
      <p:pic>
        <p:nvPicPr>
          <p:cNvPr id="3" name="Picture 3" descr="n87 Zalo Nguyen Thi Lan A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2848">
            <a:off x="210768" y="5621099"/>
            <a:ext cx="2376479" cy="756153"/>
          </a:xfrm>
          <a:prstGeom prst="rect">
            <a:avLst/>
          </a:prstGeom>
        </p:spPr>
      </p:pic>
      <p:pic>
        <p:nvPicPr>
          <p:cNvPr id="4" name="Picture 4" descr="n87 Zalo Nguyen Thi Lan Anh"/>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37443" y="877378"/>
            <a:ext cx="2468757" cy="1826881"/>
          </a:xfrm>
          <a:prstGeom prst="rect">
            <a:avLst/>
          </a:prstGeom>
        </p:spPr>
      </p:pic>
      <p:sp>
        <p:nvSpPr>
          <p:cNvPr id="6" name="TextBox 6" descr="n87 Zalo Nguyen Thi Lan Anh"/>
          <p:cNvSpPr txBox="1"/>
          <p:nvPr/>
        </p:nvSpPr>
        <p:spPr>
          <a:xfrm>
            <a:off x="2537549" y="1367625"/>
            <a:ext cx="6879031" cy="846386"/>
          </a:xfrm>
          <a:prstGeom prst="rect">
            <a:avLst/>
          </a:prstGeom>
        </p:spPr>
        <p:txBody>
          <a:bodyPr lIns="0" tIns="0" rIns="0" bIns="0" rtlCol="0" anchor="t">
            <a:spAutoFit/>
          </a:bodyPr>
          <a:lstStyle/>
          <a:p>
            <a:pPr marL="0" marR="0" lvl="0" indent="0" algn="l" defTabSz="609630" rtl="0" eaLnBrk="1" fontAlgn="auto" latinLnBrk="0" hangingPunct="1">
              <a:lnSpc>
                <a:spcPts val="66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79646">
                    <a:lumMod val="75000"/>
                  </a:srgbClr>
                </a:solidFill>
                <a:effectLst/>
                <a:uLnTx/>
                <a:uFillTx/>
                <a:latin typeface="Sriracha"/>
                <a:ea typeface="+mn-ea"/>
                <a:cs typeface="+mn-cs"/>
              </a:rPr>
              <a:t>Nhiệm</a:t>
            </a:r>
            <a:r>
              <a:rPr kumimoji="0" lang="en-US" sz="6000" b="0" i="0" u="none" strike="noStrike" kern="1200" cap="none" spc="0" normalizeH="0" baseline="0" noProof="0" dirty="0">
                <a:ln>
                  <a:noFill/>
                </a:ln>
                <a:solidFill>
                  <a:srgbClr val="F79646">
                    <a:lumMod val="75000"/>
                  </a:srgbClr>
                </a:solidFill>
                <a:effectLst/>
                <a:uLnTx/>
                <a:uFillTx/>
                <a:latin typeface="Sriracha"/>
                <a:ea typeface="+mn-ea"/>
                <a:cs typeface="+mn-cs"/>
              </a:rPr>
              <a:t> </a:t>
            </a:r>
            <a:r>
              <a:rPr kumimoji="0" lang="en-US" sz="6000" b="0" i="0" u="none" strike="noStrike" kern="1200" cap="none" spc="0" normalizeH="0" baseline="0" noProof="0" dirty="0" err="1">
                <a:ln>
                  <a:noFill/>
                </a:ln>
                <a:solidFill>
                  <a:srgbClr val="F79646">
                    <a:lumMod val="75000"/>
                  </a:srgbClr>
                </a:solidFill>
                <a:effectLst/>
                <a:uLnTx/>
                <a:uFillTx/>
                <a:latin typeface="Sriracha"/>
                <a:ea typeface="+mn-ea"/>
                <a:cs typeface="+mn-cs"/>
              </a:rPr>
              <a:t>vụ</a:t>
            </a:r>
            <a:r>
              <a:rPr kumimoji="0" lang="en-US" sz="6000" b="0" i="0" u="none" strike="noStrike" kern="1200" cap="none" spc="0" normalizeH="0" noProof="0" dirty="0">
                <a:ln>
                  <a:noFill/>
                </a:ln>
                <a:solidFill>
                  <a:srgbClr val="F79646">
                    <a:lumMod val="75000"/>
                  </a:srgbClr>
                </a:solidFill>
                <a:effectLst/>
                <a:uLnTx/>
                <a:uFillTx/>
                <a:latin typeface="Sriracha"/>
                <a:ea typeface="+mn-ea"/>
                <a:cs typeface="+mn-cs"/>
              </a:rPr>
              <a:t> </a:t>
            </a:r>
            <a:r>
              <a:rPr kumimoji="0" lang="en-US" sz="6000" b="0" i="0" u="none" strike="noStrike" kern="1200" cap="none" spc="0" normalizeH="0" noProof="0" dirty="0" err="1">
                <a:ln>
                  <a:noFill/>
                </a:ln>
                <a:solidFill>
                  <a:srgbClr val="F79646">
                    <a:lumMod val="75000"/>
                  </a:srgbClr>
                </a:solidFill>
                <a:effectLst/>
                <a:uLnTx/>
                <a:uFillTx/>
                <a:latin typeface="Sriracha"/>
                <a:ea typeface="+mn-ea"/>
                <a:cs typeface="+mn-cs"/>
              </a:rPr>
              <a:t>về</a:t>
            </a:r>
            <a:r>
              <a:rPr kumimoji="0" lang="en-US" sz="6000" b="0" i="0" u="none" strike="noStrike" kern="1200" cap="none" spc="0" normalizeH="0" noProof="0" dirty="0">
                <a:ln>
                  <a:noFill/>
                </a:ln>
                <a:solidFill>
                  <a:srgbClr val="F79646">
                    <a:lumMod val="75000"/>
                  </a:srgbClr>
                </a:solidFill>
                <a:effectLst/>
                <a:uLnTx/>
                <a:uFillTx/>
                <a:latin typeface="Sriracha"/>
                <a:ea typeface="+mn-ea"/>
                <a:cs typeface="+mn-cs"/>
              </a:rPr>
              <a:t> </a:t>
            </a:r>
            <a:r>
              <a:rPr kumimoji="0" lang="en-US" sz="6000" b="0" i="0" u="none" strike="noStrike" kern="1200" cap="none" spc="0" normalizeH="0" noProof="0" dirty="0" err="1">
                <a:ln>
                  <a:noFill/>
                </a:ln>
                <a:solidFill>
                  <a:srgbClr val="F79646">
                    <a:lumMod val="75000"/>
                  </a:srgbClr>
                </a:solidFill>
                <a:effectLst/>
                <a:uLnTx/>
                <a:uFillTx/>
                <a:latin typeface="Sriracha"/>
                <a:ea typeface="+mn-ea"/>
                <a:cs typeface="+mn-cs"/>
              </a:rPr>
              <a:t>nhà</a:t>
            </a:r>
            <a:endParaRPr kumimoji="0" lang="en-US" sz="6000" b="0" i="0" u="none" strike="noStrike" kern="1200" cap="none" spc="0" normalizeH="0" baseline="0" noProof="0" dirty="0">
              <a:ln>
                <a:noFill/>
              </a:ln>
              <a:solidFill>
                <a:srgbClr val="F79646">
                  <a:lumMod val="75000"/>
                </a:srgbClr>
              </a:solidFill>
              <a:effectLst/>
              <a:uLnTx/>
              <a:uFillTx/>
              <a:latin typeface="Sriracha"/>
              <a:ea typeface="+mn-ea"/>
              <a:cs typeface="+mn-cs"/>
            </a:endParaRPr>
          </a:p>
        </p:txBody>
      </p:sp>
      <p:sp>
        <p:nvSpPr>
          <p:cNvPr id="7" name="TextBox 7" descr="n87 Zalo Nguyen Thi Lan Anh"/>
          <p:cNvSpPr txBox="1"/>
          <p:nvPr/>
        </p:nvSpPr>
        <p:spPr>
          <a:xfrm>
            <a:off x="1399007" y="2450813"/>
            <a:ext cx="9756671" cy="2954655"/>
          </a:xfrm>
          <a:prstGeom prst="rect">
            <a:avLst/>
          </a:prstGeom>
        </p:spPr>
        <p:txBody>
          <a:bodyPr wrap="square" lIns="0" tIns="0" rIns="0" bIns="0" rtlCol="0" anchor="t">
            <a:spAutoFit/>
          </a:bodyPr>
          <a:lstStyle/>
          <a:p>
            <a:pPr lvl="0" algn="just" defTabSz="609630">
              <a:lnSpc>
                <a:spcPct val="150000"/>
              </a:lnSpc>
              <a:defRPr/>
            </a:pPr>
            <a:r>
              <a:rPr lang="en-US" sz="3200" b="1" dirty="0">
                <a:solidFill>
                  <a:srgbClr val="00B050"/>
                </a:solidFill>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Tìm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hiểu</a:t>
            </a:r>
            <a:r>
              <a:rPr lang="en-US" sz="3200" b="1" dirty="0">
                <a:solidFill>
                  <a:srgbClr val="00B050"/>
                </a:solidFill>
                <a:latin typeface="Arial" panose="020B0604020202020204" pitchFamily="34" charset="0"/>
                <a:cs typeface="Arial" panose="020B0604020202020204" pitchFamily="34" charset="0"/>
              </a:rPr>
              <a:t> c</a:t>
            </a:r>
            <a:r>
              <a:rPr lang="vi-VN" sz="3200" b="1" dirty="0">
                <a:solidFill>
                  <a:srgbClr val="00B050"/>
                </a:solidFill>
                <a:latin typeface="Arial" panose="020B0604020202020204" pitchFamily="34" charset="0"/>
                <a:cs typeface="Arial" panose="020B0604020202020204" pitchFamily="34" charset="0"/>
              </a:rPr>
              <a:t>ác nguồn năng lượng ở địa phương em: tiềm năng, thực tế và các tác động?</a:t>
            </a:r>
            <a:endParaRPr lang="en-US" sz="3200" b="1" dirty="0">
              <a:solidFill>
                <a:srgbClr val="00B050"/>
              </a:solidFill>
              <a:latin typeface="Arial" panose="020B0604020202020204" pitchFamily="34" charset="0"/>
              <a:cs typeface="Arial" panose="020B0604020202020204" pitchFamily="34" charset="0"/>
            </a:endParaRPr>
          </a:p>
          <a:p>
            <a:pPr lvl="0" algn="just" defTabSz="609630">
              <a:lnSpc>
                <a:spcPct val="150000"/>
              </a:lnSpc>
              <a:defRPr/>
            </a:pP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Tìm</a:t>
            </a:r>
            <a:r>
              <a:rPr kumimoji="0" lang="en-US" sz="3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noProof="0" dirty="0" err="1">
                <a:ln>
                  <a:noFill/>
                </a:ln>
                <a:solidFill>
                  <a:srgbClr val="00B050"/>
                </a:solidFill>
                <a:effectLst/>
                <a:uLnTx/>
                <a:uFillTx/>
                <a:latin typeface="Arial" panose="020B0604020202020204" pitchFamily="34" charset="0"/>
                <a:ea typeface="+mn-ea"/>
                <a:cs typeface="Arial" panose="020B0604020202020204" pitchFamily="34" charset="0"/>
              </a:rPr>
              <a:t>hiểu</a:t>
            </a:r>
            <a:r>
              <a:rPr kumimoji="0" lang="en-US" sz="3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noProof="0" dirty="0" err="1">
                <a:ln>
                  <a:noFill/>
                </a:ln>
                <a:solidFill>
                  <a:srgbClr val="00B050"/>
                </a:solidFill>
                <a:effectLst/>
                <a:uLnTx/>
                <a:uFillTx/>
                <a:latin typeface="Arial" panose="020B0604020202020204" pitchFamily="34" charset="0"/>
                <a:ea typeface="+mn-ea"/>
                <a:cs typeface="Arial" panose="020B0604020202020204" pitchFamily="34" charset="0"/>
              </a:rPr>
              <a:t>trước</a:t>
            </a:r>
            <a:r>
              <a:rPr kumimoji="0" lang="en-US" sz="3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noProof="0" dirty="0" err="1">
                <a:ln>
                  <a:noFill/>
                </a:ln>
                <a:solidFill>
                  <a:srgbClr val="00B050"/>
                </a:solidFill>
                <a:effectLst/>
                <a:uLnTx/>
                <a:uFillTx/>
                <a:latin typeface="Arial" panose="020B0604020202020204" pitchFamily="34" charset="0"/>
                <a:ea typeface="+mn-ea"/>
                <a:cs typeface="Arial" panose="020B0604020202020204" pitchFamily="34" charset="0"/>
              </a:rPr>
              <a:t>bài</a:t>
            </a:r>
            <a:r>
              <a:rPr kumimoji="0" lang="en-US" sz="3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lang="vi-VN" sz="3200" b="1" dirty="0">
                <a:solidFill>
                  <a:srgbClr val="00B050"/>
                </a:solidFill>
                <a:cs typeface="Arial" panose="020B0604020202020204" pitchFamily="34" charset="0"/>
              </a:rPr>
              <a:t>Sơ lược về các chất gây ô nhiễm môi trường.</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290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123137" y="509998"/>
            <a:ext cx="1333590" cy="521967"/>
          </a:xfrm>
          <a:prstGeom prst="rect">
            <a:avLst/>
          </a:prstGeom>
          <a:solidFill>
            <a:srgbClr val="FFB6D4"/>
          </a:solidFill>
          <a:ln>
            <a:noFill/>
          </a:ln>
        </p:spPr>
        <p:txBody>
          <a:bodyPr spcFirstLastPara="1" wrap="square" lIns="121900" tIns="121900" rIns="121900" bIns="121900" anchor="ctr" anchorCtr="0">
            <a:noAutofit/>
          </a:bodyPr>
          <a:lstStyle>
            <a:defPPr>
              <a:defRPr lang="vi-VN"/>
            </a:defPPr>
            <a:lvl1pPr marR="0" lvl="0" indent="0" defTabSz="1219170" fontAlgn="auto">
              <a:lnSpc>
                <a:spcPct val="100000"/>
              </a:lnSpc>
              <a:spcBef>
                <a:spcPts val="0"/>
              </a:spcBef>
              <a:spcAft>
                <a:spcPts val="0"/>
              </a:spcAft>
              <a:buClr>
                <a:srgbClr val="000000"/>
              </a:buClr>
              <a:buSzTx/>
              <a:buFontTx/>
              <a:buNone/>
              <a:tabLst/>
              <a:defRPr kumimoji="0" sz="1867" b="0" i="0" u="none" strike="noStrike" kern="0" cap="none" spc="0" normalizeH="0" baseline="0">
                <a:ln>
                  <a:noFill/>
                </a:ln>
                <a:solidFill>
                  <a:srgbClr val="000000"/>
                </a:solidFill>
                <a:effectLst/>
                <a:uLnTx/>
                <a:uFillTx/>
                <a:latin typeface="Arial"/>
                <a:cs typeface="Arial"/>
              </a:defRPr>
            </a:lvl1pPr>
          </a:lstStyle>
          <a:p>
            <a:r>
              <a:rPr lang="en-US" sz="2800" b="1" dirty="0" err="1">
                <a:solidFill>
                  <a:srgbClr val="0070C0"/>
                </a:solidFill>
              </a:rPr>
              <a:t>Câu</a:t>
            </a:r>
            <a:r>
              <a:rPr lang="en-US" sz="2800" b="1" dirty="0">
                <a:solidFill>
                  <a:srgbClr val="0070C0"/>
                </a:solidFill>
              </a:rPr>
              <a:t> 1:</a:t>
            </a:r>
            <a:endParaRPr lang="vi-VN" sz="2800" b="1" dirty="0">
              <a:solidFill>
                <a:srgbClr val="0070C0"/>
              </a:solidFill>
            </a:endParaRPr>
          </a:p>
        </p:txBody>
      </p:sp>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6113654" y="-3938218"/>
            <a:ext cx="1573700" cy="10288055"/>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2031369" y="556166"/>
            <a:ext cx="9738270" cy="954107"/>
          </a:xfrm>
          <a:prstGeom prst="rect">
            <a:avLst/>
          </a:prstGeom>
          <a:noFill/>
        </p:spPr>
        <p:txBody>
          <a:bodyPr wrap="square" rtlCol="0">
            <a:spAutoFit/>
          </a:bodyPr>
          <a:lstStyle/>
          <a:p>
            <a:pPr algn="just"/>
            <a:r>
              <a:rPr lang="en-US" sz="2800" b="1" dirty="0">
                <a:solidFill>
                  <a:srgbClr val="0070C0"/>
                </a:solidFill>
              </a:rPr>
              <a:t>Than </a:t>
            </a:r>
            <a:r>
              <a:rPr lang="en-US" sz="2800" b="1" dirty="0" err="1">
                <a:solidFill>
                  <a:srgbClr val="0070C0"/>
                </a:solidFill>
              </a:rPr>
              <a:t>là</a:t>
            </a:r>
            <a:r>
              <a:rPr lang="en-US" sz="2800" b="1" dirty="0">
                <a:solidFill>
                  <a:srgbClr val="0070C0"/>
                </a:solidFill>
              </a:rPr>
              <a:t> </a:t>
            </a:r>
            <a:r>
              <a:rPr lang="en-US" sz="2800" b="1" dirty="0" err="1">
                <a:solidFill>
                  <a:srgbClr val="0070C0"/>
                </a:solidFill>
              </a:rPr>
              <a:t>nguồn</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chủ</a:t>
            </a:r>
            <a:r>
              <a:rPr lang="en-US" sz="2800" b="1" dirty="0">
                <a:solidFill>
                  <a:srgbClr val="0070C0"/>
                </a:solidFill>
              </a:rPr>
              <a:t> </a:t>
            </a:r>
            <a:r>
              <a:rPr lang="en-US" sz="2800" b="1" dirty="0" err="1">
                <a:solidFill>
                  <a:srgbClr val="0070C0"/>
                </a:solidFill>
              </a:rPr>
              <a:t>yếu</a:t>
            </a:r>
            <a:r>
              <a:rPr lang="en-US" sz="2800" b="1" dirty="0">
                <a:solidFill>
                  <a:srgbClr val="0070C0"/>
                </a:solidFill>
              </a:rPr>
              <a:t> </a:t>
            </a:r>
            <a:r>
              <a:rPr lang="en-US" sz="2800" b="1" dirty="0" err="1">
                <a:solidFill>
                  <a:srgbClr val="0070C0"/>
                </a:solidFill>
              </a:rPr>
              <a:t>trong</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ngành</a:t>
            </a:r>
            <a:r>
              <a:rPr lang="en-US" sz="2800" b="1" dirty="0">
                <a:solidFill>
                  <a:srgbClr val="0070C0"/>
                </a:solidFill>
              </a:rPr>
              <a:t> </a:t>
            </a:r>
            <a:r>
              <a:rPr lang="en-US" sz="2800" b="1" dirty="0" err="1">
                <a:solidFill>
                  <a:srgbClr val="0070C0"/>
                </a:solidFill>
              </a:rPr>
              <a:t>nhiệt</a:t>
            </a:r>
            <a:r>
              <a:rPr lang="en-US" sz="2800" b="1" dirty="0">
                <a:solidFill>
                  <a:srgbClr val="0070C0"/>
                </a:solidFill>
              </a:rPr>
              <a:t> </a:t>
            </a:r>
            <a:r>
              <a:rPr lang="en-US" sz="2800" b="1" dirty="0" err="1">
                <a:solidFill>
                  <a:srgbClr val="0070C0"/>
                </a:solidFill>
              </a:rPr>
              <a:t>điện</a:t>
            </a:r>
            <a:r>
              <a:rPr lang="en-US" sz="2800" b="1" dirty="0">
                <a:solidFill>
                  <a:srgbClr val="0070C0"/>
                </a:solidFill>
              </a:rPr>
              <a:t>, xi </a:t>
            </a:r>
            <a:r>
              <a:rPr lang="en-US" sz="2800" b="1" dirty="0" err="1">
                <a:solidFill>
                  <a:srgbClr val="0070C0"/>
                </a:solidFill>
              </a:rPr>
              <a:t>măng</a:t>
            </a:r>
            <a:r>
              <a:rPr lang="en-US" sz="2800" b="1" dirty="0">
                <a:solidFill>
                  <a:srgbClr val="0070C0"/>
                </a:solidFill>
              </a:rPr>
              <a:t>, </a:t>
            </a:r>
            <a:r>
              <a:rPr lang="en-US" sz="2800" b="1" dirty="0" err="1">
                <a:solidFill>
                  <a:srgbClr val="0070C0"/>
                </a:solidFill>
              </a:rPr>
              <a:t>luyện</a:t>
            </a:r>
            <a:r>
              <a:rPr lang="en-US" sz="2800" b="1" dirty="0">
                <a:solidFill>
                  <a:srgbClr val="0070C0"/>
                </a:solidFill>
              </a:rPr>
              <a:t> </a:t>
            </a:r>
            <a:r>
              <a:rPr lang="en-US" sz="2800" b="1" dirty="0" err="1">
                <a:solidFill>
                  <a:srgbClr val="0070C0"/>
                </a:solidFill>
              </a:rPr>
              <a:t>kim</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phân</a:t>
            </a:r>
            <a:r>
              <a:rPr lang="en-US" sz="2800" b="1" dirty="0">
                <a:solidFill>
                  <a:srgbClr val="0070C0"/>
                </a:solidFill>
              </a:rPr>
              <a:t> </a:t>
            </a:r>
            <a:r>
              <a:rPr lang="en-US" sz="2800" b="1" dirty="0" err="1">
                <a:solidFill>
                  <a:srgbClr val="0070C0"/>
                </a:solidFill>
              </a:rPr>
              <a:t>bón</a:t>
            </a:r>
            <a:r>
              <a:rPr lang="en-US" sz="2800" b="1" dirty="0">
                <a:solidFill>
                  <a:srgbClr val="0070C0"/>
                </a:solidFill>
              </a:rPr>
              <a:t>.</a:t>
            </a:r>
          </a:p>
        </p:txBody>
      </p:sp>
      <p:pic>
        <p:nvPicPr>
          <p:cNvPr id="2" name="Picture 2" descr="n87 Zalo Nguyen Thi Lan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958" y="2163152"/>
            <a:ext cx="1885545" cy="125388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descr="n87 Zalo Nguyen Thi Lan Anh"/>
          <p:cNvCxnSpPr>
            <a:stCxn id="2" idx="2"/>
          </p:cNvCxnSpPr>
          <p:nvPr/>
        </p:nvCxnSpPr>
        <p:spPr>
          <a:xfrm flipH="1">
            <a:off x="5957730" y="3417040"/>
            <a:ext cx="1" cy="253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descr="n87 Zalo Nguyen Thi Lan Anh"/>
          <p:cNvCxnSpPr/>
          <p:nvPr/>
        </p:nvCxnSpPr>
        <p:spPr>
          <a:xfrm>
            <a:off x="1459028" y="3696789"/>
            <a:ext cx="937008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descr="n87 Zalo Nguyen Thi Lan Anh"/>
          <p:cNvCxnSpPr/>
          <p:nvPr/>
        </p:nvCxnSpPr>
        <p:spPr>
          <a:xfrm flipH="1">
            <a:off x="1473158" y="3707301"/>
            <a:ext cx="1" cy="253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descr="n87 Zalo Nguyen Thi Lan Anh"/>
          <p:cNvCxnSpPr/>
          <p:nvPr/>
        </p:nvCxnSpPr>
        <p:spPr>
          <a:xfrm flipH="1">
            <a:off x="10816045" y="3719673"/>
            <a:ext cx="1" cy="253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descr="n87 Zalo Nguyen Thi Lan Anh"/>
          <p:cNvCxnSpPr/>
          <p:nvPr/>
        </p:nvCxnSpPr>
        <p:spPr>
          <a:xfrm flipH="1">
            <a:off x="4552960" y="3707301"/>
            <a:ext cx="1" cy="253623"/>
          </a:xfrm>
          <a:prstGeom prst="line">
            <a:avLst/>
          </a:prstGeom>
        </p:spPr>
        <p:style>
          <a:lnRef idx="3">
            <a:schemeClr val="accent2"/>
          </a:lnRef>
          <a:fillRef idx="0">
            <a:schemeClr val="accent2"/>
          </a:fillRef>
          <a:effectRef idx="2">
            <a:schemeClr val="accent2"/>
          </a:effectRef>
          <a:fontRef idx="minor">
            <a:schemeClr val="tx1"/>
          </a:fontRef>
        </p:style>
      </p:cxnSp>
      <p:pic>
        <p:nvPicPr>
          <p:cNvPr id="6" name="Picture 6"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64" y="3939836"/>
            <a:ext cx="2835819" cy="17299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418" y="3939836"/>
            <a:ext cx="2940322" cy="17299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87 Zalo Nguyen Thi Lan Anh"/>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24574" y="3939836"/>
            <a:ext cx="2732925" cy="172994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87 Zalo Nguyen Thi Lan Anh"/>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0695" y="4008416"/>
            <a:ext cx="2849385" cy="16613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descr="n87 Zalo Nguyen Thi Lan Anh"/>
          <p:cNvSpPr txBox="1"/>
          <p:nvPr/>
        </p:nvSpPr>
        <p:spPr>
          <a:xfrm>
            <a:off x="344673" y="5826033"/>
            <a:ext cx="2228710" cy="707886"/>
          </a:xfrm>
          <a:prstGeom prst="rect">
            <a:avLst/>
          </a:prstGeom>
          <a:solidFill>
            <a:schemeClr val="accent2">
              <a:lumMod val="40000"/>
              <a:lumOff val="60000"/>
            </a:schemeClr>
          </a:solidFill>
        </p:spPr>
        <p:txBody>
          <a:bodyPr wrap="square" rtlCol="0">
            <a:spAutoFit/>
          </a:bodyPr>
          <a:lstStyle/>
          <a:p>
            <a:pPr algn="ctr"/>
            <a:r>
              <a:rPr lang="en-US" sz="2000" b="1" dirty="0" err="1">
                <a:solidFill>
                  <a:srgbClr val="7030A0"/>
                </a:solidFill>
              </a:rPr>
              <a:t>Nhiệt</a:t>
            </a:r>
            <a:r>
              <a:rPr lang="en-US" sz="2000" b="1" dirty="0">
                <a:solidFill>
                  <a:srgbClr val="7030A0"/>
                </a:solidFill>
              </a:rPr>
              <a:t> </a:t>
            </a:r>
            <a:r>
              <a:rPr lang="en-US" sz="2000" b="1" dirty="0" err="1">
                <a:solidFill>
                  <a:srgbClr val="7030A0"/>
                </a:solidFill>
              </a:rPr>
              <a:t>điện</a:t>
            </a:r>
            <a:r>
              <a:rPr lang="en-US" sz="2000" b="1" dirty="0">
                <a:solidFill>
                  <a:srgbClr val="7030A0"/>
                </a:solidFill>
              </a:rPr>
              <a:t> </a:t>
            </a:r>
            <a:r>
              <a:rPr lang="en-US" sz="2000" b="1" dirty="0" err="1">
                <a:solidFill>
                  <a:srgbClr val="7030A0"/>
                </a:solidFill>
              </a:rPr>
              <a:t>Phú</a:t>
            </a:r>
            <a:r>
              <a:rPr lang="en-US" sz="2000" b="1" dirty="0">
                <a:solidFill>
                  <a:srgbClr val="7030A0"/>
                </a:solidFill>
              </a:rPr>
              <a:t> </a:t>
            </a:r>
            <a:r>
              <a:rPr lang="en-US" sz="2000" b="1" dirty="0" err="1">
                <a:solidFill>
                  <a:srgbClr val="7030A0"/>
                </a:solidFill>
              </a:rPr>
              <a:t>Mỹ</a:t>
            </a:r>
            <a:endParaRPr lang="en-US" sz="2000" b="1" dirty="0">
              <a:solidFill>
                <a:srgbClr val="7030A0"/>
              </a:solidFill>
            </a:endParaRPr>
          </a:p>
        </p:txBody>
      </p:sp>
      <p:sp>
        <p:nvSpPr>
          <p:cNvPr id="21" name="TextBox 20" descr="n87 Zalo Nguyen Thi Lan Anh"/>
          <p:cNvSpPr txBox="1"/>
          <p:nvPr/>
        </p:nvSpPr>
        <p:spPr>
          <a:xfrm>
            <a:off x="9531032" y="5826033"/>
            <a:ext cx="2228710" cy="707886"/>
          </a:xfrm>
          <a:prstGeom prst="rect">
            <a:avLst/>
          </a:prstGeom>
          <a:solidFill>
            <a:schemeClr val="accent2">
              <a:lumMod val="40000"/>
              <a:lumOff val="60000"/>
            </a:schemeClr>
          </a:solidFill>
        </p:spPr>
        <p:txBody>
          <a:bodyPr wrap="square" rtlCol="0">
            <a:spAutoFit/>
          </a:bodyPr>
          <a:lstStyle/>
          <a:p>
            <a:pPr algn="ctr"/>
            <a:r>
              <a:rPr lang="en-US" sz="2000" b="1" dirty="0" err="1">
                <a:solidFill>
                  <a:srgbClr val="7030A0"/>
                </a:solidFill>
              </a:rPr>
              <a:t>Phân</a:t>
            </a:r>
            <a:r>
              <a:rPr lang="en-US" sz="2000" b="1" dirty="0">
                <a:solidFill>
                  <a:srgbClr val="7030A0"/>
                </a:solidFill>
              </a:rPr>
              <a:t> </a:t>
            </a:r>
            <a:r>
              <a:rPr lang="en-US" sz="2000" b="1" dirty="0" err="1">
                <a:solidFill>
                  <a:srgbClr val="7030A0"/>
                </a:solidFill>
              </a:rPr>
              <a:t>bón</a:t>
            </a:r>
            <a:r>
              <a:rPr lang="en-US" sz="2000" b="1" dirty="0">
                <a:solidFill>
                  <a:srgbClr val="7030A0"/>
                </a:solidFill>
              </a:rPr>
              <a:t> </a:t>
            </a:r>
            <a:r>
              <a:rPr lang="en-US" sz="2000" b="1" dirty="0" err="1">
                <a:solidFill>
                  <a:srgbClr val="7030A0"/>
                </a:solidFill>
              </a:rPr>
              <a:t>bình</a:t>
            </a:r>
            <a:r>
              <a:rPr lang="en-US" sz="2000" b="1" dirty="0">
                <a:solidFill>
                  <a:srgbClr val="7030A0"/>
                </a:solidFill>
              </a:rPr>
              <a:t> </a:t>
            </a:r>
            <a:r>
              <a:rPr lang="en-US" sz="2000" b="1" dirty="0" err="1">
                <a:solidFill>
                  <a:srgbClr val="7030A0"/>
                </a:solidFill>
              </a:rPr>
              <a:t>điện</a:t>
            </a:r>
            <a:r>
              <a:rPr lang="en-US" sz="2000" b="1" dirty="0">
                <a:solidFill>
                  <a:srgbClr val="7030A0"/>
                </a:solidFill>
              </a:rPr>
              <a:t> Long An</a:t>
            </a:r>
          </a:p>
        </p:txBody>
      </p:sp>
      <p:sp>
        <p:nvSpPr>
          <p:cNvPr id="22" name="TextBox 21" descr="n87 Zalo Nguyen Thi Lan Anh"/>
          <p:cNvSpPr txBox="1"/>
          <p:nvPr/>
        </p:nvSpPr>
        <p:spPr>
          <a:xfrm>
            <a:off x="6576681" y="5839097"/>
            <a:ext cx="2228710" cy="707886"/>
          </a:xfrm>
          <a:prstGeom prst="rect">
            <a:avLst/>
          </a:prstGeom>
          <a:solidFill>
            <a:schemeClr val="accent2">
              <a:lumMod val="40000"/>
              <a:lumOff val="60000"/>
            </a:schemeClr>
          </a:solidFill>
        </p:spPr>
        <p:txBody>
          <a:bodyPr wrap="square" rtlCol="0">
            <a:spAutoFit/>
          </a:bodyPr>
          <a:lstStyle/>
          <a:p>
            <a:pPr algn="ctr"/>
            <a:r>
              <a:rPr lang="en-US" sz="2000" b="1" dirty="0" err="1">
                <a:solidFill>
                  <a:srgbClr val="7030A0"/>
                </a:solidFill>
              </a:rPr>
              <a:t>Luyện</a:t>
            </a:r>
            <a:r>
              <a:rPr lang="en-US" sz="2000" b="1" dirty="0">
                <a:solidFill>
                  <a:srgbClr val="7030A0"/>
                </a:solidFill>
              </a:rPr>
              <a:t> </a:t>
            </a:r>
            <a:r>
              <a:rPr lang="en-US" sz="2000" b="1" dirty="0" err="1">
                <a:solidFill>
                  <a:srgbClr val="7030A0"/>
                </a:solidFill>
              </a:rPr>
              <a:t>kim</a:t>
            </a:r>
            <a:r>
              <a:rPr lang="en-US" sz="2000" b="1" dirty="0">
                <a:solidFill>
                  <a:srgbClr val="7030A0"/>
                </a:solidFill>
              </a:rPr>
              <a:t> </a:t>
            </a:r>
            <a:r>
              <a:rPr lang="en-US" sz="2000" b="1" dirty="0" err="1">
                <a:solidFill>
                  <a:srgbClr val="7030A0"/>
                </a:solidFill>
              </a:rPr>
              <a:t>Thái</a:t>
            </a:r>
            <a:r>
              <a:rPr lang="en-US" sz="2000" b="1" dirty="0">
                <a:solidFill>
                  <a:srgbClr val="7030A0"/>
                </a:solidFill>
              </a:rPr>
              <a:t> </a:t>
            </a:r>
            <a:r>
              <a:rPr lang="en-US" sz="2000" b="1" dirty="0" err="1">
                <a:solidFill>
                  <a:srgbClr val="7030A0"/>
                </a:solidFill>
              </a:rPr>
              <a:t>Nguyên</a:t>
            </a:r>
            <a:endParaRPr lang="en-US" sz="2000" b="1" dirty="0">
              <a:solidFill>
                <a:srgbClr val="7030A0"/>
              </a:solidFill>
            </a:endParaRPr>
          </a:p>
        </p:txBody>
      </p:sp>
      <p:sp>
        <p:nvSpPr>
          <p:cNvPr id="23" name="TextBox 22" descr="n87 Zalo Nguyen Thi Lan Anh"/>
          <p:cNvSpPr txBox="1"/>
          <p:nvPr/>
        </p:nvSpPr>
        <p:spPr>
          <a:xfrm>
            <a:off x="3460677" y="5839097"/>
            <a:ext cx="2228710" cy="400110"/>
          </a:xfrm>
          <a:prstGeom prst="rect">
            <a:avLst/>
          </a:prstGeom>
          <a:solidFill>
            <a:schemeClr val="accent2">
              <a:lumMod val="40000"/>
              <a:lumOff val="60000"/>
            </a:schemeClr>
          </a:solidFill>
        </p:spPr>
        <p:txBody>
          <a:bodyPr wrap="square" rtlCol="0">
            <a:spAutoFit/>
          </a:bodyPr>
          <a:lstStyle/>
          <a:p>
            <a:pPr algn="ctr"/>
            <a:r>
              <a:rPr lang="en-US" sz="2000" b="1" dirty="0">
                <a:solidFill>
                  <a:srgbClr val="7030A0"/>
                </a:solidFill>
              </a:rPr>
              <a:t>Xi </a:t>
            </a:r>
            <a:r>
              <a:rPr lang="en-US" sz="2000" b="1" dirty="0" err="1">
                <a:solidFill>
                  <a:srgbClr val="7030A0"/>
                </a:solidFill>
              </a:rPr>
              <a:t>măng</a:t>
            </a:r>
            <a:r>
              <a:rPr lang="en-US" sz="2000" b="1" dirty="0">
                <a:solidFill>
                  <a:srgbClr val="7030A0"/>
                </a:solidFill>
              </a:rPr>
              <a:t> </a:t>
            </a:r>
            <a:r>
              <a:rPr lang="en-US" sz="2000" b="1" dirty="0" err="1">
                <a:solidFill>
                  <a:srgbClr val="7030A0"/>
                </a:solidFill>
              </a:rPr>
              <a:t>Hà</a:t>
            </a:r>
            <a:r>
              <a:rPr lang="en-US" sz="2000" b="1" dirty="0">
                <a:solidFill>
                  <a:srgbClr val="7030A0"/>
                </a:solidFill>
              </a:rPr>
              <a:t> </a:t>
            </a:r>
            <a:r>
              <a:rPr lang="en-US" sz="2000" b="1" dirty="0" err="1">
                <a:solidFill>
                  <a:srgbClr val="7030A0"/>
                </a:solidFill>
              </a:rPr>
              <a:t>Tiên</a:t>
            </a:r>
            <a:endParaRPr lang="en-US" sz="2000" b="1" dirty="0">
              <a:solidFill>
                <a:srgbClr val="7030A0"/>
              </a:solidFill>
            </a:endParaRPr>
          </a:p>
        </p:txBody>
      </p:sp>
      <p:cxnSp>
        <p:nvCxnSpPr>
          <p:cNvPr id="30" name="Straight Connector 29" descr="n87 Zalo Nguyen Thi Lan Anh"/>
          <p:cNvCxnSpPr/>
          <p:nvPr/>
        </p:nvCxnSpPr>
        <p:spPr>
          <a:xfrm flipH="1">
            <a:off x="7691034" y="3684442"/>
            <a:ext cx="1" cy="253623"/>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5210046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2000"/>
                                        <p:tgtEl>
                                          <p:spTgt spid="18"/>
                                        </p:tgtEl>
                                      </p:cBhvr>
                                    </p:animEffect>
                                  </p:childTnLst>
                                </p:cTn>
                              </p:par>
                              <p:par>
                                <p:cTn id="11" presetID="22" presetClass="entr" presetSubtype="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2000"/>
                                        <p:tgtEl>
                                          <p:spTgt spid="28"/>
                                        </p:tgtEl>
                                      </p:cBhvr>
                                    </p:animEffect>
                                  </p:childTnLst>
                                </p:cTn>
                              </p:par>
                              <p:par>
                                <p:cTn id="14" presetID="22" presetClass="entr" presetSubtype="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2000"/>
                                        <p:tgtEl>
                                          <p:spTgt spid="29"/>
                                        </p:tgtEl>
                                      </p:cBhvr>
                                    </p:animEffect>
                                  </p:childTnLst>
                                </p:cTn>
                              </p:par>
                              <p:par>
                                <p:cTn id="17" presetID="22" presetClass="entr" presetSubtype="1"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2000"/>
                                        <p:tgtEl>
                                          <p:spTgt spid="31"/>
                                        </p:tgtEl>
                                      </p:cBhvr>
                                    </p:animEffect>
                                  </p:childTnLst>
                                </p:cTn>
                              </p:par>
                              <p:par>
                                <p:cTn id="20" presetID="22" presetClass="entr" presetSubtype="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2000"/>
                                        <p:tgtEl>
                                          <p:spTgt spid="30"/>
                                        </p:tgtEl>
                                      </p:cBhvr>
                                    </p:animEffect>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2000"/>
                                        <p:tgtEl>
                                          <p:spTgt spid="2"/>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2000"/>
                                        <p:tgtEl>
                                          <p:spTgt spid="6"/>
                                        </p:tgtEl>
                                      </p:cBhvr>
                                    </p:animEffect>
                                  </p:childTnLst>
                                </p:cTn>
                              </p:par>
                            </p:childTnLst>
                          </p:cTn>
                        </p:par>
                        <p:par>
                          <p:cTn id="30" fill="hold">
                            <p:stCondLst>
                              <p:cond delay="4000"/>
                            </p:stCondLst>
                            <p:childTnLst>
                              <p:par>
                                <p:cTn id="31" presetID="22" presetClass="entr" presetSubtype="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2000"/>
                                        <p:tgtEl>
                                          <p:spTgt spid="12"/>
                                        </p:tgtEl>
                                      </p:cBhvr>
                                    </p:animEffect>
                                  </p:childTnLst>
                                </p:cTn>
                              </p:par>
                              <p:par>
                                <p:cTn id="34" presetID="22" presetClass="entr" presetSubtype="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2000"/>
                                        <p:tgtEl>
                                          <p:spTgt spid="10"/>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2000"/>
                                        <p:tgtEl>
                                          <p:spTgt spid="23"/>
                                        </p:tgtEl>
                                      </p:cBhvr>
                                    </p:animEffect>
                                  </p:childTnLst>
                                </p:cTn>
                              </p:par>
                            </p:childTnLst>
                          </p:cTn>
                        </p:par>
                        <p:par>
                          <p:cTn id="40" fill="hold">
                            <p:stCondLst>
                              <p:cond delay="6000"/>
                            </p:stCondLst>
                            <p:childTnLst>
                              <p:par>
                                <p:cTn id="41" presetID="22" presetClass="entr" presetSubtype="1" fill="hold" nodeType="afterEffect">
                                  <p:stCondLst>
                                    <p:cond delay="0"/>
                                  </p:stCondLst>
                                  <p:childTnLst>
                                    <p:set>
                                      <p:cBhvr>
                                        <p:cTn id="42" dur="1" fill="hold">
                                          <p:stCondLst>
                                            <p:cond delay="0"/>
                                          </p:stCondLst>
                                        </p:cTn>
                                        <p:tgtEl>
                                          <p:spTgt spid="2058"/>
                                        </p:tgtEl>
                                        <p:attrNameLst>
                                          <p:attrName>style.visibility</p:attrName>
                                        </p:attrNameLst>
                                      </p:cBhvr>
                                      <p:to>
                                        <p:strVal val="visible"/>
                                      </p:to>
                                    </p:set>
                                    <p:animEffect transition="in" filter="wipe(up)">
                                      <p:cBhvr>
                                        <p:cTn id="43" dur="2000"/>
                                        <p:tgtEl>
                                          <p:spTgt spid="2058"/>
                                        </p:tgtEl>
                                      </p:cBhvr>
                                    </p:animEffect>
                                  </p:childTnLst>
                                </p:cTn>
                              </p:par>
                            </p:childTnLst>
                          </p:cTn>
                        </p:par>
                        <p:par>
                          <p:cTn id="44" fill="hold">
                            <p:stCondLst>
                              <p:cond delay="8000"/>
                            </p:stCondLst>
                            <p:childTnLst>
                              <p:par>
                                <p:cTn id="45" presetID="22" presetClass="entr" presetSubtype="1"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2000"/>
                                        <p:tgtEl>
                                          <p:spTgt spid="22"/>
                                        </p:tgtEl>
                                      </p:cBhvr>
                                    </p:animEffect>
                                  </p:childTnLst>
                                </p:cTn>
                              </p:par>
                            </p:childTnLst>
                          </p:cTn>
                        </p:par>
                        <p:par>
                          <p:cTn id="48" fill="hold">
                            <p:stCondLst>
                              <p:cond delay="10000"/>
                            </p:stCondLst>
                            <p:childTnLst>
                              <p:par>
                                <p:cTn id="49" presetID="22" presetClass="entr" presetSubtype="1" fill="hold" nodeType="afterEffect">
                                  <p:stCondLst>
                                    <p:cond delay="0"/>
                                  </p:stCondLst>
                                  <p:childTnLst>
                                    <p:set>
                                      <p:cBhvr>
                                        <p:cTn id="50" dur="1" fill="hold">
                                          <p:stCondLst>
                                            <p:cond delay="0"/>
                                          </p:stCondLst>
                                        </p:cTn>
                                        <p:tgtEl>
                                          <p:spTgt spid="2060"/>
                                        </p:tgtEl>
                                        <p:attrNameLst>
                                          <p:attrName>style.visibility</p:attrName>
                                        </p:attrNameLst>
                                      </p:cBhvr>
                                      <p:to>
                                        <p:strVal val="visible"/>
                                      </p:to>
                                    </p:set>
                                    <p:animEffect transition="in" filter="wipe(up)">
                                      <p:cBhvr>
                                        <p:cTn id="51" dur="2000"/>
                                        <p:tgtEl>
                                          <p:spTgt spid="2060"/>
                                        </p:tgtEl>
                                      </p:cBhvr>
                                    </p:animEffect>
                                  </p:childTnLst>
                                </p:cTn>
                              </p:par>
                            </p:childTnLst>
                          </p:cTn>
                        </p:par>
                        <p:par>
                          <p:cTn id="52" fill="hold">
                            <p:stCondLst>
                              <p:cond delay="12000"/>
                            </p:stCondLst>
                            <p:childTnLst>
                              <p:par>
                                <p:cTn id="53" presetID="22" presetClass="entr" presetSubtype="1"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n87 Zalo Nguyen Thi Lan Anh">
            <a:extLst>
              <a:ext uri="{FF2B5EF4-FFF2-40B4-BE49-F238E27FC236}">
                <a16:creationId xmlns:a16="http://schemas.microsoft.com/office/drawing/2014/main" id="{D9B85F3A-0D98-4AE5-8CED-AA4A4CF82188}"/>
              </a:ext>
            </a:extLst>
          </p:cNvPr>
          <p:cNvSpPr>
            <a:spLocks noGrp="1"/>
          </p:cNvSpPr>
          <p:nvPr>
            <p:ph type="body" sz="quarter" idx="10"/>
          </p:nvPr>
        </p:nvSpPr>
        <p:spPr>
          <a:xfrm>
            <a:off x="2970369" y="151097"/>
            <a:ext cx="7491435" cy="724247"/>
          </a:xfrm>
        </p:spPr>
        <p:txBody>
          <a:bodyPr/>
          <a:lstStyle/>
          <a:p>
            <a:r>
              <a:rPr lang="en-US" sz="3200" dirty="0" err="1"/>
              <a:t>Nhu</a:t>
            </a:r>
            <a:r>
              <a:rPr lang="en-US" sz="3200" dirty="0"/>
              <a:t> </a:t>
            </a:r>
            <a:r>
              <a:rPr lang="en-US" sz="3200" dirty="0" err="1"/>
              <a:t>cầu</a:t>
            </a:r>
            <a:r>
              <a:rPr lang="en-US" sz="3200" dirty="0"/>
              <a:t> </a:t>
            </a:r>
            <a:r>
              <a:rPr lang="en-US" sz="3200" dirty="0" err="1"/>
              <a:t>tiêu</a:t>
            </a:r>
            <a:r>
              <a:rPr lang="en-US" sz="3200" dirty="0"/>
              <a:t> </a:t>
            </a:r>
            <a:r>
              <a:rPr lang="en-US" sz="3200" dirty="0" err="1"/>
              <a:t>thụ</a:t>
            </a:r>
            <a:r>
              <a:rPr lang="en-US" sz="3200" dirty="0"/>
              <a:t> than </a:t>
            </a:r>
            <a:r>
              <a:rPr lang="en-US" sz="3200" dirty="0" err="1"/>
              <a:t>từ</a:t>
            </a:r>
            <a:r>
              <a:rPr lang="en-US" sz="3200" dirty="0"/>
              <a:t> 1995 </a:t>
            </a:r>
            <a:r>
              <a:rPr lang="en-US" sz="3200" dirty="0" err="1"/>
              <a:t>đến</a:t>
            </a:r>
            <a:r>
              <a:rPr lang="en-US" sz="3200" dirty="0"/>
              <a:t> nay</a:t>
            </a:r>
          </a:p>
        </p:txBody>
      </p:sp>
      <p:cxnSp>
        <p:nvCxnSpPr>
          <p:cNvPr id="3" name="Straight Connector 2" descr="n87 Zalo Nguyen Thi Lan Anh">
            <a:extLst>
              <a:ext uri="{FF2B5EF4-FFF2-40B4-BE49-F238E27FC236}">
                <a16:creationId xmlns:a16="http://schemas.microsoft.com/office/drawing/2014/main" id="{C2E2F4D3-E467-40DD-8EC5-2725484D1F5D}"/>
              </a:ext>
            </a:extLst>
          </p:cNvPr>
          <p:cNvCxnSpPr>
            <a:cxnSpLocks/>
          </p:cNvCxnSpPr>
          <p:nvPr/>
        </p:nvCxnSpPr>
        <p:spPr>
          <a:xfrm flipV="1">
            <a:off x="955845" y="2758010"/>
            <a:ext cx="10392508" cy="70335"/>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그룹 4" descr="n87 Zalo Nguyen Thi Lan Anh">
            <a:extLst>
              <a:ext uri="{FF2B5EF4-FFF2-40B4-BE49-F238E27FC236}">
                <a16:creationId xmlns:a16="http://schemas.microsoft.com/office/drawing/2014/main" id="{8A3CB5D7-54AB-4F47-BA87-F65E593BCC1E}"/>
              </a:ext>
            </a:extLst>
          </p:cNvPr>
          <p:cNvGrpSpPr/>
          <p:nvPr/>
        </p:nvGrpSpPr>
        <p:grpSpPr>
          <a:xfrm>
            <a:off x="1276066" y="2473362"/>
            <a:ext cx="648072" cy="1133328"/>
            <a:chOff x="1234621" y="3594272"/>
            <a:chExt cx="648072" cy="1133328"/>
          </a:xfrm>
        </p:grpSpPr>
        <p:cxnSp>
          <p:nvCxnSpPr>
            <p:cNvPr id="5" name="Straight Connector 4">
              <a:extLst>
                <a:ext uri="{FF2B5EF4-FFF2-40B4-BE49-F238E27FC236}">
                  <a16:creationId xmlns:a16="http://schemas.microsoft.com/office/drawing/2014/main" id="{68D6BD96-3FF3-41CB-AFFB-0731F00E98AE}"/>
                </a:ext>
              </a:extLst>
            </p:cNvPr>
            <p:cNvCxnSpPr/>
            <p:nvPr/>
          </p:nvCxnSpPr>
          <p:spPr>
            <a:xfrm flipV="1">
              <a:off x="1558657" y="3946745"/>
              <a:ext cx="0" cy="780855"/>
            </a:xfrm>
            <a:prstGeom prst="line">
              <a:avLst/>
            </a:prstGeom>
            <a:ln w="38100">
              <a:solidFill>
                <a:schemeClr val="accent1"/>
              </a:solidFill>
              <a:headEnd type="oval" w="med" len="med"/>
              <a:tailEnd type="ova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2724406-477F-4141-9790-737CFAA73B8B}"/>
                </a:ext>
              </a:extLst>
            </p:cNvPr>
            <p:cNvSpPr/>
            <p:nvPr/>
          </p:nvSpPr>
          <p:spPr>
            <a:xfrm>
              <a:off x="1234621" y="3594272"/>
              <a:ext cx="648072" cy="648072"/>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mn-cs"/>
              </a:endParaRPr>
            </a:p>
          </p:txBody>
        </p:sp>
      </p:grpSp>
      <p:grpSp>
        <p:nvGrpSpPr>
          <p:cNvPr id="7" name="그룹 5" descr="n87 Zalo Nguyen Thi Lan Anh">
            <a:extLst>
              <a:ext uri="{FF2B5EF4-FFF2-40B4-BE49-F238E27FC236}">
                <a16:creationId xmlns:a16="http://schemas.microsoft.com/office/drawing/2014/main" id="{607B67D6-A350-4C53-8E3F-AB5FE2E3DE09}"/>
              </a:ext>
            </a:extLst>
          </p:cNvPr>
          <p:cNvGrpSpPr/>
          <p:nvPr/>
        </p:nvGrpSpPr>
        <p:grpSpPr>
          <a:xfrm>
            <a:off x="5461489" y="1996004"/>
            <a:ext cx="648072" cy="1109112"/>
            <a:chOff x="4137552" y="3133232"/>
            <a:chExt cx="648072" cy="1109112"/>
          </a:xfrm>
        </p:grpSpPr>
        <p:cxnSp>
          <p:nvCxnSpPr>
            <p:cNvPr id="8" name="Straight Connector 7">
              <a:extLst>
                <a:ext uri="{FF2B5EF4-FFF2-40B4-BE49-F238E27FC236}">
                  <a16:creationId xmlns:a16="http://schemas.microsoft.com/office/drawing/2014/main" id="{9843BD03-6EE9-49B4-A095-761E2465C8C8}"/>
                </a:ext>
              </a:extLst>
            </p:cNvPr>
            <p:cNvCxnSpPr/>
            <p:nvPr/>
          </p:nvCxnSpPr>
          <p:spPr>
            <a:xfrm flipV="1">
              <a:off x="4461588" y="3133232"/>
              <a:ext cx="0" cy="780855"/>
            </a:xfrm>
            <a:prstGeom prst="line">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FB1BFEE-8B57-4943-9403-48AC83F50F2A}"/>
                </a:ext>
              </a:extLst>
            </p:cNvPr>
            <p:cNvSpPr/>
            <p:nvPr/>
          </p:nvSpPr>
          <p:spPr>
            <a:xfrm>
              <a:off x="4137552" y="3594272"/>
              <a:ext cx="648072" cy="64807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mn-cs"/>
              </a:endParaRPr>
            </a:p>
          </p:txBody>
        </p:sp>
      </p:grpSp>
      <p:grpSp>
        <p:nvGrpSpPr>
          <p:cNvPr id="10" name="그룹 6" descr="n87 Zalo Nguyen Thi Lan Anh">
            <a:extLst>
              <a:ext uri="{FF2B5EF4-FFF2-40B4-BE49-F238E27FC236}">
                <a16:creationId xmlns:a16="http://schemas.microsoft.com/office/drawing/2014/main" id="{7AE66441-2FDA-49FB-AB51-AA754B94AF2D}"/>
              </a:ext>
            </a:extLst>
          </p:cNvPr>
          <p:cNvGrpSpPr/>
          <p:nvPr/>
        </p:nvGrpSpPr>
        <p:grpSpPr>
          <a:xfrm>
            <a:off x="9970486" y="2391883"/>
            <a:ext cx="648072" cy="1131139"/>
            <a:chOff x="5757732" y="3594272"/>
            <a:chExt cx="648072" cy="1131139"/>
          </a:xfrm>
        </p:grpSpPr>
        <p:cxnSp>
          <p:nvCxnSpPr>
            <p:cNvPr id="11" name="Straight Connector 10">
              <a:extLst>
                <a:ext uri="{FF2B5EF4-FFF2-40B4-BE49-F238E27FC236}">
                  <a16:creationId xmlns:a16="http://schemas.microsoft.com/office/drawing/2014/main" id="{4DED20FB-83D5-45A2-9B5B-B6BB520CFD09}"/>
                </a:ext>
              </a:extLst>
            </p:cNvPr>
            <p:cNvCxnSpPr/>
            <p:nvPr/>
          </p:nvCxnSpPr>
          <p:spPr>
            <a:xfrm flipV="1">
              <a:off x="6082231" y="3944556"/>
              <a:ext cx="0" cy="780855"/>
            </a:xfrm>
            <a:prstGeom prst="line">
              <a:avLst/>
            </a:prstGeom>
            <a:ln w="38100">
              <a:solidFill>
                <a:schemeClr val="accent3"/>
              </a:solidFill>
              <a:headEnd type="oval" w="med" len="med"/>
              <a:tailEnd type="ova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E451374-1521-4D76-8772-48F3F3AF2A01}"/>
                </a:ext>
              </a:extLst>
            </p:cNvPr>
            <p:cNvSpPr/>
            <p:nvPr/>
          </p:nvSpPr>
          <p:spPr>
            <a:xfrm>
              <a:off x="5757732" y="3594272"/>
              <a:ext cx="648072" cy="64807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mn-cs"/>
              </a:endParaRPr>
            </a:p>
          </p:txBody>
        </p:sp>
      </p:grpSp>
      <p:sp>
        <p:nvSpPr>
          <p:cNvPr id="23" name="TextBox 22" descr="n87 Zalo Nguyen Thi Lan Anh">
            <a:extLst>
              <a:ext uri="{FF2B5EF4-FFF2-40B4-BE49-F238E27FC236}">
                <a16:creationId xmlns:a16="http://schemas.microsoft.com/office/drawing/2014/main" id="{097E164A-3E6F-4715-B9B9-4E05C34FE80C}"/>
              </a:ext>
            </a:extLst>
          </p:cNvPr>
          <p:cNvSpPr txBox="1"/>
          <p:nvPr/>
        </p:nvSpPr>
        <p:spPr>
          <a:xfrm>
            <a:off x="9754462" y="1737099"/>
            <a:ext cx="108012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2020</a:t>
            </a:r>
            <a:endParaRPr kumimoji="0" lang="ko-KR" altLang="en-US"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grpSp>
        <p:nvGrpSpPr>
          <p:cNvPr id="24" name="Group 23" descr="n87 Zalo Nguyen Thi Lan Anh">
            <a:extLst>
              <a:ext uri="{FF2B5EF4-FFF2-40B4-BE49-F238E27FC236}">
                <a16:creationId xmlns:a16="http://schemas.microsoft.com/office/drawing/2014/main" id="{D06CC41A-EAC2-4E50-BBE7-E8C2917E66EA}"/>
              </a:ext>
            </a:extLst>
          </p:cNvPr>
          <p:cNvGrpSpPr/>
          <p:nvPr/>
        </p:nvGrpSpPr>
        <p:grpSpPr>
          <a:xfrm>
            <a:off x="9240691" y="3663738"/>
            <a:ext cx="2107662" cy="907808"/>
            <a:chOff x="7026501" y="4509120"/>
            <a:chExt cx="1499710" cy="907808"/>
          </a:xfrm>
        </p:grpSpPr>
        <p:sp>
          <p:nvSpPr>
            <p:cNvPr id="25" name="TextBox 24">
              <a:extLst>
                <a:ext uri="{FF2B5EF4-FFF2-40B4-BE49-F238E27FC236}">
                  <a16:creationId xmlns:a16="http://schemas.microsoft.com/office/drawing/2014/main" id="{5FF9BE22-ADBC-40C3-8492-B3C7F10B4EB5}"/>
                </a:ext>
              </a:extLst>
            </p:cNvPr>
            <p:cNvSpPr txBox="1"/>
            <p:nvPr/>
          </p:nvSpPr>
          <p:spPr>
            <a:xfrm>
              <a:off x="7026501" y="4509120"/>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81,3</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sp>
          <p:nvSpPr>
            <p:cNvPr id="26" name="TextBox 25">
              <a:extLst>
                <a:ext uri="{FF2B5EF4-FFF2-40B4-BE49-F238E27FC236}">
                  <a16:creationId xmlns:a16="http://schemas.microsoft.com/office/drawing/2014/main" id="{85F6ACBC-590C-49C0-A73C-1AFEAFB5ED42}"/>
                </a:ext>
              </a:extLst>
            </p:cNvPr>
            <p:cNvSpPr txBox="1"/>
            <p:nvPr/>
          </p:nvSpPr>
          <p:spPr>
            <a:xfrm>
              <a:off x="7026501" y="4893708"/>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
                  <a:cs typeface="Arial" pitchFamily="34" charset="0"/>
                </a:rPr>
                <a:t>Triệu</a:t>
              </a:r>
              <a:r>
                <a:rPr kumimoji="0" lang="en-US" altLang="ko-KR" sz="2800" b="1" i="0" u="none" strike="noStrike" kern="1200" normalizeH="0" noProof="0" dirty="0">
                  <a:ln w="22225">
                    <a:solidFill>
                      <a:schemeClr val="accent2"/>
                    </a:solidFill>
                    <a:prstDash val="solid"/>
                  </a:ln>
                  <a:solidFill>
                    <a:schemeClr val="accent2">
                      <a:lumMod val="40000"/>
                      <a:lumOff val="60000"/>
                    </a:schemeClr>
                  </a:solidFill>
                  <a:uLnTx/>
                  <a:uFillTx/>
                  <a:latin typeface="Arial"/>
                  <a:cs typeface="Arial" pitchFamily="34" charset="0"/>
                </a:rPr>
                <a:t> </a:t>
              </a:r>
              <a:r>
                <a:rPr kumimoji="0" lang="en-US" altLang="ko-KR" sz="2800" b="1" i="0" u="none" strike="noStrike" kern="1200" normalizeH="0" noProof="0" dirty="0" err="1">
                  <a:ln w="22225">
                    <a:solidFill>
                      <a:schemeClr val="accent2"/>
                    </a:solidFill>
                    <a:prstDash val="solid"/>
                  </a:ln>
                  <a:solidFill>
                    <a:schemeClr val="accent2">
                      <a:lumMod val="40000"/>
                      <a:lumOff val="60000"/>
                    </a:schemeClr>
                  </a:solidFill>
                  <a:uLnTx/>
                  <a:uFillTx/>
                  <a:latin typeface="Arial"/>
                  <a:cs typeface="Arial" pitchFamily="34" charset="0"/>
                </a:rPr>
                <a:t>tấn</a:t>
              </a: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 </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grpSp>
      <p:sp>
        <p:nvSpPr>
          <p:cNvPr id="27" name="TextBox 26" descr="n87 Zalo Nguyen Thi Lan Anh">
            <a:extLst>
              <a:ext uri="{FF2B5EF4-FFF2-40B4-BE49-F238E27FC236}">
                <a16:creationId xmlns:a16="http://schemas.microsoft.com/office/drawing/2014/main" id="{31C7B19E-F407-48D4-9B94-2F1AB4C0770F}"/>
              </a:ext>
            </a:extLst>
          </p:cNvPr>
          <p:cNvSpPr txBox="1"/>
          <p:nvPr/>
        </p:nvSpPr>
        <p:spPr>
          <a:xfrm>
            <a:off x="1060042" y="1822956"/>
            <a:ext cx="108012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400" b="1" dirty="0">
                <a:ln w="22225">
                  <a:solidFill>
                    <a:schemeClr val="accent2"/>
                  </a:solidFill>
                  <a:prstDash val="solid"/>
                </a:ln>
                <a:solidFill>
                  <a:schemeClr val="accent2">
                    <a:lumMod val="40000"/>
                    <a:lumOff val="60000"/>
                  </a:schemeClr>
                </a:solidFill>
                <a:latin typeface="Arial"/>
                <a:cs typeface="Arial" pitchFamily="34" charset="0"/>
              </a:rPr>
              <a:t>1995</a:t>
            </a:r>
            <a:endParaRPr kumimoji="0" lang="ko-KR" altLang="en-US"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grpSp>
        <p:nvGrpSpPr>
          <p:cNvPr id="28" name="Group 27" descr="n87 Zalo Nguyen Thi Lan Anh">
            <a:extLst>
              <a:ext uri="{FF2B5EF4-FFF2-40B4-BE49-F238E27FC236}">
                <a16:creationId xmlns:a16="http://schemas.microsoft.com/office/drawing/2014/main" id="{3D4C7AD3-BEEB-4DDE-8074-6A339D88BE1B}"/>
              </a:ext>
            </a:extLst>
          </p:cNvPr>
          <p:cNvGrpSpPr/>
          <p:nvPr/>
        </p:nvGrpSpPr>
        <p:grpSpPr>
          <a:xfrm>
            <a:off x="546271" y="3749596"/>
            <a:ext cx="2107662" cy="901483"/>
            <a:chOff x="7026501" y="4509120"/>
            <a:chExt cx="1499710" cy="901483"/>
          </a:xfrm>
        </p:grpSpPr>
        <p:sp>
          <p:nvSpPr>
            <p:cNvPr id="29" name="TextBox 28">
              <a:extLst>
                <a:ext uri="{FF2B5EF4-FFF2-40B4-BE49-F238E27FC236}">
                  <a16:creationId xmlns:a16="http://schemas.microsoft.com/office/drawing/2014/main" id="{B92E0977-43C7-44D6-8E60-D65A1AB5F60C}"/>
                </a:ext>
              </a:extLst>
            </p:cNvPr>
            <p:cNvSpPr txBox="1"/>
            <p:nvPr/>
          </p:nvSpPr>
          <p:spPr>
            <a:xfrm>
              <a:off x="7026501" y="4509120"/>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7,8</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sp>
          <p:nvSpPr>
            <p:cNvPr id="30" name="TextBox 29">
              <a:extLst>
                <a:ext uri="{FF2B5EF4-FFF2-40B4-BE49-F238E27FC236}">
                  <a16:creationId xmlns:a16="http://schemas.microsoft.com/office/drawing/2014/main" id="{2947253B-D0CD-464F-87AB-2D4846BA79BD}"/>
                </a:ext>
              </a:extLst>
            </p:cNvPr>
            <p:cNvSpPr txBox="1"/>
            <p:nvPr/>
          </p:nvSpPr>
          <p:spPr>
            <a:xfrm>
              <a:off x="7026501" y="4887383"/>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
                  <a:cs typeface="Arial" pitchFamily="34" charset="0"/>
                </a:rPr>
                <a:t>Triệu</a:t>
              </a:r>
              <a:r>
                <a:rPr kumimoji="0" lang="en-US" altLang="ko-KR" sz="2800" b="1" i="0" u="none" strike="noStrike" kern="1200" normalizeH="0" noProof="0" dirty="0">
                  <a:ln w="22225">
                    <a:solidFill>
                      <a:schemeClr val="accent2"/>
                    </a:solidFill>
                    <a:prstDash val="solid"/>
                  </a:ln>
                  <a:solidFill>
                    <a:schemeClr val="accent2">
                      <a:lumMod val="40000"/>
                      <a:lumOff val="60000"/>
                    </a:schemeClr>
                  </a:solidFill>
                  <a:uLnTx/>
                  <a:uFillTx/>
                  <a:latin typeface="Arial"/>
                  <a:cs typeface="Arial" pitchFamily="34" charset="0"/>
                </a:rPr>
                <a:t> </a:t>
              </a:r>
              <a:r>
                <a:rPr kumimoji="0" lang="en-US" altLang="ko-KR" sz="2800" b="1" i="0" u="none" strike="noStrike" kern="1200" normalizeH="0" noProof="0" dirty="0" err="1">
                  <a:ln w="22225">
                    <a:solidFill>
                      <a:schemeClr val="accent2"/>
                    </a:solidFill>
                    <a:prstDash val="solid"/>
                  </a:ln>
                  <a:solidFill>
                    <a:schemeClr val="accent2">
                      <a:lumMod val="40000"/>
                      <a:lumOff val="60000"/>
                    </a:schemeClr>
                  </a:solidFill>
                  <a:uLnTx/>
                  <a:uFillTx/>
                  <a:latin typeface="Arial"/>
                  <a:cs typeface="Arial" pitchFamily="34" charset="0"/>
                </a:rPr>
                <a:t>tấn</a:t>
              </a: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 </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grpSp>
      <p:grpSp>
        <p:nvGrpSpPr>
          <p:cNvPr id="31" name="Group 30" descr="n87 Zalo Nguyen Thi Lan Anh">
            <a:extLst>
              <a:ext uri="{FF2B5EF4-FFF2-40B4-BE49-F238E27FC236}">
                <a16:creationId xmlns:a16="http://schemas.microsoft.com/office/drawing/2014/main" id="{023C51FB-09DC-46B3-ABDA-CBD659844C74}"/>
              </a:ext>
            </a:extLst>
          </p:cNvPr>
          <p:cNvGrpSpPr/>
          <p:nvPr/>
        </p:nvGrpSpPr>
        <p:grpSpPr>
          <a:xfrm>
            <a:off x="4731695" y="754582"/>
            <a:ext cx="2107662" cy="937027"/>
            <a:chOff x="7026501" y="4343114"/>
            <a:chExt cx="1499710" cy="937027"/>
          </a:xfrm>
        </p:grpSpPr>
        <p:sp>
          <p:nvSpPr>
            <p:cNvPr id="32" name="TextBox 31">
              <a:extLst>
                <a:ext uri="{FF2B5EF4-FFF2-40B4-BE49-F238E27FC236}">
                  <a16:creationId xmlns:a16="http://schemas.microsoft.com/office/drawing/2014/main" id="{23015937-D9A6-4E9F-AB48-261586B9F5EB}"/>
                </a:ext>
              </a:extLst>
            </p:cNvPr>
            <p:cNvSpPr txBox="1"/>
            <p:nvPr/>
          </p:nvSpPr>
          <p:spPr>
            <a:xfrm>
              <a:off x="7026501" y="4343114"/>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38</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sp>
          <p:nvSpPr>
            <p:cNvPr id="33" name="TextBox 32">
              <a:extLst>
                <a:ext uri="{FF2B5EF4-FFF2-40B4-BE49-F238E27FC236}">
                  <a16:creationId xmlns:a16="http://schemas.microsoft.com/office/drawing/2014/main" id="{DBE2FFAF-E44C-4E2C-9A6B-02ECA185CB63}"/>
                </a:ext>
              </a:extLst>
            </p:cNvPr>
            <p:cNvSpPr txBox="1"/>
            <p:nvPr/>
          </p:nvSpPr>
          <p:spPr>
            <a:xfrm>
              <a:off x="7026501" y="4756921"/>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
                  <a:cs typeface="Arial" pitchFamily="34" charset="0"/>
                </a:rPr>
                <a:t>Triệu</a:t>
              </a:r>
              <a:r>
                <a:rPr kumimoji="0" lang="en-US" altLang="ko-KR" sz="2800" b="1" i="0" u="none" strike="noStrike" kern="1200" normalizeH="0" noProof="0" dirty="0">
                  <a:ln w="22225">
                    <a:solidFill>
                      <a:schemeClr val="accent2"/>
                    </a:solidFill>
                    <a:prstDash val="solid"/>
                  </a:ln>
                  <a:solidFill>
                    <a:schemeClr val="accent2">
                      <a:lumMod val="40000"/>
                      <a:lumOff val="60000"/>
                    </a:schemeClr>
                  </a:solidFill>
                  <a:uLnTx/>
                  <a:uFillTx/>
                  <a:latin typeface="Arial"/>
                  <a:cs typeface="Arial" pitchFamily="34" charset="0"/>
                </a:rPr>
                <a:t> </a:t>
              </a:r>
              <a:r>
                <a:rPr kumimoji="0" lang="en-US" altLang="ko-KR" sz="2800" b="1" i="0" u="none" strike="noStrike" kern="1200" normalizeH="0" noProof="0" dirty="0" err="1">
                  <a:ln w="22225">
                    <a:solidFill>
                      <a:schemeClr val="accent2"/>
                    </a:solidFill>
                    <a:prstDash val="solid"/>
                  </a:ln>
                  <a:solidFill>
                    <a:schemeClr val="accent2">
                      <a:lumMod val="40000"/>
                      <a:lumOff val="60000"/>
                    </a:schemeClr>
                  </a:solidFill>
                  <a:uLnTx/>
                  <a:uFillTx/>
                  <a:latin typeface="Arial"/>
                  <a:cs typeface="Arial" pitchFamily="34" charset="0"/>
                </a:rPr>
                <a:t>tấn</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grpSp>
      <p:sp>
        <p:nvSpPr>
          <p:cNvPr id="34" name="TextBox 33" descr="n87 Zalo Nguyen Thi Lan Anh">
            <a:extLst>
              <a:ext uri="{FF2B5EF4-FFF2-40B4-BE49-F238E27FC236}">
                <a16:creationId xmlns:a16="http://schemas.microsoft.com/office/drawing/2014/main" id="{7E0DE235-94DE-419B-97A4-C541DB50CEC9}"/>
              </a:ext>
            </a:extLst>
          </p:cNvPr>
          <p:cNvSpPr txBox="1"/>
          <p:nvPr/>
        </p:nvSpPr>
        <p:spPr>
          <a:xfrm>
            <a:off x="5245465" y="3379334"/>
            <a:ext cx="108012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2016</a:t>
            </a:r>
            <a:endParaRPr kumimoji="0" lang="ko-KR" altLang="en-US"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sp>
        <p:nvSpPr>
          <p:cNvPr id="39" name="Rounded Rectangle 5" descr="n87 Zalo Nguyen Thi Lan Anh">
            <a:extLst>
              <a:ext uri="{FF2B5EF4-FFF2-40B4-BE49-F238E27FC236}">
                <a16:creationId xmlns:a16="http://schemas.microsoft.com/office/drawing/2014/main" id="{7E40CE5C-4AF8-49C4-9D78-A3B8C4A63D70}"/>
              </a:ext>
            </a:extLst>
          </p:cNvPr>
          <p:cNvSpPr/>
          <p:nvPr/>
        </p:nvSpPr>
        <p:spPr>
          <a:xfrm flipH="1">
            <a:off x="1422284" y="2646488"/>
            <a:ext cx="355637" cy="293379"/>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mn-cs"/>
            </a:endParaRPr>
          </a:p>
        </p:txBody>
      </p:sp>
      <p:sp>
        <p:nvSpPr>
          <p:cNvPr id="40" name="Rectangle 9" descr="n87 Zalo Nguyen Thi Lan Anh">
            <a:extLst>
              <a:ext uri="{FF2B5EF4-FFF2-40B4-BE49-F238E27FC236}">
                <a16:creationId xmlns:a16="http://schemas.microsoft.com/office/drawing/2014/main" id="{4D2DB750-E52B-4EAF-A887-7032E9745DF4}"/>
              </a:ext>
            </a:extLst>
          </p:cNvPr>
          <p:cNvSpPr/>
          <p:nvPr/>
        </p:nvSpPr>
        <p:spPr>
          <a:xfrm>
            <a:off x="10134851" y="2550560"/>
            <a:ext cx="318414" cy="317897"/>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mn-cs"/>
            </a:endParaRPr>
          </a:p>
        </p:txBody>
      </p:sp>
      <p:sp>
        <p:nvSpPr>
          <p:cNvPr id="43" name="Oval 32" descr="n87 Zalo Nguyen Thi Lan Anh">
            <a:extLst>
              <a:ext uri="{FF2B5EF4-FFF2-40B4-BE49-F238E27FC236}">
                <a16:creationId xmlns:a16="http://schemas.microsoft.com/office/drawing/2014/main" id="{0AAA3E2E-A275-47E5-A4CC-93212B86E495}"/>
              </a:ext>
            </a:extLst>
          </p:cNvPr>
          <p:cNvSpPr/>
          <p:nvPr/>
        </p:nvSpPr>
        <p:spPr>
          <a:xfrm>
            <a:off x="5636602" y="2612582"/>
            <a:ext cx="328983" cy="328553"/>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mn-cs"/>
            </a:endParaRPr>
          </a:p>
        </p:txBody>
      </p:sp>
      <p:sp>
        <p:nvSpPr>
          <p:cNvPr id="44" name="TextBox 43" descr="n87 Zalo Nguyen Thi Lan Anh">
            <a:extLst>
              <a:ext uri="{FF2B5EF4-FFF2-40B4-BE49-F238E27FC236}">
                <a16:creationId xmlns:a16="http://schemas.microsoft.com/office/drawing/2014/main" id="{18E367F5-8FD7-4798-BC64-10D60E77CEB9}"/>
              </a:ext>
            </a:extLst>
          </p:cNvPr>
          <p:cNvSpPr txBox="1"/>
          <p:nvPr/>
        </p:nvSpPr>
        <p:spPr>
          <a:xfrm>
            <a:off x="389517" y="232615"/>
            <a:ext cx="1333590" cy="521967"/>
          </a:xfrm>
          <a:prstGeom prst="rect">
            <a:avLst/>
          </a:prstGeom>
          <a:solidFill>
            <a:schemeClr val="bg1">
              <a:lumMod val="85000"/>
            </a:schemeClr>
          </a:solidFill>
          <a:ln>
            <a:noFill/>
          </a:ln>
        </p:spPr>
        <p:txBody>
          <a:bodyPr spcFirstLastPara="1" wrap="square" lIns="121900" tIns="121900" rIns="121900" bIns="121900" anchor="ctr" anchorCtr="0">
            <a:noAutofit/>
          </a:bodyPr>
          <a:lstStyle>
            <a:defPPr>
              <a:defRPr lang="vi-VN"/>
            </a:defPPr>
            <a:lvl1pPr marR="0" lvl="0" indent="0" defTabSz="1219170" fontAlgn="auto">
              <a:lnSpc>
                <a:spcPct val="100000"/>
              </a:lnSpc>
              <a:spcBef>
                <a:spcPts val="0"/>
              </a:spcBef>
              <a:spcAft>
                <a:spcPts val="0"/>
              </a:spcAft>
              <a:buClr>
                <a:srgbClr val="000000"/>
              </a:buClr>
              <a:buSzTx/>
              <a:buFontTx/>
              <a:buNone/>
              <a:tabLst/>
              <a:defRPr kumimoji="0" sz="1867" b="0" i="0" u="none" strike="noStrike" kern="0" cap="none" spc="0" normalizeH="0" baseline="0">
                <a:ln>
                  <a:noFill/>
                </a:ln>
                <a:solidFill>
                  <a:srgbClr val="000000"/>
                </a:solidFill>
                <a:effectLst/>
                <a:uLnTx/>
                <a:uFillTx/>
                <a:latin typeface="Arial"/>
                <a:cs typeface="Arial"/>
              </a:defRPr>
            </a:lvl1pPr>
          </a:lstStyle>
          <a:p>
            <a:r>
              <a:rPr lang="en-US" sz="2800" b="1" dirty="0" err="1">
                <a:solidFill>
                  <a:srgbClr val="FF0000"/>
                </a:solidFill>
              </a:rPr>
              <a:t>Câu</a:t>
            </a:r>
            <a:r>
              <a:rPr lang="en-US" sz="2800" b="1" dirty="0">
                <a:solidFill>
                  <a:srgbClr val="FF0000"/>
                </a:solidFill>
              </a:rPr>
              <a:t> 2:</a:t>
            </a:r>
            <a:endParaRPr lang="vi-VN" sz="2800" b="1" dirty="0">
              <a:solidFill>
                <a:srgbClr val="FF0000"/>
              </a:solidFill>
            </a:endParaRPr>
          </a:p>
        </p:txBody>
      </p:sp>
      <p:sp>
        <p:nvSpPr>
          <p:cNvPr id="45" name="Rectangle 44" descr="n87 Zalo Nguyen Thi Lan Anh"/>
          <p:cNvSpPr/>
          <p:nvPr/>
        </p:nvSpPr>
        <p:spPr>
          <a:xfrm>
            <a:off x="277858" y="4780287"/>
            <a:ext cx="11748481" cy="1938992"/>
          </a:xfrm>
          <a:prstGeom prst="rect">
            <a:avLst/>
          </a:prstGeom>
        </p:spPr>
        <p:txBody>
          <a:bodyPr wrap="square">
            <a:spAutoFit/>
          </a:bodyPr>
          <a:lstStyle/>
          <a:p>
            <a:pPr marL="342900" indent="-342900" algn="just">
              <a:buFont typeface="Wingdings" panose="05000000000000000000" pitchFamily="2" charset="2"/>
              <a:buChar char="ü"/>
            </a:pPr>
            <a:r>
              <a:rPr lang="vi-VN" sz="2400" b="1" dirty="0">
                <a:solidFill>
                  <a:srgbClr val="0070C0"/>
                </a:solidFill>
                <a:latin typeface="+mj-lt"/>
                <a:ea typeface="Times New Roman" panose="02020603050405020304" pitchFamily="18" charset="0"/>
              </a:rPr>
              <a:t>Do sản lượng khai thác và chất lượng than còn thấp nên than khai thác trong nước chỉ yếu phục vụ cho nhiệt điện, các ngành khác cần nhập khẩu than.</a:t>
            </a:r>
            <a:endParaRPr lang="en-US" sz="2400" b="1" dirty="0">
              <a:solidFill>
                <a:srgbClr val="0070C0"/>
              </a:solidFill>
              <a:latin typeface="+mj-lt"/>
              <a:ea typeface="Times New Roman" panose="02020603050405020304" pitchFamily="18" charset="0"/>
            </a:endParaRPr>
          </a:p>
          <a:p>
            <a:pPr marL="342900" indent="-342900" algn="just">
              <a:buFont typeface="Wingdings" panose="05000000000000000000" pitchFamily="2" charset="2"/>
              <a:buChar char="ü"/>
            </a:pPr>
            <a:r>
              <a:rPr lang="vi-VN" sz="2400" b="1" dirty="0">
                <a:solidFill>
                  <a:srgbClr val="0070C0"/>
                </a:solidFill>
                <a:latin typeface="+mj-lt"/>
              </a:rPr>
              <a:t>Năm 2015, nhập 0,8 triệu tấn than; năm 2020, nhập 12 triệu tấn; dự báo việc nhập khẩu sẽ tiếp tục tăng trong tương lai để đáp ứng nhu cầu sử dụng ở Việt Nam.</a:t>
            </a:r>
            <a:endParaRPr lang="en-US" sz="2400" b="1" dirty="0">
              <a:solidFill>
                <a:srgbClr val="0070C0"/>
              </a:solidFill>
              <a:latin typeface="+mj-lt"/>
            </a:endParaRPr>
          </a:p>
        </p:txBody>
      </p:sp>
    </p:spTree>
    <p:extLst>
      <p:ext uri="{BB962C8B-B14F-4D97-AF65-F5344CB8AC3E}">
        <p14:creationId xmlns:p14="http://schemas.microsoft.com/office/powerpoint/2010/main" val="36863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1000"/>
                                        <p:tgtEl>
                                          <p:spTgt spid="34"/>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1000"/>
                                        <p:tgtEl>
                                          <p:spTgt spid="7"/>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1000"/>
                                        <p:tgtEl>
                                          <p:spTgt spid="43"/>
                                        </p:tgtEl>
                                      </p:cBhvr>
                                    </p:animEffect>
                                  </p:childTnLst>
                                </p:cTn>
                              </p:par>
                            </p:childTnLst>
                          </p:cTn>
                        </p:par>
                        <p:par>
                          <p:cTn id="20" fill="hold">
                            <p:stCondLst>
                              <p:cond delay="3500"/>
                            </p:stCondLst>
                            <p:childTnLst>
                              <p:par>
                                <p:cTn id="21" presetID="2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1000"/>
                                        <p:tgtEl>
                                          <p:spTgt spid="31"/>
                                        </p:tgtEl>
                                      </p:cBhvr>
                                    </p:animEffect>
                                  </p:childTnLst>
                                </p:cTn>
                              </p:par>
                            </p:childTnLst>
                          </p:cTn>
                        </p:par>
                        <p:par>
                          <p:cTn id="24" fill="hold">
                            <p:stCondLst>
                              <p:cond delay="4500"/>
                            </p:stCondLst>
                            <p:childTnLst>
                              <p:par>
                                <p:cTn id="25" presetID="22"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1000"/>
                                        <p:tgtEl>
                                          <p:spTgt spid="23"/>
                                        </p:tgtEl>
                                      </p:cBhvr>
                                    </p:animEffect>
                                  </p:childTnLst>
                                </p:cTn>
                              </p:par>
                            </p:childTnLst>
                          </p:cTn>
                        </p:par>
                        <p:par>
                          <p:cTn id="28" fill="hold">
                            <p:stCondLst>
                              <p:cond delay="5500"/>
                            </p:stCondLst>
                            <p:childTnLst>
                              <p:par>
                                <p:cTn id="29" presetID="22" presetClass="entr" presetSubtype="1"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up)">
                                      <p:cBhvr>
                                        <p:cTn id="31" dur="1000"/>
                                        <p:tgtEl>
                                          <p:spTgt spid="40"/>
                                        </p:tgtEl>
                                      </p:cBhvr>
                                    </p:animEffect>
                                  </p:childTnLst>
                                </p:cTn>
                              </p:par>
                            </p:childTnLst>
                          </p:cTn>
                        </p:par>
                        <p:par>
                          <p:cTn id="32" fill="hold">
                            <p:stCondLst>
                              <p:cond delay="6500"/>
                            </p:stCondLst>
                            <p:childTnLst>
                              <p:par>
                                <p:cTn id="33" presetID="22" presetClass="entr" presetSubtype="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1000"/>
                                        <p:tgtEl>
                                          <p:spTgt spid="10"/>
                                        </p:tgtEl>
                                      </p:cBhvr>
                                    </p:animEffect>
                                  </p:childTnLst>
                                </p:cTn>
                              </p:par>
                            </p:childTnLst>
                          </p:cTn>
                        </p:par>
                        <p:par>
                          <p:cTn id="36" fill="hold">
                            <p:stCondLst>
                              <p:cond delay="7500"/>
                            </p:stCondLst>
                            <p:childTnLst>
                              <p:par>
                                <p:cTn id="37" presetID="22" presetClass="entr" presetSubtype="1"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40" grpId="0" animBg="1"/>
      <p:bldP spid="43" grpId="0" animBg="1"/>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63967" y="167197"/>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495087" y="312113"/>
            <a:ext cx="9501441" cy="206914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790365" y="420897"/>
            <a:ext cx="9070710" cy="1815882"/>
          </a:xfrm>
          <a:prstGeom prst="rect">
            <a:avLst/>
          </a:prstGeom>
          <a:noFill/>
        </p:spPr>
        <p:txBody>
          <a:bodyPr wrap="square" rtlCol="0">
            <a:spAutoFit/>
          </a:bodyPr>
          <a:lstStyle/>
          <a:p>
            <a:pPr lvl="0" algn="just"/>
            <a:r>
              <a:rPr lang="vi-VN" sz="2800" b="1" dirty="0">
                <a:solidFill>
                  <a:srgbClr val="FF0000"/>
                </a:solidFill>
              </a:rPr>
              <a:t>Câu 3: </a:t>
            </a:r>
            <a:r>
              <a:rPr lang="vi-VN" sz="2800" b="1" dirty="0">
                <a:solidFill>
                  <a:srgbClr val="0070C0"/>
                </a:solidFill>
              </a:rPr>
              <a:t>Dầu khí là nguồn nhiên liệu chủ yếu cho ngành nào? Tiềm năng và thực tế khai thác dầu thô và khí đốt ở nước ta? </a:t>
            </a:r>
            <a:r>
              <a:rPr lang="en-US" sz="2800" b="1" dirty="0" err="1">
                <a:solidFill>
                  <a:srgbClr val="0070C0"/>
                </a:solidFill>
              </a:rPr>
              <a:t>Nêu</a:t>
            </a:r>
            <a:r>
              <a:rPr lang="en-US" sz="2800" b="1" dirty="0">
                <a:solidFill>
                  <a:srgbClr val="0070C0"/>
                </a:solidFill>
              </a:rPr>
              <a:t> </a:t>
            </a:r>
            <a:r>
              <a:rPr lang="en-US" sz="2800" b="1" dirty="0" err="1">
                <a:solidFill>
                  <a:srgbClr val="0070C0"/>
                </a:solidFill>
              </a:rPr>
              <a:t>tên</a:t>
            </a:r>
            <a:r>
              <a:rPr lang="en-US" sz="2800" b="1" dirty="0">
                <a:solidFill>
                  <a:srgbClr val="0070C0"/>
                </a:solidFill>
              </a:rPr>
              <a:t> </a:t>
            </a:r>
            <a:r>
              <a:rPr lang="en-US" sz="2800" b="1" dirty="0" err="1">
                <a:solidFill>
                  <a:srgbClr val="0070C0"/>
                </a:solidFill>
              </a:rPr>
              <a:t>một</a:t>
            </a:r>
            <a:r>
              <a:rPr lang="en-US" sz="2800" b="1" dirty="0">
                <a:solidFill>
                  <a:srgbClr val="0070C0"/>
                </a:solidFill>
              </a:rPr>
              <a:t> </a:t>
            </a:r>
            <a:r>
              <a:rPr lang="en-US" sz="2800" b="1" dirty="0" err="1">
                <a:solidFill>
                  <a:srgbClr val="0070C0"/>
                </a:solidFill>
              </a:rPr>
              <a:t>số</a:t>
            </a:r>
            <a:r>
              <a:rPr lang="en-US" sz="2800" b="1" dirty="0">
                <a:solidFill>
                  <a:srgbClr val="0070C0"/>
                </a:solidFill>
              </a:rPr>
              <a:t> </a:t>
            </a:r>
            <a:r>
              <a:rPr lang="en-US" sz="2800" b="1" dirty="0" err="1">
                <a:solidFill>
                  <a:srgbClr val="0070C0"/>
                </a:solidFill>
              </a:rPr>
              <a:t>mỏ</a:t>
            </a:r>
            <a:r>
              <a:rPr lang="en-US" sz="2800" b="1" dirty="0">
                <a:solidFill>
                  <a:srgbClr val="0070C0"/>
                </a:solidFill>
              </a:rPr>
              <a:t> </a:t>
            </a:r>
            <a:r>
              <a:rPr lang="en-US" sz="2800" b="1" dirty="0" err="1">
                <a:solidFill>
                  <a:srgbClr val="0070C0"/>
                </a:solidFill>
              </a:rPr>
              <a:t>dầu</a:t>
            </a:r>
            <a:r>
              <a:rPr lang="en-US" sz="2800" b="1" dirty="0">
                <a:solidFill>
                  <a:srgbClr val="0070C0"/>
                </a:solidFill>
              </a:rPr>
              <a:t> </a:t>
            </a:r>
            <a:r>
              <a:rPr lang="en-US" sz="2800" b="1" dirty="0" err="1">
                <a:solidFill>
                  <a:srgbClr val="0070C0"/>
                </a:solidFill>
              </a:rPr>
              <a:t>khí</a:t>
            </a:r>
            <a:r>
              <a:rPr lang="en-US" sz="2800" b="1" dirty="0">
                <a:solidFill>
                  <a:srgbClr val="0070C0"/>
                </a:solidFill>
              </a:rPr>
              <a:t> </a:t>
            </a:r>
            <a:r>
              <a:rPr lang="en-US" sz="2800" b="1" dirty="0" err="1">
                <a:solidFill>
                  <a:srgbClr val="0070C0"/>
                </a:solidFill>
              </a:rPr>
              <a:t>lớn</a:t>
            </a:r>
            <a:r>
              <a:rPr lang="en-US" sz="2800" b="1" dirty="0">
                <a:solidFill>
                  <a:srgbClr val="0070C0"/>
                </a:solidFill>
              </a:rPr>
              <a:t> ở </a:t>
            </a:r>
            <a:r>
              <a:rPr lang="en-US" sz="2800" b="1" dirty="0" err="1">
                <a:solidFill>
                  <a:srgbClr val="0070C0"/>
                </a:solidFill>
              </a:rPr>
              <a:t>nước</a:t>
            </a:r>
            <a:r>
              <a:rPr lang="en-US" sz="2800" b="1" dirty="0">
                <a:solidFill>
                  <a:srgbClr val="0070C0"/>
                </a:solidFill>
              </a:rPr>
              <a:t> ta?</a:t>
            </a:r>
            <a:endParaRPr kumimoji="0" lang="en-US" sz="2800" b="1" i="0" u="none" strike="noStrike" kern="1200" cap="none" spc="0" normalizeH="0" baseline="0" noProof="0" dirty="0">
              <a:ln>
                <a:noFill/>
              </a:ln>
              <a:solidFill>
                <a:srgbClr val="0070C0"/>
              </a:solidFill>
              <a:effectLst/>
              <a:uLnTx/>
              <a:uFillTx/>
              <a:latin typeface="Arial"/>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086266" y="-739391"/>
            <a:ext cx="2706997" cy="10288055"/>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1577204" y="3180681"/>
            <a:ext cx="9738270" cy="954107"/>
          </a:xfrm>
          <a:prstGeom prst="rect">
            <a:avLst/>
          </a:prstGeom>
          <a:noFill/>
        </p:spPr>
        <p:txBody>
          <a:bodyPr wrap="square" rtlCol="0">
            <a:spAutoFit/>
          </a:bodyPr>
          <a:lstStyle/>
          <a:p>
            <a:pPr algn="just"/>
            <a:r>
              <a:rPr lang="en-US" sz="2800" b="1" dirty="0" err="1">
                <a:solidFill>
                  <a:srgbClr val="0070C0"/>
                </a:solidFill>
              </a:rPr>
              <a:t>Dầu</a:t>
            </a:r>
            <a:r>
              <a:rPr lang="en-US" sz="2800" b="1" dirty="0">
                <a:solidFill>
                  <a:srgbClr val="0070C0"/>
                </a:solidFill>
              </a:rPr>
              <a:t> </a:t>
            </a:r>
            <a:r>
              <a:rPr lang="en-US" sz="2800" b="1" dirty="0" err="1">
                <a:solidFill>
                  <a:srgbClr val="0070C0"/>
                </a:solidFill>
              </a:rPr>
              <a:t>khí</a:t>
            </a:r>
            <a:r>
              <a:rPr lang="en-US" sz="2800" b="1" dirty="0">
                <a:solidFill>
                  <a:srgbClr val="0070C0"/>
                </a:solidFill>
              </a:rPr>
              <a:t> </a:t>
            </a:r>
            <a:r>
              <a:rPr lang="en-US" sz="2800" b="1" dirty="0" err="1">
                <a:solidFill>
                  <a:srgbClr val="0070C0"/>
                </a:solidFill>
              </a:rPr>
              <a:t>là</a:t>
            </a:r>
            <a:r>
              <a:rPr lang="en-US" sz="2800" b="1" dirty="0">
                <a:solidFill>
                  <a:srgbClr val="0070C0"/>
                </a:solidFill>
              </a:rPr>
              <a:t> </a:t>
            </a:r>
            <a:r>
              <a:rPr lang="en-US" sz="2800" b="1" dirty="0" err="1">
                <a:solidFill>
                  <a:srgbClr val="0070C0"/>
                </a:solidFill>
              </a:rPr>
              <a:t>nguồn</a:t>
            </a:r>
            <a:r>
              <a:rPr lang="en-US" sz="2800" b="1" dirty="0">
                <a:solidFill>
                  <a:srgbClr val="0070C0"/>
                </a:solidFill>
              </a:rPr>
              <a:t> </a:t>
            </a:r>
            <a:r>
              <a:rPr lang="en-US" sz="2800" b="1" dirty="0" err="1">
                <a:solidFill>
                  <a:srgbClr val="0070C0"/>
                </a:solidFill>
              </a:rPr>
              <a:t>nhiên</a:t>
            </a:r>
            <a:r>
              <a:rPr lang="en-US" sz="2800" b="1" dirty="0">
                <a:solidFill>
                  <a:srgbClr val="0070C0"/>
                </a:solidFill>
              </a:rPr>
              <a:t> </a:t>
            </a:r>
            <a:r>
              <a:rPr lang="en-US" sz="2800" b="1" dirty="0" err="1">
                <a:solidFill>
                  <a:srgbClr val="0070C0"/>
                </a:solidFill>
              </a:rPr>
              <a:t>liệu</a:t>
            </a:r>
            <a:r>
              <a:rPr lang="en-US" sz="2800" b="1" dirty="0">
                <a:solidFill>
                  <a:srgbClr val="0070C0"/>
                </a:solidFill>
              </a:rPr>
              <a:t> </a:t>
            </a:r>
            <a:r>
              <a:rPr lang="en-US" sz="2800" b="1" dirty="0" err="1">
                <a:solidFill>
                  <a:srgbClr val="0070C0"/>
                </a:solidFill>
              </a:rPr>
              <a:t>chủ</a:t>
            </a:r>
            <a:r>
              <a:rPr lang="en-US" sz="2800" b="1" dirty="0">
                <a:solidFill>
                  <a:srgbClr val="0070C0"/>
                </a:solidFill>
              </a:rPr>
              <a:t> </a:t>
            </a:r>
            <a:r>
              <a:rPr lang="en-US" sz="2800" b="1" dirty="0" err="1">
                <a:solidFill>
                  <a:srgbClr val="0070C0"/>
                </a:solidFill>
              </a:rPr>
              <a:t>yếu</a:t>
            </a:r>
            <a:r>
              <a:rPr lang="en-US" sz="2800" b="1" dirty="0">
                <a:solidFill>
                  <a:srgbClr val="0070C0"/>
                </a:solidFill>
              </a:rPr>
              <a:t> </a:t>
            </a:r>
            <a:r>
              <a:rPr lang="en-US" sz="2800" b="1" dirty="0" err="1">
                <a:solidFill>
                  <a:srgbClr val="0070C0"/>
                </a:solidFill>
              </a:rPr>
              <a:t>cho</a:t>
            </a:r>
            <a:r>
              <a:rPr lang="en-US" sz="2800" b="1" dirty="0">
                <a:solidFill>
                  <a:srgbClr val="0070C0"/>
                </a:solidFill>
              </a:rPr>
              <a:t> </a:t>
            </a:r>
            <a:r>
              <a:rPr lang="en-US" sz="2800" b="1" dirty="0" err="1">
                <a:solidFill>
                  <a:srgbClr val="0070C0"/>
                </a:solidFill>
              </a:rPr>
              <a:t>vận</a:t>
            </a:r>
            <a:r>
              <a:rPr lang="en-US" sz="2800" b="1" dirty="0">
                <a:solidFill>
                  <a:srgbClr val="0070C0"/>
                </a:solidFill>
              </a:rPr>
              <a:t> </a:t>
            </a:r>
            <a:r>
              <a:rPr lang="en-US" sz="2800" b="1" dirty="0" err="1">
                <a:solidFill>
                  <a:srgbClr val="0070C0"/>
                </a:solidFill>
              </a:rPr>
              <a:t>tải</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sản</a:t>
            </a:r>
            <a:r>
              <a:rPr lang="en-US" sz="2800" b="1" dirty="0">
                <a:solidFill>
                  <a:srgbClr val="0070C0"/>
                </a:solidFill>
              </a:rPr>
              <a:t> </a:t>
            </a:r>
            <a:r>
              <a:rPr lang="en-US" sz="2800" b="1" dirty="0" err="1">
                <a:solidFill>
                  <a:srgbClr val="0070C0"/>
                </a:solidFill>
              </a:rPr>
              <a:t>xuất</a:t>
            </a:r>
            <a:r>
              <a:rPr lang="en-US" sz="2800" b="1" dirty="0">
                <a:solidFill>
                  <a:srgbClr val="0070C0"/>
                </a:solidFill>
              </a:rPr>
              <a:t> </a:t>
            </a:r>
            <a:r>
              <a:rPr lang="en-US" sz="2800" b="1" dirty="0" err="1">
                <a:solidFill>
                  <a:srgbClr val="0070C0"/>
                </a:solidFill>
              </a:rPr>
              <a:t>điện</a:t>
            </a:r>
            <a:r>
              <a:rPr lang="en-US" sz="2800" b="1" dirty="0">
                <a:solidFill>
                  <a:srgbClr val="0070C0"/>
                </a:solidFill>
              </a:rPr>
              <a:t>.</a:t>
            </a:r>
          </a:p>
        </p:txBody>
      </p:sp>
      <p:sp>
        <p:nvSpPr>
          <p:cNvPr id="14" name="TextBox 13" descr="n87 Zalo Nguyen Thi Lan Anh"/>
          <p:cNvSpPr txBox="1"/>
          <p:nvPr/>
        </p:nvSpPr>
        <p:spPr>
          <a:xfrm>
            <a:off x="1577204" y="4134788"/>
            <a:ext cx="9738270"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rgbClr val="0070C0"/>
                </a:solidFill>
              </a:rPr>
              <a:t>Trữ</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dầu</a:t>
            </a:r>
            <a:r>
              <a:rPr lang="en-US" sz="2800" b="1" dirty="0">
                <a:solidFill>
                  <a:srgbClr val="0070C0"/>
                </a:solidFill>
              </a:rPr>
              <a:t> </a:t>
            </a:r>
            <a:r>
              <a:rPr lang="en-US" sz="2800" b="1" dirty="0" err="1">
                <a:solidFill>
                  <a:srgbClr val="0070C0"/>
                </a:solidFill>
              </a:rPr>
              <a:t>thô</a:t>
            </a:r>
            <a:r>
              <a:rPr lang="en-US" sz="2800" b="1" dirty="0">
                <a:solidFill>
                  <a:srgbClr val="0070C0"/>
                </a:solidFill>
              </a:rPr>
              <a:t> </a:t>
            </a:r>
            <a:r>
              <a:rPr lang="en-US" sz="2800" b="1" dirty="0" err="1">
                <a:solidFill>
                  <a:srgbClr val="0070C0"/>
                </a:solidFill>
              </a:rPr>
              <a:t>khoảng</a:t>
            </a:r>
            <a:r>
              <a:rPr lang="en-US" sz="2800" b="1" dirty="0">
                <a:solidFill>
                  <a:srgbClr val="0070C0"/>
                </a:solidFill>
              </a:rPr>
              <a:t> 4,4 </a:t>
            </a:r>
            <a:r>
              <a:rPr lang="en-US" sz="2800" b="1" dirty="0" err="1">
                <a:solidFill>
                  <a:srgbClr val="0070C0"/>
                </a:solidFill>
              </a:rPr>
              <a:t>tỉ</a:t>
            </a:r>
            <a:r>
              <a:rPr lang="en-US" sz="2800" b="1" dirty="0">
                <a:solidFill>
                  <a:srgbClr val="0070C0"/>
                </a:solidFill>
              </a:rPr>
              <a:t> </a:t>
            </a:r>
            <a:r>
              <a:rPr lang="en-US" sz="2800" b="1" dirty="0" err="1">
                <a:solidFill>
                  <a:srgbClr val="0070C0"/>
                </a:solidFill>
              </a:rPr>
              <a:t>thùng</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khí</a:t>
            </a:r>
            <a:r>
              <a:rPr lang="en-US" sz="2800" b="1" dirty="0">
                <a:solidFill>
                  <a:srgbClr val="0070C0"/>
                </a:solidFill>
              </a:rPr>
              <a:t> </a:t>
            </a:r>
            <a:r>
              <a:rPr lang="en-US" sz="2800" b="1" dirty="0" err="1">
                <a:solidFill>
                  <a:srgbClr val="0070C0"/>
                </a:solidFill>
              </a:rPr>
              <a:t>đốt</a:t>
            </a:r>
            <a:r>
              <a:rPr lang="en-US" sz="2800" b="1" dirty="0">
                <a:solidFill>
                  <a:srgbClr val="0070C0"/>
                </a:solidFill>
              </a:rPr>
              <a:t> </a:t>
            </a:r>
            <a:r>
              <a:rPr lang="en-US" sz="2800" b="1" dirty="0" err="1">
                <a:solidFill>
                  <a:srgbClr val="0070C0"/>
                </a:solidFill>
              </a:rPr>
              <a:t>khoảng</a:t>
            </a:r>
            <a:r>
              <a:rPr lang="en-US" sz="2800" b="1" dirty="0">
                <a:solidFill>
                  <a:srgbClr val="0070C0"/>
                </a:solidFill>
              </a:rPr>
              <a:t> 704 </a:t>
            </a:r>
            <a:r>
              <a:rPr lang="en-US" sz="2800" b="1" dirty="0" err="1">
                <a:solidFill>
                  <a:srgbClr val="0070C0"/>
                </a:solidFill>
              </a:rPr>
              <a:t>tỉ</a:t>
            </a:r>
            <a:r>
              <a:rPr lang="en-US" sz="2800" b="1" dirty="0">
                <a:solidFill>
                  <a:srgbClr val="0070C0"/>
                </a:solidFill>
              </a:rPr>
              <a:t> </a:t>
            </a:r>
            <a:r>
              <a:rPr lang="en-US" sz="2800" b="1" dirty="0" err="1">
                <a:solidFill>
                  <a:srgbClr val="0070C0"/>
                </a:solidFill>
              </a:rPr>
              <a:t>mét</a:t>
            </a:r>
            <a:r>
              <a:rPr lang="en-US" sz="2800" b="1" dirty="0">
                <a:solidFill>
                  <a:srgbClr val="0070C0"/>
                </a:solidFill>
              </a:rPr>
              <a:t> </a:t>
            </a:r>
            <a:r>
              <a:rPr lang="en-US" sz="2800" b="1" dirty="0" err="1">
                <a:solidFill>
                  <a:srgbClr val="0070C0"/>
                </a:solidFill>
              </a:rPr>
              <a:t>khối</a:t>
            </a:r>
            <a:r>
              <a:rPr lang="en-US" sz="2800" b="1" dirty="0">
                <a:solidFill>
                  <a:srgbClr val="0070C0"/>
                </a:solidFill>
              </a:rPr>
              <a:t>, </a:t>
            </a:r>
            <a:r>
              <a:rPr lang="en-US" sz="2800" b="1" dirty="0" err="1">
                <a:solidFill>
                  <a:srgbClr val="0070C0"/>
                </a:solidFill>
              </a:rPr>
              <a:t>lớn</a:t>
            </a:r>
            <a:r>
              <a:rPr lang="en-US" sz="2800" b="1" dirty="0">
                <a:solidFill>
                  <a:srgbClr val="0070C0"/>
                </a:solidFill>
              </a:rPr>
              <a:t> </a:t>
            </a:r>
            <a:r>
              <a:rPr lang="en-US" sz="2800" b="1" dirty="0" err="1">
                <a:solidFill>
                  <a:srgbClr val="0070C0"/>
                </a:solidFill>
              </a:rPr>
              <a:t>thứ</a:t>
            </a:r>
            <a:r>
              <a:rPr lang="en-US" sz="2800" b="1" dirty="0">
                <a:solidFill>
                  <a:srgbClr val="0070C0"/>
                </a:solidFill>
              </a:rPr>
              <a:t> 3 </a:t>
            </a:r>
            <a:r>
              <a:rPr lang="en-US" sz="2800" b="1" dirty="0" err="1">
                <a:solidFill>
                  <a:srgbClr val="0070C0"/>
                </a:solidFill>
              </a:rPr>
              <a:t>Động</a:t>
            </a:r>
            <a:r>
              <a:rPr lang="en-US" sz="2800" b="1" dirty="0">
                <a:solidFill>
                  <a:srgbClr val="0070C0"/>
                </a:solidFill>
              </a:rPr>
              <a:t> Nam Á. </a:t>
            </a:r>
          </a:p>
        </p:txBody>
      </p:sp>
      <p:sp>
        <p:nvSpPr>
          <p:cNvPr id="15" name="TextBox 14" descr="n87 Zalo Nguyen Thi Lan Anh"/>
          <p:cNvSpPr txBox="1"/>
          <p:nvPr/>
        </p:nvSpPr>
        <p:spPr>
          <a:xfrm>
            <a:off x="1577204" y="5128727"/>
            <a:ext cx="9738270"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rgbClr val="0070C0"/>
                </a:solidFill>
              </a:rPr>
              <a:t>Chủ</a:t>
            </a:r>
            <a:r>
              <a:rPr lang="en-US" sz="2800" b="1" dirty="0">
                <a:solidFill>
                  <a:srgbClr val="0070C0"/>
                </a:solidFill>
              </a:rPr>
              <a:t> </a:t>
            </a:r>
            <a:r>
              <a:rPr lang="en-US" sz="2800" b="1" dirty="0" err="1">
                <a:solidFill>
                  <a:srgbClr val="0070C0"/>
                </a:solidFill>
              </a:rPr>
              <a:t>yếu</a:t>
            </a:r>
            <a:r>
              <a:rPr lang="en-US" sz="2800" b="1" dirty="0">
                <a:solidFill>
                  <a:srgbClr val="0070C0"/>
                </a:solidFill>
              </a:rPr>
              <a:t> </a:t>
            </a:r>
            <a:r>
              <a:rPr lang="en-US" sz="2800" b="1" dirty="0" err="1">
                <a:solidFill>
                  <a:srgbClr val="0070C0"/>
                </a:solidFill>
              </a:rPr>
              <a:t>sản</a:t>
            </a:r>
            <a:r>
              <a:rPr lang="en-US" sz="2800" b="1" dirty="0">
                <a:solidFill>
                  <a:srgbClr val="0070C0"/>
                </a:solidFill>
              </a:rPr>
              <a:t> </a:t>
            </a:r>
            <a:r>
              <a:rPr lang="en-US" sz="2800" b="1" dirty="0" err="1">
                <a:solidFill>
                  <a:srgbClr val="0070C0"/>
                </a:solidFill>
              </a:rPr>
              <a:t>xuất</a:t>
            </a:r>
            <a:r>
              <a:rPr lang="en-US" sz="2800" b="1" dirty="0">
                <a:solidFill>
                  <a:srgbClr val="0070C0"/>
                </a:solidFill>
              </a:rPr>
              <a:t> </a:t>
            </a:r>
            <a:r>
              <a:rPr lang="en-US" sz="2800" b="1" dirty="0" err="1">
                <a:solidFill>
                  <a:srgbClr val="0070C0"/>
                </a:solidFill>
              </a:rPr>
              <a:t>dầu</a:t>
            </a:r>
            <a:r>
              <a:rPr lang="en-US" sz="2800" b="1" dirty="0">
                <a:solidFill>
                  <a:srgbClr val="0070C0"/>
                </a:solidFill>
              </a:rPr>
              <a:t> </a:t>
            </a:r>
            <a:r>
              <a:rPr lang="en-US" sz="2800" b="1" dirty="0" err="1">
                <a:solidFill>
                  <a:srgbClr val="0070C0"/>
                </a:solidFill>
              </a:rPr>
              <a:t>thô</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ít</a:t>
            </a:r>
            <a:r>
              <a:rPr lang="en-US" sz="2800" b="1" dirty="0">
                <a:solidFill>
                  <a:srgbClr val="0070C0"/>
                </a:solidFill>
              </a:rPr>
              <a:t> </a:t>
            </a:r>
            <a:r>
              <a:rPr lang="en-US" sz="2800" b="1" dirty="0" err="1">
                <a:solidFill>
                  <a:srgbClr val="0070C0"/>
                </a:solidFill>
              </a:rPr>
              <a:t>nhà</a:t>
            </a:r>
            <a:r>
              <a:rPr lang="en-US" sz="2800" b="1" dirty="0">
                <a:solidFill>
                  <a:srgbClr val="0070C0"/>
                </a:solidFill>
              </a:rPr>
              <a:t> </a:t>
            </a:r>
            <a:r>
              <a:rPr lang="en-US" sz="2800" b="1" dirty="0" err="1">
                <a:solidFill>
                  <a:srgbClr val="0070C0"/>
                </a:solidFill>
              </a:rPr>
              <a:t>máy</a:t>
            </a:r>
            <a:r>
              <a:rPr lang="en-US" sz="2800" b="1" dirty="0">
                <a:solidFill>
                  <a:srgbClr val="0070C0"/>
                </a:solidFill>
              </a:rPr>
              <a:t> </a:t>
            </a:r>
            <a:r>
              <a:rPr lang="en-US" sz="2800" b="1" dirty="0" err="1">
                <a:solidFill>
                  <a:srgbClr val="0070C0"/>
                </a:solidFill>
              </a:rPr>
              <a:t>lọc</a:t>
            </a:r>
            <a:r>
              <a:rPr lang="en-US" sz="2800" b="1" dirty="0">
                <a:solidFill>
                  <a:srgbClr val="0070C0"/>
                </a:solidFill>
              </a:rPr>
              <a:t> </a:t>
            </a:r>
            <a:r>
              <a:rPr lang="en-US" sz="2800" b="1" dirty="0" err="1">
                <a:solidFill>
                  <a:srgbClr val="0070C0"/>
                </a:solidFill>
              </a:rPr>
              <a:t>dầu</a:t>
            </a:r>
            <a:r>
              <a:rPr lang="en-US" sz="2800" b="1" dirty="0">
                <a:solidFill>
                  <a:srgbClr val="0070C0"/>
                </a:solidFill>
              </a:rPr>
              <a:t>.</a:t>
            </a:r>
          </a:p>
        </p:txBody>
      </p:sp>
    </p:spTree>
    <p:extLst>
      <p:ext uri="{BB962C8B-B14F-4D97-AF65-F5344CB8AC3E}">
        <p14:creationId xmlns:p14="http://schemas.microsoft.com/office/powerpoint/2010/main" val="15073293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87 Zalo Nguyen Thi Lan Anh"/>
          <p:cNvSpPr txBox="1"/>
          <p:nvPr/>
        </p:nvSpPr>
        <p:spPr>
          <a:xfrm>
            <a:off x="1193650" y="2754435"/>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Bạch</a:t>
            </a:r>
            <a:r>
              <a:rPr kumimoji="0" lang="en-US" sz="2000" b="1" i="0" u="none" strike="noStrike" kern="1200" cap="none" spc="0" normalizeH="0" noProof="0" dirty="0">
                <a:ln>
                  <a:noFill/>
                </a:ln>
                <a:solidFill>
                  <a:srgbClr val="7030A0"/>
                </a:solidFill>
                <a:effectLst/>
                <a:uLnTx/>
                <a:uFillTx/>
                <a:latin typeface="Arial"/>
                <a:ea typeface="+mn-ea"/>
                <a:cs typeface="+mn-cs"/>
              </a:rPr>
              <a:t> </a:t>
            </a:r>
            <a:r>
              <a:rPr kumimoji="0" lang="en-US" sz="2000" b="1" i="0" u="none" strike="noStrike" kern="1200" cap="none" spc="0" normalizeH="0" noProof="0" dirty="0" err="1">
                <a:ln>
                  <a:noFill/>
                </a:ln>
                <a:solidFill>
                  <a:srgbClr val="7030A0"/>
                </a:solidFill>
                <a:effectLst/>
                <a:uLnTx/>
                <a:uFillTx/>
                <a:latin typeface="Arial"/>
                <a:ea typeface="+mn-ea"/>
                <a:cs typeface="+mn-cs"/>
              </a:rPr>
              <a:t>hổ</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pic>
        <p:nvPicPr>
          <p:cNvPr id="3" name="Picture 2" descr="n87 Zalo Nguyen Thi Lan Anh"/>
          <p:cNvPicPr>
            <a:picLocks noChangeAspect="1"/>
          </p:cNvPicPr>
          <p:nvPr/>
        </p:nvPicPr>
        <p:blipFill>
          <a:blip r:embed="rId2"/>
          <a:stretch>
            <a:fillRect/>
          </a:stretch>
        </p:blipFill>
        <p:spPr>
          <a:xfrm>
            <a:off x="593199" y="351796"/>
            <a:ext cx="3721339" cy="2155372"/>
          </a:xfrm>
          <a:prstGeom prst="rect">
            <a:avLst/>
          </a:prstGeom>
        </p:spPr>
      </p:pic>
      <p:pic>
        <p:nvPicPr>
          <p:cNvPr id="4" name="Picture 3" descr="n87 Zalo Nguyen Thi Lan Anh"/>
          <p:cNvPicPr>
            <a:picLocks noChangeAspect="1"/>
          </p:cNvPicPr>
          <p:nvPr/>
        </p:nvPicPr>
        <p:blipFill>
          <a:blip r:embed="rId3"/>
          <a:stretch>
            <a:fillRect/>
          </a:stretch>
        </p:blipFill>
        <p:spPr>
          <a:xfrm>
            <a:off x="4578002" y="351796"/>
            <a:ext cx="3298900" cy="2155372"/>
          </a:xfrm>
          <a:prstGeom prst="rect">
            <a:avLst/>
          </a:prstGeom>
        </p:spPr>
      </p:pic>
      <p:sp>
        <p:nvSpPr>
          <p:cNvPr id="24" name="TextBox 23" descr="n87 Zalo Nguyen Thi Lan Anh"/>
          <p:cNvSpPr txBox="1"/>
          <p:nvPr/>
        </p:nvSpPr>
        <p:spPr>
          <a:xfrm>
            <a:off x="4967968" y="2757765"/>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noProof="0" dirty="0">
                <a:ln>
                  <a:noFill/>
                </a:ln>
                <a:solidFill>
                  <a:srgbClr val="7030A0"/>
                </a:solidFill>
                <a:effectLst/>
                <a:uLnTx/>
                <a:uFillTx/>
                <a:latin typeface="Arial"/>
                <a:ea typeface="+mn-ea"/>
                <a:cs typeface="+mn-cs"/>
              </a:rPr>
              <a:t> </a:t>
            </a:r>
            <a:r>
              <a:rPr lang="en-US" sz="2000" b="1" dirty="0" err="1">
                <a:solidFill>
                  <a:srgbClr val="7030A0"/>
                </a:solidFill>
                <a:latin typeface="Arial"/>
              </a:rPr>
              <a:t>Sư</a:t>
            </a:r>
            <a:r>
              <a:rPr lang="en-US" sz="2000" b="1" dirty="0">
                <a:solidFill>
                  <a:srgbClr val="7030A0"/>
                </a:solidFill>
                <a:latin typeface="Arial"/>
              </a:rPr>
              <a:t> </a:t>
            </a:r>
            <a:r>
              <a:rPr lang="en-US" sz="2000" b="1" dirty="0" err="1">
                <a:solidFill>
                  <a:srgbClr val="7030A0"/>
                </a:solidFill>
                <a:latin typeface="Arial"/>
              </a:rPr>
              <a:t>tử</a:t>
            </a:r>
            <a:r>
              <a:rPr lang="en-US" sz="2000" b="1" dirty="0">
                <a:solidFill>
                  <a:srgbClr val="7030A0"/>
                </a:solidFill>
                <a:latin typeface="Arial"/>
              </a:rPr>
              <a:t> </a:t>
            </a:r>
            <a:r>
              <a:rPr lang="en-US" sz="2000" b="1" dirty="0" err="1">
                <a:solidFill>
                  <a:srgbClr val="7030A0"/>
                </a:solidFill>
                <a:latin typeface="Arial"/>
              </a:rPr>
              <a:t>đen</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pic>
        <p:nvPicPr>
          <p:cNvPr id="5" name="Picture 4" descr="n87 Zalo Nguyen Thi Lan Anh"/>
          <p:cNvPicPr>
            <a:picLocks noChangeAspect="1"/>
          </p:cNvPicPr>
          <p:nvPr/>
        </p:nvPicPr>
        <p:blipFill>
          <a:blip r:embed="rId4"/>
          <a:stretch>
            <a:fillRect/>
          </a:stretch>
        </p:blipFill>
        <p:spPr>
          <a:xfrm>
            <a:off x="8137382" y="351796"/>
            <a:ext cx="3438518" cy="2173084"/>
          </a:xfrm>
          <a:prstGeom prst="rect">
            <a:avLst/>
          </a:prstGeom>
        </p:spPr>
      </p:pic>
      <p:sp>
        <p:nvSpPr>
          <p:cNvPr id="26" name="TextBox 25" descr="n87 Zalo Nguyen Thi Lan Anh"/>
          <p:cNvSpPr txBox="1"/>
          <p:nvPr/>
        </p:nvSpPr>
        <p:spPr>
          <a:xfrm>
            <a:off x="8742286" y="2762365"/>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noProof="0" dirty="0">
                <a:ln>
                  <a:noFill/>
                </a:ln>
                <a:solidFill>
                  <a:srgbClr val="7030A0"/>
                </a:solidFill>
                <a:effectLst/>
                <a:uLnTx/>
                <a:uFillTx/>
                <a:latin typeface="Arial"/>
                <a:ea typeface="+mn-ea"/>
                <a:cs typeface="+mn-cs"/>
              </a:rPr>
              <a:t> </a:t>
            </a:r>
            <a:r>
              <a:rPr lang="en-US" sz="2000" b="1" dirty="0" err="1">
                <a:solidFill>
                  <a:srgbClr val="7030A0"/>
                </a:solidFill>
                <a:latin typeface="Arial"/>
              </a:rPr>
              <a:t>Sư</a:t>
            </a:r>
            <a:r>
              <a:rPr lang="en-US" sz="2000" b="1" dirty="0">
                <a:solidFill>
                  <a:srgbClr val="7030A0"/>
                </a:solidFill>
                <a:latin typeface="Arial"/>
              </a:rPr>
              <a:t> </a:t>
            </a:r>
            <a:r>
              <a:rPr lang="en-US" sz="2000" b="1" dirty="0" err="1">
                <a:solidFill>
                  <a:srgbClr val="7030A0"/>
                </a:solidFill>
                <a:latin typeface="Arial"/>
              </a:rPr>
              <a:t>tử</a:t>
            </a:r>
            <a:r>
              <a:rPr lang="en-US" sz="2000" b="1" dirty="0">
                <a:solidFill>
                  <a:srgbClr val="7030A0"/>
                </a:solidFill>
                <a:latin typeface="Arial"/>
              </a:rPr>
              <a:t> </a:t>
            </a:r>
            <a:r>
              <a:rPr lang="en-US" sz="2000" b="1" dirty="0" err="1">
                <a:solidFill>
                  <a:srgbClr val="7030A0"/>
                </a:solidFill>
                <a:latin typeface="Arial"/>
              </a:rPr>
              <a:t>vàng</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pic>
        <p:nvPicPr>
          <p:cNvPr id="7" name="Picture 6" descr="n87 Zalo Nguyen Thi Lan Anh"/>
          <p:cNvPicPr>
            <a:picLocks noChangeAspect="1"/>
          </p:cNvPicPr>
          <p:nvPr/>
        </p:nvPicPr>
        <p:blipFill>
          <a:blip r:embed="rId5"/>
          <a:stretch>
            <a:fillRect/>
          </a:stretch>
        </p:blipFill>
        <p:spPr>
          <a:xfrm>
            <a:off x="593198" y="3278505"/>
            <a:ext cx="3721339" cy="2675179"/>
          </a:xfrm>
          <a:prstGeom prst="rect">
            <a:avLst/>
          </a:prstGeom>
        </p:spPr>
      </p:pic>
      <p:sp>
        <p:nvSpPr>
          <p:cNvPr id="27" name="TextBox 26" descr="n87 Zalo Nguyen Thi Lan Anh"/>
          <p:cNvSpPr txBox="1"/>
          <p:nvPr/>
        </p:nvSpPr>
        <p:spPr>
          <a:xfrm>
            <a:off x="1446881" y="6201605"/>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noProof="0" dirty="0">
                <a:ln>
                  <a:noFill/>
                </a:ln>
                <a:solidFill>
                  <a:srgbClr val="7030A0"/>
                </a:solidFill>
                <a:effectLst/>
                <a:uLnTx/>
                <a:uFillTx/>
                <a:latin typeface="Arial"/>
                <a:ea typeface="+mn-ea"/>
                <a:cs typeface="+mn-cs"/>
              </a:rPr>
              <a:t> </a:t>
            </a:r>
            <a:r>
              <a:rPr lang="en-US" sz="2000" b="1" dirty="0" err="1">
                <a:solidFill>
                  <a:srgbClr val="7030A0"/>
                </a:solidFill>
                <a:latin typeface="Arial"/>
              </a:rPr>
              <a:t>Sư</a:t>
            </a:r>
            <a:r>
              <a:rPr lang="en-US" sz="2000" b="1" dirty="0">
                <a:solidFill>
                  <a:srgbClr val="7030A0"/>
                </a:solidFill>
                <a:latin typeface="Arial"/>
              </a:rPr>
              <a:t> </a:t>
            </a:r>
            <a:r>
              <a:rPr lang="en-US" sz="2000" b="1" dirty="0" err="1">
                <a:solidFill>
                  <a:srgbClr val="7030A0"/>
                </a:solidFill>
                <a:latin typeface="Arial"/>
              </a:rPr>
              <a:t>tử</a:t>
            </a:r>
            <a:r>
              <a:rPr lang="en-US" sz="2000" b="1" dirty="0">
                <a:solidFill>
                  <a:srgbClr val="7030A0"/>
                </a:solidFill>
                <a:latin typeface="Arial"/>
              </a:rPr>
              <a:t> </a:t>
            </a:r>
            <a:r>
              <a:rPr lang="en-US" sz="2000" b="1" dirty="0" err="1">
                <a:solidFill>
                  <a:srgbClr val="7030A0"/>
                </a:solidFill>
                <a:latin typeface="Arial"/>
              </a:rPr>
              <a:t>trắng</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pic>
        <p:nvPicPr>
          <p:cNvPr id="8" name="Picture 7" descr="n87 Zalo Nguyen Thi Lan Anh"/>
          <p:cNvPicPr>
            <a:picLocks noChangeAspect="1"/>
          </p:cNvPicPr>
          <p:nvPr/>
        </p:nvPicPr>
        <p:blipFill>
          <a:blip r:embed="rId6"/>
          <a:stretch>
            <a:fillRect/>
          </a:stretch>
        </p:blipFill>
        <p:spPr>
          <a:xfrm>
            <a:off x="4578001" y="3471257"/>
            <a:ext cx="3298901" cy="2482427"/>
          </a:xfrm>
          <a:prstGeom prst="rect">
            <a:avLst/>
          </a:prstGeom>
        </p:spPr>
      </p:pic>
      <p:sp>
        <p:nvSpPr>
          <p:cNvPr id="32" name="TextBox 31" descr="n87 Zalo Nguyen Thi Lan Anh"/>
          <p:cNvSpPr txBox="1"/>
          <p:nvPr/>
        </p:nvSpPr>
        <p:spPr>
          <a:xfrm>
            <a:off x="4888431" y="6180338"/>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noProof="0" dirty="0">
                <a:ln>
                  <a:noFill/>
                </a:ln>
                <a:solidFill>
                  <a:srgbClr val="7030A0"/>
                </a:solidFill>
                <a:effectLst/>
                <a:uLnTx/>
                <a:uFillTx/>
                <a:latin typeface="Arial"/>
                <a:ea typeface="+mn-ea"/>
                <a:cs typeface="+mn-cs"/>
              </a:rPr>
              <a:t> </a:t>
            </a:r>
            <a:r>
              <a:rPr lang="en-US" sz="2000" b="1" dirty="0" err="1">
                <a:solidFill>
                  <a:srgbClr val="7030A0"/>
                </a:solidFill>
                <a:latin typeface="Arial"/>
              </a:rPr>
              <a:t>Sư</a:t>
            </a:r>
            <a:r>
              <a:rPr lang="en-US" sz="2000" b="1" dirty="0">
                <a:solidFill>
                  <a:srgbClr val="7030A0"/>
                </a:solidFill>
                <a:latin typeface="Arial"/>
              </a:rPr>
              <a:t> </a:t>
            </a:r>
            <a:r>
              <a:rPr lang="en-US" sz="2000" b="1" dirty="0" err="1">
                <a:solidFill>
                  <a:srgbClr val="7030A0"/>
                </a:solidFill>
                <a:latin typeface="Arial"/>
              </a:rPr>
              <a:t>tử</a:t>
            </a:r>
            <a:r>
              <a:rPr lang="en-US" sz="2000" b="1" dirty="0">
                <a:solidFill>
                  <a:srgbClr val="7030A0"/>
                </a:solidFill>
                <a:latin typeface="Arial"/>
              </a:rPr>
              <a:t> </a:t>
            </a:r>
            <a:r>
              <a:rPr lang="en-US" sz="2000" b="1" dirty="0" err="1">
                <a:solidFill>
                  <a:srgbClr val="7030A0"/>
                </a:solidFill>
                <a:latin typeface="Arial"/>
              </a:rPr>
              <a:t>nâu</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pic>
        <p:nvPicPr>
          <p:cNvPr id="11" name="Picture 10" descr="n87 Zalo Nguyen Thi Lan Anh"/>
          <p:cNvPicPr>
            <a:picLocks noChangeAspect="1"/>
          </p:cNvPicPr>
          <p:nvPr/>
        </p:nvPicPr>
        <p:blipFill>
          <a:blip r:embed="rId7"/>
          <a:stretch>
            <a:fillRect/>
          </a:stretch>
        </p:blipFill>
        <p:spPr>
          <a:xfrm>
            <a:off x="8137382" y="3471257"/>
            <a:ext cx="3438518" cy="2589909"/>
          </a:xfrm>
          <a:prstGeom prst="rect">
            <a:avLst/>
          </a:prstGeom>
        </p:spPr>
      </p:pic>
      <p:sp>
        <p:nvSpPr>
          <p:cNvPr id="33" name="TextBox 32" descr="n87 Zalo Nguyen Thi Lan Anh"/>
          <p:cNvSpPr txBox="1"/>
          <p:nvPr/>
        </p:nvSpPr>
        <p:spPr>
          <a:xfrm>
            <a:off x="8742286" y="6206577"/>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lang="en-US" sz="2000" b="1" dirty="0">
                <a:solidFill>
                  <a:srgbClr val="7030A0"/>
                </a:solidFill>
                <a:latin typeface="Arial"/>
              </a:rPr>
              <a:t> </a:t>
            </a:r>
            <a:r>
              <a:rPr lang="en-US" sz="2000" b="1" dirty="0" err="1">
                <a:solidFill>
                  <a:srgbClr val="7030A0"/>
                </a:solidFill>
                <a:latin typeface="Arial"/>
              </a:rPr>
              <a:t>Đại</a:t>
            </a:r>
            <a:r>
              <a:rPr lang="en-US" sz="2000" b="1" dirty="0">
                <a:solidFill>
                  <a:srgbClr val="7030A0"/>
                </a:solidFill>
                <a:latin typeface="Arial"/>
              </a:rPr>
              <a:t> </a:t>
            </a:r>
            <a:r>
              <a:rPr lang="en-US" sz="2000" b="1" dirty="0" err="1">
                <a:solidFill>
                  <a:srgbClr val="7030A0"/>
                </a:solidFill>
                <a:latin typeface="Arial"/>
              </a:rPr>
              <a:t>hùng</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spTree>
    <p:extLst>
      <p:ext uri="{BB962C8B-B14F-4D97-AF65-F5344CB8AC3E}">
        <p14:creationId xmlns:p14="http://schemas.microsoft.com/office/powerpoint/2010/main" val="228103798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theme/theme1.xml><?xml version="1.0" encoding="utf-8"?>
<a:theme xmlns:a="http://schemas.openxmlformats.org/drawingml/2006/main"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s Slide Master">
  <a:themeElements>
    <a:clrScheme name="ALLPPT-303">
      <a:dk1>
        <a:sysClr val="windowText" lastClr="000000"/>
      </a:dk1>
      <a:lt1>
        <a:sysClr val="window" lastClr="FFFFFF"/>
      </a:lt1>
      <a:dk2>
        <a:srgbClr val="1F497D"/>
      </a:dk2>
      <a:lt2>
        <a:srgbClr val="EEECE1"/>
      </a:lt2>
      <a:accent1>
        <a:srgbClr val="FD2906"/>
      </a:accent1>
      <a:accent2>
        <a:srgbClr val="262626"/>
      </a:accent2>
      <a:accent3>
        <a:srgbClr val="FD2906"/>
      </a:accent3>
      <a:accent4>
        <a:srgbClr val="262626"/>
      </a:accent4>
      <a:accent5>
        <a:srgbClr val="FD2906"/>
      </a:accent5>
      <a:accent6>
        <a:srgbClr val="262626"/>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5735</TotalTime>
  <Words>3426</Words>
  <PresentationFormat>Widescreen</PresentationFormat>
  <Paragraphs>288</Paragraphs>
  <Slides>55</Slides>
  <Notes>7</Notes>
  <HiddenSlides>0</HiddenSlides>
  <MMClips>5</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55</vt:i4>
      </vt:variant>
    </vt:vector>
  </HeadingPairs>
  <TitlesOfParts>
    <vt:vector size="77" baseType="lpstr">
      <vt:lpstr>Amatic SC</vt:lpstr>
      <vt:lpstr>American Captain</vt:lpstr>
      <vt:lpstr>Arial</vt:lpstr>
      <vt:lpstr>Calibri</vt:lpstr>
      <vt:lpstr>Calibri Light</vt:lpstr>
      <vt:lpstr>Happy Monkey</vt:lpstr>
      <vt:lpstr>Livvic</vt:lpstr>
      <vt:lpstr>Mallanna</vt:lpstr>
      <vt:lpstr>Nunito</vt:lpstr>
      <vt:lpstr>Nunito SemiBold</vt:lpstr>
      <vt:lpstr>Roboto Condensed Light</vt:lpstr>
      <vt:lpstr>Sriracha</vt:lpstr>
      <vt:lpstr>Times New Roman</vt:lpstr>
      <vt:lpstr>UVF Bebas Neue</vt:lpstr>
      <vt:lpstr>Wingdings</vt:lpstr>
      <vt:lpstr>1_Estival Flowers by Slidesgo</vt:lpstr>
      <vt:lpstr>1_Office Theme</vt:lpstr>
      <vt:lpstr>Office Theme</vt:lpstr>
      <vt:lpstr>2_Office Theme</vt:lpstr>
      <vt:lpstr>Contents Slide Master</vt:lpstr>
      <vt:lpstr>Curio template</vt:lpstr>
      <vt:lpstr>1_Curio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Thử tài trí nhớ</vt:lpstr>
      <vt:lpstr>PowerPoint Presentation</vt:lpstr>
      <vt:lpstr>Điền từ thích hợp vào chỗ trống:</vt:lpstr>
      <vt:lpstr>Điền từ thích hợp vào chỗ trống:</vt:lpstr>
      <vt:lpstr>Điền từ thích hợp vào chỗ trống:</vt:lpstr>
      <vt:lpstr>Điền từ thích hợp vào chỗ trống:</vt:lpstr>
      <vt:lpstr>Điền từ thích hợp vào chỗ trống: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2022-03-24T13:10:16Z</dcterms:created>
  <dcterms:modified xsi:type="dcterms:W3CDTF">2023-02-15T08:10:24Z</dcterms:modified>
</cp:coreProperties>
</file>