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  <p:sldMasterId id="2147483686" r:id="rId3"/>
  </p:sldMasterIdLst>
  <p:sldIdLst>
    <p:sldId id="256" r:id="rId4"/>
    <p:sldId id="262" r:id="rId5"/>
    <p:sldId id="259" r:id="rId6"/>
    <p:sldId id="263" r:id="rId7"/>
    <p:sldId id="265" r:id="rId8"/>
    <p:sldId id="264" r:id="rId9"/>
    <p:sldId id="267" r:id="rId10"/>
    <p:sldId id="266" r:id="rId11"/>
    <p:sldId id="258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3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72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828" y="44"/>
      </p:cViewPr>
      <p:guideLst>
        <p:guide pos="416"/>
        <p:guide pos="7272"/>
        <p:guide orient="horz" pos="672"/>
        <p:guide orient="horz" pos="712"/>
        <p:guide orient="horz" pos="391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88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7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87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49CAB-2A0F-459D-BDFD-066062D33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0E1D26-CB3A-4441-9771-43EE4D846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8B1F5-2B85-4971-AFBE-286D7DDFD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44E2C-D6B3-46FE-8F66-650EF0E46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5E867-F71A-48FD-8CE4-B43F20CB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3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6D5CA-F1AD-4F53-A497-BE65656D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A9598-690A-46C3-8F8D-0481672D8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68E9B-3FC2-43F9-A84A-AE83B974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1CEE5-21BF-4F3E-884D-A3468EB02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45CE1-814F-40B3-9602-0B4956954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03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F3B00-03DF-4966-9881-38AE42B9A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B11C4-A303-4ECE-AD24-B85D75C64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D8C1C-4CC4-4FF8-8045-1872183D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3DD72-D8DB-4B67-8B9C-FFEF11C5A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E7444-3C48-4541-8E32-D9015A12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68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347A-9F26-4026-98C1-4E8A1651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80282-382B-493D-957F-A2E1C194C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C48E7-3302-4899-A2DA-3E242AF0C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55AAF-79A9-48C0-A260-30ECF21C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670A4-5FB4-4E65-9F8B-D3AC50FA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8F23E-C50B-4425-8781-4FB9675EF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25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C387-25C7-4A66-8AA1-43577B8BE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DF696-8D38-4D16-AFCF-94CF64238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500AA-7C0A-496C-8DBF-CE75980AF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19CDD-0C35-44A6-BBD6-5CE8BD02A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CBB0E2-1A44-40C8-AC50-D75FD9C78D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084017-AFAD-441B-AED9-F951CFDA9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FD8C4-1904-41A6-8940-14A3AE83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477856-9D35-450C-8288-9408DF7BF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69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4A8B7-DBEA-4291-98FF-D2C6721B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752A4-8B3E-470F-B340-C6C65B869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5928E-4A06-4B7B-A963-67CDF3F27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61F8E-1FD6-478F-ACA6-B0016EEB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0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A2563B-C064-4DC9-AF0D-A44C0711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3714BB-CC3D-47B4-91DD-CF00892B2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04EC3-E817-4C92-B777-6CF5FB4D2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83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9A95D-59DD-447D-AA03-43788B0D5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C4CC3-0BA4-446B-8533-11E59240B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0702D-E2FC-45C6-8DF5-8E21C5A23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5E94F-9970-412D-8159-F264D876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C945C-9EDA-4766-A502-CAFCCA75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34DF5-5308-4CFB-AE13-867BC37BF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6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10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D6EE-1AE5-4928-AC57-CAA149193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CC4C8-9372-476D-AD8E-372574690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B479B-35BA-49E5-9852-E90D42CD7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85422-1D3C-49B3-B96C-40F59D4C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A7011-D7F1-4202-868C-E1A96C27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D8015-24EB-4D73-8268-BF36BB5E0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F36EB-80BA-4157-B662-1CF03F35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144224-C355-43B8-87D0-62227B918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73D47-E804-42E6-909D-B243089A5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77F4F-E07A-41AF-A5C4-EFEEABBD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DC44D-9F5E-4C20-9424-B08CC35F3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62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C4BCF6-29E1-46D6-8230-B90EC8BE7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6D89F5-218B-49D7-865E-4C6AEE4E7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C0D-49B3-45D0-B0EF-88AAC4FC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95115-58AE-484A-9A69-7A2A1BE6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9A804-7068-4996-ACEA-D27C5CE9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79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99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3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11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38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75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06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7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71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82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66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1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68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3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0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0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3/21/2024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290710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DE34DB-2FFB-457E-B1C8-C3216252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AC47E-0319-40DF-A221-CE75D0544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F28F4-CACF-45F6-92A2-D691D53F1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E4812-F040-47B0-8C56-546F1F47E56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6C046-39D9-4CAA-809A-D05B84CDE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4607A-9F57-4558-8422-DA16BB8EB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8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4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43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gif"/><Relationship Id="rId7" Type="http://schemas.openxmlformats.org/officeDocument/2006/relationships/image" Target="../media/image44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1" name="Picture 3" descr="Cherry blossoms">
            <a:extLst>
              <a:ext uri="{FF2B5EF4-FFF2-40B4-BE49-F238E27FC236}">
                <a16:creationId xmlns:a16="http://schemas.microsoft.com/office/drawing/2014/main" id="{0AA37E1D-72B7-9076-D89D-888F57297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0" r="29200" b="-2"/>
          <a:stretch/>
        </p:blipFill>
        <p:spPr>
          <a:xfrm>
            <a:off x="20" y="-1"/>
            <a:ext cx="685798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4D8C1BF-26DE-424A-AAEC-7173C8DD3632}"/>
              </a:ext>
            </a:extLst>
          </p:cNvPr>
          <p:cNvSpPr txBox="1"/>
          <p:nvPr/>
        </p:nvSpPr>
        <p:spPr>
          <a:xfrm>
            <a:off x="5105012" y="1270868"/>
            <a:ext cx="6879004" cy="2773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 BẢN 2: </a:t>
            </a:r>
          </a:p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 ĐẢO HÁT TÌNH CA TRÊN ĐẢO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08CBFC-DE72-44C7-A777-C58D00E3282E}"/>
              </a:ext>
            </a:extLst>
          </p:cNvPr>
          <p:cNvSpPr txBox="1"/>
          <p:nvPr/>
        </p:nvSpPr>
        <p:spPr>
          <a:xfrm>
            <a:off x="8180798" y="4195370"/>
            <a:ext cx="3624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 -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8CC80-2055-4424-9D24-1C5A20B96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644" y="2937636"/>
            <a:ext cx="3879271" cy="251355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076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0400" y="571500"/>
            <a:ext cx="10858500" cy="5476872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78577" y="182590"/>
            <a:ext cx="1577050" cy="13504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972836" y="128949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9779" y="5623849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924593" y="5461261"/>
            <a:ext cx="983395" cy="1095679"/>
          </a:xfrm>
          <a:prstGeom prst="rect">
            <a:avLst/>
          </a:prstGeom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520E6CD7-9250-4DF7-8F15-6E9ED3BEE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65603" y="172100"/>
            <a:ext cx="1704003" cy="6970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BB2185-C66F-45CE-B9E4-8923822CD22E}"/>
              </a:ext>
            </a:extLst>
          </p:cNvPr>
          <p:cNvSpPr txBox="1"/>
          <p:nvPr/>
        </p:nvSpPr>
        <p:spPr>
          <a:xfrm>
            <a:off x="1026136" y="1660221"/>
            <a:ext cx="5843470" cy="2965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50165">
              <a:lnSpc>
                <a:spcPct val="130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khấu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50165">
              <a:lnSpc>
                <a:spcPct val="130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AE52A3-712D-471F-9D13-D7D4B25605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1429" y="1533052"/>
            <a:ext cx="3867810" cy="3252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699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E9C52C-1F74-4FA8-8C1C-A79F1ED1C625}"/>
              </a:ext>
            </a:extLst>
          </p:cNvPr>
          <p:cNvSpPr txBox="1"/>
          <p:nvPr/>
        </p:nvSpPr>
        <p:spPr>
          <a:xfrm>
            <a:off x="660400" y="207740"/>
            <a:ext cx="10858500" cy="1845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30000"/>
              </a:lnSpc>
              <a:spcAft>
                <a:spcPts val="1000"/>
              </a:spcAft>
              <a:tabLst>
                <a:tab pos="228600" algn="l"/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II. KHÁM PHÁ VĂN BẢN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khấu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AD31C6-B5BF-4D60-B8F7-AA6D21D3E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617382"/>
              </p:ext>
            </p:extLst>
          </p:nvPr>
        </p:nvGraphicFramePr>
        <p:xfrm>
          <a:off x="673100" y="1644237"/>
          <a:ext cx="5313363" cy="4581144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5313363">
                  <a:extLst>
                    <a:ext uri="{9D8B030D-6E8A-4147-A177-3AD203B41FA5}">
                      <a16:colId xmlns:a16="http://schemas.microsoft.com/office/drawing/2014/main" val="15805529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de-DE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4 khổ đầu bài 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7915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de-DE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Tìm những chi tiết miêu tả sân khấu, diễn viên và khán giả của buổi biểu diễn?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de-DE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Buổi biểu diễn có gì đặc biệt? Lí do tạo nên sự đặc biệt đó là gì?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de-DE" sz="28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Nhận xét về hình tượng người lính đảo hiện lên trong 4 khổ đầu.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110638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D355E0C-356C-448F-B977-F1A8E9358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330" y="1703496"/>
            <a:ext cx="3396457" cy="4198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4AF4CB7-E876-48EC-8988-7BE4FA67B1F2}"/>
              </a:ext>
            </a:extLst>
          </p:cNvPr>
          <p:cNvSpPr/>
          <p:nvPr/>
        </p:nvSpPr>
        <p:spPr>
          <a:xfrm>
            <a:off x="6367066" y="2152873"/>
            <a:ext cx="633810" cy="476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18E0508-3D35-4604-BD95-AE93815A70EC}"/>
              </a:ext>
            </a:extLst>
          </p:cNvPr>
          <p:cNvSpPr/>
          <p:nvPr/>
        </p:nvSpPr>
        <p:spPr>
          <a:xfrm>
            <a:off x="9555160" y="3114675"/>
            <a:ext cx="440930" cy="542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E61C6CB-54B5-40E9-8698-3921835BB6F1}"/>
              </a:ext>
            </a:extLst>
          </p:cNvPr>
          <p:cNvSpPr/>
          <p:nvPr/>
        </p:nvSpPr>
        <p:spPr>
          <a:xfrm>
            <a:off x="9564287" y="4565246"/>
            <a:ext cx="440930" cy="542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0400" y="9545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520E6CD7-9250-4DF7-8F15-6E9ED3BEE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7647" y="802794"/>
            <a:ext cx="1704003" cy="6970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C509DC-2F4E-4253-90E7-4DAEEF082032}"/>
              </a:ext>
            </a:extLst>
          </p:cNvPr>
          <p:cNvSpPr txBox="1"/>
          <p:nvPr/>
        </p:nvSpPr>
        <p:spPr>
          <a:xfrm>
            <a:off x="798551" y="136791"/>
            <a:ext cx="108585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khấu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8C310A-6EA5-4BF9-B503-7C27C877FB08}"/>
              </a:ext>
            </a:extLst>
          </p:cNvPr>
          <p:cNvSpPr txBox="1"/>
          <p:nvPr/>
        </p:nvSpPr>
        <p:spPr>
          <a:xfrm>
            <a:off x="1519147" y="1447879"/>
            <a:ext cx="6154056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4C0756-E3B1-4394-BD89-EED85723A960}"/>
              </a:ext>
            </a:extLst>
          </p:cNvPr>
          <p:cNvGrpSpPr/>
          <p:nvPr/>
        </p:nvGrpSpPr>
        <p:grpSpPr>
          <a:xfrm>
            <a:off x="2029854" y="2295995"/>
            <a:ext cx="8119591" cy="3486140"/>
            <a:chOff x="1821552" y="3206854"/>
            <a:chExt cx="8119591" cy="348614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DA58391-E05C-47CE-8C94-0476E5D524FE}"/>
                </a:ext>
              </a:extLst>
            </p:cNvPr>
            <p:cNvSpPr/>
            <p:nvPr/>
          </p:nvSpPr>
          <p:spPr>
            <a:xfrm>
              <a:off x="5881348" y="3917363"/>
              <a:ext cx="3182949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137"/>
                  </a:lnTo>
                  <a:lnTo>
                    <a:pt x="3182949" y="184137"/>
                  </a:lnTo>
                  <a:lnTo>
                    <a:pt x="3182949" y="368275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0596E0C-611C-4353-85DC-9392413447CD}"/>
                </a:ext>
              </a:extLst>
            </p:cNvPr>
            <p:cNvSpPr/>
            <p:nvPr/>
          </p:nvSpPr>
          <p:spPr>
            <a:xfrm>
              <a:off x="5881348" y="3917363"/>
              <a:ext cx="1060983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137"/>
                  </a:lnTo>
                  <a:lnTo>
                    <a:pt x="1060983" y="184137"/>
                  </a:lnTo>
                  <a:lnTo>
                    <a:pt x="1060983" y="368275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8304B19-5562-4AEE-8C5B-A7AFC495A505}"/>
                </a:ext>
              </a:extLst>
            </p:cNvPr>
            <p:cNvSpPr/>
            <p:nvPr/>
          </p:nvSpPr>
          <p:spPr>
            <a:xfrm>
              <a:off x="4820364" y="3917363"/>
              <a:ext cx="1060983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060983" y="0"/>
                  </a:moveTo>
                  <a:lnTo>
                    <a:pt x="1060983" y="184137"/>
                  </a:lnTo>
                  <a:lnTo>
                    <a:pt x="0" y="184137"/>
                  </a:lnTo>
                  <a:lnTo>
                    <a:pt x="0" y="368275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57CC3B5-7F1A-4096-8398-5710A5D25500}"/>
                </a:ext>
              </a:extLst>
            </p:cNvPr>
            <p:cNvSpPr/>
            <p:nvPr/>
          </p:nvSpPr>
          <p:spPr>
            <a:xfrm>
              <a:off x="2698398" y="3917363"/>
              <a:ext cx="3182949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182949" y="0"/>
                  </a:moveTo>
                  <a:lnTo>
                    <a:pt x="3182949" y="184137"/>
                  </a:lnTo>
                  <a:lnTo>
                    <a:pt x="0" y="184137"/>
                  </a:lnTo>
                  <a:lnTo>
                    <a:pt x="0" y="368275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F45226-898C-4A93-B1CF-B4FF8B27103D}"/>
                </a:ext>
              </a:extLst>
            </p:cNvPr>
            <p:cNvSpPr/>
            <p:nvPr/>
          </p:nvSpPr>
          <p:spPr>
            <a:xfrm>
              <a:off x="3778450" y="3206854"/>
              <a:ext cx="4220319" cy="738734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khấu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bợ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90CFB74-33A8-494A-9D10-068C3F3768BE}"/>
                </a:ext>
              </a:extLst>
            </p:cNvPr>
            <p:cNvSpPr/>
            <p:nvPr/>
          </p:nvSpPr>
          <p:spPr>
            <a:xfrm>
              <a:off x="1821552" y="4256611"/>
              <a:ext cx="1753691" cy="2436383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khấu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kê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C5BCE7C-D18B-48D9-9B48-9E64EEAE19B8}"/>
                </a:ext>
              </a:extLst>
            </p:cNvPr>
            <p:cNvSpPr/>
            <p:nvPr/>
          </p:nvSpPr>
          <p:spPr>
            <a:xfrm>
              <a:off x="3943518" y="4256611"/>
              <a:ext cx="1753691" cy="2436383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A4CE5A-CD97-44FA-B51F-91830C688D60}"/>
                </a:ext>
              </a:extLst>
            </p:cNvPr>
            <p:cNvSpPr/>
            <p:nvPr/>
          </p:nvSpPr>
          <p:spPr>
            <a:xfrm>
              <a:off x="6065485" y="4256611"/>
              <a:ext cx="1753691" cy="2436383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Phông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055FCD3-C2DE-4DB0-8E42-84414C408400}"/>
                </a:ext>
              </a:extLst>
            </p:cNvPr>
            <p:cNvSpPr/>
            <p:nvPr/>
          </p:nvSpPr>
          <p:spPr>
            <a:xfrm>
              <a:off x="8187452" y="4256611"/>
              <a:ext cx="1753691" cy="2436383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rực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rỡ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65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0400" y="9545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520E6CD7-9250-4DF7-8F15-6E9ED3BEE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7647" y="802794"/>
            <a:ext cx="1704003" cy="6970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C509DC-2F4E-4253-90E7-4DAEEF082032}"/>
              </a:ext>
            </a:extLst>
          </p:cNvPr>
          <p:cNvSpPr txBox="1"/>
          <p:nvPr/>
        </p:nvSpPr>
        <p:spPr>
          <a:xfrm>
            <a:off x="798551" y="136791"/>
            <a:ext cx="108585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8C310A-6EA5-4BF9-B503-7C27C877FB08}"/>
              </a:ext>
            </a:extLst>
          </p:cNvPr>
          <p:cNvSpPr txBox="1"/>
          <p:nvPr/>
        </p:nvSpPr>
        <p:spPr>
          <a:xfrm>
            <a:off x="1519147" y="1447879"/>
            <a:ext cx="6154056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2D1EF1-5D86-434C-9E5F-55EB50E66388}"/>
              </a:ext>
            </a:extLst>
          </p:cNvPr>
          <p:cNvSpPr txBox="1"/>
          <p:nvPr/>
        </p:nvSpPr>
        <p:spPr>
          <a:xfrm>
            <a:off x="1403390" y="2234568"/>
            <a:ext cx="9228429" cy="3238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Do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Sa”,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rát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so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97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0400" y="9545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520E6CD7-9250-4DF7-8F15-6E9ED3BEE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43998" y="703580"/>
            <a:ext cx="1704003" cy="6970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C509DC-2F4E-4253-90E7-4DAEEF082032}"/>
              </a:ext>
            </a:extLst>
          </p:cNvPr>
          <p:cNvSpPr txBox="1"/>
          <p:nvPr/>
        </p:nvSpPr>
        <p:spPr>
          <a:xfrm>
            <a:off x="798551" y="136791"/>
            <a:ext cx="108585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327F52-D9EC-415C-AC27-BD504DC47898}"/>
              </a:ext>
            </a:extLst>
          </p:cNvPr>
          <p:cNvSpPr txBox="1"/>
          <p:nvPr/>
        </p:nvSpPr>
        <p:spPr>
          <a:xfrm>
            <a:off x="1569984" y="1291256"/>
            <a:ext cx="7305711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1.2.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9C425F-D34E-4FF4-A40E-76B58C7747BE}"/>
              </a:ext>
            </a:extLst>
          </p:cNvPr>
          <p:cNvSpPr txBox="1"/>
          <p:nvPr/>
        </p:nvSpPr>
        <p:spPr>
          <a:xfrm>
            <a:off x="1187272" y="2048860"/>
            <a:ext cx="5760729" cy="322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74394C-1625-4369-934C-EB00468AB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1967" y="2367286"/>
            <a:ext cx="3773547" cy="2715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962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0400" y="9545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520E6CD7-9250-4DF7-8F15-6E9ED3BEE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43998" y="703580"/>
            <a:ext cx="1704003" cy="6970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C509DC-2F4E-4253-90E7-4DAEEF082032}"/>
              </a:ext>
            </a:extLst>
          </p:cNvPr>
          <p:cNvSpPr txBox="1"/>
          <p:nvPr/>
        </p:nvSpPr>
        <p:spPr>
          <a:xfrm>
            <a:off x="798551" y="136791"/>
            <a:ext cx="108585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60E804-BAC4-4D2C-A61B-ADADB2BDB3C5}"/>
              </a:ext>
            </a:extLst>
          </p:cNvPr>
          <p:cNvSpPr txBox="1"/>
          <p:nvPr/>
        </p:nvSpPr>
        <p:spPr>
          <a:xfrm>
            <a:off x="1188887" y="1831046"/>
            <a:ext cx="5338312" cy="3397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91440" indent="-285750">
              <a:lnSpc>
                <a:spcPct val="13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dung”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80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CDD1E3-6030-4621-AA39-576F609F2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468" y="2172220"/>
            <a:ext cx="4700787" cy="27542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17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0400" y="9545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520E6CD7-9250-4DF7-8F15-6E9ED3BEE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43998" y="703580"/>
            <a:ext cx="1704003" cy="6970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C509DC-2F4E-4253-90E7-4DAEEF082032}"/>
              </a:ext>
            </a:extLst>
          </p:cNvPr>
          <p:cNvSpPr txBox="1"/>
          <p:nvPr/>
        </p:nvSpPr>
        <p:spPr>
          <a:xfrm>
            <a:off x="798551" y="136791"/>
            <a:ext cx="108585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3835BB-2A3D-43A1-8210-889BAAD2229C}"/>
              </a:ext>
            </a:extLst>
          </p:cNvPr>
          <p:cNvSpPr/>
          <p:nvPr/>
        </p:nvSpPr>
        <p:spPr>
          <a:xfrm>
            <a:off x="3870232" y="1412753"/>
            <a:ext cx="4438836" cy="6970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 đẹp tâm hồn</a:t>
            </a:r>
            <a:endParaRPr lang="en-US" sz="32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B597087-3DAC-4557-916A-681A6B54808A}"/>
              </a:ext>
            </a:extLst>
          </p:cNvPr>
          <p:cNvSpPr/>
          <p:nvPr/>
        </p:nvSpPr>
        <p:spPr>
          <a:xfrm>
            <a:off x="2250982" y="2259223"/>
            <a:ext cx="3410043" cy="25557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 là những con người sáng tạo, trẻ trung, yêu đời</a:t>
            </a:r>
            <a:endParaRPr lang="en-US" sz="3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1F25CB-91BD-4453-84B7-3C326E811327}"/>
              </a:ext>
            </a:extLst>
          </p:cNvPr>
          <p:cNvSpPr/>
          <p:nvPr/>
        </p:nvSpPr>
        <p:spPr>
          <a:xfrm>
            <a:off x="6518275" y="2309996"/>
            <a:ext cx="3410043" cy="25557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khẩu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đùa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dỏm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70E712-D3D6-439D-B830-AD04DFC58E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7665" y="4620402"/>
            <a:ext cx="2618428" cy="186773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DC3347-7C57-4FBF-92B2-5B99C4F7B6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2019" y="4865733"/>
            <a:ext cx="2618428" cy="1680862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21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0400" y="9545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520E6CD7-9250-4DF7-8F15-6E9ED3BEE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43998" y="703580"/>
            <a:ext cx="1704003" cy="6970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2DF518-C7A2-44FF-B499-6B8C3D67FF59}"/>
              </a:ext>
            </a:extLst>
          </p:cNvPr>
          <p:cNvSpPr txBox="1"/>
          <p:nvPr/>
        </p:nvSpPr>
        <p:spPr>
          <a:xfrm>
            <a:off x="635602" y="69336"/>
            <a:ext cx="1085850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6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D7CC48-9363-443D-883F-CE1097BF07ED}"/>
              </a:ext>
            </a:extLst>
          </p:cNvPr>
          <p:cNvSpPr txBox="1"/>
          <p:nvPr/>
        </p:nvSpPr>
        <p:spPr>
          <a:xfrm>
            <a:off x="660400" y="1452846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THẢO LUẬN NHÓM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2D5390-8955-4E07-9074-56F1305C8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050" y="2337336"/>
            <a:ext cx="3927618" cy="2941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388A95-3093-43C9-BDB7-3F523D7551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8546" y="2227010"/>
            <a:ext cx="4709704" cy="299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85E509-C54C-478D-90A3-7654E4257B21}"/>
              </a:ext>
            </a:extLst>
          </p:cNvPr>
          <p:cNvSpPr txBox="1"/>
          <p:nvPr/>
        </p:nvSpPr>
        <p:spPr>
          <a:xfrm>
            <a:off x="666750" y="282431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 LUẬN NHÓM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66031D-71F2-43A4-8791-3743B0C85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129125"/>
              </p:ext>
            </p:extLst>
          </p:nvPr>
        </p:nvGraphicFramePr>
        <p:xfrm>
          <a:off x="660400" y="1458912"/>
          <a:ext cx="10858500" cy="4945764"/>
        </p:xfrm>
        <a:graphic>
          <a:graphicData uri="http://schemas.openxmlformats.org/drawingml/2006/table">
            <a:tbl>
              <a:tblPr bandRow="1"/>
              <a:tblGrid>
                <a:gridCol w="812533">
                  <a:extLst>
                    <a:ext uri="{9D8B030D-6E8A-4147-A177-3AD203B41FA5}">
                      <a16:colId xmlns:a16="http://schemas.microsoft.com/office/drawing/2014/main" val="1170062116"/>
                    </a:ext>
                  </a:extLst>
                </a:gridCol>
                <a:gridCol w="6035942">
                  <a:extLst>
                    <a:ext uri="{9D8B030D-6E8A-4147-A177-3AD203B41FA5}">
                      <a16:colId xmlns:a16="http://schemas.microsoft.com/office/drawing/2014/main" val="2206746964"/>
                    </a:ext>
                  </a:extLst>
                </a:gridCol>
                <a:gridCol w="4010025">
                  <a:extLst>
                    <a:ext uri="{9D8B030D-6E8A-4147-A177-3AD203B41FA5}">
                      <a16:colId xmlns:a16="http://schemas.microsoft.com/office/drawing/2014/main" val="1434475557"/>
                    </a:ext>
                  </a:extLst>
                </a:gridCol>
              </a:tblGrid>
              <a:tr h="408818">
                <a:tc gridSpan="3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PHT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3.1: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hiểu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khúc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tình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ca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lính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đảo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vẻ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đẹp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tâm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hồn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họ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khổ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5 – 10: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008751"/>
                  </a:ext>
                </a:extLst>
              </a:tr>
              <a:tr h="26098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Yêu cầu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 quả thảo luận nhóm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5008807"/>
                  </a:ext>
                </a:extLst>
              </a:tr>
              <a:tr h="62396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Chỉ ra đặc điểm của bản tình ca của những người lính đảo (giọng điệu, nội dung).</a:t>
                      </a: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509661"/>
                  </a:ext>
                </a:extLst>
              </a:tr>
              <a:tr h="83911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Chỉ ra và phân tích tác dụng của các biện pháp tu từ trong 6 khổ thơ cuối. (gợi ý: biện pháp đối lập ở khổ 5, 6, 7; phép điệp ở khổ 8, 9)</a:t>
                      </a: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821672"/>
                  </a:ext>
                </a:extLst>
              </a:tr>
              <a:tr h="26098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 thúc bài thơ có điều gì bất ngờ?</a:t>
                      </a: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865879"/>
                  </a:ext>
                </a:extLst>
              </a:tr>
              <a:tr h="62396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</a:t>
                      </a: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vẻ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tâm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qua 6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khổ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57289" marR="57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766600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D05D4D1B-C402-4B0C-8D00-F51E416BA532}"/>
              </a:ext>
            </a:extLst>
          </p:cNvPr>
          <p:cNvSpPr/>
          <p:nvPr/>
        </p:nvSpPr>
        <p:spPr>
          <a:xfrm>
            <a:off x="1071564" y="453325"/>
            <a:ext cx="2686050" cy="1005588"/>
          </a:xfrm>
          <a:prstGeom prst="rightArrow">
            <a:avLst>
              <a:gd name="adj1" fmla="val 55683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1,2</a:t>
            </a:r>
          </a:p>
        </p:txBody>
      </p:sp>
    </p:spTree>
    <p:extLst>
      <p:ext uri="{BB962C8B-B14F-4D97-AF65-F5344CB8AC3E}">
        <p14:creationId xmlns:p14="http://schemas.microsoft.com/office/powerpoint/2010/main" val="4865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85E509-C54C-478D-90A3-7654E4257B21}"/>
              </a:ext>
            </a:extLst>
          </p:cNvPr>
          <p:cNvSpPr txBox="1"/>
          <p:nvPr/>
        </p:nvSpPr>
        <p:spPr>
          <a:xfrm>
            <a:off x="666750" y="282431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THẢO LUẬN 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05D4D1B-C402-4B0C-8D00-F51E416BA532}"/>
              </a:ext>
            </a:extLst>
          </p:cNvPr>
          <p:cNvSpPr/>
          <p:nvPr/>
        </p:nvSpPr>
        <p:spPr>
          <a:xfrm>
            <a:off x="1000127" y="302857"/>
            <a:ext cx="2686050" cy="1005588"/>
          </a:xfrm>
          <a:prstGeom prst="rightArrow">
            <a:avLst>
              <a:gd name="adj1" fmla="val 55683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3,4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4BCDBC9-706B-4926-8BD0-A3B3A4535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680290"/>
              </p:ext>
            </p:extLst>
          </p:nvPr>
        </p:nvGraphicFramePr>
        <p:xfrm>
          <a:off x="660400" y="1418336"/>
          <a:ext cx="10858500" cy="4715764"/>
        </p:xfrm>
        <a:graphic>
          <a:graphicData uri="http://schemas.openxmlformats.org/drawingml/2006/table">
            <a:tbl>
              <a:tblPr bandRow="1"/>
              <a:tblGrid>
                <a:gridCol w="758001">
                  <a:extLst>
                    <a:ext uri="{9D8B030D-6E8A-4147-A177-3AD203B41FA5}">
                      <a16:colId xmlns:a16="http://schemas.microsoft.com/office/drawing/2014/main" val="3583402174"/>
                    </a:ext>
                  </a:extLst>
                </a:gridCol>
                <a:gridCol w="5682487">
                  <a:extLst>
                    <a:ext uri="{9D8B030D-6E8A-4147-A177-3AD203B41FA5}">
                      <a16:colId xmlns:a16="http://schemas.microsoft.com/office/drawing/2014/main" val="1161658820"/>
                    </a:ext>
                  </a:extLst>
                </a:gridCol>
                <a:gridCol w="4418012">
                  <a:extLst>
                    <a:ext uri="{9D8B030D-6E8A-4147-A177-3AD203B41FA5}">
                      <a16:colId xmlns:a16="http://schemas.microsoft.com/office/drawing/2014/main" val="1800047435"/>
                    </a:ext>
                  </a:extLst>
                </a:gridCol>
              </a:tblGrid>
              <a:tr h="424535"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PHT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3.2: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Tìm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hiểu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mạch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hứng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trữ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;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ngôn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giọng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điệu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491" marR="59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810157"/>
                  </a:ext>
                </a:extLst>
              </a:tr>
              <a:tr h="20111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491" marR="59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Yêu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cầu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491" marR="59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thảo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nhóm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9491" marR="59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296509"/>
                  </a:ext>
                </a:extLst>
              </a:tr>
              <a:tr h="42453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59491" marR="59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Chỉ ra mạch cảm hứng của nhân vật trữ tình trong cả bài thơ.</a:t>
                      </a:r>
                    </a:p>
                  </a:txBody>
                  <a:tcPr marL="59491" marR="59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59491" marR="59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151896"/>
                  </a:ext>
                </a:extLst>
              </a:tr>
              <a:tr h="42453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</a:p>
                  </a:txBody>
                  <a:tcPr marL="59491" marR="59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Nhận xét những đặc sắc về ngôn ngữ và giọng điệu của bài thơ.</a:t>
                      </a:r>
                    </a:p>
                  </a:txBody>
                  <a:tcPr marL="59491" marR="59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59491" marR="59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517499"/>
                  </a:ext>
                </a:extLst>
              </a:tr>
              <a:tr h="42453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</a:p>
                  </a:txBody>
                  <a:tcPr marL="59491" marR="59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Chỉ ra  ý nghĩa của việc sử dụng ngôn ngữ và giọng điệu trong bài thơ.</a:t>
                      </a:r>
                    </a:p>
                  </a:txBody>
                  <a:tcPr marL="59491" marR="59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9491" marR="594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036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17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620915-880B-4C83-AC68-693AD192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7" r="18406" b="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Teardrop 2">
            <a:extLst>
              <a:ext uri="{FF2B5EF4-FFF2-40B4-BE49-F238E27FC236}">
                <a16:creationId xmlns:a16="http://schemas.microsoft.com/office/drawing/2014/main" id="{96075412-6FAD-440A-8D4D-C2F11D080ADA}"/>
              </a:ext>
            </a:extLst>
          </p:cNvPr>
          <p:cNvSpPr/>
          <p:nvPr/>
        </p:nvSpPr>
        <p:spPr>
          <a:xfrm>
            <a:off x="2400300" y="2185988"/>
            <a:ext cx="7386638" cy="2271712"/>
          </a:xfrm>
          <a:prstGeom prst="teardrop">
            <a:avLst/>
          </a:prstGeom>
          <a:solidFill>
            <a:schemeClr val="accent4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Sto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172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0400" y="9545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520E6CD7-9250-4DF7-8F15-6E9ED3BEE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43998" y="703580"/>
            <a:ext cx="1704003" cy="6970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2DF518-C7A2-44FF-B499-6B8C3D67FF59}"/>
              </a:ext>
            </a:extLst>
          </p:cNvPr>
          <p:cNvSpPr txBox="1"/>
          <p:nvPr/>
        </p:nvSpPr>
        <p:spPr>
          <a:xfrm>
            <a:off x="635602" y="69336"/>
            <a:ext cx="1085850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6E269D-EC4F-4CAE-BC1D-F917E66EDE5C}"/>
              </a:ext>
            </a:extLst>
          </p:cNvPr>
          <p:cNvSpPr txBox="1"/>
          <p:nvPr/>
        </p:nvSpPr>
        <p:spPr>
          <a:xfrm>
            <a:off x="1187273" y="1238593"/>
            <a:ext cx="610076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E58D0D-94DE-42CF-8564-827A420EB38E}"/>
              </a:ext>
            </a:extLst>
          </p:cNvPr>
          <p:cNvGrpSpPr/>
          <p:nvPr/>
        </p:nvGrpSpPr>
        <p:grpSpPr>
          <a:xfrm>
            <a:off x="2005056" y="2034916"/>
            <a:ext cx="8119591" cy="3844960"/>
            <a:chOff x="2036204" y="2255230"/>
            <a:chExt cx="8119591" cy="384496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87FB81-EA56-4F0F-BFF1-17888FAF4311}"/>
                </a:ext>
              </a:extLst>
            </p:cNvPr>
            <p:cNvSpPr/>
            <p:nvPr/>
          </p:nvSpPr>
          <p:spPr>
            <a:xfrm>
              <a:off x="6096000" y="3244861"/>
              <a:ext cx="3182949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137"/>
                  </a:lnTo>
                  <a:lnTo>
                    <a:pt x="3182949" y="184137"/>
                  </a:lnTo>
                  <a:lnTo>
                    <a:pt x="3182949" y="368275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CC36ACD-50F9-4E19-AEEE-CBFF63481955}"/>
                </a:ext>
              </a:extLst>
            </p:cNvPr>
            <p:cNvSpPr/>
            <p:nvPr/>
          </p:nvSpPr>
          <p:spPr>
            <a:xfrm>
              <a:off x="6096000" y="3244861"/>
              <a:ext cx="1060983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137"/>
                  </a:lnTo>
                  <a:lnTo>
                    <a:pt x="1060983" y="184137"/>
                  </a:lnTo>
                  <a:lnTo>
                    <a:pt x="1060983" y="368275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7042D03-01A4-4364-AC5F-A32DC6B94D89}"/>
                </a:ext>
              </a:extLst>
            </p:cNvPr>
            <p:cNvSpPr/>
            <p:nvPr/>
          </p:nvSpPr>
          <p:spPr>
            <a:xfrm>
              <a:off x="5035016" y="3244861"/>
              <a:ext cx="1060983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060983" y="0"/>
                  </a:moveTo>
                  <a:lnTo>
                    <a:pt x="1060983" y="184137"/>
                  </a:lnTo>
                  <a:lnTo>
                    <a:pt x="0" y="184137"/>
                  </a:lnTo>
                  <a:lnTo>
                    <a:pt x="0" y="368275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039F3D-8517-4710-B9AA-A53222FAD916}"/>
                </a:ext>
              </a:extLst>
            </p:cNvPr>
            <p:cNvSpPr/>
            <p:nvPr/>
          </p:nvSpPr>
          <p:spPr>
            <a:xfrm>
              <a:off x="2913050" y="3244861"/>
              <a:ext cx="3182949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182949" y="0"/>
                  </a:moveTo>
                  <a:lnTo>
                    <a:pt x="3182949" y="184137"/>
                  </a:lnTo>
                  <a:lnTo>
                    <a:pt x="0" y="184137"/>
                  </a:lnTo>
                  <a:lnTo>
                    <a:pt x="0" y="368275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0DAD2DE-DCC3-499B-800A-4DFCC1BA2CBF}"/>
                </a:ext>
              </a:extLst>
            </p:cNvPr>
            <p:cNvSpPr/>
            <p:nvPr/>
          </p:nvSpPr>
          <p:spPr>
            <a:xfrm>
              <a:off x="4237654" y="2255230"/>
              <a:ext cx="3576128" cy="1000513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DD1E18E-094C-4596-96FA-253EC92198C5}"/>
                </a:ext>
              </a:extLst>
            </p:cNvPr>
            <p:cNvSpPr/>
            <p:nvPr/>
          </p:nvSpPr>
          <p:spPr>
            <a:xfrm>
              <a:off x="2036204" y="3613137"/>
              <a:ext cx="1753691" cy="2487053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vi-VN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 4)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B66ECFC-3C84-48C3-9392-1053A5D187B3}"/>
                </a:ext>
              </a:extLst>
            </p:cNvPr>
            <p:cNvSpPr/>
            <p:nvPr/>
          </p:nvSpPr>
          <p:spPr>
            <a:xfrm>
              <a:off x="4158170" y="3613137"/>
              <a:ext cx="1753691" cy="2487053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mẽ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 5)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28A6AD1-9B88-42E6-8185-D4B85F4F4836}"/>
                </a:ext>
              </a:extLst>
            </p:cNvPr>
            <p:cNvSpPr/>
            <p:nvPr/>
          </p:nvSpPr>
          <p:spPr>
            <a:xfrm>
              <a:off x="6280137" y="3613137"/>
              <a:ext cx="1753691" cy="2487053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3D811B5-3C86-4409-A1F8-3D082384D7E4}"/>
                </a:ext>
              </a:extLst>
            </p:cNvPr>
            <p:cNvSpPr/>
            <p:nvPr/>
          </p:nvSpPr>
          <p:spPr>
            <a:xfrm>
              <a:off x="8402104" y="3613137"/>
              <a:ext cx="1753691" cy="2487053"/>
            </a:xfrm>
            <a:custGeom>
              <a:avLst/>
              <a:gdLst>
                <a:gd name="connsiteX0" fmla="*/ 0 w 1753691"/>
                <a:gd name="connsiteY0" fmla="*/ 0 h 876845"/>
                <a:gd name="connsiteX1" fmla="*/ 1753691 w 1753691"/>
                <a:gd name="connsiteY1" fmla="*/ 0 h 876845"/>
                <a:gd name="connsiteX2" fmla="*/ 1753691 w 1753691"/>
                <a:gd name="connsiteY2" fmla="*/ 876845 h 876845"/>
                <a:gd name="connsiteX3" fmla="*/ 0 w 1753691"/>
                <a:gd name="connsiteY3" fmla="*/ 876845 h 876845"/>
                <a:gd name="connsiteX4" fmla="*/ 0 w 1753691"/>
                <a:gd name="connsiteY4" fmla="*/ 0 h 87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876845">
                  <a:moveTo>
                    <a:pt x="0" y="0"/>
                  </a:moveTo>
                  <a:lnTo>
                    <a:pt x="1753691" y="0"/>
                  </a:lnTo>
                  <a:lnTo>
                    <a:pt x="1753691" y="876845"/>
                  </a:lnTo>
                  <a:lnTo>
                    <a:pt x="0" y="876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mẽ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sôi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nổi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vang</a:t>
              </a: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(khổ 8,9)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2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0400" y="9545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520E6CD7-9250-4DF7-8F15-6E9ED3BEE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43998" y="703580"/>
            <a:ext cx="1704003" cy="6970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2DF518-C7A2-44FF-B499-6B8C3D67FF59}"/>
              </a:ext>
            </a:extLst>
          </p:cNvPr>
          <p:cNvSpPr txBox="1"/>
          <p:nvPr/>
        </p:nvSpPr>
        <p:spPr>
          <a:xfrm>
            <a:off x="635602" y="69336"/>
            <a:ext cx="1085850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925F9E-5DCB-4653-8A54-DF709AB183AC}"/>
              </a:ext>
            </a:extLst>
          </p:cNvPr>
          <p:cNvGrpSpPr/>
          <p:nvPr/>
        </p:nvGrpSpPr>
        <p:grpSpPr>
          <a:xfrm>
            <a:off x="2032544" y="1571280"/>
            <a:ext cx="8617369" cy="3699363"/>
            <a:chOff x="2032545" y="2285860"/>
            <a:chExt cx="8126909" cy="362223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607A631-69B4-493D-953E-A628C32E6AE6}"/>
                </a:ext>
              </a:extLst>
            </p:cNvPr>
            <p:cNvSpPr/>
            <p:nvPr/>
          </p:nvSpPr>
          <p:spPr>
            <a:xfrm>
              <a:off x="6096000" y="3179489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9510"/>
                  </a:lnTo>
                  <a:lnTo>
                    <a:pt x="2875309" y="249510"/>
                  </a:lnTo>
                  <a:lnTo>
                    <a:pt x="2875309" y="499020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9D2850C-B61E-4C1C-900F-B18AF70A9C09}"/>
                </a:ext>
              </a:extLst>
            </p:cNvPr>
            <p:cNvSpPr/>
            <p:nvPr/>
          </p:nvSpPr>
          <p:spPr>
            <a:xfrm>
              <a:off x="6050280" y="3179489"/>
              <a:ext cx="91440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7AE862-4FC6-4EC5-8858-68A71668AD42}"/>
                </a:ext>
              </a:extLst>
            </p:cNvPr>
            <p:cNvSpPr/>
            <p:nvPr/>
          </p:nvSpPr>
          <p:spPr>
            <a:xfrm>
              <a:off x="3220690" y="3179489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75309" y="0"/>
                  </a:moveTo>
                  <a:lnTo>
                    <a:pt x="2875309" y="249510"/>
                  </a:lnTo>
                  <a:lnTo>
                    <a:pt x="0" y="249510"/>
                  </a:lnTo>
                  <a:lnTo>
                    <a:pt x="0" y="499020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45D9FDC-6670-43B6-8C19-D48E689424BB}"/>
                </a:ext>
              </a:extLst>
            </p:cNvPr>
            <p:cNvSpPr/>
            <p:nvPr/>
          </p:nvSpPr>
          <p:spPr>
            <a:xfrm>
              <a:off x="4907855" y="2285860"/>
              <a:ext cx="2378770" cy="893628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4E7E5DB-7711-406A-88F9-90BB19B064FA}"/>
                </a:ext>
              </a:extLst>
            </p:cNvPr>
            <p:cNvSpPr/>
            <p:nvPr/>
          </p:nvSpPr>
          <p:spPr>
            <a:xfrm>
              <a:off x="2032545" y="3678509"/>
              <a:ext cx="2376289" cy="2229582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F23FF7B-061C-47C7-A15B-CD4EEEE80ED4}"/>
                </a:ext>
              </a:extLst>
            </p:cNvPr>
            <p:cNvSpPr/>
            <p:nvPr/>
          </p:nvSpPr>
          <p:spPr>
            <a:xfrm>
              <a:off x="4907855" y="3678509"/>
              <a:ext cx="2376289" cy="2229582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son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bền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C898889-152A-4CBE-8222-93C514453192}"/>
                </a:ext>
              </a:extLst>
            </p:cNvPr>
            <p:cNvSpPr/>
            <p:nvPr/>
          </p:nvSpPr>
          <p:spPr>
            <a:xfrm>
              <a:off x="7783165" y="3678509"/>
              <a:ext cx="2376289" cy="2229582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8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0400" y="9545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520E6CD7-9250-4DF7-8F15-6E9ED3BEE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43998" y="703580"/>
            <a:ext cx="1704003" cy="6970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2DF518-C7A2-44FF-B499-6B8C3D67FF59}"/>
              </a:ext>
            </a:extLst>
          </p:cNvPr>
          <p:cNvSpPr txBox="1"/>
          <p:nvPr/>
        </p:nvSpPr>
        <p:spPr>
          <a:xfrm>
            <a:off x="635602" y="69336"/>
            <a:ext cx="1085850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F40621-D76B-4AAA-8AFE-FB874074156A}"/>
              </a:ext>
            </a:extLst>
          </p:cNvPr>
          <p:cNvSpPr txBox="1"/>
          <p:nvPr/>
        </p:nvSpPr>
        <p:spPr>
          <a:xfrm>
            <a:off x="2636350" y="1405156"/>
            <a:ext cx="67655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C6A57D-F7A8-448C-A38C-B1713F837FCA}"/>
              </a:ext>
            </a:extLst>
          </p:cNvPr>
          <p:cNvSpPr txBox="1"/>
          <p:nvPr/>
        </p:nvSpPr>
        <p:spPr>
          <a:xfrm>
            <a:off x="1088818" y="2156042"/>
            <a:ext cx="19136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55D43F-30DB-4939-B459-1AFCFAA558F8}"/>
              </a:ext>
            </a:extLst>
          </p:cNvPr>
          <p:cNvSpPr txBox="1"/>
          <p:nvPr/>
        </p:nvSpPr>
        <p:spPr>
          <a:xfrm>
            <a:off x="3165506" y="2543965"/>
            <a:ext cx="181272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0211C6-C14E-457E-BC59-803A83EAE9D2}"/>
              </a:ext>
            </a:extLst>
          </p:cNvPr>
          <p:cNvSpPr txBox="1"/>
          <p:nvPr/>
        </p:nvSpPr>
        <p:spPr>
          <a:xfrm>
            <a:off x="5141309" y="3013545"/>
            <a:ext cx="18127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154E92-39DF-42A1-9D60-2C42245464B2}"/>
              </a:ext>
            </a:extLst>
          </p:cNvPr>
          <p:cNvSpPr txBox="1"/>
          <p:nvPr/>
        </p:nvSpPr>
        <p:spPr>
          <a:xfrm>
            <a:off x="7117111" y="2543965"/>
            <a:ext cx="2061198" cy="3397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E76B1E-795F-419F-B33D-DE4DD836F24C}"/>
              </a:ext>
            </a:extLst>
          </p:cNvPr>
          <p:cNvSpPr txBox="1"/>
          <p:nvPr/>
        </p:nvSpPr>
        <p:spPr>
          <a:xfrm>
            <a:off x="9341383" y="2156042"/>
            <a:ext cx="17490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36" name="Sun 35">
            <a:extLst>
              <a:ext uri="{FF2B5EF4-FFF2-40B4-BE49-F238E27FC236}">
                <a16:creationId xmlns:a16="http://schemas.microsoft.com/office/drawing/2014/main" id="{61843144-6632-4EAB-BB6F-426974FB720D}"/>
              </a:ext>
            </a:extLst>
          </p:cNvPr>
          <p:cNvSpPr/>
          <p:nvPr/>
        </p:nvSpPr>
        <p:spPr>
          <a:xfrm>
            <a:off x="1890773" y="1902968"/>
            <a:ext cx="333828" cy="360366"/>
          </a:xfrm>
          <a:prstGeom prst="su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97CC9F5E-0A65-440A-9A50-AB2E2B084707}"/>
              </a:ext>
            </a:extLst>
          </p:cNvPr>
          <p:cNvSpPr/>
          <p:nvPr/>
        </p:nvSpPr>
        <p:spPr>
          <a:xfrm>
            <a:off x="3974724" y="2245242"/>
            <a:ext cx="333828" cy="360366"/>
          </a:xfrm>
          <a:prstGeom prst="su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un 37">
            <a:extLst>
              <a:ext uri="{FF2B5EF4-FFF2-40B4-BE49-F238E27FC236}">
                <a16:creationId xmlns:a16="http://schemas.microsoft.com/office/drawing/2014/main" id="{2B72E924-B625-4171-B38B-2693D2FA0632}"/>
              </a:ext>
            </a:extLst>
          </p:cNvPr>
          <p:cNvSpPr/>
          <p:nvPr/>
        </p:nvSpPr>
        <p:spPr>
          <a:xfrm>
            <a:off x="5850691" y="2681413"/>
            <a:ext cx="333828" cy="360366"/>
          </a:xfrm>
          <a:prstGeom prst="su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un 38">
            <a:extLst>
              <a:ext uri="{FF2B5EF4-FFF2-40B4-BE49-F238E27FC236}">
                <a16:creationId xmlns:a16="http://schemas.microsoft.com/office/drawing/2014/main" id="{412D20EE-5DC8-49D5-9B8A-965E245E26D3}"/>
              </a:ext>
            </a:extLst>
          </p:cNvPr>
          <p:cNvSpPr/>
          <p:nvPr/>
        </p:nvSpPr>
        <p:spPr>
          <a:xfrm>
            <a:off x="8068207" y="2262866"/>
            <a:ext cx="333828" cy="360366"/>
          </a:xfrm>
          <a:prstGeom prst="su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un 39">
            <a:extLst>
              <a:ext uri="{FF2B5EF4-FFF2-40B4-BE49-F238E27FC236}">
                <a16:creationId xmlns:a16="http://schemas.microsoft.com/office/drawing/2014/main" id="{C990EFB0-3D55-4D84-BBD2-E3E94BCED4B6}"/>
              </a:ext>
            </a:extLst>
          </p:cNvPr>
          <p:cNvSpPr/>
          <p:nvPr/>
        </p:nvSpPr>
        <p:spPr>
          <a:xfrm>
            <a:off x="10134313" y="1891082"/>
            <a:ext cx="333828" cy="360366"/>
          </a:xfrm>
          <a:prstGeom prst="su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7A8C4F-2BB9-48C1-8F7B-B2DCD1A5B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654" y="4308363"/>
            <a:ext cx="2347934" cy="17632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1C8795-BE19-47D6-AC8E-E170C23A5D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8126" y="4535420"/>
            <a:ext cx="2433367" cy="131641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093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/>
      <p:bldP spid="35" grpId="0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0400" y="9545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520E6CD7-9250-4DF7-8F15-6E9ED3BEE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43998" y="703580"/>
            <a:ext cx="1704003" cy="6970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2DF518-C7A2-44FF-B499-6B8C3D67FF59}"/>
              </a:ext>
            </a:extLst>
          </p:cNvPr>
          <p:cNvSpPr txBox="1"/>
          <p:nvPr/>
        </p:nvSpPr>
        <p:spPr>
          <a:xfrm>
            <a:off x="635602" y="69336"/>
            <a:ext cx="1085850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B35C6DC-F1C4-4A22-B2AD-E3E3CEF2CDA7}"/>
              </a:ext>
            </a:extLst>
          </p:cNvPr>
          <p:cNvSpPr/>
          <p:nvPr/>
        </p:nvSpPr>
        <p:spPr>
          <a:xfrm>
            <a:off x="3870232" y="1412753"/>
            <a:ext cx="4438836" cy="6970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 xúc của người lính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8F6645A-EE19-4199-AE72-9E8F8BA08407}"/>
              </a:ext>
            </a:extLst>
          </p:cNvPr>
          <p:cNvSpPr/>
          <p:nvPr/>
        </p:nvSpPr>
        <p:spPr>
          <a:xfrm>
            <a:off x="1773748" y="2259223"/>
            <a:ext cx="4154641" cy="3620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”: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mép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848881A-3A54-4138-9437-8C964650A24F}"/>
              </a:ext>
            </a:extLst>
          </p:cNvPr>
          <p:cNvSpPr/>
          <p:nvPr/>
        </p:nvSpPr>
        <p:spPr>
          <a:xfrm>
            <a:off x="6250911" y="2296536"/>
            <a:ext cx="4154641" cy="23183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hỉnh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Ồ,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...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80561-0CA0-49B7-92F2-D09A071AB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7209" y="3823943"/>
            <a:ext cx="2778305" cy="2083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986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6750" y="9799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2DF518-C7A2-44FF-B499-6B8C3D67FF59}"/>
              </a:ext>
            </a:extLst>
          </p:cNvPr>
          <p:cNvSpPr txBox="1"/>
          <p:nvPr/>
        </p:nvSpPr>
        <p:spPr>
          <a:xfrm>
            <a:off x="635602" y="69336"/>
            <a:ext cx="1085850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AAC3B4-08AC-418F-B2AE-EB0C4C0FB07D}"/>
              </a:ext>
            </a:extLst>
          </p:cNvPr>
          <p:cNvSpPr txBox="1"/>
          <p:nvPr/>
        </p:nvSpPr>
        <p:spPr>
          <a:xfrm>
            <a:off x="4437534" y="737841"/>
            <a:ext cx="3163416" cy="66864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B2A43D-40CC-4834-AD81-786174EA378E}"/>
              </a:ext>
            </a:extLst>
          </p:cNvPr>
          <p:cNvSpPr/>
          <p:nvPr/>
        </p:nvSpPr>
        <p:spPr>
          <a:xfrm>
            <a:off x="4879765" y="1580492"/>
            <a:ext cx="2441752" cy="144517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  nghệ thuật</a:t>
            </a:r>
            <a:endParaRPr lang="en-US" sz="320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850C6B-533A-4977-B7EE-5F3FE27EA350}"/>
              </a:ext>
            </a:extLst>
          </p:cNvPr>
          <p:cNvSpPr/>
          <p:nvPr/>
        </p:nvSpPr>
        <p:spPr>
          <a:xfrm>
            <a:off x="1133953" y="3078575"/>
            <a:ext cx="4642838" cy="8925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5, 6, 7</a:t>
            </a:r>
            <a:endParaRPr lang="en-US" sz="3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07BAAC-333A-4850-BBCA-543090D4E870}"/>
              </a:ext>
            </a:extLst>
          </p:cNvPr>
          <p:cNvSpPr/>
          <p:nvPr/>
        </p:nvSpPr>
        <p:spPr>
          <a:xfrm>
            <a:off x="6415211" y="3078575"/>
            <a:ext cx="4642838" cy="8925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8, 9</a:t>
            </a:r>
            <a:endParaRPr lang="en-US" sz="32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91FAB74-46DC-4E51-9353-5D307C4EE72F}"/>
              </a:ext>
            </a:extLst>
          </p:cNvPr>
          <p:cNvSpPr/>
          <p:nvPr/>
        </p:nvSpPr>
        <p:spPr>
          <a:xfrm>
            <a:off x="4907284" y="4176074"/>
            <a:ext cx="2441752" cy="144517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EE99FBA5-7EBC-4D91-A184-838A382C73D3}"/>
              </a:ext>
            </a:extLst>
          </p:cNvPr>
          <p:cNvSpPr/>
          <p:nvPr/>
        </p:nvSpPr>
        <p:spPr>
          <a:xfrm>
            <a:off x="7402009" y="4639383"/>
            <a:ext cx="484632" cy="484632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41213D23-FE4E-4DFF-9837-BF9AA744D54A}"/>
              </a:ext>
            </a:extLst>
          </p:cNvPr>
          <p:cNvSpPr/>
          <p:nvPr/>
        </p:nvSpPr>
        <p:spPr>
          <a:xfrm rot="10606272">
            <a:off x="4356415" y="4702764"/>
            <a:ext cx="484632" cy="484632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7D8A9F-8144-4658-88B5-9D91AA8C9E29}"/>
              </a:ext>
            </a:extLst>
          </p:cNvPr>
          <p:cNvSpPr txBox="1"/>
          <p:nvPr/>
        </p:nvSpPr>
        <p:spPr>
          <a:xfrm>
            <a:off x="1270539" y="4302508"/>
            <a:ext cx="30196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04964F-D970-47E7-8BDE-33C62816A9E7}"/>
              </a:ext>
            </a:extLst>
          </p:cNvPr>
          <p:cNvSpPr txBox="1"/>
          <p:nvPr/>
        </p:nvSpPr>
        <p:spPr>
          <a:xfrm>
            <a:off x="7901824" y="4226451"/>
            <a:ext cx="32402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khoẻ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khoắn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mẽ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tràn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0A32C46-B041-48CB-ABB8-B4EBB47E5E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82" t="31418" r="20513"/>
          <a:stretch/>
        </p:blipFill>
        <p:spPr>
          <a:xfrm>
            <a:off x="1817738" y="1294814"/>
            <a:ext cx="2031116" cy="1583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EF777E8-630E-4298-AAC2-D87A31F16F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7045" y="1315811"/>
            <a:ext cx="2109788" cy="1582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7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3" grpId="0" animBg="1"/>
      <p:bldP spid="24" grpId="0" animBg="1"/>
      <p:bldP spid="18" grpId="0" animBg="1"/>
      <p:bldP spid="28" grpId="0" animBg="1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6750" y="9799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2DF518-C7A2-44FF-B499-6B8C3D67FF59}"/>
              </a:ext>
            </a:extLst>
          </p:cNvPr>
          <p:cNvSpPr txBox="1"/>
          <p:nvPr/>
        </p:nvSpPr>
        <p:spPr>
          <a:xfrm>
            <a:off x="635602" y="69336"/>
            <a:ext cx="1085850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AAC3B4-08AC-418F-B2AE-EB0C4C0FB07D}"/>
              </a:ext>
            </a:extLst>
          </p:cNvPr>
          <p:cNvSpPr txBox="1"/>
          <p:nvPr/>
        </p:nvSpPr>
        <p:spPr>
          <a:xfrm>
            <a:off x="4437534" y="737841"/>
            <a:ext cx="3163416" cy="66864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*</a:t>
            </a:r>
            <a:r>
              <a:rPr kumimoji="0" lang="en-US" sz="3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91FAB74-46DC-4E51-9353-5D307C4EE72F}"/>
              </a:ext>
            </a:extLst>
          </p:cNvPr>
          <p:cNvSpPr/>
          <p:nvPr/>
        </p:nvSpPr>
        <p:spPr>
          <a:xfrm>
            <a:off x="4861337" y="3261227"/>
            <a:ext cx="2441752" cy="144517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EE99FBA5-7EBC-4D91-A184-838A382C73D3}"/>
              </a:ext>
            </a:extLst>
          </p:cNvPr>
          <p:cNvSpPr/>
          <p:nvPr/>
        </p:nvSpPr>
        <p:spPr>
          <a:xfrm>
            <a:off x="7356062" y="3724536"/>
            <a:ext cx="484632" cy="484632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41213D23-FE4E-4DFF-9837-BF9AA744D54A}"/>
              </a:ext>
            </a:extLst>
          </p:cNvPr>
          <p:cNvSpPr/>
          <p:nvPr/>
        </p:nvSpPr>
        <p:spPr>
          <a:xfrm rot="10606272">
            <a:off x="4310468" y="3787917"/>
            <a:ext cx="484632" cy="484632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0A32C46-B041-48CB-ABB8-B4EBB47E5E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82" t="31418" r="20513"/>
          <a:stretch/>
        </p:blipFill>
        <p:spPr>
          <a:xfrm>
            <a:off x="1817738" y="1294814"/>
            <a:ext cx="2031116" cy="1583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3F349B-1E73-47D3-A6C6-38536F12DBCF}"/>
              </a:ext>
            </a:extLst>
          </p:cNvPr>
          <p:cNvSpPr txBox="1"/>
          <p:nvPr/>
        </p:nvSpPr>
        <p:spPr>
          <a:xfrm>
            <a:off x="1187274" y="3195685"/>
            <a:ext cx="26945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endParaRPr lang="en-US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510AC0-4B91-46CA-B2E5-D9FACFDA63F4}"/>
              </a:ext>
            </a:extLst>
          </p:cNvPr>
          <p:cNvSpPr txBox="1"/>
          <p:nvPr/>
        </p:nvSpPr>
        <p:spPr>
          <a:xfrm>
            <a:off x="8109445" y="3195685"/>
            <a:ext cx="28360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</a:t>
            </a: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06C411-2C68-40F9-9956-A86B619BA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633" y="1294814"/>
            <a:ext cx="2205812" cy="1749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9DF56B-D3B2-401C-88CB-36C9AA07A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9755" y="1429947"/>
            <a:ext cx="2805976" cy="1874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92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28" grpId="0" animBg="1"/>
      <p:bldP spid="26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6750" y="9799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sp>
        <p:nvSpPr>
          <p:cNvPr id="2" name="Diamond 1">
            <a:extLst>
              <a:ext uri="{FF2B5EF4-FFF2-40B4-BE49-F238E27FC236}">
                <a16:creationId xmlns:a16="http://schemas.microsoft.com/office/drawing/2014/main" id="{8B877EE8-0802-40C5-A7A0-2DC9A5D19767}"/>
              </a:ext>
            </a:extLst>
          </p:cNvPr>
          <p:cNvSpPr/>
          <p:nvPr/>
        </p:nvSpPr>
        <p:spPr>
          <a:xfrm>
            <a:off x="3200401" y="0"/>
            <a:ext cx="5657850" cy="1130300"/>
          </a:xfrm>
          <a:prstGeom prst="diamond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III. TỔNG KẾT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35D698C0-1434-493B-BC21-080475CC7AA5}"/>
              </a:ext>
            </a:extLst>
          </p:cNvPr>
          <p:cNvSpPr/>
          <p:nvPr/>
        </p:nvSpPr>
        <p:spPr>
          <a:xfrm>
            <a:off x="3496467" y="1282268"/>
            <a:ext cx="5100638" cy="748859"/>
          </a:xfrm>
          <a:prstGeom prst="hexagon">
            <a:avLst/>
          </a:prstGeom>
          <a:solidFill>
            <a:srgbClr val="00B0F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Đặc sắc nội dung</a:t>
            </a:r>
            <a:endParaRPr lang="en-US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76ABED8-A34A-47CD-9275-B5D5148C8BEF}"/>
              </a:ext>
            </a:extLst>
          </p:cNvPr>
          <p:cNvSpPr/>
          <p:nvPr/>
        </p:nvSpPr>
        <p:spPr>
          <a:xfrm>
            <a:off x="1174801" y="2294517"/>
            <a:ext cx="5100638" cy="123463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 cảm hứng của nhân vật trữ tình trong bài thơ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F56A72-C472-49C4-8A86-C6C5E88AFE74}"/>
              </a:ext>
            </a:extLst>
          </p:cNvPr>
          <p:cNvSpPr/>
          <p:nvPr/>
        </p:nvSpPr>
        <p:spPr>
          <a:xfrm>
            <a:off x="900792" y="3889234"/>
            <a:ext cx="1890457" cy="1769788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nghịch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C34F4FD-835D-43A2-A9F9-01314ACFD53E}"/>
              </a:ext>
            </a:extLst>
          </p:cNvPr>
          <p:cNvSpPr/>
          <p:nvPr/>
        </p:nvSpPr>
        <p:spPr>
          <a:xfrm>
            <a:off x="2822756" y="3889234"/>
            <a:ext cx="1890457" cy="1769788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 tư, sâu lắng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09980E-F686-4F59-AAC3-1391CE5A41E7}"/>
              </a:ext>
            </a:extLst>
          </p:cNvPr>
          <p:cNvSpPr/>
          <p:nvPr/>
        </p:nvSpPr>
        <p:spPr>
          <a:xfrm>
            <a:off x="4725503" y="3889234"/>
            <a:ext cx="1890457" cy="1769788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D177BE4-0E20-4B8D-B875-20C944C785E5}"/>
              </a:ext>
            </a:extLst>
          </p:cNvPr>
          <p:cNvSpPr/>
          <p:nvPr/>
        </p:nvSpPr>
        <p:spPr>
          <a:xfrm>
            <a:off x="7125071" y="2143290"/>
            <a:ext cx="3659114" cy="2135853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0167AD2-D05F-4569-82F6-07DF07B18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3023" y="4607828"/>
            <a:ext cx="3209633" cy="1249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39" grpId="0" animBg="1"/>
      <p:bldP spid="40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6750" y="9799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75297" y="1028700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sp>
        <p:nvSpPr>
          <p:cNvPr id="2" name="Diamond 1">
            <a:extLst>
              <a:ext uri="{FF2B5EF4-FFF2-40B4-BE49-F238E27FC236}">
                <a16:creationId xmlns:a16="http://schemas.microsoft.com/office/drawing/2014/main" id="{8B877EE8-0802-40C5-A7A0-2DC9A5D19767}"/>
              </a:ext>
            </a:extLst>
          </p:cNvPr>
          <p:cNvSpPr/>
          <p:nvPr/>
        </p:nvSpPr>
        <p:spPr>
          <a:xfrm>
            <a:off x="3200401" y="0"/>
            <a:ext cx="5657850" cy="950977"/>
          </a:xfrm>
          <a:prstGeom prst="diamond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III. TỔNG KẾT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09B603-E311-4E78-8B84-C041050E3841}"/>
              </a:ext>
            </a:extLst>
          </p:cNvPr>
          <p:cNvGrpSpPr/>
          <p:nvPr/>
        </p:nvGrpSpPr>
        <p:grpSpPr>
          <a:xfrm>
            <a:off x="2026195" y="1529939"/>
            <a:ext cx="8126909" cy="3798122"/>
            <a:chOff x="2032545" y="2712723"/>
            <a:chExt cx="8126909" cy="22330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C92D866-4ADF-4268-AE7F-8864B3615E48}"/>
                </a:ext>
              </a:extLst>
            </p:cNvPr>
            <p:cNvSpPr/>
            <p:nvPr/>
          </p:nvSpPr>
          <p:spPr>
            <a:xfrm>
              <a:off x="6096000" y="3179489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9510"/>
                  </a:lnTo>
                  <a:lnTo>
                    <a:pt x="2875309" y="249510"/>
                  </a:lnTo>
                  <a:lnTo>
                    <a:pt x="2875309" y="499020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34F6D3B-8956-41B4-BD46-789AD299DAD8}"/>
                </a:ext>
              </a:extLst>
            </p:cNvPr>
            <p:cNvSpPr/>
            <p:nvPr/>
          </p:nvSpPr>
          <p:spPr>
            <a:xfrm>
              <a:off x="6050280" y="3179489"/>
              <a:ext cx="91440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28E82DF-4C4D-412F-9092-31C58E1742EE}"/>
                </a:ext>
              </a:extLst>
            </p:cNvPr>
            <p:cNvSpPr/>
            <p:nvPr/>
          </p:nvSpPr>
          <p:spPr>
            <a:xfrm>
              <a:off x="3220690" y="3179489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75309" y="0"/>
                  </a:moveTo>
                  <a:lnTo>
                    <a:pt x="2875309" y="249510"/>
                  </a:lnTo>
                  <a:lnTo>
                    <a:pt x="0" y="249510"/>
                  </a:lnTo>
                  <a:lnTo>
                    <a:pt x="0" y="499020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A85A082-74AE-407D-BF73-1FC12B9EA7B5}"/>
                </a:ext>
              </a:extLst>
            </p:cNvPr>
            <p:cNvSpPr/>
            <p:nvPr/>
          </p:nvSpPr>
          <p:spPr>
            <a:xfrm>
              <a:off x="4443579" y="2712723"/>
              <a:ext cx="3525951" cy="499020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30A178-09A5-430E-8604-33F739D0DC1D}"/>
                </a:ext>
              </a:extLst>
            </p:cNvPr>
            <p:cNvSpPr/>
            <p:nvPr/>
          </p:nvSpPr>
          <p:spPr>
            <a:xfrm>
              <a:off x="2032545" y="3426764"/>
              <a:ext cx="2376289" cy="1518995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lính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76CAB5-B180-4544-923F-0881D6EC7744}"/>
                </a:ext>
              </a:extLst>
            </p:cNvPr>
            <p:cNvSpPr/>
            <p:nvPr/>
          </p:nvSpPr>
          <p:spPr>
            <a:xfrm>
              <a:off x="4907855" y="3426764"/>
              <a:ext cx="2376289" cy="1518995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ngang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đùa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1F6E346-372A-4C6B-B410-17AFFD2440E4}"/>
                </a:ext>
              </a:extLst>
            </p:cNvPr>
            <p:cNvSpPr/>
            <p:nvPr/>
          </p:nvSpPr>
          <p:spPr>
            <a:xfrm>
              <a:off x="7783165" y="3426764"/>
              <a:ext cx="2376289" cy="1518995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so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6750" y="979924"/>
            <a:ext cx="10858500" cy="5255776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9846" y="197444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35" y="5444702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sp>
        <p:nvSpPr>
          <p:cNvPr id="2" name="Diamond 1">
            <a:extLst>
              <a:ext uri="{FF2B5EF4-FFF2-40B4-BE49-F238E27FC236}">
                <a16:creationId xmlns:a16="http://schemas.microsoft.com/office/drawing/2014/main" id="{8B877EE8-0802-40C5-A7A0-2DC9A5D19767}"/>
              </a:ext>
            </a:extLst>
          </p:cNvPr>
          <p:cNvSpPr/>
          <p:nvPr/>
        </p:nvSpPr>
        <p:spPr>
          <a:xfrm>
            <a:off x="3200401" y="0"/>
            <a:ext cx="5657850" cy="915190"/>
          </a:xfrm>
          <a:prstGeom prst="diamond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D59565-8B7C-45E4-817C-8C32EB5FD164}"/>
              </a:ext>
            </a:extLst>
          </p:cNvPr>
          <p:cNvSpPr txBox="1"/>
          <p:nvPr/>
        </p:nvSpPr>
        <p:spPr>
          <a:xfrm>
            <a:off x="969560" y="1130300"/>
            <a:ext cx="108585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498548-C9A3-4857-BBE6-A88B44E49CF1}"/>
              </a:ext>
            </a:extLst>
          </p:cNvPr>
          <p:cNvSpPr txBox="1"/>
          <p:nvPr/>
        </p:nvSpPr>
        <p:spPr>
          <a:xfrm>
            <a:off x="969560" y="1870320"/>
            <a:ext cx="5902778" cy="352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80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XX?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9ACD7F-563A-430F-9D22-230E562718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57"/>
          <a:stretch/>
        </p:blipFill>
        <p:spPr>
          <a:xfrm>
            <a:off x="7306592" y="2197040"/>
            <a:ext cx="3426279" cy="3181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294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6750" y="534461"/>
            <a:ext cx="10858500" cy="6033233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9846" y="197444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8630" y="5862899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sp>
        <p:nvSpPr>
          <p:cNvPr id="2" name="Diamond 1">
            <a:extLst>
              <a:ext uri="{FF2B5EF4-FFF2-40B4-BE49-F238E27FC236}">
                <a16:creationId xmlns:a16="http://schemas.microsoft.com/office/drawing/2014/main" id="{8B877EE8-0802-40C5-A7A0-2DC9A5D19767}"/>
              </a:ext>
            </a:extLst>
          </p:cNvPr>
          <p:cNvSpPr/>
          <p:nvPr/>
        </p:nvSpPr>
        <p:spPr>
          <a:xfrm>
            <a:off x="3227762" y="162577"/>
            <a:ext cx="5657850" cy="770860"/>
          </a:xfrm>
          <a:prstGeom prst="diamond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3C22C6-08A7-4094-A843-0D578F31098E}"/>
              </a:ext>
            </a:extLst>
          </p:cNvPr>
          <p:cNvSpPr txBox="1"/>
          <p:nvPr/>
        </p:nvSpPr>
        <p:spPr>
          <a:xfrm>
            <a:off x="990445" y="822018"/>
            <a:ext cx="10130972" cy="5102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marR="196850" algn="ctr">
              <a:lnSpc>
                <a:spcPct val="130000"/>
              </a:lnSpc>
              <a:spcAft>
                <a:spcPts val="0"/>
              </a:spcAft>
              <a:tabLst>
                <a:tab pos="669925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XX.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Vượt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vọng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ý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42842" y="767209"/>
            <a:ext cx="7256209" cy="5593232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43255" y="654700"/>
            <a:ext cx="1978183" cy="10917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94790" y="5131496"/>
            <a:ext cx="1273149" cy="13158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9548" y="810536"/>
            <a:ext cx="1707351" cy="14783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80568" y="5421624"/>
            <a:ext cx="1674645" cy="9388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32021" y="2680387"/>
            <a:ext cx="1748358" cy="14972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27656">
            <a:off x="259909" y="3348359"/>
            <a:ext cx="1252243" cy="126595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14686" y="510710"/>
            <a:ext cx="3562629" cy="9003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5A87CE-289D-49B8-BCB7-E2F9971334C2}"/>
              </a:ext>
            </a:extLst>
          </p:cNvPr>
          <p:cNvSpPr txBox="1"/>
          <p:nvPr/>
        </p:nvSpPr>
        <p:spPr>
          <a:xfrm>
            <a:off x="3026303" y="1975799"/>
            <a:ext cx="4450952" cy="2901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Kể tên những tác phẩm thơ viết về hình tượng người lính trong kháng chiến mà em biết?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882CC5-E014-4997-8DF1-9168F743538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785"/>
          <a:stretch/>
        </p:blipFill>
        <p:spPr>
          <a:xfrm>
            <a:off x="7738119" y="2076570"/>
            <a:ext cx="3391619" cy="3181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6750" y="534461"/>
            <a:ext cx="10858500" cy="6033233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9846" y="197444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8630" y="5862899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1C2AAA-DBFD-468A-BB07-90778ECFB6B3}"/>
              </a:ext>
            </a:extLst>
          </p:cNvPr>
          <p:cNvSpPr/>
          <p:nvPr/>
        </p:nvSpPr>
        <p:spPr>
          <a:xfrm>
            <a:off x="1519031" y="1299911"/>
            <a:ext cx="9141237" cy="44308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A447E05-0607-4C92-9EEE-699B2E9494AD}"/>
              </a:ext>
            </a:extLst>
          </p:cNvPr>
          <p:cNvSpPr/>
          <p:nvPr/>
        </p:nvSpPr>
        <p:spPr>
          <a:xfrm>
            <a:off x="3605109" y="946427"/>
            <a:ext cx="4969081" cy="679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BÀI THƠ</a:t>
            </a:r>
          </a:p>
        </p:txBody>
      </p:sp>
      <p:sp>
        <p:nvSpPr>
          <p:cNvPr id="19" name="Scroll: Vertical 18">
            <a:extLst>
              <a:ext uri="{FF2B5EF4-FFF2-40B4-BE49-F238E27FC236}">
                <a16:creationId xmlns:a16="http://schemas.microsoft.com/office/drawing/2014/main" id="{5587EFF2-13C7-4E5F-9B58-447E5F6406FA}"/>
              </a:ext>
            </a:extLst>
          </p:cNvPr>
          <p:cNvSpPr/>
          <p:nvPr/>
        </p:nvSpPr>
        <p:spPr>
          <a:xfrm>
            <a:off x="2063314" y="1758472"/>
            <a:ext cx="3571875" cy="3799618"/>
          </a:xfrm>
          <a:prstGeom prst="verticalScroll">
            <a:avLst>
              <a:gd name="adj" fmla="val 53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Scroll: Vertical 19">
            <a:extLst>
              <a:ext uri="{FF2B5EF4-FFF2-40B4-BE49-F238E27FC236}">
                <a16:creationId xmlns:a16="http://schemas.microsoft.com/office/drawing/2014/main" id="{60C40340-6941-4608-8C35-F0FB73409A6B}"/>
              </a:ext>
            </a:extLst>
          </p:cNvPr>
          <p:cNvSpPr/>
          <p:nvPr/>
        </p:nvSpPr>
        <p:spPr>
          <a:xfrm>
            <a:off x="6544111" y="1738343"/>
            <a:ext cx="3571875" cy="3799618"/>
          </a:xfrm>
          <a:prstGeom prst="verticalScroll">
            <a:avLst>
              <a:gd name="adj" fmla="val 53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9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6750" y="534461"/>
            <a:ext cx="10858500" cy="6033233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9846" y="197444"/>
            <a:ext cx="1441788" cy="12346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1103732" y="672112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8630" y="5862899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95815" y="5332763"/>
            <a:ext cx="983395" cy="1095679"/>
          </a:xfrm>
          <a:prstGeom prst="rect">
            <a:avLst/>
          </a:prstGeom>
        </p:spPr>
      </p:pic>
      <p:sp>
        <p:nvSpPr>
          <p:cNvPr id="18" name="Diamond 17">
            <a:extLst>
              <a:ext uri="{FF2B5EF4-FFF2-40B4-BE49-F238E27FC236}">
                <a16:creationId xmlns:a16="http://schemas.microsoft.com/office/drawing/2014/main" id="{C75CFC29-4429-49F7-B4C7-268B1027085D}"/>
              </a:ext>
            </a:extLst>
          </p:cNvPr>
          <p:cNvSpPr/>
          <p:nvPr/>
        </p:nvSpPr>
        <p:spPr>
          <a:xfrm>
            <a:off x="3200401" y="85728"/>
            <a:ext cx="5657850" cy="915190"/>
          </a:xfrm>
          <a:prstGeom prst="diamond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VẬN DỤNG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26C0C2-BABA-410A-9EC6-439EB6ED09AB}"/>
              </a:ext>
            </a:extLst>
          </p:cNvPr>
          <p:cNvSpPr txBox="1"/>
          <p:nvPr/>
        </p:nvSpPr>
        <p:spPr>
          <a:xfrm>
            <a:off x="1498267" y="1237810"/>
            <a:ext cx="610076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E39C39-89B9-4503-ABD2-6BA8DBC27DA1}"/>
              </a:ext>
            </a:extLst>
          </p:cNvPr>
          <p:cNvSpPr txBox="1"/>
          <p:nvPr/>
        </p:nvSpPr>
        <p:spPr>
          <a:xfrm>
            <a:off x="2587638" y="2093328"/>
            <a:ext cx="7093743" cy="322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– 8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29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B37D7F-CF7A-4F8A-978B-92DAC31FB42B}"/>
              </a:ext>
            </a:extLst>
          </p:cNvPr>
          <p:cNvSpPr txBox="1"/>
          <p:nvPr/>
        </p:nvSpPr>
        <p:spPr>
          <a:xfrm>
            <a:off x="660400" y="353869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83D5BF-6C05-4E3E-9171-5A3B5CEB2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547579"/>
              </p:ext>
            </p:extLst>
          </p:nvPr>
        </p:nvGraphicFramePr>
        <p:xfrm>
          <a:off x="660400" y="1130300"/>
          <a:ext cx="10858500" cy="451771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911225">
                  <a:extLst>
                    <a:ext uri="{9D8B030D-6E8A-4147-A177-3AD203B41FA5}">
                      <a16:colId xmlns:a16="http://schemas.microsoft.com/office/drawing/2014/main" val="220808127"/>
                    </a:ext>
                  </a:extLst>
                </a:gridCol>
                <a:gridCol w="6923512">
                  <a:extLst>
                    <a:ext uri="{9D8B030D-6E8A-4147-A177-3AD203B41FA5}">
                      <a16:colId xmlns:a16="http://schemas.microsoft.com/office/drawing/2014/main" val="2296369159"/>
                    </a:ext>
                  </a:extLst>
                </a:gridCol>
                <a:gridCol w="1521005">
                  <a:extLst>
                    <a:ext uri="{9D8B030D-6E8A-4147-A177-3AD203B41FA5}">
                      <a16:colId xmlns:a16="http://schemas.microsoft.com/office/drawing/2014/main" val="3108251207"/>
                    </a:ext>
                  </a:extLst>
                </a:gridCol>
                <a:gridCol w="1502758">
                  <a:extLst>
                    <a:ext uri="{9D8B030D-6E8A-4147-A177-3AD203B41FA5}">
                      <a16:colId xmlns:a16="http://schemas.microsoft.com/office/drawing/2014/main" val="2235959993"/>
                    </a:ext>
                  </a:extLst>
                </a:gridCol>
              </a:tblGrid>
              <a:tr h="19801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2714211959"/>
                  </a:ext>
                </a:extLst>
              </a:tr>
              <a:tr h="41798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 bảo hình thức đoạn văn  với dung lượng khoảng 6 – 8 dòng.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1725802820"/>
                  </a:ext>
                </a:extLst>
              </a:tr>
              <a:tr h="63796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đúng chủ đề: chia sẻ cảm nhận, suy nghĩ,.. nếu em là khán giả trong buổi biểu diễn văn nghệ của người lính đảo.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2510897727"/>
                  </a:ext>
                </a:extLst>
              </a:tr>
              <a:tr h="19801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3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3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2761345818"/>
                  </a:ext>
                </a:extLst>
              </a:tr>
              <a:tr h="41798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1368028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0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2F9686-EE4C-45DF-89FA-C772A03E69B2}"/>
              </a:ext>
            </a:extLst>
          </p:cNvPr>
          <p:cNvSpPr txBox="1"/>
          <p:nvPr/>
        </p:nvSpPr>
        <p:spPr>
          <a:xfrm>
            <a:off x="609600" y="279695"/>
            <a:ext cx="109347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2CED0BA4-2664-4F92-9D0E-7F8DBDCCE0F4}"/>
              </a:ext>
            </a:extLst>
          </p:cNvPr>
          <p:cNvGrpSpPr/>
          <p:nvPr/>
        </p:nvGrpSpPr>
        <p:grpSpPr>
          <a:xfrm>
            <a:off x="1278097" y="1630758"/>
            <a:ext cx="4494053" cy="3596483"/>
            <a:chOff x="0" y="0"/>
            <a:chExt cx="8385303" cy="1097280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4D6DA8DA-5A24-4355-B67A-6E0ABA87A767}"/>
                </a:ext>
              </a:extLst>
            </p:cNvPr>
            <p:cNvGrpSpPr/>
            <p:nvPr/>
          </p:nvGrpSpPr>
          <p:grpSpPr>
            <a:xfrm rot="5400000">
              <a:off x="-790228" y="1797269"/>
              <a:ext cx="10566400" cy="7784662"/>
              <a:chOff x="0" y="0"/>
              <a:chExt cx="6783283" cy="4997498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0413D694-2AF3-4DCA-882B-56D6DA818CA3}"/>
                  </a:ext>
                </a:extLst>
              </p:cNvPr>
              <p:cNvSpPr/>
              <p:nvPr/>
            </p:nvSpPr>
            <p:spPr>
              <a:xfrm>
                <a:off x="31750" y="31750"/>
                <a:ext cx="6719783" cy="4933998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A202906-71E9-409C-B49F-6C75A7087D33}"/>
                  </a:ext>
                </a:extLst>
              </p:cNvPr>
              <p:cNvSpPr/>
              <p:nvPr/>
            </p:nvSpPr>
            <p:spPr>
              <a:xfrm>
                <a:off x="0" y="0"/>
                <a:ext cx="6783284" cy="499749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E3A97ECC-9DDA-4443-A2A7-B612861DCC4C}"/>
                </a:ext>
              </a:extLst>
            </p:cNvPr>
            <p:cNvGrpSpPr/>
            <p:nvPr/>
          </p:nvGrpSpPr>
          <p:grpSpPr>
            <a:xfrm rot="5400000">
              <a:off x="-1291766" y="1291766"/>
              <a:ext cx="10603175" cy="8019644"/>
              <a:chOff x="0" y="0"/>
              <a:chExt cx="6806891" cy="5148349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FB230753-C138-4C9E-905F-85DEB17BA85A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BBF1B975-5484-46D3-A16C-4BCE550E93D9}"/>
                  </a:ext>
                </a:extLst>
              </p:cNvPr>
              <p:cNvSpPr/>
              <p:nvPr/>
            </p:nvSpPr>
            <p:spPr>
              <a:xfrm>
                <a:off x="0" y="0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11" name="Group 2">
            <a:extLst>
              <a:ext uri="{FF2B5EF4-FFF2-40B4-BE49-F238E27FC236}">
                <a16:creationId xmlns:a16="http://schemas.microsoft.com/office/drawing/2014/main" id="{B393B0AF-9C03-4C1D-A288-87BD7312BC90}"/>
              </a:ext>
            </a:extLst>
          </p:cNvPr>
          <p:cNvGrpSpPr/>
          <p:nvPr/>
        </p:nvGrpSpPr>
        <p:grpSpPr>
          <a:xfrm>
            <a:off x="6381751" y="1646968"/>
            <a:ext cx="4494053" cy="3596483"/>
            <a:chOff x="0" y="0"/>
            <a:chExt cx="8385303" cy="10972800"/>
          </a:xfrm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C7B981B5-3997-4538-B100-B70E3376808A}"/>
                </a:ext>
              </a:extLst>
            </p:cNvPr>
            <p:cNvGrpSpPr/>
            <p:nvPr/>
          </p:nvGrpSpPr>
          <p:grpSpPr>
            <a:xfrm rot="5400000">
              <a:off x="-790228" y="1797269"/>
              <a:ext cx="10566400" cy="7784662"/>
              <a:chOff x="0" y="0"/>
              <a:chExt cx="6783283" cy="4997498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79746592-4211-4984-AF44-8F3D64FAFE29}"/>
                  </a:ext>
                </a:extLst>
              </p:cNvPr>
              <p:cNvSpPr/>
              <p:nvPr/>
            </p:nvSpPr>
            <p:spPr>
              <a:xfrm>
                <a:off x="31750" y="31750"/>
                <a:ext cx="6719783" cy="4933998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18405FE6-7EF6-4720-A121-7F201E0E9B56}"/>
                  </a:ext>
                </a:extLst>
              </p:cNvPr>
              <p:cNvSpPr/>
              <p:nvPr/>
            </p:nvSpPr>
            <p:spPr>
              <a:xfrm>
                <a:off x="0" y="0"/>
                <a:ext cx="6783284" cy="499749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8DF23FF3-B826-45F9-8890-857898555806}"/>
                </a:ext>
              </a:extLst>
            </p:cNvPr>
            <p:cNvGrpSpPr/>
            <p:nvPr/>
          </p:nvGrpSpPr>
          <p:grpSpPr>
            <a:xfrm rot="5400000">
              <a:off x="-1291766" y="1291766"/>
              <a:ext cx="10603175" cy="8019644"/>
              <a:chOff x="0" y="0"/>
              <a:chExt cx="6806891" cy="5148349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0AE862CD-A2AF-4FAB-86A1-12CE2BF24490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83E9601B-B58E-48B3-B515-A05FD9768D37}"/>
                  </a:ext>
                </a:extLst>
              </p:cNvPr>
              <p:cNvSpPr/>
              <p:nvPr/>
            </p:nvSpPr>
            <p:spPr>
              <a:xfrm>
                <a:off x="0" y="0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19D7AF8-46E5-48F5-A6F3-DCD800B9C954}"/>
              </a:ext>
            </a:extLst>
          </p:cNvPr>
          <p:cNvSpPr txBox="1"/>
          <p:nvPr/>
        </p:nvSpPr>
        <p:spPr>
          <a:xfrm>
            <a:off x="1175147" y="1049042"/>
            <a:ext cx="1953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7587CD-1CFC-462C-9F34-A1166AC44577}"/>
              </a:ext>
            </a:extLst>
          </p:cNvPr>
          <p:cNvSpPr txBox="1"/>
          <p:nvPr/>
        </p:nvSpPr>
        <p:spPr>
          <a:xfrm>
            <a:off x="6201346" y="876269"/>
            <a:ext cx="2329444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33338E-23DC-43D1-84D2-9832B4681784}"/>
              </a:ext>
            </a:extLst>
          </p:cNvPr>
          <p:cNvSpPr txBox="1"/>
          <p:nvPr/>
        </p:nvSpPr>
        <p:spPr>
          <a:xfrm>
            <a:off x="1585457" y="2073839"/>
            <a:ext cx="3683357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8C2790-F12E-4025-8E42-6BBC9346F720}"/>
              </a:ext>
            </a:extLst>
          </p:cNvPr>
          <p:cNvSpPr txBox="1"/>
          <p:nvPr/>
        </p:nvSpPr>
        <p:spPr>
          <a:xfrm>
            <a:off x="6730167" y="1796381"/>
            <a:ext cx="3693587" cy="322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ngâm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múa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kịch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41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84B8B-A9F8-455E-AC5C-20B9C8A5B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217" y="1130300"/>
            <a:ext cx="9664846" cy="34793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68A7D8-368B-44AE-887E-F0440ACBE5CB}"/>
              </a:ext>
            </a:extLst>
          </p:cNvPr>
          <p:cNvSpPr txBox="1"/>
          <p:nvPr/>
        </p:nvSpPr>
        <p:spPr>
          <a:xfrm>
            <a:off x="713390" y="4797347"/>
            <a:ext cx="1085850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nl-NL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 có hiểu biết gì về quần đảo Trường Sa và cuộc sống của những người chiến sĩ trên các đảo ấy?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6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Map&#10;&#10;Description automatically generated with low confidence">
            <a:extLst>
              <a:ext uri="{FF2B5EF4-FFF2-40B4-BE49-F238E27FC236}">
                <a16:creationId xmlns:a16="http://schemas.microsoft.com/office/drawing/2014/main" id="{3E48BF3D-AE6D-467E-8238-5384CC42B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2" r="9870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Teardrop 2">
            <a:extLst>
              <a:ext uri="{FF2B5EF4-FFF2-40B4-BE49-F238E27FC236}">
                <a16:creationId xmlns:a16="http://schemas.microsoft.com/office/drawing/2014/main" id="{16DCFDB3-FCE7-4290-8F0C-0A460ACE5347}"/>
              </a:ext>
            </a:extLst>
          </p:cNvPr>
          <p:cNvSpPr/>
          <p:nvPr/>
        </p:nvSpPr>
        <p:spPr>
          <a:xfrm>
            <a:off x="1706494" y="1610140"/>
            <a:ext cx="8766313" cy="2590386"/>
          </a:xfrm>
          <a:prstGeom prst="teardrop">
            <a:avLst/>
          </a:prstGeom>
          <a:solidFill>
            <a:schemeClr val="accent4">
              <a:lumMod val="40000"/>
              <a:lumOff val="60000"/>
              <a:alpha val="66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313606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CE7A8-3737-4BA4-8F03-630370C44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4EC793-8E27-4542-9CD3-DC34D33CD9C2}"/>
              </a:ext>
            </a:extLst>
          </p:cNvPr>
          <p:cNvSpPr txBox="1"/>
          <p:nvPr/>
        </p:nvSpPr>
        <p:spPr>
          <a:xfrm>
            <a:off x="660400" y="0"/>
            <a:ext cx="10858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Trò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chơi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“Ai </a:t>
            </a:r>
            <a:r>
              <a:rPr lang="en-US" sz="5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5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nhà</a:t>
            </a:r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5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5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thái</a:t>
            </a:r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?”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3AB562-8036-4F35-8B14-FDAD8347F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346" y="1130300"/>
            <a:ext cx="8169513" cy="432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CE7A8-3737-4BA4-8F03-630370C44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4EC793-8E27-4542-9CD3-DC34D33CD9C2}"/>
              </a:ext>
            </a:extLst>
          </p:cNvPr>
          <p:cNvSpPr txBox="1"/>
          <p:nvPr/>
        </p:nvSpPr>
        <p:spPr>
          <a:xfrm>
            <a:off x="660400" y="0"/>
            <a:ext cx="10858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“Ai </a:t>
            </a:r>
            <a:r>
              <a:rPr kumimoji="0" lang="en-US" sz="5400" b="1" i="1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là</a:t>
            </a:r>
            <a:r>
              <a:rPr kumimoji="0" lang="en-US" sz="5400" b="1" i="1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nhà</a:t>
            </a:r>
            <a:r>
              <a:rPr kumimoji="0" lang="en-US" sz="5400" b="1" i="1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thông</a:t>
            </a:r>
            <a:r>
              <a:rPr kumimoji="0" lang="en-US" sz="5400" b="1" i="1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thái</a:t>
            </a:r>
            <a:r>
              <a:rPr kumimoji="0" lang="en-US" sz="5400" b="1" i="1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?”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EC166-2B74-48B3-8EF6-3C5FE8BA7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326" y="1819224"/>
            <a:ext cx="4118222" cy="4142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6FEC0-3F70-491A-A1CA-7F4C24464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652" y="1132778"/>
            <a:ext cx="4118222" cy="414288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072D1AD-46F3-420C-8335-74B34BB010EE}"/>
              </a:ext>
            </a:extLst>
          </p:cNvPr>
          <p:cNvSpPr/>
          <p:nvPr/>
        </p:nvSpPr>
        <p:spPr>
          <a:xfrm>
            <a:off x="6089650" y="3204219"/>
            <a:ext cx="441478" cy="158644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685800"/>
            <a:ext cx="4192651" cy="5486400"/>
            <a:chOff x="0" y="0"/>
            <a:chExt cx="8385303" cy="10972800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-790228" y="1797269"/>
              <a:ext cx="10566400" cy="7784662"/>
              <a:chOff x="0" y="0"/>
              <a:chExt cx="6783283" cy="499749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6719783" cy="4933998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6783284" cy="499749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5400000">
              <a:off x="-1291766" y="1291766"/>
              <a:ext cx="10603175" cy="8019644"/>
              <a:chOff x="0" y="0"/>
              <a:chExt cx="6806891" cy="514834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30124" y="337254"/>
            <a:ext cx="1704003" cy="6970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6BAD30-8EFC-4101-9B26-0C727160C059}"/>
              </a:ext>
            </a:extLst>
          </p:cNvPr>
          <p:cNvSpPr txBox="1"/>
          <p:nvPr/>
        </p:nvSpPr>
        <p:spPr>
          <a:xfrm>
            <a:off x="5939946" y="487816"/>
            <a:ext cx="6093618" cy="1284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TÌM HIỂU CHUNG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82F5CD5-0899-45DD-A20C-AAF7ABE70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22" y="1059075"/>
            <a:ext cx="3500153" cy="387810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D637C66-4B87-4700-B602-A6ED1470247A}"/>
              </a:ext>
            </a:extLst>
          </p:cNvPr>
          <p:cNvSpPr txBox="1"/>
          <p:nvPr/>
        </p:nvSpPr>
        <p:spPr>
          <a:xfrm>
            <a:off x="651367" y="5154893"/>
            <a:ext cx="4328684" cy="524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7165" algn="ctr">
              <a:lnSpc>
                <a:spcPct val="130000"/>
              </a:lnSpc>
              <a:spcAft>
                <a:spcPts val="1000"/>
              </a:spcAft>
              <a:tabLst>
                <a:tab pos="5715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1958)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341473-C041-41F5-9A72-AA6CE6912A37}"/>
              </a:ext>
            </a:extLst>
          </p:cNvPr>
          <p:cNvSpPr txBox="1"/>
          <p:nvPr/>
        </p:nvSpPr>
        <p:spPr>
          <a:xfrm>
            <a:off x="5122514" y="2022770"/>
            <a:ext cx="6522956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1958,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AB6F56-4D0C-4E41-94A3-3A24B78866A2}"/>
              </a:ext>
            </a:extLst>
          </p:cNvPr>
          <p:cNvSpPr txBox="1"/>
          <p:nvPr/>
        </p:nvSpPr>
        <p:spPr>
          <a:xfrm>
            <a:off x="5154044" y="3352469"/>
            <a:ext cx="6327425" cy="1716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sổ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bay,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AF4FF7B-05FF-4D33-81A9-E373FC2D8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050" y="3932633"/>
            <a:ext cx="1600200" cy="2619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D2933B3-FD70-4C72-BDD4-4F96745B4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223" y="4369630"/>
            <a:ext cx="1546158" cy="223242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11089C7-96BB-4F60-B65F-3927FC0F3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451" y="4937951"/>
            <a:ext cx="1324225" cy="1862192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94C4C-3B17-46BF-A1E4-81DA278C3867}"/>
              </a:ext>
            </a:extLst>
          </p:cNvPr>
          <p:cNvGrpSpPr/>
          <p:nvPr/>
        </p:nvGrpSpPr>
        <p:grpSpPr>
          <a:xfrm>
            <a:off x="660400" y="571500"/>
            <a:ext cx="10858500" cy="5476872"/>
            <a:chOff x="660400" y="571500"/>
            <a:chExt cx="10715620" cy="5476872"/>
          </a:xfrm>
        </p:grpSpPr>
        <p:grpSp>
          <p:nvGrpSpPr>
            <p:cNvPr id="3" name="Group 3"/>
            <p:cNvGrpSpPr/>
            <p:nvPr/>
          </p:nvGrpSpPr>
          <p:grpSpPr>
            <a:xfrm>
              <a:off x="796733" y="673208"/>
              <a:ext cx="10579287" cy="5375164"/>
              <a:chOff x="-127617" y="-134264"/>
              <a:chExt cx="9076935" cy="69393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617" y="-134264"/>
                <a:ext cx="9025176" cy="6852277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-122590" y="-110675"/>
                <a:ext cx="9071908" cy="6915775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C000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60400" y="571500"/>
              <a:ext cx="10573428" cy="5356893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78577" y="182590"/>
            <a:ext cx="1577050" cy="13504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972836" y="128949"/>
            <a:ext cx="930050" cy="10212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9779" y="5623849"/>
            <a:ext cx="896238" cy="917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924593" y="5461261"/>
            <a:ext cx="983395" cy="1095679"/>
          </a:xfrm>
          <a:prstGeom prst="rect">
            <a:avLst/>
          </a:prstGeom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520E6CD7-9250-4DF7-8F15-6E9ED3BEE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65603" y="172100"/>
            <a:ext cx="1704003" cy="6970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D95DC8-C09C-47AB-B938-7BCC9CEB7696}"/>
              </a:ext>
            </a:extLst>
          </p:cNvPr>
          <p:cNvSpPr txBox="1"/>
          <p:nvPr/>
        </p:nvSpPr>
        <p:spPr>
          <a:xfrm>
            <a:off x="1796614" y="730413"/>
            <a:ext cx="704549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ABC618-320B-4BB3-B627-13FB504EAA3D}"/>
              </a:ext>
            </a:extLst>
          </p:cNvPr>
          <p:cNvSpPr txBox="1"/>
          <p:nvPr/>
        </p:nvSpPr>
        <p:spPr>
          <a:xfrm>
            <a:off x="967496" y="1377897"/>
            <a:ext cx="9972675" cy="4526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91440" indent="-457200">
              <a:lnSpc>
                <a:spcPct val="130000"/>
              </a:lnSpc>
              <a:spcAft>
                <a:spcPts val="1000"/>
              </a:spcAft>
              <a:buAutoNum type="alphaLcPeriod"/>
            </a:pP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Hoàn cảnh sáng tác, xuất xứ của bài 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1982, in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sổ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bay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(1985)</a:t>
            </a: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</a:t>
            </a: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vật trữ tình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bọn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ta,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lowVTI">
  <a:themeElements>
    <a:clrScheme name="AnalogousFromLightSeedRightStep">
      <a:dk1>
        <a:srgbClr val="000000"/>
      </a:dk1>
      <a:lt1>
        <a:srgbClr val="FFFFFF"/>
      </a:lt1>
      <a:dk2>
        <a:srgbClr val="313820"/>
      </a:dk2>
      <a:lt2>
        <a:srgbClr val="E2E8E5"/>
      </a:lt2>
      <a:accent1>
        <a:srgbClr val="C894AD"/>
      </a:accent1>
      <a:accent2>
        <a:srgbClr val="BC7C80"/>
      </a:accent2>
      <a:accent3>
        <a:srgbClr val="C29C87"/>
      </a:accent3>
      <a:accent4>
        <a:srgbClr val="B1A375"/>
      </a:accent4>
      <a:accent5>
        <a:srgbClr val="9FA87C"/>
      </a:accent5>
      <a:accent6>
        <a:srgbClr val="89AC71"/>
      </a:accent6>
      <a:hlink>
        <a:srgbClr val="579074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1961</Words>
  <Application>Microsoft Office PowerPoint</Application>
  <PresentationFormat>Widescreen</PresentationFormat>
  <Paragraphs>176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Avenir Next LT Pro</vt:lpstr>
      <vt:lpstr>Bell MT</vt:lpstr>
      <vt:lpstr>Calibri</vt:lpstr>
      <vt:lpstr>Calibri Light</vt:lpstr>
      <vt:lpstr>Times New Roman</vt:lpstr>
      <vt:lpstr>Wingdings</vt:lpstr>
      <vt:lpstr>GlowVTI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FPTSHOP</cp:lastModifiedBy>
  <cp:revision>4</cp:revision>
  <dcterms:created xsi:type="dcterms:W3CDTF">2023-01-05T07:21:12Z</dcterms:created>
  <dcterms:modified xsi:type="dcterms:W3CDTF">2024-03-21T02:11:21Z</dcterms:modified>
</cp:coreProperties>
</file>