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68" r:id="rId5"/>
    <p:sldId id="258" r:id="rId6"/>
    <p:sldId id="270" r:id="rId7"/>
    <p:sldId id="259" r:id="rId8"/>
    <p:sldId id="271" r:id="rId9"/>
    <p:sldId id="261" r:id="rId10"/>
    <p:sldId id="272" r:id="rId11"/>
    <p:sldId id="262" r:id="rId12"/>
    <p:sldId id="27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2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1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2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9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5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1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A5FF-6AE6-4233-94F8-1D2CBC59C029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4C09-9686-4BFD-BD66-7434F4A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1430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4480" y="2286000"/>
            <a:ext cx="5882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THỰC HÀNH TIẾNG VIỆT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55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33491"/>
              </p:ext>
            </p:extLst>
          </p:nvPr>
        </p:nvGraphicFramePr>
        <p:xfrm>
          <a:off x="228600" y="1397000"/>
          <a:ext cx="8763000" cy="480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103"/>
                <a:gridCol w="2981227"/>
                <a:gridCol w="4426670"/>
              </a:tblGrid>
              <a:tr h="1013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709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7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76438" y="2667000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9031" y="4343400"/>
            <a:ext cx="987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1519535"/>
            <a:ext cx="1204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36147" y="1524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a1,a2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49767" y="1524000"/>
            <a:ext cx="912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b1,b2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47264" y="228600"/>
            <a:ext cx="3172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PHIẾU BÀI TẬP SỐ 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3000" r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1984" y="598773"/>
            <a:ext cx="8859132" cy="5445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3" name="Text Box 7"/>
          <p:cNvSpPr txBox="1"/>
          <p:nvPr/>
        </p:nvSpPr>
        <p:spPr>
          <a:xfrm>
            <a:off x="381000" y="685800"/>
            <a:ext cx="8534399" cy="525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PHIẾU BÀI TẬP 3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Bài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3: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Tìm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và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chỉ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ra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dấu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hiệu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biết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phần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chêm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xen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các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câu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sau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: 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a)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Về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thơ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Nguyễn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Trãi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chúng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ta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nên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quý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hơn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nữa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thơ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chữ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Nôm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ta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Nguyễn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Trãi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đó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là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vốn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quý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văn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dân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tộc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Phạm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Văn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b)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Chị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Sứ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yêu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biết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bao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nhiêu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cái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chốn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này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nơi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chị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đã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oa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oa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cất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khóc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tiên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nơi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quả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ngọt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trái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sai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đã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thấm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hồng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da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dẻ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chị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Anh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Đức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c)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Đã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nhìn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thấy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cây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đàn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ấy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thì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phải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–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cả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cuộc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đời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mình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vào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đấy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rồi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xem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nó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ra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gì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Nguyễn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Tuân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2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0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42180"/>
              </p:ext>
            </p:extLst>
          </p:nvPr>
        </p:nvGraphicFramePr>
        <p:xfrm>
          <a:off x="176215" y="510754"/>
          <a:ext cx="8662985" cy="5890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385"/>
                <a:gridCol w="3657600"/>
              </a:tblGrid>
              <a:tr h="778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05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955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107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04800" y="1296650"/>
            <a:ext cx="487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Về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thơ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Nguyễn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Trãi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chúng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ta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nên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quý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hơn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nữa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thơ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chữ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Nôm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ta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Nguyễn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Trãi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đó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là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vốn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quý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văn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dân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tộc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200" dirty="0" err="1" smtClean="0">
                <a:effectLst/>
                <a:latin typeface="Times New Roman"/>
                <a:ea typeface="Calibri"/>
                <a:cs typeface="Times New Roman"/>
              </a:rPr>
              <a:t>Phạm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Calibri"/>
                <a:cs typeface="Times New Roman"/>
              </a:rPr>
              <a:t>Văn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43024" y="609600"/>
            <a:ext cx="12089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67400" y="635913"/>
            <a:ext cx="2483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72939" y="0"/>
            <a:ext cx="292118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PHIẾU BÀI TẬP SỐ 3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916" y="2820650"/>
            <a:ext cx="4967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b)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Chị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Sứ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yêu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biết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bao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nhiêu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cái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chốn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này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nơi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chị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đã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oa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oa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cất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khóc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đầu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tiên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nơi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quả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ngọt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trái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sai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đã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thấm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hồng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da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dẻ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chị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2200" dirty="0" err="1" smtClean="0">
                <a:effectLst/>
                <a:latin typeface="Times New Roman"/>
                <a:ea typeface="Calibri"/>
                <a:cs typeface="Times New Roman"/>
              </a:rPr>
              <a:t>Anh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Calibri"/>
                <a:cs typeface="Times New Roman"/>
              </a:rPr>
              <a:t>Đức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304800" y="4547140"/>
            <a:ext cx="4724400" cy="162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c)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Đã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nhìn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thấy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cây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đàn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ấy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thì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phải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–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cả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cuộc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đời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mình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vào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đấy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rồi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xem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nó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ra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i="1" dirty="0" err="1" smtClean="0">
                <a:effectLst/>
                <a:latin typeface="Times New Roman"/>
                <a:ea typeface="Calibri"/>
                <a:cs typeface="Times New Roman"/>
              </a:rPr>
              <a:t>gì</a:t>
            </a:r>
            <a:r>
              <a:rPr lang="en-US" sz="2200" i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200" dirty="0" err="1" smtClean="0">
                <a:effectLst/>
                <a:latin typeface="Times New Roman"/>
                <a:ea typeface="Calibri"/>
                <a:cs typeface="Times New Roman"/>
              </a:rPr>
              <a:t>Nguyễn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Calibri"/>
                <a:cs typeface="Times New Roman"/>
              </a:rPr>
              <a:t>Tuân</a:t>
            </a:r>
            <a:r>
              <a:rPr lang="en-US" sz="2200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2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43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3000" r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954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95600" y="2362200"/>
            <a:ext cx="31242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CHÊM XEM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71600" y="3810000"/>
            <a:ext cx="25908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DẤU HIỆU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1600" y="3779520"/>
            <a:ext cx="25908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TÁC DỤNG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3" idx="2"/>
          </p:cNvCxnSpPr>
          <p:nvPr/>
        </p:nvCxnSpPr>
        <p:spPr>
          <a:xfrm>
            <a:off x="4457700" y="31242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3429000"/>
            <a:ext cx="381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67000" y="34290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69380" y="34290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3000" r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0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1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3692"/>
            <a:ext cx="8610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u="sng" dirty="0" smtClean="0">
                <a:latin typeface="Times New Roman" pitchFamily="18" charset="0"/>
                <a:cs typeface="Times New Roman" pitchFamily="18" charset="0"/>
              </a:rPr>
              <a:t>NGỮ LIỆU</a:t>
            </a:r>
          </a:p>
          <a:p>
            <a:pPr algn="ctr"/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cú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ta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ta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đâm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chém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tà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ó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trối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kệ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             (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Giuộc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Chiểu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3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man.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, Nam,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ta,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                (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Minh)</a:t>
            </a:r>
          </a:p>
          <a:p>
            <a:pPr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Trích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142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788764"/>
              </p:ext>
            </p:extLst>
          </p:nvPr>
        </p:nvGraphicFramePr>
        <p:xfrm>
          <a:off x="0" y="1"/>
          <a:ext cx="9144000" cy="7045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1295400"/>
                <a:gridCol w="3048000"/>
              </a:tblGrid>
              <a:tr h="457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lang="en-US" sz="22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LIỆU</a:t>
                      </a:r>
                      <a:endParaRPr lang="en-US" sz="2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BPTT</a:t>
                      </a:r>
                      <a:endParaRPr lang="en-US" sz="2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2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</a:t>
                      </a:r>
                      <a:endParaRPr lang="en-US" sz="2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3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645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77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949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7325" y="533400"/>
            <a:ext cx="47244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ta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ta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5241" y="1295400"/>
            <a:ext cx="47418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đâm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chém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ó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trối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kệ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2667000"/>
            <a:ext cx="481189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man.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Nam,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ta,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5105400"/>
            <a:ext cx="47244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5718" y="548788"/>
            <a:ext cx="7328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5086" y="1649343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9538" y="3467219"/>
            <a:ext cx="7328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8174" y="5592217"/>
            <a:ext cx="1335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Chêm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978" y="538371"/>
            <a:ext cx="313522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điêu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2327" y="1487760"/>
            <a:ext cx="3135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điêu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CG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54498" y="3205371"/>
            <a:ext cx="313522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điêu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thâm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thù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5029200"/>
            <a:ext cx="313522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hi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6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3000" r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5645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ÔN TẬP KIẾN THỨC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06413"/>
              </p:ext>
            </p:extLst>
          </p:nvPr>
        </p:nvGraphicFramePr>
        <p:xfrm>
          <a:off x="152400" y="990600"/>
          <a:ext cx="8839200" cy="4430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3200400"/>
                <a:gridCol w="2819400"/>
              </a:tblGrid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6688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152400"/>
            <a:ext cx="2623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PHIẾU HỌC 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96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3000" r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852" y="211679"/>
            <a:ext cx="8958747" cy="66463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ext Box 3"/>
          <p:cNvSpPr txBox="1"/>
          <p:nvPr/>
        </p:nvSpPr>
        <p:spPr>
          <a:xfrm>
            <a:off x="152401" y="220291"/>
            <a:ext cx="8630362" cy="641317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PHIẾU BÀI TẬP 1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Bài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1: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Tìm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và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nêu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tác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biện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chêm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xen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sử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dụng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các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câu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effectLst/>
                <a:latin typeface="Times New Roman"/>
                <a:ea typeface="Calibri"/>
                <a:cs typeface="Times New Roman"/>
              </a:rPr>
              <a:t>sau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: 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a.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Bởi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vì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…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bởi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vì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… (San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cúi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mặt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và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bỏ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Nam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dùng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Pháp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),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ta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lừa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dối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anh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. 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marL="3657600" algn="just"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(Nam Cao,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Sống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mòn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b.</a:t>
            </a:r>
            <a:r>
              <a:rPr lang="en-US" sz="2400" b="1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Thanh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rõ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nhìn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: con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mèo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bà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chàng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con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mèo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già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vẫn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chơi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đùa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chàng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trước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marL="2743200" algn="just"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Thạch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Lam,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Dưới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bóng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hoàng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lan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c.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Tuy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nhiên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ông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thường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xuyên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bị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thanh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tra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Gia-ve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luôn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ngờ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vực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về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nhân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thân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ông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)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rình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mò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theo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dõi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marL="914400" algn="just"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Phần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tóm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tắt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tác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phẩm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Những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khốn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khổ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Vich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-to 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Huy-gô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d.</a:t>
            </a:r>
            <a:r>
              <a:rPr lang="en-US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Cô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bé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nhà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bên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có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ai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ngờ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Cũng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vào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du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kích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Hôm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gặp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tôi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vẫn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cười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khúc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khích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Mắt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đen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tròn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thương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thương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quá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đi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thôi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b="1" i="1" dirty="0">
                <a:effectLst/>
                <a:latin typeface="Times New Roman"/>
                <a:ea typeface="Calibri"/>
                <a:cs typeface="Times New Roman"/>
              </a:rPr>
              <a:t> 		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		(</a:t>
            </a:r>
            <a:r>
              <a:rPr lang="en-US" sz="2400" dirty="0" err="1">
                <a:effectLst/>
                <a:latin typeface="Times New Roman"/>
                <a:ea typeface="Calibri"/>
                <a:cs typeface="Times New Roman"/>
              </a:rPr>
              <a:t>Giang</a:t>
            </a: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 Nam,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Quê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err="1">
                <a:effectLst/>
                <a:latin typeface="Times New Roman"/>
                <a:ea typeface="Calibri"/>
                <a:cs typeface="Times New Roman"/>
              </a:rPr>
              <a:t>Hương</a:t>
            </a:r>
            <a:r>
              <a:rPr lang="en-US" sz="2400" i="1" dirty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sz="2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0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54042"/>
            <a:ext cx="8153400" cy="5289705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381000"/>
            <a:ext cx="7772400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PHIẾU BÀI TẬP SỐ 1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Symbol" pitchFamily="18" charset="2"/>
              <a:buChar char="Þ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582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3000" r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914399"/>
            <a:ext cx="8160422" cy="50292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749300" y="939800"/>
            <a:ext cx="7861300" cy="485427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PHIẾU BÀI TẬP 2</a:t>
            </a:r>
            <a:endParaRPr lang="en-US" sz="240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 2: Chỉ ra điểm khác nhau giữa các cặp câu sau: </a:t>
            </a:r>
            <a:endParaRPr lang="en-US" sz="240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a1.</a:t>
            </a:r>
            <a:r>
              <a:rPr lang="en-US" sz="2400" i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Nguyễn Trãi là tác giả của “Dư địa chí, một cuốn sách có giá trị về địa lí, lịch sử, kinh tế, chính trị của nước ta thời bấy giờ.</a:t>
            </a:r>
            <a:r>
              <a:rPr lang="en-US" sz="240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(Phạm Văn Đồng)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a2.</a:t>
            </a:r>
            <a:r>
              <a:rPr lang="en-US" sz="2400" b="1" i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i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Nguyễn Trãi là tác giả của “Dư địa chí”.</a:t>
            </a:r>
            <a:endParaRPr lang="en-US" sz="240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b1</a:t>
            </a:r>
            <a:r>
              <a:rPr lang="en-US" sz="2400" i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 Ngoài cửa sổ bấy giờ những bông hoa bằng lăng đã thưa thớt – cái giống khi mới nở, màu sắc đã nhợt nhạt. (Nguyễn Minh Châu)</a:t>
            </a:r>
            <a:endParaRPr lang="en-US" sz="240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b2.</a:t>
            </a:r>
            <a:r>
              <a:rPr lang="en-US" sz="2400" b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i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Ngoài cửa sổ bấy giờ những bông hoa bằng lăng đã thưa thớt.</a:t>
            </a:r>
            <a:endParaRPr lang="en-US" sz="240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980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HLTech</dc:creator>
  <cp:lastModifiedBy>Nguyen Thi Khanh Ly</cp:lastModifiedBy>
  <cp:revision>26</cp:revision>
  <dcterms:created xsi:type="dcterms:W3CDTF">2022-08-14T06:55:45Z</dcterms:created>
  <dcterms:modified xsi:type="dcterms:W3CDTF">2024-08-15T03:31:20Z</dcterms:modified>
</cp:coreProperties>
</file>