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4" r:id="rId34"/>
    <p:sldId id="325" r:id="rId35"/>
    <p:sldId id="327" r:id="rId36"/>
    <p:sldId id="328" r:id="rId37"/>
    <p:sldId id="329" r:id="rId38"/>
    <p:sldId id="333" r:id="rId39"/>
    <p:sldId id="334" r:id="rId40"/>
    <p:sldId id="336" r:id="rId41"/>
    <p:sldId id="335" r:id="rId42"/>
    <p:sldId id="338" r:id="rId43"/>
    <p:sldId id="337"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16" userDrawn="1">
          <p15:clr>
            <a:srgbClr val="A4A3A4"/>
          </p15:clr>
        </p15:guide>
        <p15:guide id="2" pos="7248" userDrawn="1">
          <p15:clr>
            <a:srgbClr val="A4A3A4"/>
          </p15:clr>
        </p15:guide>
        <p15:guide id="3" orient="horz" pos="648" userDrawn="1">
          <p15:clr>
            <a:srgbClr val="A4A3A4"/>
          </p15:clr>
        </p15:guide>
        <p15:guide id="4" orient="horz" pos="712"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showGuides="1">
      <p:cViewPr varScale="1">
        <p:scale>
          <a:sx n="85" d="100"/>
          <a:sy n="85" d="100"/>
        </p:scale>
        <p:origin x="-144" y="-78"/>
      </p:cViewPr>
      <p:guideLst>
        <p:guide orient="horz" pos="648"/>
        <p:guide orient="horz" pos="712"/>
        <p:guide orient="horz" pos="3936"/>
        <p:guide orient="horz" pos="3864"/>
        <p:guide pos="416"/>
        <p:guide pos="724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1524000" y="1122363"/>
            <a:ext cx="9144000" cy="2387600"/>
          </a:xfrm>
        </p:spPr>
        <p:txBody>
          <a:bodyPr anchor="b"/>
          <a:lstStyle>
            <a:lvl1pPr algn="l">
              <a:defRPr sz="6000" b="0" i="0" cap="none" baseline="0"/>
            </a:lvl1pPr>
          </a:lstStyle>
          <a:p>
            <a:r>
              <a:rPr lang="en-US"/>
              <a:t>Click to edit Master title style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E66DA5-7751-4D3D-B753-58DF3B418763}"/>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1" name="Straight Connector 10">
            <a:extLst>
              <a:ext uri="{FF2B5EF4-FFF2-40B4-BE49-F238E27FC236}">
                <a16:creationId xmlns:a16="http://schemas.microsoft.com/office/drawing/2014/main" xmlns=""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9057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6F6F2-8269-4B80-8EE3-81FEE0F9DFA6}"/>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5" name="Footer Placeholder 4">
            <a:extLst>
              <a:ext uri="{FF2B5EF4-FFF2-40B4-BE49-F238E27FC236}">
                <a16:creationId xmlns:a16="http://schemas.microsoft.com/office/drawing/2014/main" xmlns=""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752B0-ACEC-49EF-8131-FCF35BC5CD35}"/>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xmlns=""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61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A074FE-F1B4-421F-A66E-FA351C8F99E9}"/>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5" name="Footer Placeholder 4">
            <a:extLst>
              <a:ext uri="{FF2B5EF4-FFF2-40B4-BE49-F238E27FC236}">
                <a16:creationId xmlns:a16="http://schemas.microsoft.com/office/drawing/2014/main" xmlns=""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FB3FEF-8252-49FD-82F2-3E5FABC65F9A}"/>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xmlns=""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586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AB957-89D0-49EC-9430-3FBCB786B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A8C74E-227A-4C5A-93E6-644A7DD0C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381174-E6CC-4A4D-B522-6543E5B11160}"/>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5" name="Footer Placeholder 4">
            <a:extLst>
              <a:ext uri="{FF2B5EF4-FFF2-40B4-BE49-F238E27FC236}">
                <a16:creationId xmlns:a16="http://schemas.microsoft.com/office/drawing/2014/main" xmlns="" id="{809570BA-017C-4D92-8750-BA4C4596D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9B4831-76C3-4EDF-BF08-1A81F7D9688F}"/>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8132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7DDC9-7222-444D-B811-2ADEB6E12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FAFB24-9B6F-4C0A-A63B-A49B3DDEC6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CEF7D5-00BF-4E82-9A74-25752BCCC450}"/>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5" name="Footer Placeholder 4">
            <a:extLst>
              <a:ext uri="{FF2B5EF4-FFF2-40B4-BE49-F238E27FC236}">
                <a16:creationId xmlns:a16="http://schemas.microsoft.com/office/drawing/2014/main" xmlns="" id="{A6108E8C-915D-4C87-9E8A-6AD0C0C97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C8F836-578B-4D7F-8651-7254826A8149}"/>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36512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9D9C2-61A8-4248-8750-3FD2B0FBDB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40EB5DC-47C8-44AD-AC8F-F5DCB21E8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BE186D-4E3F-49BA-A0D1-E2C349A466BB}"/>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5" name="Footer Placeholder 4">
            <a:extLst>
              <a:ext uri="{FF2B5EF4-FFF2-40B4-BE49-F238E27FC236}">
                <a16:creationId xmlns:a16="http://schemas.microsoft.com/office/drawing/2014/main" xmlns="" id="{100200CD-D903-4F6F-977C-D9BFFF619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B6CFC4-CC95-46D5-8706-28BE5C07ABD7}"/>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208102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53EA5-47DE-445B-A54C-6E3CC91BE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7FA811-A607-4109-AE58-5B7372312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43DC757-3B9D-44CA-9C33-7E536F45F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6AED220-8FA9-41BD-A3FB-AE1CD1AFB31A}"/>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6" name="Footer Placeholder 5">
            <a:extLst>
              <a:ext uri="{FF2B5EF4-FFF2-40B4-BE49-F238E27FC236}">
                <a16:creationId xmlns:a16="http://schemas.microsoft.com/office/drawing/2014/main" xmlns="" id="{7080EE89-AE70-4396-A98F-BC129046B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91650D-909C-4731-BBD7-BEFF7E7E4B33}"/>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22468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09C73-762A-4FE0-85C9-F22843C46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A1CE63-F48B-47E1-9735-72DE86B38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276DDC5-7C80-4657-B18A-052164951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FE7E7D4-752A-44C1-96B2-14E1AC362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45B08AC-0452-4E17-BA87-CF7C83CC74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2264073-6A6B-4BAB-9DCA-80CDFF9A4923}"/>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8" name="Footer Placeholder 7">
            <a:extLst>
              <a:ext uri="{FF2B5EF4-FFF2-40B4-BE49-F238E27FC236}">
                <a16:creationId xmlns:a16="http://schemas.microsoft.com/office/drawing/2014/main" xmlns="" id="{0F39CB2A-42E5-4CC7-9DAF-45E0E96BF2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8D3C097-0E5C-418C-A7F7-4ED900CC45E3}"/>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2130474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575A5-2797-4916-8A05-2B28B5FAE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902077-33C9-494A-A5C3-0B71A6BB5E5E}"/>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4" name="Footer Placeholder 3">
            <a:extLst>
              <a:ext uri="{FF2B5EF4-FFF2-40B4-BE49-F238E27FC236}">
                <a16:creationId xmlns:a16="http://schemas.microsoft.com/office/drawing/2014/main" xmlns="" id="{5E0AF70B-3480-4AC2-9165-CC17EFF22A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231F8D9-AB0B-49F2-838C-B8EAD723BAD6}"/>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84426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A37343-654B-480A-8A1A-09DFA2166A2C}"/>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3" name="Footer Placeholder 2">
            <a:extLst>
              <a:ext uri="{FF2B5EF4-FFF2-40B4-BE49-F238E27FC236}">
                <a16:creationId xmlns:a16="http://schemas.microsoft.com/office/drawing/2014/main" xmlns="" id="{0B90C3B5-4B76-45AB-8EFB-389058AC3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3108AF2-FFC3-479D-92E9-5E33F27C30B1}"/>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3277303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024BF-299C-431A-93C6-65B98602A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2C12347-51E4-431F-8239-CD0C480E0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FB80BBB-A4D4-4452-B222-001D2B49F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5F0A53-8F1A-4EB4-BE10-A946FF5C4BB6}"/>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6" name="Footer Placeholder 5">
            <a:extLst>
              <a:ext uri="{FF2B5EF4-FFF2-40B4-BE49-F238E27FC236}">
                <a16:creationId xmlns:a16="http://schemas.microsoft.com/office/drawing/2014/main" xmlns="" id="{ECF2D45D-7907-4894-9831-55F099E07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9B4672-4EDD-4097-9D63-38710B0CB53D}"/>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327447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xmlns=""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92176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8269A-E728-4136-B280-2BA99A82D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788F120-22AC-4066-8E86-9A39F00419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BE77551-15D0-4E9E-A8D0-AA84A142E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321407-E724-4FB6-BFDC-F97EC36BCC35}"/>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6" name="Footer Placeholder 5">
            <a:extLst>
              <a:ext uri="{FF2B5EF4-FFF2-40B4-BE49-F238E27FC236}">
                <a16:creationId xmlns:a16="http://schemas.microsoft.com/office/drawing/2014/main" xmlns="" id="{7E58E662-AFCA-4CB7-9917-291AD5306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783057-8C77-41A0-85C0-50F4E12D45E6}"/>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142064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D483B-5DFE-4799-9222-5881957B7D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5B4D92-DDA6-41B4-BCCC-19DCBFFF7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96E7FC-2C58-40B2-917B-77FB29AAE51F}"/>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5" name="Footer Placeholder 4">
            <a:extLst>
              <a:ext uri="{FF2B5EF4-FFF2-40B4-BE49-F238E27FC236}">
                <a16:creationId xmlns:a16="http://schemas.microsoft.com/office/drawing/2014/main" xmlns="" id="{6C6B2DFC-E90E-466E-9B4D-19EECBE6A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28DE23-6B78-4EE1-B80B-B6A695728659}"/>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89384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AA78875-F600-496E-B469-91C767BAD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4FC476E-BB6E-4D58-A9FE-15A84795C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47EBFF-AD14-449D-BE1A-18E134C603E9}"/>
              </a:ext>
            </a:extLst>
          </p:cNvPr>
          <p:cNvSpPr>
            <a:spLocks noGrp="1"/>
          </p:cNvSpPr>
          <p:nvPr>
            <p:ph type="dt" sz="half" idx="10"/>
          </p:nvPr>
        </p:nvSpPr>
        <p:spPr/>
        <p:txBody>
          <a:bodyPr/>
          <a:lstStyle/>
          <a:p>
            <a:fld id="{F5D9719A-E88A-4E8A-B317-286BEB4E7824}" type="datetimeFigureOut">
              <a:rPr lang="en-US" smtClean="0"/>
              <a:pPr/>
              <a:t>8/15/2024</a:t>
            </a:fld>
            <a:endParaRPr lang="en-US"/>
          </a:p>
        </p:txBody>
      </p:sp>
      <p:sp>
        <p:nvSpPr>
          <p:cNvPr id="5" name="Footer Placeholder 4">
            <a:extLst>
              <a:ext uri="{FF2B5EF4-FFF2-40B4-BE49-F238E27FC236}">
                <a16:creationId xmlns:a16="http://schemas.microsoft.com/office/drawing/2014/main" xmlns="" id="{537C8EEA-57B5-430E-803E-1D8CB7C0F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58B460-D7C4-405B-832F-C7B0B96B52B8}"/>
              </a:ext>
            </a:extLst>
          </p:cNvPr>
          <p:cNvSpPr>
            <a:spLocks noGrp="1"/>
          </p:cNvSpPr>
          <p:nvPr>
            <p:ph type="sldNum" sz="quarter" idx="12"/>
          </p:nvPr>
        </p:nvSpPr>
        <p:spPr/>
        <p:txBody>
          <a:body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1235568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8B1BC074-1090-47AF-BDE8-3859BF574BA6}"/>
              </a:ext>
            </a:extLst>
          </p:cNvPr>
          <p:cNvSpPr>
            <a:spLocks noGrp="1"/>
          </p:cNvSpPr>
          <p:nvPr>
            <p:ph type="dt" sz="half" idx="10"/>
          </p:nvPr>
        </p:nvSpPr>
        <p:spPr/>
        <p:txBody>
          <a:bodyPr/>
          <a:lstStyle/>
          <a:p>
            <a:fld id="{72EA7947-E287-4738-8C82-07CE4F01EF03}" type="datetime2">
              <a:rPr lang="en-US" smtClean="0"/>
              <a:pPr/>
              <a:t>Thursday, August 15, 2024</a:t>
            </a:fld>
            <a:endParaRPr lang="en-US" dirty="0"/>
          </a:p>
        </p:txBody>
      </p:sp>
      <p:sp>
        <p:nvSpPr>
          <p:cNvPr id="5" name="Footer Placeholder 4">
            <a:extLst>
              <a:ext uri="{FF2B5EF4-FFF2-40B4-BE49-F238E27FC236}">
                <a16:creationId xmlns:a16="http://schemas.microsoft.com/office/drawing/2014/main" xmlns=""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D74D4206-406C-42A3-BBD4-44C043180931}"/>
              </a:ext>
            </a:extLst>
          </p:cNvPr>
          <p:cNvSpPr>
            <a:spLocks noGrp="1"/>
          </p:cNvSpPr>
          <p:nvPr>
            <p:ph type="sldNum" sz="quarter" idx="12"/>
          </p:nvPr>
        </p:nvSpPr>
        <p:spPr/>
        <p:txBody>
          <a:bodyPr/>
          <a:lstStyle/>
          <a:p>
            <a:fld id="{DBA1B0FB-D917-4C8C-928F-313BD683BF39}" type="slidenum">
              <a:rPr lang="en-US" smtClean="0"/>
              <a:pPr/>
              <a:t>‹#›</a:t>
            </a:fld>
            <a:endParaRPr lang="en-US"/>
          </a:p>
        </p:txBody>
      </p:sp>
      <p:sp>
        <p:nvSpPr>
          <p:cNvPr id="19" name="Freeform: Shape 18">
            <a:extLst>
              <a:ext uri="{FF2B5EF4-FFF2-40B4-BE49-F238E27FC236}">
                <a16:creationId xmlns:a16="http://schemas.microsoft.com/office/drawing/2014/main" xmlns=""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xmlns=""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xmlns=""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xmlns=""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xmlns=""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xmlns=""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xmlns=""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xmlns=""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xmlns="" val="3699479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xmlns=""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xmlns=""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xmlns=""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xmlns=""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xmlns=""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D4EE704-5DCA-484E-85E0-0E3A7B1C5046}"/>
              </a:ext>
            </a:extLst>
          </p:cNvPr>
          <p:cNvSpPr>
            <a:spLocks noGrp="1"/>
          </p:cNvSpPr>
          <p:nvPr>
            <p:ph type="dt" sz="half" idx="10"/>
          </p:nvPr>
        </p:nvSpPr>
        <p:spPr/>
        <p:txBody>
          <a:bodyPr/>
          <a:lstStyle/>
          <a:p>
            <a:fld id="{6FE8C025-CD7A-4966-867E-81CF82B15267}" type="datetime2">
              <a:rPr lang="en-US" smtClean="0"/>
              <a:pPr/>
              <a:t>Thursday, August 15, 2024</a:t>
            </a:fld>
            <a:endParaRPr lang="en-US"/>
          </a:p>
        </p:txBody>
      </p:sp>
      <p:sp>
        <p:nvSpPr>
          <p:cNvPr id="5" name="Footer Placeholder 4">
            <a:extLst>
              <a:ext uri="{FF2B5EF4-FFF2-40B4-BE49-F238E27FC236}">
                <a16:creationId xmlns:a16="http://schemas.microsoft.com/office/drawing/2014/main" xmlns=""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1628052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xmlns=""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xmlns=""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xmlns=""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xmlns=""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xmlns="" id="{56403DDF-462A-45CE-931B-010AB4F73C3F}"/>
              </a:ext>
            </a:extLst>
          </p:cNvPr>
          <p:cNvSpPr>
            <a:spLocks noGrp="1"/>
          </p:cNvSpPr>
          <p:nvPr>
            <p:ph type="dt" sz="half" idx="10"/>
          </p:nvPr>
        </p:nvSpPr>
        <p:spPr/>
        <p:txBody>
          <a:bodyPr/>
          <a:lstStyle/>
          <a:p>
            <a:fld id="{FE809929-0719-4517-94D6-FDF7F99E70F6}" type="datetime2">
              <a:rPr lang="en-US" smtClean="0"/>
              <a:pPr/>
              <a:t>Thursday, August 15, 2024</a:t>
            </a:fld>
            <a:endParaRPr lang="en-US"/>
          </a:p>
        </p:txBody>
      </p:sp>
      <p:sp>
        <p:nvSpPr>
          <p:cNvPr id="5" name="Footer Placeholder 4">
            <a:extLst>
              <a:ext uri="{FF2B5EF4-FFF2-40B4-BE49-F238E27FC236}">
                <a16:creationId xmlns:a16="http://schemas.microsoft.com/office/drawing/2014/main" xmlns=""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a:p>
        </p:txBody>
      </p:sp>
      <p:sp>
        <p:nvSpPr>
          <p:cNvPr id="3" name="Text Placeholder 2">
            <a:extLst>
              <a:ext uri="{FF2B5EF4-FFF2-40B4-BE49-F238E27FC236}">
                <a16:creationId xmlns:a16="http://schemas.microsoft.com/office/drawing/2014/main" xmlns=""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xmlns=""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xmlns=""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2678378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xmlns=""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xmlns=""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xmlns=""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BB99A8AF-0998-4613-B1D8-C14ECBFFDF67}"/>
              </a:ext>
            </a:extLst>
          </p:cNvPr>
          <p:cNvSpPr>
            <a:spLocks noGrp="1"/>
          </p:cNvSpPr>
          <p:nvPr>
            <p:ph type="dt" sz="half" idx="10"/>
          </p:nvPr>
        </p:nvSpPr>
        <p:spPr/>
        <p:txBody>
          <a:bodyPr/>
          <a:lstStyle/>
          <a:p>
            <a:fld id="{20E95673-5512-4AAA-9AEB-E00C61EC65D5}" type="datetime2">
              <a:rPr lang="en-US" smtClean="0"/>
              <a:pPr/>
              <a:t>Thursday, August 15, 2024</a:t>
            </a:fld>
            <a:endParaRPr lang="en-US"/>
          </a:p>
        </p:txBody>
      </p:sp>
      <p:sp>
        <p:nvSpPr>
          <p:cNvPr id="6" name="Footer Placeholder 5">
            <a:extLst>
              <a:ext uri="{FF2B5EF4-FFF2-40B4-BE49-F238E27FC236}">
                <a16:creationId xmlns:a16="http://schemas.microsoft.com/office/drawing/2014/main" xmlns=""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xmlns=""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3306387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xmlns=""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xmlns=""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xmlns=""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xmlns=""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DCDCD5B-3F26-4AFA-8BD4-E5D8DD2AF494}"/>
              </a:ext>
            </a:extLst>
          </p:cNvPr>
          <p:cNvSpPr>
            <a:spLocks noGrp="1"/>
          </p:cNvSpPr>
          <p:nvPr>
            <p:ph type="dt" sz="half" idx="10"/>
          </p:nvPr>
        </p:nvSpPr>
        <p:spPr/>
        <p:txBody>
          <a:bodyPr/>
          <a:lstStyle/>
          <a:p>
            <a:fld id="{C13138FA-2E87-4873-8BBA-13E447C9A99A}" type="datetime2">
              <a:rPr lang="en-US" smtClean="0"/>
              <a:pPr/>
              <a:t>Thursday, August 15, 2024</a:t>
            </a:fld>
            <a:endParaRPr lang="en-US"/>
          </a:p>
        </p:txBody>
      </p:sp>
      <p:sp>
        <p:nvSpPr>
          <p:cNvPr id="8" name="Footer Placeholder 7">
            <a:extLst>
              <a:ext uri="{FF2B5EF4-FFF2-40B4-BE49-F238E27FC236}">
                <a16:creationId xmlns:a16="http://schemas.microsoft.com/office/drawing/2014/main" xmlns=""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xmlns=""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1972215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xmlns="" id="{D4F51F65-E111-4656-83BE-CFCDE2DD6CD6}"/>
              </a:ext>
            </a:extLst>
          </p:cNvPr>
          <p:cNvSpPr>
            <a:spLocks noGrp="1"/>
          </p:cNvSpPr>
          <p:nvPr>
            <p:ph type="dt" sz="half" idx="10"/>
          </p:nvPr>
        </p:nvSpPr>
        <p:spPr/>
        <p:txBody>
          <a:bodyPr/>
          <a:lstStyle/>
          <a:p>
            <a:fld id="{D75BB40A-97BD-4BFB-B639-0BFF95FDE8B7}" type="datetime2">
              <a:rPr lang="en-US" smtClean="0"/>
              <a:pPr/>
              <a:t>Thursday, August 15, 2024</a:t>
            </a:fld>
            <a:endParaRPr lang="en-US"/>
          </a:p>
        </p:txBody>
      </p:sp>
      <p:sp>
        <p:nvSpPr>
          <p:cNvPr id="4" name="Footer Placeholder 3">
            <a:extLst>
              <a:ext uri="{FF2B5EF4-FFF2-40B4-BE49-F238E27FC236}">
                <a16:creationId xmlns:a16="http://schemas.microsoft.com/office/drawing/2014/main" xmlns=""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xmlns=""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a:p>
        </p:txBody>
      </p:sp>
      <p:sp>
        <p:nvSpPr>
          <p:cNvPr id="39" name="Freeform: Shape 38">
            <a:extLst>
              <a:ext uri="{FF2B5EF4-FFF2-40B4-BE49-F238E27FC236}">
                <a16:creationId xmlns:a16="http://schemas.microsoft.com/office/drawing/2014/main" xmlns=""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xmlns=""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xmlns=""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xmlns=""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xmlns=""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xmlns=""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xmlns=""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xmlns=""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xmlns="" val="1254295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81B449-7B97-41DC-B23F-65EDCBD316A6}"/>
              </a:ext>
            </a:extLst>
          </p:cNvPr>
          <p:cNvSpPr>
            <a:spLocks noGrp="1"/>
          </p:cNvSpPr>
          <p:nvPr>
            <p:ph type="dt" sz="half" idx="10"/>
          </p:nvPr>
        </p:nvSpPr>
        <p:spPr/>
        <p:txBody>
          <a:bodyPr/>
          <a:lstStyle/>
          <a:p>
            <a:fld id="{9EE9E0E3-ECF6-4CFE-8698-AEFEBCECC3C0}" type="datetime2">
              <a:rPr lang="en-US" smtClean="0"/>
              <a:pPr/>
              <a:t>Thursday, August 15, 2024</a:t>
            </a:fld>
            <a:endParaRPr lang="en-US"/>
          </a:p>
        </p:txBody>
      </p:sp>
      <p:sp>
        <p:nvSpPr>
          <p:cNvPr id="3" name="Footer Placeholder 2">
            <a:extLst>
              <a:ext uri="{FF2B5EF4-FFF2-40B4-BE49-F238E27FC236}">
                <a16:creationId xmlns:a16="http://schemas.microsoft.com/office/drawing/2014/main" xmlns=""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xmlns=""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101236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A58988-AD39-4AE9-8E6A-0907F0BE2673}"/>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5" name="Footer Placeholder 4">
            <a:extLst>
              <a:ext uri="{FF2B5EF4-FFF2-40B4-BE49-F238E27FC236}">
                <a16:creationId xmlns:a16="http://schemas.microsoft.com/office/drawing/2014/main" xmlns=""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1C8A6-777F-496D-8620-AE52BFC33FC4}"/>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9" name="Straight Connector 8">
            <a:extLst>
              <a:ext uri="{FF2B5EF4-FFF2-40B4-BE49-F238E27FC236}">
                <a16:creationId xmlns:a16="http://schemas.microsoft.com/office/drawing/2014/main" xmlns=""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04949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xmlns=""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xmlns=""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D47AB1-6EB5-4E2C-B4A7-42DC643E9FF9}"/>
              </a:ext>
            </a:extLst>
          </p:cNvPr>
          <p:cNvSpPr>
            <a:spLocks noGrp="1"/>
          </p:cNvSpPr>
          <p:nvPr>
            <p:ph type="dt" sz="half" idx="10"/>
          </p:nvPr>
        </p:nvSpPr>
        <p:spPr/>
        <p:txBody>
          <a:bodyPr/>
          <a:lstStyle/>
          <a:p>
            <a:fld id="{251462FC-960E-4740-921F-B36862979F21}" type="datetime2">
              <a:rPr lang="en-US" smtClean="0"/>
              <a:pPr/>
              <a:t>Thursday, August 15, 2024</a:t>
            </a:fld>
            <a:endParaRPr lang="en-US"/>
          </a:p>
        </p:txBody>
      </p:sp>
      <p:sp>
        <p:nvSpPr>
          <p:cNvPr id="6" name="Footer Placeholder 5">
            <a:extLst>
              <a:ext uri="{FF2B5EF4-FFF2-40B4-BE49-F238E27FC236}">
                <a16:creationId xmlns:a16="http://schemas.microsoft.com/office/drawing/2014/main" xmlns=""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xmlns=""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2220411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xmlns=""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xmlns=""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xmlns=""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xmlns=""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xmlns=""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7D2D6F-49E8-4217-A908-2D9E43583589}"/>
              </a:ext>
            </a:extLst>
          </p:cNvPr>
          <p:cNvSpPr>
            <a:spLocks noGrp="1"/>
          </p:cNvSpPr>
          <p:nvPr>
            <p:ph type="dt" sz="half" idx="10"/>
          </p:nvPr>
        </p:nvSpPr>
        <p:spPr/>
        <p:txBody>
          <a:bodyPr/>
          <a:lstStyle/>
          <a:p>
            <a:fld id="{E50BC9E2-CB44-4C05-9BB5-496C18A241E0}" type="datetime2">
              <a:rPr lang="en-US" smtClean="0"/>
              <a:pPr/>
              <a:t>Thursday, August 15, 2024</a:t>
            </a:fld>
            <a:endParaRPr lang="en-US"/>
          </a:p>
        </p:txBody>
      </p:sp>
      <p:sp>
        <p:nvSpPr>
          <p:cNvPr id="6" name="Footer Placeholder 5">
            <a:extLst>
              <a:ext uri="{FF2B5EF4-FFF2-40B4-BE49-F238E27FC236}">
                <a16:creationId xmlns:a16="http://schemas.microsoft.com/office/drawing/2014/main" xmlns=""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xmlns=""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2031172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661572-1A59-4E3B-BA65-3329E9468C69}"/>
              </a:ext>
            </a:extLst>
          </p:cNvPr>
          <p:cNvSpPr>
            <a:spLocks noGrp="1"/>
          </p:cNvSpPr>
          <p:nvPr>
            <p:ph type="dt" sz="half" idx="10"/>
          </p:nvPr>
        </p:nvSpPr>
        <p:spPr/>
        <p:txBody>
          <a:bodyPr/>
          <a:lstStyle/>
          <a:p>
            <a:fld id="{EE2EBD84-71F4-4271-8C46-0D47C0A9B12E}" type="datetime2">
              <a:rPr lang="en-US" smtClean="0"/>
              <a:pPr/>
              <a:t>Thursday, August 15, 2024</a:t>
            </a:fld>
            <a:endParaRPr lang="en-US"/>
          </a:p>
        </p:txBody>
      </p:sp>
      <p:sp>
        <p:nvSpPr>
          <p:cNvPr id="5" name="Footer Placeholder 4">
            <a:extLst>
              <a:ext uri="{FF2B5EF4-FFF2-40B4-BE49-F238E27FC236}">
                <a16:creationId xmlns:a16="http://schemas.microsoft.com/office/drawing/2014/main" xmlns=""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3328469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69EBF-DA20-4024-8006-B158D571E08E}"/>
              </a:ext>
            </a:extLst>
          </p:cNvPr>
          <p:cNvSpPr>
            <a:spLocks noGrp="1"/>
          </p:cNvSpPr>
          <p:nvPr>
            <p:ph type="dt" sz="half" idx="10"/>
          </p:nvPr>
        </p:nvSpPr>
        <p:spPr/>
        <p:txBody>
          <a:bodyPr/>
          <a:lstStyle/>
          <a:p>
            <a:fld id="{ABAE0CE1-F450-4107-B2CB-17B18F8A3F4A}" type="datetime2">
              <a:rPr lang="en-US" smtClean="0"/>
              <a:pPr/>
              <a:t>Thursday, August 15, 2024</a:t>
            </a:fld>
            <a:endParaRPr lang="en-US"/>
          </a:p>
        </p:txBody>
      </p:sp>
      <p:sp>
        <p:nvSpPr>
          <p:cNvPr id="5" name="Footer Placeholder 4">
            <a:extLst>
              <a:ext uri="{FF2B5EF4-FFF2-40B4-BE49-F238E27FC236}">
                <a16:creationId xmlns:a16="http://schemas.microsoft.com/office/drawing/2014/main" xmlns=""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xmlns=""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3951453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pPr/>
              <a:t>8/15/2024</a:t>
            </a:fld>
            <a:endParaRPr lang="en-US" dirty="0"/>
          </a:p>
        </p:txBody>
      </p:sp>
      <p:sp>
        <p:nvSpPr>
          <p:cNvPr id="5" name="Footer Placeholder 4">
            <a:extLst>
              <a:ext uri="{FF2B5EF4-FFF2-40B4-BE49-F238E27FC236}">
                <a16:creationId xmlns:a16="http://schemas.microsoft.com/office/drawing/2014/main" xmlns=""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xmlns="" id="{BB64C1F5-608B-4335-9F2A-17F63D5FAF0D}"/>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7" name="Graphic 78">
            <a:extLst>
              <a:ext uri="{FF2B5EF4-FFF2-40B4-BE49-F238E27FC236}">
                <a16:creationId xmlns:a16="http://schemas.microsoft.com/office/drawing/2014/main" xmlns="" id="{51B01909-73B8-4486-A749-C643B1D7E361}"/>
              </a:ext>
              <a:ext uri="{C183D7F6-B498-43B3-948B-1728B52AA6E4}">
                <adec:decorative xmlns:adec="http://schemas.microsoft.com/office/drawing/2017/decorative" xmlns=""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xmlns=""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xmlns=""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xmlns=""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xmlns=""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4247999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pPr/>
              <a:t>8/15/2024</a:t>
            </a:fld>
            <a:endParaRPr lang="en-US" dirty="0"/>
          </a:p>
        </p:txBody>
      </p:sp>
      <p:sp>
        <p:nvSpPr>
          <p:cNvPr id="5" name="Footer Placeholder 4">
            <a:extLst>
              <a:ext uri="{FF2B5EF4-FFF2-40B4-BE49-F238E27FC236}">
                <a16:creationId xmlns:a16="http://schemas.microsoft.com/office/drawing/2014/main" xmlns=""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87E738-8574-490B-974B-9AD3B2AAE521}"/>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7" name="Graphic 78">
            <a:extLst>
              <a:ext uri="{FF2B5EF4-FFF2-40B4-BE49-F238E27FC236}">
                <a16:creationId xmlns:a16="http://schemas.microsoft.com/office/drawing/2014/main" xmlns="" id="{AC552FEA-472E-4E74-B31D-531852C1908D}"/>
              </a:ext>
              <a:ext uri="{C183D7F6-B498-43B3-948B-1728B52AA6E4}">
                <adec:decorative xmlns:adec="http://schemas.microsoft.com/office/drawing/2017/decorative" xmlns=""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xmlns=""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xmlns=""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xmlns=""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xmlns=""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4272985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A37CAB-B545-4E42-BB5A-F1DAA9335033}"/>
              </a:ext>
            </a:extLst>
          </p:cNvPr>
          <p:cNvSpPr>
            <a:spLocks noGrp="1"/>
          </p:cNvSpPr>
          <p:nvPr>
            <p:ph type="dt" sz="half" idx="10"/>
          </p:nvPr>
        </p:nvSpPr>
        <p:spPr/>
        <p:txBody>
          <a:bodyPr/>
          <a:lstStyle/>
          <a:p>
            <a:fld id="{6C5677DE-DD04-48CC-9C18-7BE9FF2DEB6B}" type="datetime1">
              <a:rPr lang="en-US" smtClean="0"/>
              <a:pPr/>
              <a:t>8/15/2024</a:t>
            </a:fld>
            <a:endParaRPr lang="en-US"/>
          </a:p>
        </p:txBody>
      </p:sp>
      <p:sp>
        <p:nvSpPr>
          <p:cNvPr id="5" name="Footer Placeholder 4">
            <a:extLst>
              <a:ext uri="{FF2B5EF4-FFF2-40B4-BE49-F238E27FC236}">
                <a16:creationId xmlns:a16="http://schemas.microsoft.com/office/drawing/2014/main" xmlns=""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95F53F-2FA5-4B5C-A151-F07BBC002B29}"/>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7" name="Graphic 78">
            <a:extLst>
              <a:ext uri="{FF2B5EF4-FFF2-40B4-BE49-F238E27FC236}">
                <a16:creationId xmlns:a16="http://schemas.microsoft.com/office/drawing/2014/main" xmlns="" id="{37B4CDD2-E09A-418A-9131-FBDEE440A1F1}"/>
              </a:ext>
              <a:ext uri="{C183D7F6-B498-43B3-948B-1728B52AA6E4}">
                <adec:decorative xmlns:adec="http://schemas.microsoft.com/office/drawing/2017/decorative" xmlns=""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xmlns=""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xmlns=""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xmlns=""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xmlns=""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1165567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5080B360-2ACA-4B93-9439-591B6D3FBC3F}"/>
              </a:ext>
            </a:extLst>
          </p:cNvPr>
          <p:cNvSpPr>
            <a:spLocks noGrp="1"/>
          </p:cNvSpPr>
          <p:nvPr>
            <p:ph type="dt" sz="half" idx="10"/>
          </p:nvPr>
        </p:nvSpPr>
        <p:spPr/>
        <p:txBody>
          <a:bodyPr/>
          <a:lstStyle/>
          <a:p>
            <a:fld id="{463255ED-7101-4D18-A8AE-3B5E4CB87EA5}" type="datetime1">
              <a:rPr lang="en-US" smtClean="0"/>
              <a:pPr/>
              <a:t>8/15/2024</a:t>
            </a:fld>
            <a:endParaRPr lang="en-US"/>
          </a:p>
        </p:txBody>
      </p:sp>
      <p:sp>
        <p:nvSpPr>
          <p:cNvPr id="6" name="Footer Placeholder 5">
            <a:extLst>
              <a:ext uri="{FF2B5EF4-FFF2-40B4-BE49-F238E27FC236}">
                <a16:creationId xmlns:a16="http://schemas.microsoft.com/office/drawing/2014/main" xmlns=""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A8F42A-11E1-42A0-8ECF-A5BBA3B8CA56}"/>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8" name="Graphic 78">
            <a:extLst>
              <a:ext uri="{FF2B5EF4-FFF2-40B4-BE49-F238E27FC236}">
                <a16:creationId xmlns:a16="http://schemas.microsoft.com/office/drawing/2014/main" xmlns="" id="{0CB61A83-9419-49FC-8074-2AB3D34FA88B}"/>
              </a:ext>
              <a:ext uri="{C183D7F6-B498-43B3-948B-1728B52AA6E4}">
                <adec:decorative xmlns:adec="http://schemas.microsoft.com/office/drawing/2017/decorative" xmlns=""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xmlns=""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xmlns=""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xmlns=""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xmlns=""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439938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CD6F296B-429F-4DFC-ABC3-0A078EA99425}"/>
              </a:ext>
            </a:extLst>
          </p:cNvPr>
          <p:cNvSpPr>
            <a:spLocks noGrp="1"/>
          </p:cNvSpPr>
          <p:nvPr>
            <p:ph type="dt" sz="half" idx="10"/>
          </p:nvPr>
        </p:nvSpPr>
        <p:spPr/>
        <p:txBody>
          <a:bodyPr/>
          <a:lstStyle/>
          <a:p>
            <a:fld id="{CD52F23D-51F6-4C94-8CD5-B9ABBF67EE23}" type="datetime1">
              <a:rPr lang="en-US" smtClean="0"/>
              <a:pPr/>
              <a:t>8/15/2024</a:t>
            </a:fld>
            <a:endParaRPr lang="en-US"/>
          </a:p>
        </p:txBody>
      </p:sp>
      <p:sp>
        <p:nvSpPr>
          <p:cNvPr id="8" name="Footer Placeholder 7">
            <a:extLst>
              <a:ext uri="{FF2B5EF4-FFF2-40B4-BE49-F238E27FC236}">
                <a16:creationId xmlns:a16="http://schemas.microsoft.com/office/drawing/2014/main" xmlns=""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F73A6D9-123D-492C-B5CE-294EF2559FAB}"/>
              </a:ext>
            </a:extLst>
          </p:cNvPr>
          <p:cNvSpPr>
            <a:spLocks noGrp="1"/>
          </p:cNvSpPr>
          <p:nvPr>
            <p:ph type="sldNum" sz="quarter" idx="12"/>
          </p:nvPr>
        </p:nvSpPr>
        <p:spPr/>
        <p:txBody>
          <a:bodyPr/>
          <a:lstStyle/>
          <a:p>
            <a:fld id="{E1076ED0-0DB3-4879-AAE5-5C20D22C1DF4}" type="slidenum">
              <a:rPr lang="en-US" smtClean="0"/>
              <a:pPr/>
              <a:t>‹#›</a:t>
            </a:fld>
            <a:endParaRPr lang="en-US"/>
          </a:p>
        </p:txBody>
      </p:sp>
    </p:spTree>
    <p:extLst>
      <p:ext uri="{BB962C8B-B14F-4D97-AF65-F5344CB8AC3E}">
        <p14:creationId xmlns:p14="http://schemas.microsoft.com/office/powerpoint/2010/main" xmlns="" val="2686780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3B5EE610-5457-4E8C-B568-B8D560773B5C}"/>
              </a:ext>
            </a:extLst>
          </p:cNvPr>
          <p:cNvSpPr>
            <a:spLocks noGrp="1"/>
          </p:cNvSpPr>
          <p:nvPr>
            <p:ph type="dt" sz="half" idx="10"/>
          </p:nvPr>
        </p:nvSpPr>
        <p:spPr/>
        <p:txBody>
          <a:bodyPr/>
          <a:lstStyle/>
          <a:p>
            <a:fld id="{D51A702F-6367-4FD1-89A8-3744BE6BA9A2}" type="datetime1">
              <a:rPr lang="en-US" smtClean="0"/>
              <a:pPr/>
              <a:t>8/15/2024</a:t>
            </a:fld>
            <a:endParaRPr lang="en-US"/>
          </a:p>
        </p:txBody>
      </p:sp>
      <p:sp>
        <p:nvSpPr>
          <p:cNvPr id="4" name="Footer Placeholder 3">
            <a:extLst>
              <a:ext uri="{FF2B5EF4-FFF2-40B4-BE49-F238E27FC236}">
                <a16:creationId xmlns:a16="http://schemas.microsoft.com/office/drawing/2014/main" xmlns=""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0414C89-B968-4A85-A035-E2997A5F8498}"/>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6" name="Graphic 78">
            <a:extLst>
              <a:ext uri="{FF2B5EF4-FFF2-40B4-BE49-F238E27FC236}">
                <a16:creationId xmlns:a16="http://schemas.microsoft.com/office/drawing/2014/main" xmlns="" id="{AC45ECC6-E29C-40EF-A7C9-5A17DAFD4299}"/>
              </a:ext>
              <a:ext uri="{C183D7F6-B498-43B3-948B-1728B52AA6E4}">
                <adec:decorative xmlns:adec="http://schemas.microsoft.com/office/drawing/2017/decorative" xmlns=""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xmlns=""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xmlns=""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xmlns=""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xmlns=""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xmlns=""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273928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D8FDCB-69DA-4A8F-8B91-5CFF77897C27}"/>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6" name="Footer Placeholder 5">
            <a:extLst>
              <a:ext uri="{FF2B5EF4-FFF2-40B4-BE49-F238E27FC236}">
                <a16:creationId xmlns:a16="http://schemas.microsoft.com/office/drawing/2014/main" xmlns=""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596A6-734E-4AE0-BFB8-3089137BF8E8}"/>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xmlns=""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6471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B7A339C-4093-4B40-8C90-52F005CA9A0E}"/>
              </a:ext>
            </a:extLst>
          </p:cNvPr>
          <p:cNvSpPr>
            <a:spLocks noGrp="1"/>
          </p:cNvSpPr>
          <p:nvPr>
            <p:ph type="dt" sz="half" idx="10"/>
          </p:nvPr>
        </p:nvSpPr>
        <p:spPr/>
        <p:txBody>
          <a:bodyPr/>
          <a:lstStyle/>
          <a:p>
            <a:fld id="{4A6E99BD-4B4F-4460-B452-0E8146ACCF8F}" type="datetime1">
              <a:rPr lang="en-US" smtClean="0"/>
              <a:pPr/>
              <a:t>8/15/2024</a:t>
            </a:fld>
            <a:endParaRPr lang="en-US"/>
          </a:p>
        </p:txBody>
      </p:sp>
      <p:sp>
        <p:nvSpPr>
          <p:cNvPr id="3" name="Footer Placeholder 2">
            <a:extLst>
              <a:ext uri="{FF2B5EF4-FFF2-40B4-BE49-F238E27FC236}">
                <a16:creationId xmlns:a16="http://schemas.microsoft.com/office/drawing/2014/main" xmlns=""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062F57B-BEB6-4973-A362-38F638E0D05C}"/>
              </a:ext>
            </a:extLst>
          </p:cNvPr>
          <p:cNvSpPr>
            <a:spLocks noGrp="1"/>
          </p:cNvSpPr>
          <p:nvPr>
            <p:ph type="sldNum" sz="quarter" idx="12"/>
          </p:nvPr>
        </p:nvSpPr>
        <p:spPr/>
        <p:txBody>
          <a:bodyPr/>
          <a:lstStyle/>
          <a:p>
            <a:fld id="{E1076ED0-0DB3-4879-AAE5-5C20D22C1DF4}" type="slidenum">
              <a:rPr lang="en-US" smtClean="0"/>
              <a:pPr/>
              <a:t>‹#›</a:t>
            </a:fld>
            <a:endParaRPr lang="en-US"/>
          </a:p>
        </p:txBody>
      </p:sp>
    </p:spTree>
    <p:extLst>
      <p:ext uri="{BB962C8B-B14F-4D97-AF65-F5344CB8AC3E}">
        <p14:creationId xmlns:p14="http://schemas.microsoft.com/office/powerpoint/2010/main" xmlns="" val="2868901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5A0D65-0423-4E45-947A-E08C8569F15F}"/>
              </a:ext>
            </a:extLst>
          </p:cNvPr>
          <p:cNvSpPr>
            <a:spLocks noGrp="1"/>
          </p:cNvSpPr>
          <p:nvPr>
            <p:ph type="dt" sz="half" idx="10"/>
          </p:nvPr>
        </p:nvSpPr>
        <p:spPr/>
        <p:txBody>
          <a:bodyPr/>
          <a:lstStyle/>
          <a:p>
            <a:fld id="{EB6FD34C-1867-42A9-AC54-D15ADD8A65E7}" type="datetime1">
              <a:rPr lang="en-US" smtClean="0"/>
              <a:pPr/>
              <a:t>8/15/2024</a:t>
            </a:fld>
            <a:endParaRPr lang="en-US"/>
          </a:p>
        </p:txBody>
      </p:sp>
      <p:sp>
        <p:nvSpPr>
          <p:cNvPr id="6" name="Footer Placeholder 5">
            <a:extLst>
              <a:ext uri="{FF2B5EF4-FFF2-40B4-BE49-F238E27FC236}">
                <a16:creationId xmlns:a16="http://schemas.microsoft.com/office/drawing/2014/main" xmlns=""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16B246-A768-4B2D-96C6-9F417852636C}"/>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8" name="Graphic 78">
            <a:extLst>
              <a:ext uri="{FF2B5EF4-FFF2-40B4-BE49-F238E27FC236}">
                <a16:creationId xmlns:a16="http://schemas.microsoft.com/office/drawing/2014/main" xmlns="" id="{839DB371-B90D-44CB-A4AF-C7BDBFD0A877}"/>
              </a:ext>
              <a:ext uri="{C183D7F6-B498-43B3-948B-1728B52AA6E4}">
                <adec:decorative xmlns:adec="http://schemas.microsoft.com/office/drawing/2017/decorative" xmlns=""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xmlns=""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xmlns=""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xmlns=""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xmlns=""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2579411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C76474-31D4-4567-B4EC-B6AF24488AE7}"/>
              </a:ext>
            </a:extLst>
          </p:cNvPr>
          <p:cNvSpPr>
            <a:spLocks noGrp="1"/>
          </p:cNvSpPr>
          <p:nvPr>
            <p:ph type="dt" sz="half" idx="10"/>
          </p:nvPr>
        </p:nvSpPr>
        <p:spPr/>
        <p:txBody>
          <a:bodyPr/>
          <a:lstStyle/>
          <a:p>
            <a:fld id="{336133E9-A654-4C17-8C3C-DDCAC83D6EBF}" type="datetime1">
              <a:rPr lang="en-US" smtClean="0"/>
              <a:pPr/>
              <a:t>8/15/2024</a:t>
            </a:fld>
            <a:endParaRPr lang="en-US"/>
          </a:p>
        </p:txBody>
      </p:sp>
      <p:sp>
        <p:nvSpPr>
          <p:cNvPr id="6" name="Footer Placeholder 5">
            <a:extLst>
              <a:ext uri="{FF2B5EF4-FFF2-40B4-BE49-F238E27FC236}">
                <a16:creationId xmlns:a16="http://schemas.microsoft.com/office/drawing/2014/main" xmlns=""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C5C2EF-849D-4B2C-8ED6-D26553657DBA}"/>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8" name="Graphic 78">
            <a:extLst>
              <a:ext uri="{FF2B5EF4-FFF2-40B4-BE49-F238E27FC236}">
                <a16:creationId xmlns:a16="http://schemas.microsoft.com/office/drawing/2014/main" xmlns="" id="{7627CBC2-9DC2-4EE8-A2D5-849E30F22017}"/>
              </a:ext>
              <a:ext uri="{C183D7F6-B498-43B3-948B-1728B52AA6E4}">
                <adec:decorative xmlns:adec="http://schemas.microsoft.com/office/drawing/2017/decorative" xmlns=""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xmlns=""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xmlns=""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xmlns=""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xmlns=""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3184969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0B2B07A-258E-42DD-9A68-2C76F7D54040}"/>
              </a:ext>
            </a:extLst>
          </p:cNvPr>
          <p:cNvSpPr>
            <a:spLocks noGrp="1"/>
          </p:cNvSpPr>
          <p:nvPr>
            <p:ph type="dt" sz="half" idx="10"/>
          </p:nvPr>
        </p:nvSpPr>
        <p:spPr/>
        <p:txBody>
          <a:bodyPr/>
          <a:lstStyle/>
          <a:p>
            <a:fld id="{A4649BD0-10DB-43E7-8F22-40B3D51B8FC3}" type="datetime1">
              <a:rPr lang="en-US" smtClean="0"/>
              <a:pPr/>
              <a:t>8/15/2024</a:t>
            </a:fld>
            <a:endParaRPr lang="en-US"/>
          </a:p>
        </p:txBody>
      </p:sp>
      <p:sp>
        <p:nvSpPr>
          <p:cNvPr id="5" name="Footer Placeholder 4">
            <a:extLst>
              <a:ext uri="{FF2B5EF4-FFF2-40B4-BE49-F238E27FC236}">
                <a16:creationId xmlns:a16="http://schemas.microsoft.com/office/drawing/2014/main" xmlns=""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13979D-5589-4770-9D29-046F2B506C33}"/>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7" name="Graphic 78">
            <a:extLst>
              <a:ext uri="{FF2B5EF4-FFF2-40B4-BE49-F238E27FC236}">
                <a16:creationId xmlns:a16="http://schemas.microsoft.com/office/drawing/2014/main" xmlns="" id="{12EF7969-DB38-4989-A65C-9D190A245515}"/>
              </a:ext>
              <a:ext uri="{C183D7F6-B498-43B3-948B-1728B52AA6E4}">
                <adec:decorative xmlns:adec="http://schemas.microsoft.com/office/drawing/2017/decorative" xmlns=""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xmlns=""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xmlns=""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xmlns=""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xmlns=""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2419895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4988CF8-397F-485E-8081-AFA4DADD440C}"/>
              </a:ext>
            </a:extLst>
          </p:cNvPr>
          <p:cNvSpPr>
            <a:spLocks noGrp="1"/>
          </p:cNvSpPr>
          <p:nvPr>
            <p:ph type="dt" sz="half" idx="10"/>
          </p:nvPr>
        </p:nvSpPr>
        <p:spPr/>
        <p:txBody>
          <a:bodyPr/>
          <a:lstStyle/>
          <a:p>
            <a:fld id="{0A16C79C-F566-427A-93F6-434A4E613134}" type="datetime1">
              <a:rPr lang="en-US" smtClean="0"/>
              <a:pPr/>
              <a:t>8/15/2024</a:t>
            </a:fld>
            <a:endParaRPr lang="en-US"/>
          </a:p>
        </p:txBody>
      </p:sp>
      <p:sp>
        <p:nvSpPr>
          <p:cNvPr id="5" name="Footer Placeholder 4">
            <a:extLst>
              <a:ext uri="{FF2B5EF4-FFF2-40B4-BE49-F238E27FC236}">
                <a16:creationId xmlns:a16="http://schemas.microsoft.com/office/drawing/2014/main" xmlns=""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B59537-EB47-40FA-893E-785D6FE00A5C}"/>
              </a:ext>
            </a:extLst>
          </p:cNvPr>
          <p:cNvSpPr>
            <a:spLocks noGrp="1"/>
          </p:cNvSpPr>
          <p:nvPr>
            <p:ph type="sldNum" sz="quarter" idx="12"/>
          </p:nvPr>
        </p:nvSpPr>
        <p:spPr/>
        <p:txBody>
          <a:bodyPr/>
          <a:lstStyle/>
          <a:p>
            <a:fld id="{E1076ED0-0DB3-4879-AAE5-5C20D22C1DF4}" type="slidenum">
              <a:rPr lang="en-US" smtClean="0"/>
              <a:pPr/>
              <a:t>‹#›</a:t>
            </a:fld>
            <a:endParaRPr lang="en-US"/>
          </a:p>
        </p:txBody>
      </p:sp>
      <p:grpSp>
        <p:nvGrpSpPr>
          <p:cNvPr id="7" name="Graphic 78">
            <a:extLst>
              <a:ext uri="{FF2B5EF4-FFF2-40B4-BE49-F238E27FC236}">
                <a16:creationId xmlns:a16="http://schemas.microsoft.com/office/drawing/2014/main" xmlns="" id="{588F505F-2957-41FC-9AAA-962853A6719E}"/>
              </a:ext>
              <a:ext uri="{C183D7F6-B498-43B3-948B-1728B52AA6E4}">
                <adec:decorative xmlns:adec="http://schemas.microsoft.com/office/drawing/2017/decorative" xmlns=""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xmlns=""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xmlns=""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xmlns=""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xmlns=""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xmlns=""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xmlns=""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xmlns="" val="4275058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BFD0CA85-BF38-4762-934C-D00F2047C2D1}"/>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5" name="Footer Placeholder 4">
            <a:extLst>
              <a:ext uri="{FF2B5EF4-FFF2-40B4-BE49-F238E27FC236}">
                <a16:creationId xmlns:a16="http://schemas.microsoft.com/office/drawing/2014/main" xmlns=""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9B94FE-6287-4D49-B0E5-FE9A9BA75A0C}"/>
              </a:ext>
            </a:extLst>
          </p:cNvPr>
          <p:cNvSpPr>
            <a:spLocks noGrp="1"/>
          </p:cNvSpPr>
          <p:nvPr>
            <p:ph type="sldNum" sz="quarter" idx="12"/>
          </p:nvPr>
        </p:nvSpPr>
        <p:spPr/>
        <p:txBody>
          <a:bodyPr/>
          <a:lstStyle/>
          <a:p>
            <a:fld id="{FF2BD96E-3838-45D2-9031-D3AF67C920A5}" type="slidenum">
              <a:rPr lang="en-US" smtClean="0"/>
              <a:pPr/>
              <a:t>‹#›</a:t>
            </a:fld>
            <a:endParaRPr lang="en-US"/>
          </a:p>
        </p:txBody>
      </p:sp>
      <p:cxnSp>
        <p:nvCxnSpPr>
          <p:cNvPr id="7" name="Straight Connector 6">
            <a:extLst>
              <a:ext uri="{FF2B5EF4-FFF2-40B4-BE49-F238E27FC236}">
                <a16:creationId xmlns:a16="http://schemas.microsoft.com/office/drawing/2014/main" xmlns=""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xmlns=""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xmlns=""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xmlns=""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xmlns=""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2111021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977110C-4AA3-4101-B3BD-140B90AF99C9}"/>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5" name="Footer Placeholder 4">
            <a:extLst>
              <a:ext uri="{FF2B5EF4-FFF2-40B4-BE49-F238E27FC236}">
                <a16:creationId xmlns:a16="http://schemas.microsoft.com/office/drawing/2014/main" xmlns=""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5F33EC-1ACF-4D46-AEA5-A20802210B75}"/>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xmlns="" val="3532627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0CBA3C6-C279-46AA-B4EE-5F861D83D2AC}"/>
              </a:ext>
            </a:extLst>
          </p:cNvPr>
          <p:cNvSpPr>
            <a:spLocks noGrp="1"/>
          </p:cNvSpPr>
          <p:nvPr>
            <p:ph type="dt" sz="half" idx="10"/>
          </p:nvPr>
        </p:nvSpPr>
        <p:spPr/>
        <p:txBody>
          <a:bodyPr/>
          <a:lstStyle/>
          <a:p>
            <a:fld id="{4EC743F4-8769-40B4-85DF-6CB8DE9F66AA}" type="datetimeFigureOut">
              <a:rPr lang="en-US" smtClean="0"/>
              <a:pPr/>
              <a:t>8/15/2024</a:t>
            </a:fld>
            <a:endParaRPr lang="en-US" dirty="0"/>
          </a:p>
        </p:txBody>
      </p:sp>
      <p:sp>
        <p:nvSpPr>
          <p:cNvPr id="5" name="Footer Placeholder 4">
            <a:extLst>
              <a:ext uri="{FF2B5EF4-FFF2-40B4-BE49-F238E27FC236}">
                <a16:creationId xmlns:a16="http://schemas.microsoft.com/office/drawing/2014/main" xmlns=""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3D465E-E86B-42A8-B18A-9046E40D63D6}"/>
              </a:ext>
            </a:extLst>
          </p:cNvPr>
          <p:cNvSpPr>
            <a:spLocks noGrp="1"/>
          </p:cNvSpPr>
          <p:nvPr>
            <p:ph type="sldNum" sz="quarter" idx="12"/>
          </p:nvPr>
        </p:nvSpPr>
        <p:spPr/>
        <p:txBody>
          <a:bodyPr/>
          <a:lstStyle/>
          <a:p>
            <a:fld id="{FF2BD96E-3838-45D2-9031-D3AF67C920A5}" type="slidenum">
              <a:rPr lang="en-US" smtClean="0"/>
              <a:pPr/>
              <a:t>‹#›</a:t>
            </a:fld>
            <a:endParaRPr lang="en-US"/>
          </a:p>
        </p:txBody>
      </p:sp>
      <p:sp>
        <p:nvSpPr>
          <p:cNvPr id="7" name="Oval 6">
            <a:extLst>
              <a:ext uri="{FF2B5EF4-FFF2-40B4-BE49-F238E27FC236}">
                <a16:creationId xmlns:a16="http://schemas.microsoft.com/office/drawing/2014/main" xmlns=""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xmlns=""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xmlns=""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xmlns=""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xmlns=""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xmlns=""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xmlns=""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xmlns=""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xmlns=""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xmlns=""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xmlns=""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18400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1CA242E8-AEEF-4BBD-94E9-86F89D69522C}"/>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6" name="Footer Placeholder 5">
            <a:extLst>
              <a:ext uri="{FF2B5EF4-FFF2-40B4-BE49-F238E27FC236}">
                <a16:creationId xmlns:a16="http://schemas.microsoft.com/office/drawing/2014/main" xmlns=""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21A80D9-E04B-47BF-80DA-01E68346A51C}"/>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xmlns="" val="4166202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1D8EF53-AF86-47E8-83DC-8C419847A639}"/>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8" name="Footer Placeholder 7">
            <a:extLst>
              <a:ext uri="{FF2B5EF4-FFF2-40B4-BE49-F238E27FC236}">
                <a16:creationId xmlns:a16="http://schemas.microsoft.com/office/drawing/2014/main" xmlns=""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C5B9B66-64EA-4022-BD96-ECF2A80CE2F0}"/>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xmlns="" val="65532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6B3EF2-2C04-480F-A570-14E520DD00DE}"/>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8" name="Footer Placeholder 7">
            <a:extLst>
              <a:ext uri="{FF2B5EF4-FFF2-40B4-BE49-F238E27FC236}">
                <a16:creationId xmlns:a16="http://schemas.microsoft.com/office/drawing/2014/main" xmlns=""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A75FE3-6719-4790-AA00-251BC2A6E5A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0" name="Straight Connector 9">
            <a:extLst>
              <a:ext uri="{FF2B5EF4-FFF2-40B4-BE49-F238E27FC236}">
                <a16:creationId xmlns:a16="http://schemas.microsoft.com/office/drawing/2014/main" xmlns=""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10382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EFFE053-BB16-4940-B248-2D496BB29975}"/>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4" name="Footer Placeholder 3">
            <a:extLst>
              <a:ext uri="{FF2B5EF4-FFF2-40B4-BE49-F238E27FC236}">
                <a16:creationId xmlns:a16="http://schemas.microsoft.com/office/drawing/2014/main" xmlns=""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7A9DA86-C177-42C6-90F8-37C6844A2AA8}"/>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xmlns="" val="3281374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46A27C-9BDA-43B3-96EA-C145EA7F04DE}"/>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3" name="Footer Placeholder 2">
            <a:extLst>
              <a:ext uri="{FF2B5EF4-FFF2-40B4-BE49-F238E27FC236}">
                <a16:creationId xmlns:a16="http://schemas.microsoft.com/office/drawing/2014/main" xmlns=""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57A2D5-EBE5-43DD-8CF2-8B90801A0DF5}"/>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xmlns="" val="2251948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2EF812-B775-468C-84D9-4394CC19F298}"/>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6" name="Footer Placeholder 5">
            <a:extLst>
              <a:ext uri="{FF2B5EF4-FFF2-40B4-BE49-F238E27FC236}">
                <a16:creationId xmlns:a16="http://schemas.microsoft.com/office/drawing/2014/main" xmlns=""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877A6B-440F-4D7B-92DA-1B964D029F12}"/>
              </a:ext>
            </a:extLst>
          </p:cNvPr>
          <p:cNvSpPr>
            <a:spLocks noGrp="1"/>
          </p:cNvSpPr>
          <p:nvPr>
            <p:ph type="sldNum" sz="quarter" idx="12"/>
          </p:nvPr>
        </p:nvSpPr>
        <p:spPr/>
        <p:txBody>
          <a:bodyPr/>
          <a:lstStyle/>
          <a:p>
            <a:fld id="{FF2BD96E-3838-45D2-9031-D3AF67C920A5}" type="slidenum">
              <a:rPr lang="en-US" smtClean="0"/>
              <a:pPr/>
              <a:t>‹#›</a:t>
            </a:fld>
            <a:endParaRPr lang="en-US"/>
          </a:p>
        </p:txBody>
      </p:sp>
      <p:cxnSp>
        <p:nvCxnSpPr>
          <p:cNvPr id="10" name="Straight Connector 9">
            <a:extLst>
              <a:ext uri="{FF2B5EF4-FFF2-40B4-BE49-F238E27FC236}">
                <a16:creationId xmlns:a16="http://schemas.microsoft.com/office/drawing/2014/main" xmlns="" id="{DC89B2F1-1E32-44DB-B50E-BEA1896CAD81}"/>
              </a:ext>
              <a:ext uri="{C183D7F6-B498-43B3-948B-1728B52AA6E4}">
                <adec:decorative xmlns:adec="http://schemas.microsoft.com/office/drawing/2017/decorative" xmlns=""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946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52446C3-A62E-4690-9098-53D59C4C33E0}"/>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6" name="Footer Placeholder 5">
            <a:extLst>
              <a:ext uri="{FF2B5EF4-FFF2-40B4-BE49-F238E27FC236}">
                <a16:creationId xmlns:a16="http://schemas.microsoft.com/office/drawing/2014/main" xmlns=""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2ACAB7-ADBF-42E5-A214-232BA9EFB3B6}"/>
              </a:ext>
            </a:extLst>
          </p:cNvPr>
          <p:cNvSpPr>
            <a:spLocks noGrp="1"/>
          </p:cNvSpPr>
          <p:nvPr>
            <p:ph type="sldNum" sz="quarter" idx="12"/>
          </p:nvPr>
        </p:nvSpPr>
        <p:spPr/>
        <p:txBody>
          <a:bodyPr/>
          <a:lstStyle/>
          <a:p>
            <a:fld id="{FF2BD96E-3838-45D2-9031-D3AF67C920A5}" type="slidenum">
              <a:rPr lang="en-US" smtClean="0"/>
              <a:pPr/>
              <a:t>‹#›</a:t>
            </a:fld>
            <a:endParaRPr lang="en-US"/>
          </a:p>
        </p:txBody>
      </p:sp>
      <p:cxnSp>
        <p:nvCxnSpPr>
          <p:cNvPr id="9" name="Straight Connector 8">
            <a:extLst>
              <a:ext uri="{FF2B5EF4-FFF2-40B4-BE49-F238E27FC236}">
                <a16:creationId xmlns:a16="http://schemas.microsoft.com/office/drawing/2014/main" xmlns="" id="{D0E80DA6-B971-46B7-B0D3-8581AE0B6ACB}"/>
              </a:ext>
              <a:ext uri="{C183D7F6-B498-43B3-948B-1728B52AA6E4}">
                <adec:decorative xmlns:adec="http://schemas.microsoft.com/office/drawing/2017/decorative" xmlns=""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0930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3897B9-E4AD-469B-A60D-9A1A4BD1980A}"/>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5" name="Footer Placeholder 4">
            <a:extLst>
              <a:ext uri="{FF2B5EF4-FFF2-40B4-BE49-F238E27FC236}">
                <a16:creationId xmlns:a16="http://schemas.microsoft.com/office/drawing/2014/main" xmlns=""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9F49DA-55D4-4E36-AEB9-A0E99E31A87E}"/>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xmlns="" val="86136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AE19AB-5637-455E-89C3-B41702C202D4}"/>
              </a:ext>
            </a:extLst>
          </p:cNvPr>
          <p:cNvSpPr>
            <a:spLocks noGrp="1"/>
          </p:cNvSpPr>
          <p:nvPr>
            <p:ph type="dt" sz="half" idx="10"/>
          </p:nvPr>
        </p:nvSpPr>
        <p:spPr/>
        <p:txBody>
          <a:bodyPr/>
          <a:lstStyle/>
          <a:p>
            <a:fld id="{4EC743F4-8769-40B4-85DF-6CB8DE9F66AA}" type="datetimeFigureOut">
              <a:rPr lang="en-US" smtClean="0"/>
              <a:pPr/>
              <a:t>8/15/2024</a:t>
            </a:fld>
            <a:endParaRPr lang="en-US"/>
          </a:p>
        </p:txBody>
      </p:sp>
      <p:sp>
        <p:nvSpPr>
          <p:cNvPr id="5" name="Footer Placeholder 4">
            <a:extLst>
              <a:ext uri="{FF2B5EF4-FFF2-40B4-BE49-F238E27FC236}">
                <a16:creationId xmlns:a16="http://schemas.microsoft.com/office/drawing/2014/main" xmlns=""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FE1C27-1A43-4B0B-88D0-0C5FE1DBE161}"/>
              </a:ext>
            </a:extLst>
          </p:cNvPr>
          <p:cNvSpPr>
            <a:spLocks noGrp="1"/>
          </p:cNvSpPr>
          <p:nvPr>
            <p:ph type="sldNum" sz="quarter" idx="12"/>
          </p:nvPr>
        </p:nvSpPr>
        <p:spPr/>
        <p:txBody>
          <a:bodyPr/>
          <a:lstStyle/>
          <a:p>
            <a:fld id="{FF2BD96E-3838-45D2-9031-D3AF67C920A5}" type="slidenum">
              <a:rPr lang="en-US" smtClean="0"/>
              <a:pPr/>
              <a:t>‹#›</a:t>
            </a:fld>
            <a:endParaRPr lang="en-US"/>
          </a:p>
        </p:txBody>
      </p:sp>
    </p:spTree>
    <p:extLst>
      <p:ext uri="{BB962C8B-B14F-4D97-AF65-F5344CB8AC3E}">
        <p14:creationId xmlns:p14="http://schemas.microsoft.com/office/powerpoint/2010/main" xmlns="" val="155683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6" name="Straight Connector 5">
            <a:extLst>
              <a:ext uri="{FF2B5EF4-FFF2-40B4-BE49-F238E27FC236}">
                <a16:creationId xmlns:a16="http://schemas.microsoft.com/office/drawing/2014/main" xmlns=""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631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F36D6-399B-43E3-84DD-9FC5119ECCE9}"/>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3" name="Footer Placeholder 2">
            <a:extLst>
              <a:ext uri="{FF2B5EF4-FFF2-40B4-BE49-F238E27FC236}">
                <a16:creationId xmlns:a16="http://schemas.microsoft.com/office/drawing/2014/main" xmlns=""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1F40F0-9909-442F-BBA4-409D061ED027}"/>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5" name="Straight Connector 4">
            <a:extLst>
              <a:ext uri="{FF2B5EF4-FFF2-40B4-BE49-F238E27FC236}">
                <a16:creationId xmlns:a16="http://schemas.microsoft.com/office/drawing/2014/main" xmlns=""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5192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6AACE-FAFB-4934-8E3C-AB5B216353D8}"/>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6" name="Footer Placeholder 5">
            <a:extLst>
              <a:ext uri="{FF2B5EF4-FFF2-40B4-BE49-F238E27FC236}">
                <a16:creationId xmlns:a16="http://schemas.microsoft.com/office/drawing/2014/main" xmlns=""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9BAC9-F101-4394-BBA4-3D21A3497126}"/>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xmlns=""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3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C4E9A-CA29-4CCD-ACFA-B29F80FBA163}"/>
              </a:ext>
            </a:extLst>
          </p:cNvPr>
          <p:cNvSpPr>
            <a:spLocks noGrp="1"/>
          </p:cNvSpPr>
          <p:nvPr>
            <p:ph type="dt" sz="half" idx="10"/>
          </p:nvPr>
        </p:nvSpPr>
        <p:spPr/>
        <p:txBody>
          <a:bodyPr/>
          <a:lstStyle/>
          <a:p>
            <a:fld id="{6A4B53A7-3209-46A6-9454-F38EAC8F11E7}" type="datetimeFigureOut">
              <a:rPr lang="en-US" smtClean="0"/>
              <a:pPr/>
              <a:t>8/15/2024</a:t>
            </a:fld>
            <a:endParaRPr lang="en-US"/>
          </a:p>
        </p:txBody>
      </p:sp>
      <p:sp>
        <p:nvSpPr>
          <p:cNvPr id="6" name="Footer Placeholder 5">
            <a:extLst>
              <a:ext uri="{FF2B5EF4-FFF2-40B4-BE49-F238E27FC236}">
                <a16:creationId xmlns:a16="http://schemas.microsoft.com/office/drawing/2014/main" xmlns=""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F18F1-E27E-470E-AE13-4755DEE63A32}"/>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xmlns=""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318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DA4224-F4E4-47A4-ACF7-2317493908A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p>
        </p:txBody>
      </p:sp>
      <p:sp>
        <p:nvSpPr>
          <p:cNvPr id="3" name="Text Placeholder 2">
            <a:extLst>
              <a:ext uri="{FF2B5EF4-FFF2-40B4-BE49-F238E27FC236}">
                <a16:creationId xmlns:a16="http://schemas.microsoft.com/office/drawing/2014/main" xmlns="" id="{31679907-DC49-4B86-A34C-C97DBC26A938}"/>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BC8A0-34FC-4B6E-B42B-A721267D890E}"/>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200" b="0" i="0" cap="all" spc="100" baseline="0">
                <a:solidFill>
                  <a:schemeClr val="tx1">
                    <a:tint val="75000"/>
                  </a:schemeClr>
                </a:solidFill>
              </a:defRPr>
            </a:lvl1pPr>
          </a:lstStyle>
          <a:p>
            <a:fld id="{6A4B53A7-3209-46A6-9454-F38EAC8F11E7}" type="datetimeFigureOut">
              <a:rPr lang="en-US" smtClean="0"/>
              <a:pPr/>
              <a:t>8/15/2024</a:t>
            </a:fld>
            <a:endParaRPr lang="en-US" dirty="0"/>
          </a:p>
        </p:txBody>
      </p:sp>
      <p:sp>
        <p:nvSpPr>
          <p:cNvPr id="5" name="Footer Placeholder 4">
            <a:extLst>
              <a:ext uri="{FF2B5EF4-FFF2-40B4-BE49-F238E27FC236}">
                <a16:creationId xmlns:a16="http://schemas.microsoft.com/office/drawing/2014/main" xmlns="" id="{609AC0B6-4CC4-4E41-8A4D-F62E17F28576}"/>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200" b="0" i="0" cap="none"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C0E9BD-90BD-46AE-8A0D-06796ADB760A}"/>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xmlns="" val="65318530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800" kern="1200" spc="16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spc="13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spc="13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spc="13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spc="13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spc="1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4CD2AFA-F2DF-4EC1-A52A-97167CE47A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C93ABEE-BEF5-412A-B5BE-6CE910E04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0692B8-EE18-465D-AEDC-B1EBCDA2FE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719A-E88A-4E8A-B317-286BEB4E7824}" type="datetimeFigureOut">
              <a:rPr lang="en-US" smtClean="0"/>
              <a:pPr/>
              <a:t>8/15/2024</a:t>
            </a:fld>
            <a:endParaRPr lang="en-US"/>
          </a:p>
        </p:txBody>
      </p:sp>
      <p:sp>
        <p:nvSpPr>
          <p:cNvPr id="5" name="Footer Placeholder 4">
            <a:extLst>
              <a:ext uri="{FF2B5EF4-FFF2-40B4-BE49-F238E27FC236}">
                <a16:creationId xmlns:a16="http://schemas.microsoft.com/office/drawing/2014/main" xmlns="" id="{2D7A5FA1-C3AB-4B19-9D88-6009F66FD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DF60771-357F-4B6F-8475-32448D13B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057F3-58B0-455A-8370-955A504F57C2}" type="slidenum">
              <a:rPr lang="en-US" smtClean="0"/>
              <a:pPr/>
              <a:t>‹#›</a:t>
            </a:fld>
            <a:endParaRPr lang="en-US"/>
          </a:p>
        </p:txBody>
      </p:sp>
    </p:spTree>
    <p:extLst>
      <p:ext uri="{BB962C8B-B14F-4D97-AF65-F5344CB8AC3E}">
        <p14:creationId xmlns:p14="http://schemas.microsoft.com/office/powerpoint/2010/main" xmlns="" val="2803758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xmlns=""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pPr/>
              <a:t>Thursday, August 15, 2024</a:t>
            </a:fld>
            <a:endParaRPr lang="en-US" dirty="0"/>
          </a:p>
        </p:txBody>
      </p:sp>
      <p:sp>
        <p:nvSpPr>
          <p:cNvPr id="5" name="Footer Placeholder 4">
            <a:extLst>
              <a:ext uri="{FF2B5EF4-FFF2-40B4-BE49-F238E27FC236}">
                <a16:creationId xmlns:a16="http://schemas.microsoft.com/office/drawing/2014/main" xmlns=""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xmlns=""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xmlns="" val="329083000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xmlns=""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xmlns=""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xmlns=""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xmlns=""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xmlns=""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xmlns=""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xmlns=""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xmlns=""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xmlns=""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pPr/>
              <a:t>8/15/2024</a:t>
            </a:fld>
            <a:endParaRPr lang="en-US" dirty="0"/>
          </a:p>
        </p:txBody>
      </p:sp>
      <p:sp>
        <p:nvSpPr>
          <p:cNvPr id="5" name="Footer Placeholder 4">
            <a:extLst>
              <a:ext uri="{FF2B5EF4-FFF2-40B4-BE49-F238E27FC236}">
                <a16:creationId xmlns:a16="http://schemas.microsoft.com/office/drawing/2014/main" xmlns=""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xmlns=""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pPr/>
              <a:t>‹#›</a:t>
            </a:fld>
            <a:endParaRPr lang="en-US"/>
          </a:p>
        </p:txBody>
      </p:sp>
    </p:spTree>
    <p:extLst>
      <p:ext uri="{BB962C8B-B14F-4D97-AF65-F5344CB8AC3E}">
        <p14:creationId xmlns:p14="http://schemas.microsoft.com/office/powerpoint/2010/main" xmlns="" val="16501691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8/15/2024</a:t>
            </a:fld>
            <a:endParaRPr lang="en-US" dirty="0"/>
          </a:p>
        </p:txBody>
      </p:sp>
      <p:sp>
        <p:nvSpPr>
          <p:cNvPr id="5" name="Footer Placeholder 4">
            <a:extLst>
              <a:ext uri="{FF2B5EF4-FFF2-40B4-BE49-F238E27FC236}">
                <a16:creationId xmlns:a16="http://schemas.microsoft.com/office/drawing/2014/main" xmlns=""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xmlns="" val="24161934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s://vi.wikipedia.org/wiki/Nh%C3%A0_L%C3%BD" TargetMode="External"/><Relationship Id="rId3" Type="http://schemas.openxmlformats.org/officeDocument/2006/relationships/hyperlink" Target="https://vi.wikipedia.org/wiki/%C4%90%C3%B4ng_Kinh" TargetMode="External"/><Relationship Id="rId7" Type="http://schemas.openxmlformats.org/officeDocument/2006/relationships/hyperlink" Target="https://vi.wikipedia.org/wiki/Nh%C3%A0_Ti%E1%BB%81n_L%C3%AA" TargetMode="External"/><Relationship Id="rId2" Type="http://schemas.openxmlformats.org/officeDocument/2006/relationships/hyperlink" Target="https://vi.wikipedia.org/wiki/Th%C4%83ng_Long" TargetMode="External"/><Relationship Id="rId1" Type="http://schemas.openxmlformats.org/officeDocument/2006/relationships/slideLayout" Target="../slideLayouts/slideLayout18.xml"/><Relationship Id="rId6" Type="http://schemas.openxmlformats.org/officeDocument/2006/relationships/hyperlink" Target="https://vi.wikipedia.org/wiki/Nh%C3%A0_%C4%90inh" TargetMode="External"/><Relationship Id="rId11" Type="http://schemas.openxmlformats.org/officeDocument/2006/relationships/hyperlink" Target="https://vi.wikipedia.org/wiki/Nh%C3%A0_Nguy%E1%BB%85n" TargetMode="External"/><Relationship Id="rId5" Type="http://schemas.openxmlformats.org/officeDocument/2006/relationships/hyperlink" Target="https://vi.wikipedia.org/wiki/An_Nam_%C4%91%C3%B4_h%E1%BB%99_ph%E1%BB%A7" TargetMode="External"/><Relationship Id="rId10" Type="http://schemas.openxmlformats.org/officeDocument/2006/relationships/hyperlink" Target="https://vi.wikipedia.org/wiki/Nh%C3%A0_H%E1%BA%ADu_L%C3%AA" TargetMode="External"/><Relationship Id="rId4" Type="http://schemas.openxmlformats.org/officeDocument/2006/relationships/hyperlink" Target="https://vi.wikipedia.org/wiki/H%C3%A0_N%E1%BB%99i" TargetMode="External"/><Relationship Id="rId9" Type="http://schemas.openxmlformats.org/officeDocument/2006/relationships/hyperlink" Target="https://vi.wikipedia.org/wiki/Nh%C3%A0_Tr%E1%BA%A7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H%C3%A0_N%E1%BB%99i" TargetMode="External"/><Relationship Id="rId13" Type="http://schemas.openxmlformats.org/officeDocument/2006/relationships/hyperlink" Target="https://vi.wikipedia.org/wiki/%C4%90%C3%B4ng_Nam_%C3%81" TargetMode="External"/><Relationship Id="rId3" Type="http://schemas.openxmlformats.org/officeDocument/2006/relationships/hyperlink" Target="https://vi.wikipedia.org/wiki/Th%E1%BA%BF_k%E1%BB%B7" TargetMode="External"/><Relationship Id="rId7" Type="http://schemas.openxmlformats.org/officeDocument/2006/relationships/hyperlink" Target="https://vi.wikipedia.org/wiki/%C4%90%C3%B4ng_Kinh" TargetMode="External"/><Relationship Id="rId12" Type="http://schemas.openxmlformats.org/officeDocument/2006/relationships/hyperlink" Target="https://vi.wikipedia.org/wiki/Nguy%E1%BB%85n" TargetMode="External"/><Relationship Id="rId2" Type="http://schemas.openxmlformats.org/officeDocument/2006/relationships/hyperlink" Target="https://vi.wikipedia.org/wiki/%C4%90%E1%BB%93ng_b%E1%BA%B1ng_s%C3%B4ng_H%E1%BB%93ng" TargetMode="External"/><Relationship Id="rId1" Type="http://schemas.openxmlformats.org/officeDocument/2006/relationships/slideLayout" Target="../slideLayouts/slideLayout18.xml"/><Relationship Id="rId6" Type="http://schemas.openxmlformats.org/officeDocument/2006/relationships/hyperlink" Target="https://vi.wikipedia.org/wiki/Nh%C3%A0_Ti%E1%BB%81n_L%C3%AA" TargetMode="External"/><Relationship Id="rId11" Type="http://schemas.openxmlformats.org/officeDocument/2006/relationships/hyperlink" Target="https://vi.wikipedia.org/wiki/Nh%C3%A0_H%E1%BA%ADu_L%C3%AA" TargetMode="External"/><Relationship Id="rId5" Type="http://schemas.openxmlformats.org/officeDocument/2006/relationships/hyperlink" Target="https://vi.wikipedia.org/wiki/%C4%90inh" TargetMode="External"/><Relationship Id="rId10" Type="http://schemas.openxmlformats.org/officeDocument/2006/relationships/hyperlink" Target="https://vi.wikipedia.org/wiki/Tr%E1%BA%A7n" TargetMode="External"/><Relationship Id="rId4" Type="http://schemas.openxmlformats.org/officeDocument/2006/relationships/hyperlink" Target="https://vi.wikipedia.org/wiki/Th%C4%83ng_Long" TargetMode="External"/><Relationship Id="rId9" Type="http://schemas.openxmlformats.org/officeDocument/2006/relationships/hyperlink" Target="https://vi.wikipedia.org/wiki/L%C3%B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hyperlink" Target="https://vi.wikipedia.org/wiki/H%C3%A0_N%E1%BB%99i" TargetMode="External"/><Relationship Id="rId3" Type="http://schemas.openxmlformats.org/officeDocument/2006/relationships/hyperlink" Target="https://vi.wikipedia.org/wiki/Th%E1%BA%BF_k%E1%BB%B7" TargetMode="External"/><Relationship Id="rId7" Type="http://schemas.openxmlformats.org/officeDocument/2006/relationships/hyperlink" Target="https://vi.wikipedia.org/wiki/%C4%90%C3%B4ng_Kinh" TargetMode="External"/><Relationship Id="rId12" Type="http://schemas.openxmlformats.org/officeDocument/2006/relationships/hyperlink" Target="https://vi.wikipedia.org/wiki/Nguy%E1%BB%85n" TargetMode="External"/><Relationship Id="rId2" Type="http://schemas.openxmlformats.org/officeDocument/2006/relationships/hyperlink" Target="https://vi.wikipedia.org/wiki/%C4%90%E1%BB%93ng_b%E1%BA%B1ng_s%C3%B4ng_H%E1%BB%93ng" TargetMode="External"/><Relationship Id="rId1" Type="http://schemas.openxmlformats.org/officeDocument/2006/relationships/slideLayout" Target="../slideLayouts/slideLayout18.xml"/><Relationship Id="rId6" Type="http://schemas.openxmlformats.org/officeDocument/2006/relationships/hyperlink" Target="https://vi.wikipedia.org/wiki/Nh%C3%A0_Ti%E1%BB%81n_L%C3%AA" TargetMode="External"/><Relationship Id="rId11" Type="http://schemas.openxmlformats.org/officeDocument/2006/relationships/hyperlink" Target="https://vi.wikipedia.org/wiki/Nh%C3%A0_H%E1%BA%ADu_L%C3%AA" TargetMode="External"/><Relationship Id="rId5" Type="http://schemas.openxmlformats.org/officeDocument/2006/relationships/hyperlink" Target="https://vi.wikipedia.org/wiki/%C4%90inh" TargetMode="External"/><Relationship Id="rId10" Type="http://schemas.openxmlformats.org/officeDocument/2006/relationships/hyperlink" Target="https://vi.wikipedia.org/wiki/Tr%E1%BA%A7n" TargetMode="External"/><Relationship Id="rId4" Type="http://schemas.openxmlformats.org/officeDocument/2006/relationships/hyperlink" Target="https://vi.wikipedia.org/wiki/Th%C4%83ng_Long" TargetMode="External"/><Relationship Id="rId9" Type="http://schemas.openxmlformats.org/officeDocument/2006/relationships/hyperlink" Target="https://vi.wikipedia.org/wiki/L%C3%B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www.vntrip.vn/cam-nang/du-lich-ha-noi-10869" TargetMode="Externa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hyperlink" Target="https://vi.wikipedia.org/wiki/Nh%C3%A0_Ti%E1%BB%81n_L%C3%AA" TargetMode="External"/><Relationship Id="rId13" Type="http://schemas.openxmlformats.org/officeDocument/2006/relationships/hyperlink" Target="https://vi.wikipedia.org/wiki/Vua" TargetMode="External"/><Relationship Id="rId3" Type="http://schemas.openxmlformats.org/officeDocument/2006/relationships/hyperlink" Target="https://vi.wikipedia.org/wiki/Th%C4%83ng_Long" TargetMode="External"/><Relationship Id="rId7" Type="http://schemas.openxmlformats.org/officeDocument/2006/relationships/hyperlink" Target="https://vi.wikipedia.org/wiki/Nh%C3%A0_%C4%90inh" TargetMode="External"/><Relationship Id="rId12" Type="http://schemas.openxmlformats.org/officeDocument/2006/relationships/hyperlink" Target="https://vi.wikipedia.org/wiki/Nh%C3%A0_Nguy%E1%BB%85n"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s://vi.wikipedia.org/wiki/An_Nam_%C4%91%C3%B4_h%E1%BB%99_ph%E1%BB%A7" TargetMode="External"/><Relationship Id="rId11" Type="http://schemas.openxmlformats.org/officeDocument/2006/relationships/hyperlink" Target="https://vi.wikipedia.org/wiki/Nh%C3%A0_H%E1%BA%ADu_L%C3%AA" TargetMode="External"/><Relationship Id="rId5" Type="http://schemas.openxmlformats.org/officeDocument/2006/relationships/hyperlink" Target="https://vi.wikipedia.org/wiki/H%C3%A0_N%E1%BB%99i" TargetMode="External"/><Relationship Id="rId10" Type="http://schemas.openxmlformats.org/officeDocument/2006/relationships/hyperlink" Target="https://vi.wikipedia.org/wiki/Nh%C3%A0_Tr%E1%BA%A7n" TargetMode="External"/><Relationship Id="rId4" Type="http://schemas.openxmlformats.org/officeDocument/2006/relationships/hyperlink" Target="https://vi.wikipedia.org/wiki/%C4%90%C3%B4ng_Kinh" TargetMode="External"/><Relationship Id="rId9" Type="http://schemas.openxmlformats.org/officeDocument/2006/relationships/hyperlink" Target="https://vi.wikipedia.org/wiki/Nh%C3%A0_L%C3%BD" TargetMode="External"/><Relationship Id="rId14" Type="http://schemas.openxmlformats.org/officeDocument/2006/relationships/hyperlink" Target="https://vi.wikipedia.org/wiki/Di_t%C3%ADch_Vi%E1%BB%87t_Na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xmlns="" id="{609CB703-C563-4F1F-BF28-83C06E978C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2B5F7BD5-4A50-48DE-B738-AB28A7D743E6}"/>
              </a:ext>
            </a:extLst>
          </p:cNvPr>
          <p:cNvSpPr/>
          <p:nvPr/>
        </p:nvSpPr>
        <p:spPr>
          <a:xfrm>
            <a:off x="4386614" y="749441"/>
            <a:ext cx="7441244" cy="1477501"/>
          </a:xfrm>
          <a:prstGeom prst="ellipse">
            <a:avLst/>
          </a:prstGeom>
          <a:solidFill>
            <a:schemeClr val="tx2">
              <a:lumMod val="25000"/>
              <a:lumOff val="75000"/>
            </a:schemeClr>
          </a:solidFill>
        </p:spPr>
        <p:txBody>
          <a:bodyPr rot="0" spcFirstLastPara="0" vert="horz" lIns="91440" tIns="45720" rIns="91440" bIns="45720" numCol="1" spcCol="0" rtlCol="0" fromWordArt="0" anchor="b" anchorCtr="0" forceAA="0" compatLnSpc="1">
            <a:prstTxWarp prst="textNoShape">
              <a:avLst/>
            </a:prstTxWarp>
            <a:normAutofit/>
          </a:bodyPr>
          <a:lstStyle/>
          <a:p>
            <a:pPr marL="0" marR="0" lvl="0" indent="0" algn="r" fontAlgn="auto">
              <a:lnSpc>
                <a:spcPct val="90000"/>
              </a:lnSpc>
              <a:spcBef>
                <a:spcPct val="0"/>
              </a:spcBef>
              <a:spcAft>
                <a:spcPts val="600"/>
              </a:spcAft>
              <a:buClrTx/>
              <a:buSzTx/>
              <a:tabLst/>
              <a:defRPr/>
            </a:pPr>
            <a:r>
              <a:rPr kumimoji="0" lang="en-US" sz="5100" b="1" i="0" u="none" strike="noStrike" kern="1200" cap="all"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NÓI VÀ NGHE</a:t>
            </a:r>
          </a:p>
        </p:txBody>
      </p:sp>
      <p:cxnSp>
        <p:nvCxnSpPr>
          <p:cNvPr id="81" name="!!Straight Connector">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56114" y="3511910"/>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xmlns="" id="{438BB6D0-BAF6-459A-A656-61B1687244A2}"/>
              </a:ext>
            </a:extLst>
          </p:cNvPr>
          <p:cNvPicPr>
            <a:picLocks noChangeAspect="1"/>
          </p:cNvPicPr>
          <p:nvPr/>
        </p:nvPicPr>
        <p:blipFill rotWithShape="1">
          <a:blip r:embed="rId2"/>
          <a:srcRect l="10309" r="16990"/>
          <a:stretch/>
        </p:blipFill>
        <p:spPr>
          <a:xfrm>
            <a:off x="1366432" y="2530057"/>
            <a:ext cx="3707972" cy="3707972"/>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
        <p:nvSpPr>
          <p:cNvPr id="83" name="!!plus graphic">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85" name="!!dot graphic">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87" name="!!circle graphic">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80" name="TextBox 79">
            <a:extLst>
              <a:ext uri="{FF2B5EF4-FFF2-40B4-BE49-F238E27FC236}">
                <a16:creationId xmlns:a16="http://schemas.microsoft.com/office/drawing/2014/main" xmlns="" id="{7E34F340-54FB-4ACD-9BFE-AA8B184F5F7E}"/>
              </a:ext>
            </a:extLst>
          </p:cNvPr>
          <p:cNvSpPr txBox="1"/>
          <p:nvPr/>
        </p:nvSpPr>
        <p:spPr>
          <a:xfrm>
            <a:off x="5405365" y="2573643"/>
            <a:ext cx="5930521" cy="2123658"/>
          </a:xfrm>
          <a:prstGeom prst="rect">
            <a:avLst/>
          </a:prstGeom>
          <a:solidFill>
            <a:schemeClr val="accent6">
              <a:lumMod val="60000"/>
              <a:lumOff val="40000"/>
            </a:schemeClr>
          </a:solid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Times New Roman" panose="02020603050405020304" pitchFamily="18" charset="0"/>
              </a:rPr>
              <a:t>THUYẾT TRÌNH VÀ THẢO LUẬN VỀ MỘT ĐỊA CHỈ VĂN HOÁ</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xmlns="" val="14188032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84B804-8DE5-4F9C-AE16-86E0F13BE4CA}"/>
              </a:ext>
            </a:extLst>
          </p:cNvPr>
          <p:cNvSpPr txBox="1"/>
          <p:nvPr/>
        </p:nvSpPr>
        <p:spPr>
          <a:xfrm>
            <a:off x="660400" y="311006"/>
            <a:ext cx="10845800" cy="523220"/>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MS Mincho" panose="02020609040205080304" pitchFamily="49" charset="-128"/>
              </a:rPr>
              <a:t>Bước</a:t>
            </a:r>
            <a:r>
              <a:rPr lang="en-US" sz="2800" b="1" dirty="0">
                <a:solidFill>
                  <a:srgbClr val="0070C0"/>
                </a:solidFill>
                <a:effectLst/>
                <a:latin typeface="Times New Roman" panose="02020603050405020304" pitchFamily="18" charset="0"/>
                <a:ea typeface="MS Mincho" panose="02020609040205080304" pitchFamily="49" charset="-128"/>
              </a:rPr>
              <a:t> 2. </a:t>
            </a:r>
            <a:r>
              <a:rPr lang="en-US" sz="2800" b="1" dirty="0" err="1">
                <a:solidFill>
                  <a:srgbClr val="0070C0"/>
                </a:solidFill>
                <a:effectLst/>
                <a:latin typeface="Times New Roman" panose="02020603050405020304" pitchFamily="18" charset="0"/>
                <a:ea typeface="MS Mincho" panose="02020609040205080304" pitchFamily="49" charset="-128"/>
              </a:rPr>
              <a:t>Tìm</a:t>
            </a:r>
            <a:r>
              <a:rPr lang="en-US" sz="2800" b="1" dirty="0">
                <a:solidFill>
                  <a:srgbClr val="0070C0"/>
                </a:solidFill>
                <a:effectLst/>
                <a:latin typeface="Times New Roman" panose="02020603050405020304" pitchFamily="18" charset="0"/>
                <a:ea typeface="MS Mincho" panose="02020609040205080304" pitchFamily="49" charset="-128"/>
              </a:rPr>
              <a:t> ý, </a:t>
            </a:r>
            <a:r>
              <a:rPr lang="en-US" sz="2800" b="1" dirty="0" err="1">
                <a:solidFill>
                  <a:srgbClr val="0070C0"/>
                </a:solidFill>
                <a:effectLst/>
                <a:latin typeface="Times New Roman" panose="02020603050405020304" pitchFamily="18" charset="0"/>
                <a:ea typeface="MS Mincho" panose="02020609040205080304" pitchFamily="49" charset="-128"/>
              </a:rPr>
              <a:t>lập</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dàn</a:t>
            </a:r>
            <a:r>
              <a:rPr lang="en-US" sz="2800" b="1" dirty="0">
                <a:solidFill>
                  <a:srgbClr val="0070C0"/>
                </a:solidFill>
                <a:effectLst/>
                <a:latin typeface="Times New Roman" panose="02020603050405020304" pitchFamily="18" charset="0"/>
                <a:ea typeface="MS Mincho" panose="02020609040205080304" pitchFamily="49" charset="-128"/>
              </a:rPr>
              <a:t> ý</a:t>
            </a:r>
            <a:endParaRPr lang="en-US" sz="2800" dirty="0"/>
          </a:p>
        </p:txBody>
      </p:sp>
      <p:graphicFrame>
        <p:nvGraphicFramePr>
          <p:cNvPr id="4" name="Table 3">
            <a:extLst>
              <a:ext uri="{FF2B5EF4-FFF2-40B4-BE49-F238E27FC236}">
                <a16:creationId xmlns:a16="http://schemas.microsoft.com/office/drawing/2014/main" xmlns="" id="{EF21ADEB-DB0D-4332-AA96-6AFF6E0DB373}"/>
              </a:ext>
            </a:extLst>
          </p:cNvPr>
          <p:cNvGraphicFramePr>
            <a:graphicFrameLocks noGrp="1"/>
          </p:cNvGraphicFramePr>
          <p:nvPr>
            <p:extLst>
              <p:ext uri="{D42A27DB-BD31-4B8C-83A1-F6EECF244321}">
                <p14:modId xmlns:p14="http://schemas.microsoft.com/office/powerpoint/2010/main" xmlns="" val="2981580272"/>
              </p:ext>
            </p:extLst>
          </p:nvPr>
        </p:nvGraphicFramePr>
        <p:xfrm>
          <a:off x="660400" y="1092287"/>
          <a:ext cx="10845800" cy="5317236"/>
        </p:xfrm>
        <a:graphic>
          <a:graphicData uri="http://schemas.openxmlformats.org/drawingml/2006/table">
            <a:tbl>
              <a:tblPr firstRow="1" firstCol="1" bandRow="1"/>
              <a:tblGrid>
                <a:gridCol w="5245026">
                  <a:extLst>
                    <a:ext uri="{9D8B030D-6E8A-4147-A177-3AD203B41FA5}">
                      <a16:colId xmlns:a16="http://schemas.microsoft.com/office/drawing/2014/main" xmlns="" val="1396002882"/>
                    </a:ext>
                  </a:extLst>
                </a:gridCol>
                <a:gridCol w="5600774">
                  <a:extLst>
                    <a:ext uri="{9D8B030D-6E8A-4147-A177-3AD203B41FA5}">
                      <a16:colId xmlns:a16="http://schemas.microsoft.com/office/drawing/2014/main" xmlns="" val="1375691773"/>
                    </a:ext>
                  </a:extLst>
                </a:gridCol>
              </a:tblGrid>
              <a:tr h="0">
                <a:tc gridSpan="2">
                  <a:txBody>
                    <a:bodyPr/>
                    <a:lstStyle/>
                    <a:p>
                      <a:pPr algn="ctr">
                        <a:lnSpc>
                          <a:spcPct val="115000"/>
                        </a:lnSpc>
                        <a:spcBef>
                          <a:spcPts val="600"/>
                        </a:spcBef>
                        <a:spcAft>
                          <a:spcPts val="60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TÌM Ý:</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bài:</a:t>
                      </a:r>
                      <a:r>
                        <a:rPr lang="en-US" sz="26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600" i="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Hãy thuyết trình về Di tích lịch sử văn hoá Hoàng Thành Thăng Long.</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6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*Tìm ý bằng cách trả lời những câu hỏi sau:</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F90"/>
                    </a:solidFill>
                  </a:tcPr>
                </a:tc>
                <a:tc hMerge="1">
                  <a:txBody>
                    <a:bodyPr/>
                    <a:lstStyle/>
                    <a:p>
                      <a:endParaRPr lang="en-US"/>
                    </a:p>
                  </a:txBody>
                  <a:tcPr/>
                </a:tc>
                <a:extLst>
                  <a:ext uri="{0D108BD9-81ED-4DB2-BD59-A6C34878D82A}">
                    <a16:rowId xmlns:a16="http://schemas.microsoft.com/office/drawing/2014/main" xmlns="" val="164819164"/>
                  </a:ext>
                </a:extLst>
              </a:tr>
              <a:tr h="0">
                <a:tc>
                  <a:txBody>
                    <a:bodyPr/>
                    <a:lstStyle/>
                    <a:p>
                      <a:pPr algn="just">
                        <a:lnSpc>
                          <a:spcPct val="115000"/>
                        </a:lnSpc>
                        <a:spcBef>
                          <a:spcPts val="600"/>
                        </a:spcBef>
                        <a:spcAft>
                          <a:spcPts val="6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Tên địa chỉ văn hoá là gì, ở địa phương/vùng miền nào?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8261988"/>
                  </a:ext>
                </a:extLst>
              </a:tr>
              <a:tr h="0">
                <a:tc>
                  <a:txBody>
                    <a:bodyPr/>
                    <a:lstStyle/>
                    <a:p>
                      <a:pPr algn="just">
                        <a:lnSpc>
                          <a:spcPct val="115000"/>
                        </a:lnSpc>
                        <a:spcBef>
                          <a:spcPts val="600"/>
                        </a:spcBef>
                        <a:spcAft>
                          <a:spcPts val="6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Mục đích và nội dung chính sẽ trình bày là gì?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0039922"/>
                  </a:ext>
                </a:extLst>
              </a:tr>
              <a:tr h="0">
                <a:tc>
                  <a:txBody>
                    <a:bodyPr/>
                    <a:lstStyle/>
                    <a:p>
                      <a:pPr algn="just">
                        <a:lnSpc>
                          <a:spcPct val="115000"/>
                        </a:lnSpc>
                        <a:spcBef>
                          <a:spcPts val="600"/>
                        </a:spcBef>
                        <a:spcAft>
                          <a:spcPts val="600"/>
                        </a:spcAft>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8328266"/>
                  </a:ext>
                </a:extLst>
              </a:tr>
              <a:tr h="0">
                <a:tc>
                  <a:txBody>
                    <a:bodyPr/>
                    <a:lstStyle/>
                    <a:p>
                      <a:pPr algn="just">
                        <a:lnSpc>
                          <a:spcPct val="115000"/>
                        </a:lnSpc>
                        <a:spcBef>
                          <a:spcPts val="600"/>
                        </a:spcBef>
                        <a:spcAft>
                          <a:spcPts val="60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Ý nghĩa của địa chỉ văn hoá đó đối với cuộc sống, con người ra sao?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857294"/>
                  </a:ext>
                </a:extLst>
              </a:tr>
            </a:tbl>
          </a:graphicData>
        </a:graphic>
      </p:graphicFrame>
    </p:spTree>
    <p:extLst>
      <p:ext uri="{BB962C8B-B14F-4D97-AF65-F5344CB8AC3E}">
        <p14:creationId xmlns:p14="http://schemas.microsoft.com/office/powerpoint/2010/main" xmlns="" val="3793979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3A2155-DED4-4581-946A-94B56B6CCFD6}"/>
              </a:ext>
            </a:extLst>
          </p:cNvPr>
          <p:cNvSpPr txBox="1"/>
          <p:nvPr/>
        </p:nvSpPr>
        <p:spPr>
          <a:xfrm>
            <a:off x="660400" y="368156"/>
            <a:ext cx="10845800" cy="523220"/>
          </a:xfrm>
          <a:prstGeom prst="rect">
            <a:avLst/>
          </a:prstGeom>
          <a:noFill/>
        </p:spPr>
        <p:txBody>
          <a:bodyPr wrap="square">
            <a:spAutoFit/>
          </a:bodyPr>
          <a:lstStyle/>
          <a:p>
            <a:r>
              <a:rPr lang="en-US" sz="2800" b="1" dirty="0" err="1">
                <a:solidFill>
                  <a:srgbClr val="0070C0"/>
                </a:solidFill>
                <a:effectLst/>
                <a:latin typeface="Times New Roman" panose="02020603050405020304" pitchFamily="18" charset="0"/>
                <a:ea typeface="MS Mincho" panose="02020609040205080304" pitchFamily="49" charset="-128"/>
              </a:rPr>
              <a:t>Bước</a:t>
            </a:r>
            <a:r>
              <a:rPr lang="en-US" sz="2800" b="1" dirty="0">
                <a:solidFill>
                  <a:srgbClr val="0070C0"/>
                </a:solidFill>
                <a:effectLst/>
                <a:latin typeface="Times New Roman" panose="02020603050405020304" pitchFamily="18" charset="0"/>
                <a:ea typeface="MS Mincho" panose="02020609040205080304" pitchFamily="49" charset="-128"/>
              </a:rPr>
              <a:t> 2. </a:t>
            </a:r>
            <a:r>
              <a:rPr lang="en-US" sz="2800" b="1" dirty="0" err="1">
                <a:solidFill>
                  <a:srgbClr val="0070C0"/>
                </a:solidFill>
                <a:effectLst/>
                <a:latin typeface="Times New Roman" panose="02020603050405020304" pitchFamily="18" charset="0"/>
                <a:ea typeface="MS Mincho" panose="02020609040205080304" pitchFamily="49" charset="-128"/>
              </a:rPr>
              <a:t>Tìm</a:t>
            </a:r>
            <a:r>
              <a:rPr lang="en-US" sz="2800" b="1" dirty="0">
                <a:solidFill>
                  <a:srgbClr val="0070C0"/>
                </a:solidFill>
                <a:effectLst/>
                <a:latin typeface="Times New Roman" panose="02020603050405020304" pitchFamily="18" charset="0"/>
                <a:ea typeface="MS Mincho" panose="02020609040205080304" pitchFamily="49" charset="-128"/>
              </a:rPr>
              <a:t> ý, </a:t>
            </a:r>
            <a:r>
              <a:rPr lang="en-US" sz="2800" b="1" dirty="0" err="1">
                <a:solidFill>
                  <a:srgbClr val="0070C0"/>
                </a:solidFill>
                <a:effectLst/>
                <a:latin typeface="Times New Roman" panose="02020603050405020304" pitchFamily="18" charset="0"/>
                <a:ea typeface="MS Mincho" panose="02020609040205080304" pitchFamily="49" charset="-128"/>
              </a:rPr>
              <a:t>lập</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dàn</a:t>
            </a:r>
            <a:r>
              <a:rPr lang="en-US" sz="2800" b="1" dirty="0">
                <a:solidFill>
                  <a:srgbClr val="0070C0"/>
                </a:solidFill>
                <a:effectLst/>
                <a:latin typeface="Times New Roman" panose="02020603050405020304" pitchFamily="18" charset="0"/>
                <a:ea typeface="MS Mincho" panose="02020609040205080304" pitchFamily="49" charset="-128"/>
              </a:rPr>
              <a:t> ý</a:t>
            </a:r>
            <a:endParaRPr lang="en-US" sz="2800" dirty="0"/>
          </a:p>
        </p:txBody>
      </p:sp>
      <p:graphicFrame>
        <p:nvGraphicFramePr>
          <p:cNvPr id="4" name="Table 3">
            <a:extLst>
              <a:ext uri="{FF2B5EF4-FFF2-40B4-BE49-F238E27FC236}">
                <a16:creationId xmlns:a16="http://schemas.microsoft.com/office/drawing/2014/main" xmlns="" id="{49612572-2793-4429-9379-713751EB876B}"/>
              </a:ext>
            </a:extLst>
          </p:cNvPr>
          <p:cNvGraphicFramePr>
            <a:graphicFrameLocks noGrp="1"/>
          </p:cNvGraphicFramePr>
          <p:nvPr>
            <p:extLst>
              <p:ext uri="{D42A27DB-BD31-4B8C-83A1-F6EECF244321}">
                <p14:modId xmlns:p14="http://schemas.microsoft.com/office/powerpoint/2010/main" xmlns="" val="435881017"/>
              </p:ext>
            </p:extLst>
          </p:nvPr>
        </p:nvGraphicFramePr>
        <p:xfrm>
          <a:off x="660400" y="1042987"/>
          <a:ext cx="10845800" cy="4568952"/>
        </p:xfrm>
        <a:graphic>
          <a:graphicData uri="http://schemas.openxmlformats.org/drawingml/2006/table">
            <a:tbl>
              <a:tblPr firstRow="1" firstCol="1" bandRow="1"/>
              <a:tblGrid>
                <a:gridCol w="2397125">
                  <a:extLst>
                    <a:ext uri="{9D8B030D-6E8A-4147-A177-3AD203B41FA5}">
                      <a16:colId xmlns:a16="http://schemas.microsoft.com/office/drawing/2014/main" xmlns="" val="970907938"/>
                    </a:ext>
                  </a:extLst>
                </a:gridCol>
                <a:gridCol w="8448675">
                  <a:extLst>
                    <a:ext uri="{9D8B030D-6E8A-4147-A177-3AD203B41FA5}">
                      <a16:colId xmlns:a16="http://schemas.microsoft.com/office/drawing/2014/main" xmlns="" val="2268812352"/>
                    </a:ext>
                  </a:extLst>
                </a:gridCol>
              </a:tblGrid>
              <a:tr h="591535">
                <a:tc>
                  <a:txBody>
                    <a:bodyPr/>
                    <a:lstStyle/>
                    <a:p>
                      <a:pPr algn="just">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Tên địa chỉ văn hoá là gì, ở địa phương/vùng miền nào?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Long nay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Thánh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quận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Ba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Hoàng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Thăng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Long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Thăng Long"/>
                        </a:rPr>
                        <a:t>Thăng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Thăng Long"/>
                        </a:rPr>
                        <a:t> Long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Đông Kinh"/>
                        </a:rPr>
                        <a:t>Đông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Đông Kinh"/>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Đông Kinh"/>
                        </a:rPr>
                        <a:t>Kinh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Hà Nội"/>
                        </a:rPr>
                        <a:t>Hà</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Hà Nội"/>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Hà Nội"/>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Thăng Long"/>
                        </a:rPr>
                        <a:t>Thăng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Thăng Long"/>
                        </a:rPr>
                        <a:t> Long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An Nam đô hộ phủ"/>
                        </a:rPr>
                        <a:t>An Nam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An Nam đô hộ phủ"/>
                        </a:rPr>
                        <a:t>đô</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An Nam đô hộ phủ"/>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An Nam đô hộ phủ"/>
                        </a:rPr>
                        <a:t>hộ</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An Nam đô hộ phủ"/>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An Nam đô hộ phủ"/>
                        </a:rPr>
                        <a:t>phủ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kỷ</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VII)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Nhà Đinh"/>
                        </a:rPr>
                        <a:t>Đinh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Nhà Tiền Lê"/>
                        </a:rPr>
                        <a:t>Tiền</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Nhà Tiền Lê"/>
                        </a:rPr>
                        <a:t> Lê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Nhà Lý"/>
                        </a:rPr>
                        <a:t>Lý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tooltip="Nhà Trần"/>
                        </a:rPr>
                        <a:t>Trần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tooltip="Nhà Hậu Lê"/>
                        </a:rPr>
                        <a:t>Lê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Hà Nội"/>
                        </a:rPr>
                        <a:t>Hà</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Hà Nội"/>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Hà Nội"/>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Nhà Nguyễn"/>
                        </a:rPr>
                        <a:t>triều</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Nhà Nguyễn"/>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Nhà Nguyễn"/>
                        </a:rPr>
                        <a:t>Nguyễn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0849892"/>
                  </a:ext>
                </a:extLst>
              </a:tr>
            </a:tbl>
          </a:graphicData>
        </a:graphic>
      </p:graphicFrame>
    </p:spTree>
    <p:extLst>
      <p:ext uri="{BB962C8B-B14F-4D97-AF65-F5344CB8AC3E}">
        <p14:creationId xmlns:p14="http://schemas.microsoft.com/office/powerpoint/2010/main" xmlns="" val="109051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1193763-647E-4C3F-8FAF-A8422CD180A6}"/>
              </a:ext>
            </a:extLst>
          </p:cNvPr>
          <p:cNvGraphicFramePr>
            <a:graphicFrameLocks noGrp="1"/>
          </p:cNvGraphicFramePr>
          <p:nvPr>
            <p:extLst>
              <p:ext uri="{D42A27DB-BD31-4B8C-83A1-F6EECF244321}">
                <p14:modId xmlns:p14="http://schemas.microsoft.com/office/powerpoint/2010/main" xmlns="" val="1873744165"/>
              </p:ext>
            </p:extLst>
          </p:nvPr>
        </p:nvGraphicFramePr>
        <p:xfrm>
          <a:off x="660400" y="1028700"/>
          <a:ext cx="10845800" cy="5199888"/>
        </p:xfrm>
        <a:graphic>
          <a:graphicData uri="http://schemas.openxmlformats.org/drawingml/2006/table">
            <a:tbl>
              <a:tblPr firstRow="1" firstCol="1" bandRow="1"/>
              <a:tblGrid>
                <a:gridCol w="3805950">
                  <a:extLst>
                    <a:ext uri="{9D8B030D-6E8A-4147-A177-3AD203B41FA5}">
                      <a16:colId xmlns:a16="http://schemas.microsoft.com/office/drawing/2014/main" xmlns="" val="3884102507"/>
                    </a:ext>
                  </a:extLst>
                </a:gridCol>
                <a:gridCol w="7039850">
                  <a:extLst>
                    <a:ext uri="{9D8B030D-6E8A-4147-A177-3AD203B41FA5}">
                      <a16:colId xmlns:a16="http://schemas.microsoft.com/office/drawing/2014/main" xmlns="" val="1882373970"/>
                    </a:ext>
                  </a:extLst>
                </a:gridCol>
              </a:tblGrid>
              <a:tr h="614949">
                <a:tc>
                  <a:txBody>
                    <a:bodyPr/>
                    <a:lstStyle/>
                    <a:p>
                      <a:pPr algn="just">
                        <a:lnSpc>
                          <a:spcPct val="115000"/>
                        </a:lnSpc>
                        <a:spcBef>
                          <a:spcPts val="600"/>
                        </a:spcBef>
                        <a:spcAft>
                          <a:spcPts val="60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Mục đích và nội dung chính sẽ trình bày là gì?</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52" marR="2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3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Mục</a:t>
                      </a:r>
                      <a:r>
                        <a:rPr lang="en-US" sz="3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đích</a:t>
                      </a:r>
                      <a:r>
                        <a:rPr lang="en-US" sz="3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Cung</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cấp</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biết</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di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tích</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hoá</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Hoàng</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Thăng</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Long, qua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nhằm</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nâng</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cao</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bảo</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vệ</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phát</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huy</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hoá</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dân</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tộc</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3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3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36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36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Trình</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lịch</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phát</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triển</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di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tích</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trị</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nổi</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bật</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địa</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tham</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quan</a:t>
                      </a:r>
                      <a:r>
                        <a:rPr lang="en-US" sz="36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52" marR="2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207123"/>
                  </a:ext>
                </a:extLst>
              </a:tr>
            </a:tbl>
          </a:graphicData>
        </a:graphic>
      </p:graphicFrame>
    </p:spTree>
    <p:extLst>
      <p:ext uri="{BB962C8B-B14F-4D97-AF65-F5344CB8AC3E}">
        <p14:creationId xmlns:p14="http://schemas.microsoft.com/office/powerpoint/2010/main" xmlns="" val="2502304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1193763-647E-4C3F-8FAF-A8422CD180A6}"/>
              </a:ext>
            </a:extLst>
          </p:cNvPr>
          <p:cNvGraphicFramePr>
            <a:graphicFrameLocks noGrp="1"/>
          </p:cNvGraphicFramePr>
          <p:nvPr>
            <p:extLst>
              <p:ext uri="{D42A27DB-BD31-4B8C-83A1-F6EECF244321}">
                <p14:modId xmlns:p14="http://schemas.microsoft.com/office/powerpoint/2010/main" xmlns="" val="2198973852"/>
              </p:ext>
            </p:extLst>
          </p:nvPr>
        </p:nvGraphicFramePr>
        <p:xfrm>
          <a:off x="673100" y="232346"/>
          <a:ext cx="10845800" cy="6312218"/>
        </p:xfrm>
        <a:graphic>
          <a:graphicData uri="http://schemas.openxmlformats.org/drawingml/2006/table">
            <a:tbl>
              <a:tblPr firstRow="1" firstCol="1" bandRow="1"/>
              <a:tblGrid>
                <a:gridCol w="1784350">
                  <a:extLst>
                    <a:ext uri="{9D8B030D-6E8A-4147-A177-3AD203B41FA5}">
                      <a16:colId xmlns:a16="http://schemas.microsoft.com/office/drawing/2014/main" xmlns="" val="3884102507"/>
                    </a:ext>
                  </a:extLst>
                </a:gridCol>
                <a:gridCol w="9061450">
                  <a:extLst>
                    <a:ext uri="{9D8B030D-6E8A-4147-A177-3AD203B41FA5}">
                      <a16:colId xmlns:a16="http://schemas.microsoft.com/office/drawing/2014/main" xmlns="" val="1882373970"/>
                    </a:ext>
                  </a:extLst>
                </a:gridCol>
              </a:tblGrid>
              <a:tr h="2214343">
                <a:tc>
                  <a:txBody>
                    <a:bodyPr/>
                    <a:lstStyle/>
                    <a:p>
                      <a:pPr algn="just">
                        <a:lnSpc>
                          <a:spcPct val="115000"/>
                        </a:lnSpc>
                        <a:spcBef>
                          <a:spcPts val="600"/>
                        </a:spcBef>
                        <a:spcAft>
                          <a:spcPts val="6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Đặc điểm của địa chỉ văn hoá đó thế nào?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52" marR="2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18.395ha bao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D67,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2010,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UNESCO)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kỷ</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kỷ</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IX,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Lê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52" marR="2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1314486"/>
                  </a:ext>
                </a:extLst>
              </a:tr>
            </a:tbl>
          </a:graphicData>
        </a:graphic>
      </p:graphicFrame>
    </p:spTree>
    <p:extLst>
      <p:ext uri="{BB962C8B-B14F-4D97-AF65-F5344CB8AC3E}">
        <p14:creationId xmlns:p14="http://schemas.microsoft.com/office/powerpoint/2010/main" xmlns="" val="1734667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1193763-647E-4C3F-8FAF-A8422CD180A6}"/>
              </a:ext>
            </a:extLst>
          </p:cNvPr>
          <p:cNvGraphicFramePr>
            <a:graphicFrameLocks noGrp="1"/>
          </p:cNvGraphicFramePr>
          <p:nvPr>
            <p:extLst>
              <p:ext uri="{D42A27DB-BD31-4B8C-83A1-F6EECF244321}">
                <p14:modId xmlns:p14="http://schemas.microsoft.com/office/powerpoint/2010/main" xmlns="" val="2013706311"/>
              </p:ext>
            </p:extLst>
          </p:nvPr>
        </p:nvGraphicFramePr>
        <p:xfrm>
          <a:off x="673100" y="597281"/>
          <a:ext cx="10845800" cy="5663438"/>
        </p:xfrm>
        <a:graphic>
          <a:graphicData uri="http://schemas.openxmlformats.org/drawingml/2006/table">
            <a:tbl>
              <a:tblPr firstRow="1" firstCol="1" bandRow="1"/>
              <a:tblGrid>
                <a:gridCol w="2112963">
                  <a:extLst>
                    <a:ext uri="{9D8B030D-6E8A-4147-A177-3AD203B41FA5}">
                      <a16:colId xmlns:a16="http://schemas.microsoft.com/office/drawing/2014/main" xmlns="" val="3884102507"/>
                    </a:ext>
                  </a:extLst>
                </a:gridCol>
                <a:gridCol w="8732837">
                  <a:extLst>
                    <a:ext uri="{9D8B030D-6E8A-4147-A177-3AD203B41FA5}">
                      <a16:colId xmlns:a16="http://schemas.microsoft.com/office/drawing/2014/main" xmlns="" val="1882373970"/>
                    </a:ext>
                  </a:extLst>
                </a:gridCol>
              </a:tblGrid>
              <a:tr h="1522046">
                <a:tc>
                  <a:txBody>
                    <a:bodyPr/>
                    <a:lstStyle/>
                    <a:p>
                      <a:pPr algn="just">
                        <a:lnSpc>
                          <a:spcPct val="115000"/>
                        </a:lnSpc>
                        <a:spcBef>
                          <a:spcPts val="600"/>
                        </a:spcBef>
                        <a:spcAft>
                          <a:spcPts val="6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Ý nghĩa của địa chỉ văn hoá đó đối với cuộc sống, con người ra sao?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52" marR="2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ồng bằng sông Hồng"/>
                        </a:rPr>
                        <a:t>châu</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ồng bằng sông Hồng"/>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ồng bằng sông Hồng"/>
                        </a:rPr>
                        <a:t>thổ</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ồng bằng sông Hồng"/>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ồng bằng sông Hồng"/>
                        </a:rPr>
                        <a:t>sông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ồng bằng sông Hồng"/>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Đồng bằng sông Hồng"/>
                        </a:rPr>
                        <a:t>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Thế kỷ"/>
                        </a:rPr>
                        <a:t>thế</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Thế kỷ"/>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Thế kỷ"/>
                        </a:rPr>
                        <a:t>kỷ</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Thăng Long"/>
                        </a:rPr>
                        <a:t>Thăng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Thăng Long"/>
                        </a:rPr>
                        <a:t> Long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Đinh"/>
                        </a:rPr>
                        <a:t>Đinh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Nhà Tiền Lê"/>
                        </a:rPr>
                        <a:t>Tiền</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Nhà Tiền Lê"/>
                        </a:rPr>
                        <a:t> Lê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Thăng Long"/>
                        </a:rPr>
                        <a:t>Thăng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Thăng Long"/>
                        </a:rPr>
                        <a:t> Long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Đông Kinh"/>
                        </a:rPr>
                        <a:t>Đông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Đông Kinh"/>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Đông Kinh"/>
                        </a:rPr>
                        <a:t>Kinh</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Hà Nội"/>
                        </a:rPr>
                        <a:t>Hà</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Hà Nội"/>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Hà Nội"/>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tooltip="Lý"/>
                        </a:rPr>
                        <a:t>Lý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tooltip="Trần"/>
                        </a:rPr>
                        <a:t>Trần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tooltip="Nhà Hậu Lê"/>
                        </a:rPr>
                        <a:t>Lê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tooltip="Nguyễn"/>
                        </a:rPr>
                        <a:t>Nguyễn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tooltip="Đông Nam Á"/>
                        </a:rPr>
                        <a:t>Đông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tooltip="Đông Nam Á"/>
                        </a:rPr>
                        <a:t> Nam 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52" marR="2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8101387"/>
                  </a:ext>
                </a:extLst>
              </a:tr>
            </a:tbl>
          </a:graphicData>
        </a:graphic>
      </p:graphicFrame>
    </p:spTree>
    <p:extLst>
      <p:ext uri="{BB962C8B-B14F-4D97-AF65-F5344CB8AC3E}">
        <p14:creationId xmlns:p14="http://schemas.microsoft.com/office/powerpoint/2010/main" xmlns="" val="11987507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FF067D-73BB-4D55-9281-F12E3A8FCA85}"/>
              </a:ext>
            </a:extLst>
          </p:cNvPr>
          <p:cNvSpPr txBox="1"/>
          <p:nvPr/>
        </p:nvSpPr>
        <p:spPr>
          <a:xfrm>
            <a:off x="774700" y="190936"/>
            <a:ext cx="10845800" cy="613245"/>
          </a:xfrm>
          <a:prstGeom prst="rect">
            <a:avLst/>
          </a:prstGeom>
          <a:noFill/>
        </p:spPr>
        <p:txBody>
          <a:bodyPr wrap="square">
            <a:spAutoFit/>
          </a:bodyPr>
          <a:lstStyle/>
          <a:p>
            <a:pPr algn="ctr">
              <a:lnSpc>
                <a:spcPct val="115000"/>
              </a:lnSpc>
              <a:spcBef>
                <a:spcPts val="600"/>
              </a:spcBef>
              <a:spcAft>
                <a:spcPts val="600"/>
              </a:spcAft>
            </a:pPr>
            <a:r>
              <a:rPr lang="en-US" sz="3200" dirty="0">
                <a:solidFill>
                  <a:srgbClr val="0070C0"/>
                </a:solidFill>
                <a:effectLst/>
                <a:latin typeface="Times New Roman" panose="02020603050405020304" pitchFamily="18" charset="0"/>
                <a:ea typeface="MS Mincho" panose="02020609040205080304" pitchFamily="49" charset="-128"/>
              </a:rPr>
              <a:t>*</a:t>
            </a:r>
            <a:r>
              <a:rPr lang="en-US" sz="3200" b="1" dirty="0" err="1">
                <a:solidFill>
                  <a:srgbClr val="0070C0"/>
                </a:solidFill>
                <a:effectLst/>
                <a:latin typeface="Times New Roman" panose="02020603050405020304" pitchFamily="18" charset="0"/>
                <a:ea typeface="MS Mincho" panose="02020609040205080304" pitchFamily="49" charset="-128"/>
              </a:rPr>
              <a:t>Lập</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dàn</a:t>
            </a:r>
            <a:r>
              <a:rPr lang="en-US" sz="3200" b="1" dirty="0">
                <a:solidFill>
                  <a:srgbClr val="0070C0"/>
                </a:solidFill>
                <a:effectLst/>
                <a:latin typeface="Times New Roman" panose="02020603050405020304" pitchFamily="18" charset="0"/>
                <a:ea typeface="MS Mincho" panose="02020609040205080304" pitchFamily="49" charset="-128"/>
              </a:rPr>
              <a:t> ý</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cho</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bài</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thuyết</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trình</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về</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địa</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chỉ</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văn</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hoá</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02438293-ED22-4266-A934-B8BB2D29522E}"/>
              </a:ext>
            </a:extLst>
          </p:cNvPr>
          <p:cNvSpPr txBox="1"/>
          <p:nvPr/>
        </p:nvSpPr>
        <p:spPr>
          <a:xfrm>
            <a:off x="660400" y="1028700"/>
            <a:ext cx="10845800" cy="4666149"/>
          </a:xfrm>
          <a:prstGeom prst="rect">
            <a:avLst/>
          </a:prstGeom>
          <a:noFill/>
        </p:spPr>
        <p:txBody>
          <a:bodyPr wrap="square">
            <a:spAutoFit/>
          </a:bodyPr>
          <a:lstStyle/>
          <a:p>
            <a:pPr marL="457200" indent="-457200">
              <a:lnSpc>
                <a:spcPct val="115000"/>
              </a:lnSpc>
              <a:spcBef>
                <a:spcPts val="600"/>
              </a:spcBef>
              <a:spcAft>
                <a:spcPts val="600"/>
              </a:spcAft>
              <a:buFont typeface="Wingdings" panose="05000000000000000000" pitchFamily="2" charset="2"/>
              <a:buChar char="v"/>
            </a:pPr>
            <a:r>
              <a:rPr lang="en-US" sz="2800" b="1" dirty="0" err="1">
                <a:effectLst/>
                <a:latin typeface="Times New Roman" panose="02020603050405020304" pitchFamily="18" charset="0"/>
                <a:ea typeface="MS Mincho" panose="02020609040205080304" pitchFamily="49" charset="-128"/>
              </a:rPr>
              <a:t>Mở</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đầu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Giới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thiệu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vấn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đề</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thuyết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giới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thiệu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khái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quát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về</a:t>
            </a:r>
            <a:r>
              <a:rPr lang="en-US" sz="2800" dirty="0">
                <a:effectLst/>
                <a:latin typeface="Times New Roman" panose="02020603050405020304" pitchFamily="18" charset="0"/>
                <a:ea typeface="MS Mincho" panose="02020609040205080304" pitchFamily="49" charset="-128"/>
              </a:rPr>
              <a:t> di </a:t>
            </a:r>
            <a:r>
              <a:rPr lang="en-US" sz="2800" dirty="0" err="1">
                <a:effectLst/>
                <a:latin typeface="Times New Roman" panose="02020603050405020304" pitchFamily="18" charset="0"/>
                <a:ea typeface="MS Mincho" panose="02020609040205080304" pitchFamily="49" charset="-128"/>
              </a:rPr>
              <a:t>tích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Hoàng</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Thành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Thăng</a:t>
            </a:r>
            <a:r>
              <a:rPr lang="en-US" sz="2800" dirty="0">
                <a:effectLst/>
                <a:latin typeface="Times New Roman" panose="02020603050405020304" pitchFamily="18" charset="0"/>
                <a:ea typeface="MS Mincho" panose="02020609040205080304" pitchFamily="49" charset="-128"/>
              </a:rPr>
              <a:t> Long </a:t>
            </a:r>
            <a:r>
              <a:rPr lang="en-US" sz="2800" dirty="0" err="1">
                <a:effectLst/>
                <a:latin typeface="Times New Roman" panose="02020603050405020304" pitchFamily="18" charset="0"/>
                <a:ea typeface="MS Mincho" panose="02020609040205080304" pitchFamily="49" charset="-128"/>
              </a:rPr>
              <a:t>và</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mục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đích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của</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bài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thuyết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trình</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b="1" i="1" dirty="0" err="1">
                <a:solidFill>
                  <a:srgbClr val="000000"/>
                </a:solidFill>
                <a:effectLst/>
                <a:latin typeface="Times New Roman" panose="02020603050405020304" pitchFamily="18" charset="0"/>
                <a:ea typeface="Times New Roman" panose="02020603050405020304" pitchFamily="18" charset="0"/>
              </a:rPr>
              <a:t>Ví</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dụ</a:t>
            </a:r>
            <a:r>
              <a:rPr lang="en-US" sz="2800" b="1"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Thăng</a:t>
            </a:r>
            <a:r>
              <a:rPr lang="en-US" sz="2800" dirty="0">
                <a:solidFill>
                  <a:srgbClr val="000000"/>
                </a:solidFill>
                <a:effectLst/>
                <a:latin typeface="Times New Roman" panose="02020603050405020304" pitchFamily="18" charset="0"/>
                <a:ea typeface="Times New Roman" panose="02020603050405020304" pitchFamily="18" charset="0"/>
              </a:rPr>
              <a:t> Long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công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trình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kiến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trúc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đồ</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sộ</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được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các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triều</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đại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xây</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dựng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trong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nhiều</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giai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đoạn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lịch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sử</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trở</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thành</a:t>
            </a:r>
            <a:r>
              <a:rPr lang="en-US" sz="2800" dirty="0">
                <a:solidFill>
                  <a:srgbClr val="262626"/>
                </a:solidFill>
                <a:effectLst/>
                <a:latin typeface="Times New Roman" panose="02020603050405020304" pitchFamily="18" charset="0"/>
                <a:ea typeface="Times New Roman" panose="02020603050405020304" pitchFamily="18" charset="0"/>
              </a:rPr>
              <a:t> di </a:t>
            </a:r>
            <a:r>
              <a:rPr lang="en-US" sz="2800" dirty="0" err="1">
                <a:solidFill>
                  <a:srgbClr val="262626"/>
                </a:solidFill>
                <a:effectLst/>
                <a:latin typeface="Times New Roman" panose="02020603050405020304" pitchFamily="18" charset="0"/>
                <a:ea typeface="Times New Roman" panose="02020603050405020304" pitchFamily="18" charset="0"/>
              </a:rPr>
              <a:t>tích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quan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trọng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bậc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nhất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trong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hệ</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thống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các</a:t>
            </a:r>
            <a:r>
              <a:rPr lang="en-US" sz="2800" dirty="0">
                <a:solidFill>
                  <a:srgbClr val="262626"/>
                </a:solidFill>
                <a:effectLst/>
                <a:latin typeface="Times New Roman" panose="02020603050405020304" pitchFamily="18" charset="0"/>
                <a:ea typeface="Times New Roman" panose="02020603050405020304" pitchFamily="18" charset="0"/>
              </a:rPr>
              <a:t> di </a:t>
            </a:r>
            <a:r>
              <a:rPr lang="en-US" sz="2800" dirty="0" err="1">
                <a:solidFill>
                  <a:srgbClr val="262626"/>
                </a:solidFill>
                <a:effectLst/>
                <a:latin typeface="Times New Roman" panose="02020603050405020304" pitchFamily="18" charset="0"/>
                <a:ea typeface="Times New Roman" panose="02020603050405020304" pitchFamily="18" charset="0"/>
              </a:rPr>
              <a:t>tích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Việt</a:t>
            </a:r>
            <a:r>
              <a:rPr lang="en-US" sz="2800" dirty="0">
                <a:solidFill>
                  <a:srgbClr val="262626"/>
                </a:solidFill>
                <a:effectLst/>
                <a:latin typeface="Times New Roman" panose="02020603050405020304" pitchFamily="18" charset="0"/>
                <a:ea typeface="Times New Roman" panose="02020603050405020304" pitchFamily="18" charset="0"/>
              </a:rPr>
              <a:t> Nam. </a:t>
            </a:r>
            <a:r>
              <a:rPr lang="en-US" sz="2800" dirty="0" err="1">
                <a:solidFill>
                  <a:srgbClr val="262626"/>
                </a:solidFill>
                <a:effectLst/>
                <a:latin typeface="Times New Roman" panose="02020603050405020304" pitchFamily="18" charset="0"/>
                <a:ea typeface="Times New Roman" panose="02020603050405020304" pitchFamily="18" charset="0"/>
              </a:rPr>
              <a:t>Thông</a:t>
            </a:r>
            <a:r>
              <a:rPr lang="en-US" sz="2800" dirty="0">
                <a:solidFill>
                  <a:srgbClr val="262626"/>
                </a:solidFill>
                <a:effectLst/>
                <a:latin typeface="Times New Roman" panose="02020603050405020304" pitchFamily="18" charset="0"/>
                <a:ea typeface="Times New Roman" panose="02020603050405020304" pitchFamily="18" charset="0"/>
              </a:rPr>
              <a:t> qua </a:t>
            </a:r>
            <a:r>
              <a:rPr lang="en-US" sz="2800" dirty="0" err="1">
                <a:solidFill>
                  <a:srgbClr val="262626"/>
                </a:solidFill>
                <a:effectLst/>
                <a:latin typeface="Times New Roman" panose="02020603050405020304" pitchFamily="18" charset="0"/>
                <a:ea typeface="Times New Roman" panose="02020603050405020304" pitchFamily="18" charset="0"/>
              </a:rPr>
              <a:t>việc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giới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thiệu</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về</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nhứng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nét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đặc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sắc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khu</a:t>
            </a:r>
            <a:r>
              <a:rPr lang="en-US" sz="2800" dirty="0">
                <a:solidFill>
                  <a:srgbClr val="262626"/>
                </a:solidFill>
                <a:effectLst/>
                <a:latin typeface="Times New Roman" panose="02020603050405020304" pitchFamily="18" charset="0"/>
                <a:ea typeface="Times New Roman" panose="02020603050405020304" pitchFamily="18" charset="0"/>
              </a:rPr>
              <a:t> di </a:t>
            </a:r>
            <a:r>
              <a:rPr lang="en-US" sz="2800" dirty="0" err="1">
                <a:solidFill>
                  <a:srgbClr val="262626"/>
                </a:solidFill>
                <a:effectLst/>
                <a:latin typeface="Times New Roman" panose="02020603050405020304" pitchFamily="18" charset="0"/>
                <a:ea typeface="Times New Roman" panose="02020603050405020304" pitchFamily="18" charset="0"/>
              </a:rPr>
              <a:t>tích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em</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mong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muốn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mọi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người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hiểu</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rõ</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hơn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về</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những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giá</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trị</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lịch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sử</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Khu</a:t>
            </a:r>
            <a:r>
              <a:rPr lang="en-US" sz="2800" dirty="0">
                <a:solidFill>
                  <a:srgbClr val="262626"/>
                </a:solidFill>
                <a:effectLst/>
                <a:latin typeface="Times New Roman" panose="02020603050405020304" pitchFamily="18" charset="0"/>
                <a:ea typeface="Times New Roman" panose="02020603050405020304" pitchFamily="18" charset="0"/>
              </a:rPr>
              <a:t> di </a:t>
            </a:r>
            <a:r>
              <a:rPr lang="en-US" sz="2800" dirty="0" err="1">
                <a:solidFill>
                  <a:srgbClr val="262626"/>
                </a:solidFill>
                <a:effectLst/>
                <a:latin typeface="Times New Roman" panose="02020603050405020304" pitchFamily="18" charset="0"/>
                <a:ea typeface="Times New Roman" panose="02020603050405020304" pitchFamily="18" charset="0"/>
              </a:rPr>
              <a:t>tích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đặc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biệt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này</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từ</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đó</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thêm</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tự</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hào</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rPr>
              <a:t>nâng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cao</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thức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vệ</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phát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huy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sắc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hoá</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tộc</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408896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4E6770-4B0C-4464-B75B-8BC74A03BC42}"/>
              </a:ext>
            </a:extLst>
          </p:cNvPr>
          <p:cNvSpPr txBox="1"/>
          <p:nvPr/>
        </p:nvSpPr>
        <p:spPr>
          <a:xfrm>
            <a:off x="660400" y="1420008"/>
            <a:ext cx="11183938" cy="4318875"/>
          </a:xfrm>
          <a:prstGeom prst="rect">
            <a:avLst/>
          </a:prstGeom>
          <a:noFill/>
        </p:spPr>
        <p:txBody>
          <a:bodyPr wrap="square">
            <a:spAutoFit/>
          </a:bodyPr>
          <a:lstStyle/>
          <a:p>
            <a:pPr marL="457200" indent="-457200">
              <a:lnSpc>
                <a:spcPct val="115000"/>
              </a:lnSpc>
              <a:spcBef>
                <a:spcPts val="600"/>
              </a:spcBef>
              <a:spcAft>
                <a:spcPts val="600"/>
              </a:spcAft>
              <a:buFont typeface="Wingdings" panose="05000000000000000000" pitchFamily="2" charset="2"/>
              <a:buChar char="v"/>
            </a:pPr>
            <a:r>
              <a:rPr lang="en-US" sz="3200" b="1" dirty="0" err="1">
                <a:effectLst/>
                <a:latin typeface="Times New Roman" panose="02020603050405020304" pitchFamily="18" charset="0"/>
                <a:ea typeface="MS Mincho" panose="02020609040205080304" pitchFamily="49" charset="-128"/>
              </a:rPr>
              <a:t>Nội</a:t>
            </a:r>
            <a:r>
              <a:rPr lang="en-US" sz="3200" b="1" dirty="0">
                <a:effectLst/>
                <a:latin typeface="Times New Roman" panose="02020603050405020304" pitchFamily="18" charset="0"/>
                <a:ea typeface="MS Mincho" panose="02020609040205080304" pitchFamily="49" charset="-128"/>
              </a:rPr>
              <a:t> dung </a:t>
            </a:r>
            <a:r>
              <a:rPr lang="en-US" sz="3200" b="1" dirty="0" err="1">
                <a:effectLst/>
                <a:latin typeface="Times New Roman" panose="02020603050405020304" pitchFamily="18" charset="0"/>
                <a:ea typeface="MS Mincho" panose="02020609040205080304" pitchFamily="49" charset="-128"/>
              </a:rPr>
              <a:t>chính</a:t>
            </a:r>
            <a:r>
              <a:rPr lang="en-US" sz="3200" b="1" dirty="0">
                <a:effectLst/>
                <a:latin typeface="Times New Roman" panose="02020603050405020304" pitchFamily="18" charset="0"/>
                <a:ea typeface="MS Mincho" panose="02020609040205080304" pitchFamily="49" charset="-128"/>
              </a:rPr>
              <a: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Thuyết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tuần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tự</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nội</a:t>
            </a:r>
            <a:r>
              <a:rPr lang="en-US" sz="3200" dirty="0">
                <a:effectLst/>
                <a:latin typeface="Times New Roman" panose="02020603050405020304" pitchFamily="18" charset="0"/>
                <a:ea typeface="MS Mincho" panose="02020609040205080304" pitchFamily="49" charset="-128"/>
              </a:rPr>
              <a:t> dung </a:t>
            </a:r>
            <a:r>
              <a:rPr lang="en-US" sz="3200" dirty="0" err="1">
                <a:effectLst/>
                <a:latin typeface="Times New Roman" panose="02020603050405020304" pitchFamily="18" charset="0"/>
                <a:ea typeface="MS Mincho" panose="02020609040205080304" pitchFamily="49" charset="-128"/>
              </a:rPr>
              <a:t>một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hợp</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lí</a:t>
            </a:r>
            <a:r>
              <a:rPr lang="en-US" sz="3200" dirty="0">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ü"/>
            </a:pP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cụ</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thể</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đặc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điểm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của</a:t>
            </a:r>
            <a:r>
              <a:rPr lang="en-US" sz="3200" dirty="0">
                <a:effectLst/>
                <a:latin typeface="Times New Roman" panose="02020603050405020304" pitchFamily="18" charset="0"/>
                <a:ea typeface="MS Mincho" panose="02020609040205080304" pitchFamily="49" charset="-128"/>
              </a:rPr>
              <a:t> di </a:t>
            </a:r>
            <a:r>
              <a:rPr lang="en-US" sz="3200" dirty="0" err="1">
                <a:effectLst/>
                <a:latin typeface="Times New Roman" panose="02020603050405020304" pitchFamily="18" charset="0"/>
                <a:ea typeface="MS Mincho" panose="02020609040205080304" pitchFamily="49" charset="-128"/>
              </a:rPr>
              <a:t>tích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lịch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sử</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hoá</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Hoàng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Thành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Thăng</a:t>
            </a:r>
            <a:r>
              <a:rPr lang="en-US" sz="3200" dirty="0">
                <a:effectLst/>
                <a:latin typeface="Times New Roman" panose="02020603050405020304" pitchFamily="18" charset="0"/>
                <a:ea typeface="MS Mincho" panose="02020609040205080304" pitchFamily="49" charset="-128"/>
              </a:rPr>
              <a:t> Long: </a:t>
            </a:r>
            <a:r>
              <a:rPr lang="en-US" sz="3200" dirty="0" err="1">
                <a:effectLst/>
                <a:latin typeface="Times New Roman" panose="02020603050405020304" pitchFamily="18" charset="0"/>
                <a:ea typeface="MS Mincho" panose="02020609040205080304" pitchFamily="49" charset="-128"/>
              </a:rPr>
              <a:t>tên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gọi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lịch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sử</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phát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triển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địa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điểm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tham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quan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thể</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đan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cài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cảm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nhận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đánh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giá</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riêng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của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bản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thân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theo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từng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nội</a:t>
            </a:r>
            <a:r>
              <a:rPr lang="en-US" sz="3200" dirty="0">
                <a:effectLst/>
                <a:latin typeface="Times New Roman" panose="02020603050405020304" pitchFamily="18" charset="0"/>
                <a:ea typeface="MS Mincho" panose="02020609040205080304" pitchFamily="49" charset="-128"/>
              </a:rPr>
              <a:t> dung.</a:t>
            </a:r>
            <a:endParaRPr lang="en-US" sz="3200" dirty="0">
              <a:effectLst/>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ü"/>
            </a:pP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bày</a:t>
            </a:r>
            <a:r>
              <a:rPr lang="en-US" sz="3200" dirty="0">
                <a:effectLst/>
                <a:latin typeface="Times New Roman" panose="02020603050405020304" pitchFamily="18" charset="0"/>
                <a:ea typeface="MS Mincho" panose="02020609040205080304" pitchFamily="49" charset="-128"/>
              </a:rPr>
              <a:t> ý </a:t>
            </a:r>
            <a:r>
              <a:rPr lang="en-US" sz="3200" dirty="0" err="1">
                <a:effectLst/>
                <a:latin typeface="Times New Roman" panose="02020603050405020304" pitchFamily="18" charset="0"/>
                <a:ea typeface="MS Mincho" panose="02020609040205080304" pitchFamily="49" charset="-128"/>
              </a:rPr>
              <a:t>nghĩa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của</a:t>
            </a:r>
            <a:r>
              <a:rPr lang="en-US" sz="3200" dirty="0">
                <a:effectLst/>
                <a:latin typeface="Times New Roman" panose="02020603050405020304" pitchFamily="18" charset="0"/>
                <a:ea typeface="MS Mincho" panose="02020609040205080304" pitchFamily="49" charset="-128"/>
              </a:rPr>
              <a:t> di </a:t>
            </a:r>
            <a:r>
              <a:rPr lang="en-US" sz="3200" dirty="0" err="1">
                <a:effectLst/>
                <a:latin typeface="Times New Roman" panose="02020603050405020304" pitchFamily="18" charset="0"/>
                <a:ea typeface="MS Mincho" panose="02020609040205080304" pitchFamily="49" charset="-128"/>
              </a:rPr>
              <a:t>tích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Hoàng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Thành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Thăng</a:t>
            </a:r>
            <a:r>
              <a:rPr lang="en-US" sz="3200" dirty="0">
                <a:effectLst/>
                <a:latin typeface="Times New Roman" panose="02020603050405020304" pitchFamily="18" charset="0"/>
                <a:ea typeface="MS Mincho" panose="02020609040205080304" pitchFamily="49" charset="-128"/>
              </a:rPr>
              <a:t> Long </a:t>
            </a:r>
            <a:r>
              <a:rPr lang="en-US" sz="3200" dirty="0" err="1">
                <a:effectLst/>
                <a:latin typeface="Times New Roman" panose="02020603050405020304" pitchFamily="18" charset="0"/>
                <a:ea typeface="MS Mincho" panose="02020609040205080304" pitchFamily="49" charset="-128"/>
              </a:rPr>
              <a:t>đối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với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cuộc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sống</a:t>
            </a:r>
            <a:r>
              <a:rPr lang="en-US" sz="3200" dirty="0">
                <a:effectLst/>
                <a:latin typeface="Times New Roman" panose="02020603050405020304" pitchFamily="18" charset="0"/>
                <a:ea typeface="MS Mincho" panose="02020609040205080304" pitchFamily="49" charset="-128"/>
              </a:rPr>
              <a:t>, con </a:t>
            </a:r>
            <a:r>
              <a:rPr lang="en-US" sz="3200" dirty="0" err="1">
                <a:effectLst/>
                <a:latin typeface="Times New Roman" panose="02020603050405020304" pitchFamily="18" charset="0"/>
                <a:ea typeface="MS Mincho" panose="02020609040205080304" pitchFamily="49" charset="-128"/>
              </a:rPr>
              <a:t>người</a:t>
            </a:r>
            <a:r>
              <a:rPr lang="en-US" sz="3200" dirty="0">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721328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77C7B8-DAFF-45D2-8313-918CBBE4F3AF}"/>
              </a:ext>
            </a:extLst>
          </p:cNvPr>
          <p:cNvSpPr txBox="1"/>
          <p:nvPr/>
        </p:nvSpPr>
        <p:spPr>
          <a:xfrm>
            <a:off x="660400" y="204108"/>
            <a:ext cx="10845800" cy="6959598"/>
          </a:xfrm>
          <a:prstGeom prst="rect">
            <a:avLst/>
          </a:prstGeom>
          <a:noFill/>
        </p:spPr>
        <p:txBody>
          <a:bodyPr wrap="square">
            <a:spAutoFit/>
          </a:bodyPr>
          <a:lstStyle/>
          <a:p>
            <a:pPr>
              <a:lnSpc>
                <a:spcPct val="150000"/>
              </a:lnSpc>
              <a:spcBef>
                <a:spcPts val="600"/>
              </a:spcBef>
              <a:spcAft>
                <a:spcPts val="600"/>
              </a:spcAft>
            </a:pPr>
            <a:r>
              <a:rPr lang="en-US" sz="3200" dirty="0" err="1">
                <a:effectLst/>
                <a:latin typeface="Times New Roman" panose="02020603050405020304" pitchFamily="18" charset="0"/>
                <a:ea typeface="MS Mincho" panose="02020609040205080304" pitchFamily="49" charset="-128"/>
              </a:rPr>
              <a:t>Ví</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dụ</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Khu</a:t>
            </a:r>
            <a:r>
              <a:rPr lang="en-US" sz="3200" dirty="0">
                <a:effectLst/>
                <a:latin typeface="Times New Roman" panose="02020603050405020304" pitchFamily="18" charset="0"/>
                <a:ea typeface="MS Mincho" panose="02020609040205080304" pitchFamily="49" charset="-128"/>
              </a:rPr>
              <a:t> di </a:t>
            </a:r>
            <a:r>
              <a:rPr lang="en-US" sz="3200" dirty="0" err="1">
                <a:effectLst/>
                <a:latin typeface="Times New Roman" panose="02020603050405020304" pitchFamily="18" charset="0"/>
                <a:ea typeface="MS Mincho" panose="02020609040205080304" pitchFamily="49" charset="-128"/>
              </a:rPr>
              <a:t>tích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Hoàng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Thành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Thăng</a:t>
            </a:r>
            <a:r>
              <a:rPr lang="en-US" sz="3200" dirty="0">
                <a:effectLst/>
                <a:latin typeface="Times New Roman" panose="02020603050405020304" pitchFamily="18" charset="0"/>
                <a:ea typeface="MS Mincho" panose="02020609040205080304" pitchFamily="49" charset="-128"/>
              </a:rPr>
              <a:t> Long </a:t>
            </a:r>
            <a:r>
              <a:rPr lang="en-US" sz="3200" dirty="0" err="1">
                <a:effectLst/>
                <a:latin typeface="Times New Roman" panose="02020603050405020304" pitchFamily="18" charset="0"/>
                <a:ea typeface="MS Mincho" panose="02020609040205080304" pitchFamily="49" charset="-128"/>
              </a:rPr>
              <a:t>l</a:t>
            </a:r>
            <a:r>
              <a:rPr lang="en-US" sz="3200" dirty="0" err="1">
                <a:solidFill>
                  <a:srgbClr val="0D0D0D"/>
                </a:solidFill>
                <a:effectLst/>
                <a:latin typeface="Times New Roman" panose="02020603050405020304" pitchFamily="18" charset="0"/>
                <a:ea typeface="Times New Roman" panose="02020603050405020304" pitchFamily="18" charset="0"/>
              </a:rPr>
              <a:t>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minh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chứng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truyền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thống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hóa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lâu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Việt</a:t>
            </a:r>
            <a:r>
              <a:rPr lang="en-US" sz="3200" dirty="0">
                <a:solidFill>
                  <a:srgbClr val="0D0D0D"/>
                </a:solidFill>
                <a:effectLst/>
                <a:latin typeface="Times New Roman" panose="02020603050405020304" pitchFamily="18" charset="0"/>
                <a:ea typeface="Times New Roman" panose="02020603050405020304" pitchFamily="18" charset="0"/>
              </a:rPr>
              <a:t> ở </a:t>
            </a:r>
            <a:r>
              <a:rPr lang="en-US" sz="3200" u="sng" dirty="0" err="1">
                <a:solidFill>
                  <a:srgbClr val="0D0D0D"/>
                </a:solidFill>
                <a:effectLst/>
                <a:latin typeface="Times New Roman" panose="02020603050405020304" pitchFamily="18" charset="0"/>
                <a:ea typeface="Times New Roman" panose="02020603050405020304" pitchFamily="18" charset="0"/>
                <a:hlinkClick r:id="rId2" tooltip="Đồng bằng sông Hồng"/>
              </a:rPr>
              <a:t>châu</a:t>
            </a:r>
            <a:r>
              <a:rPr lang="en-US" sz="3200" u="sng" dirty="0">
                <a:solidFill>
                  <a:srgbClr val="0D0D0D"/>
                </a:solidFill>
                <a:effectLst/>
                <a:latin typeface="Times New Roman" panose="02020603050405020304" pitchFamily="18" charset="0"/>
                <a:ea typeface="Times New Roman" panose="02020603050405020304" pitchFamily="18" charset="0"/>
                <a:hlinkClick r:id="rId2" tooltip="Đồng bằng sông Hồng"/>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2" tooltip="Đồng bằng sông Hồng"/>
              </a:rPr>
              <a:t>thổ</a:t>
            </a:r>
            <a:r>
              <a:rPr lang="en-US" sz="3200" u="sng" dirty="0">
                <a:solidFill>
                  <a:srgbClr val="0D0D0D"/>
                </a:solidFill>
                <a:effectLst/>
                <a:latin typeface="Times New Roman" panose="02020603050405020304" pitchFamily="18" charset="0"/>
                <a:ea typeface="Times New Roman" panose="02020603050405020304" pitchFamily="18" charset="0"/>
                <a:hlinkClick r:id="rId2" tooltip="Đồng bằng sông Hồng"/>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2" tooltip="Đồng bằng sông Hồng"/>
              </a:rPr>
              <a:t>sông</a:t>
            </a:r>
            <a:r>
              <a:rPr lang="en-US" sz="3200" u="sng" dirty="0">
                <a:solidFill>
                  <a:srgbClr val="0D0D0D"/>
                </a:solidFill>
                <a:effectLst/>
                <a:latin typeface="Times New Roman" panose="02020603050405020304" pitchFamily="18" charset="0"/>
                <a:ea typeface="Times New Roman" panose="02020603050405020304" pitchFamily="18" charset="0"/>
                <a:hlinkClick r:id="rId2" tooltip="Đồng bằng sông Hồng"/>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2" tooltip="Đồng bằng sông Hồng"/>
              </a:rPr>
              <a:t>Hồng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suốt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lịch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liên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tục</a:t>
            </a:r>
            <a:r>
              <a:rPr lang="en-US" sz="3200" dirty="0">
                <a:solidFill>
                  <a:srgbClr val="0D0D0D"/>
                </a:solidFill>
                <a:effectLst/>
                <a:latin typeface="Times New Roman" panose="02020603050405020304" pitchFamily="18" charset="0"/>
                <a:ea typeface="Times New Roman" panose="02020603050405020304" pitchFamily="18" charset="0"/>
              </a:rPr>
              <a:t> 13 </a:t>
            </a:r>
            <a:r>
              <a:rPr lang="en-US" sz="3200" u="sng" dirty="0" err="1">
                <a:solidFill>
                  <a:srgbClr val="0D0D0D"/>
                </a:solidFill>
                <a:effectLst/>
                <a:latin typeface="Times New Roman" panose="02020603050405020304" pitchFamily="18" charset="0"/>
                <a:ea typeface="Times New Roman" panose="02020603050405020304" pitchFamily="18" charset="0"/>
                <a:hlinkClick r:id="rId3" tooltip="Thế kỷ"/>
              </a:rPr>
              <a:t>thế</a:t>
            </a:r>
            <a:r>
              <a:rPr lang="en-US" sz="3200" u="sng" dirty="0">
                <a:solidFill>
                  <a:srgbClr val="0D0D0D"/>
                </a:solidFill>
                <a:effectLst/>
                <a:latin typeface="Times New Roman" panose="02020603050405020304" pitchFamily="18" charset="0"/>
                <a:ea typeface="Times New Roman" panose="02020603050405020304" pitchFamily="18" charset="0"/>
                <a:hlinkClick r:id="rId3" tooltip="Thế kỷ"/>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3" tooltip="Thế kỷ"/>
              </a:rPr>
              <a:t>kỷ</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trải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tiền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4" tooltip="Thăng Long"/>
              </a:rPr>
              <a:t>Thăng</a:t>
            </a:r>
            <a:r>
              <a:rPr lang="en-US" sz="3200" u="sng" dirty="0">
                <a:solidFill>
                  <a:srgbClr val="0D0D0D"/>
                </a:solidFill>
                <a:effectLst/>
                <a:latin typeface="Times New Roman" panose="02020603050405020304" pitchFamily="18" charset="0"/>
                <a:ea typeface="Times New Roman" panose="02020603050405020304" pitchFamily="18" charset="0"/>
                <a:hlinkClick r:id="rId4" tooltip="Thăng Long"/>
              </a:rPr>
              <a:t> Long</a:t>
            </a:r>
            <a:r>
              <a:rPr lang="en-US" sz="3200" dirty="0">
                <a:solidFill>
                  <a:srgbClr val="0D0D0D"/>
                </a:solidFill>
                <a:effectLst/>
                <a:latin typeface="Times New Roman" panose="02020603050405020304" pitchFamily="18" charset="0"/>
                <a:ea typeface="Times New Roman" panose="02020603050405020304" pitchFamily="18" charset="0"/>
              </a:rPr>
              <a:t>, qua </a:t>
            </a:r>
            <a:r>
              <a:rPr lang="en-US" sz="3200" dirty="0" err="1">
                <a:solidFill>
                  <a:srgbClr val="0D0D0D"/>
                </a:solidFill>
                <a:effectLst/>
                <a:latin typeface="Times New Roman" panose="02020603050405020304" pitchFamily="18" charset="0"/>
                <a:ea typeface="Times New Roman" panose="02020603050405020304" pitchFamily="18" charset="0"/>
              </a:rPr>
              <a:t>thời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5" tooltip="Đinh"/>
              </a:rPr>
              <a:t>Đinh</a:t>
            </a:r>
            <a:r>
              <a:rPr lang="en-US" sz="3200" dirty="0">
                <a:solidFill>
                  <a:srgbClr val="0D0D0D"/>
                </a:solidFill>
                <a:effectLst/>
                <a:latin typeface="Times New Roman" panose="02020603050405020304" pitchFamily="18" charset="0"/>
                <a:ea typeface="Times New Roman" panose="02020603050405020304" pitchFamily="18" charset="0"/>
              </a:rPr>
              <a:t> - </a:t>
            </a:r>
            <a:r>
              <a:rPr lang="en-US" sz="3200" u="sng" dirty="0" err="1">
                <a:solidFill>
                  <a:srgbClr val="0D0D0D"/>
                </a:solidFill>
                <a:effectLst/>
                <a:latin typeface="Times New Roman" panose="02020603050405020304" pitchFamily="18" charset="0"/>
                <a:ea typeface="Times New Roman" panose="02020603050405020304" pitchFamily="18" charset="0"/>
                <a:hlinkClick r:id="rId6" tooltip="Nhà Tiền Lê"/>
              </a:rPr>
              <a:t>Tiền</a:t>
            </a:r>
            <a:r>
              <a:rPr lang="en-US" sz="3200" u="sng" dirty="0">
                <a:solidFill>
                  <a:srgbClr val="0D0D0D"/>
                </a:solidFill>
                <a:effectLst/>
                <a:latin typeface="Times New Roman" panose="02020603050405020304" pitchFamily="18" charset="0"/>
                <a:ea typeface="Times New Roman" panose="02020603050405020304" pitchFamily="18" charset="0"/>
                <a:hlinkClick r:id="rId6" tooltip="Nhà Tiền Lê"/>
              </a:rPr>
              <a:t> Lê</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đến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4" tooltip="Thăng Long"/>
              </a:rPr>
              <a:t>Thăng</a:t>
            </a:r>
            <a:r>
              <a:rPr lang="en-US" sz="3200" u="sng" dirty="0">
                <a:solidFill>
                  <a:srgbClr val="0D0D0D"/>
                </a:solidFill>
                <a:effectLst/>
                <a:latin typeface="Times New Roman" panose="02020603050405020304" pitchFamily="18" charset="0"/>
                <a:ea typeface="Times New Roman" panose="02020603050405020304" pitchFamily="18" charset="0"/>
                <a:hlinkClick r:id="rId4" tooltip="Thăng Long"/>
              </a:rPr>
              <a:t> Long</a:t>
            </a:r>
            <a:r>
              <a:rPr lang="en-US" sz="3200" dirty="0">
                <a:solidFill>
                  <a:srgbClr val="0D0D0D"/>
                </a:solidFill>
                <a:effectLst/>
                <a:latin typeface="Times New Roman" panose="02020603050405020304" pitchFamily="18" charset="0"/>
                <a:ea typeface="Times New Roman" panose="02020603050405020304" pitchFamily="18" charset="0"/>
              </a:rPr>
              <a:t>-</a:t>
            </a:r>
            <a:r>
              <a:rPr lang="en-US" sz="3200" u="sng" dirty="0" err="1">
                <a:solidFill>
                  <a:srgbClr val="0D0D0D"/>
                </a:solidFill>
                <a:effectLst/>
                <a:latin typeface="Times New Roman" panose="02020603050405020304" pitchFamily="18" charset="0"/>
                <a:ea typeface="Times New Roman" panose="02020603050405020304" pitchFamily="18" charset="0"/>
                <a:hlinkClick r:id="rId7" tooltip="Đông Kinh"/>
              </a:rPr>
              <a:t>Đông</a:t>
            </a:r>
            <a:r>
              <a:rPr lang="en-US" sz="3200" u="sng" dirty="0">
                <a:solidFill>
                  <a:srgbClr val="0D0D0D"/>
                </a:solidFill>
                <a:effectLst/>
                <a:latin typeface="Times New Roman" panose="02020603050405020304" pitchFamily="18" charset="0"/>
                <a:ea typeface="Times New Roman" panose="02020603050405020304" pitchFamily="18" charset="0"/>
                <a:hlinkClick r:id="rId7" tooltip="Đông Kinh"/>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7" tooltip="Đông Kinh"/>
              </a:rPr>
              <a:t>Kinh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8" tooltip="Hà Nội"/>
              </a:rPr>
              <a:t>Hà</a:t>
            </a:r>
            <a:r>
              <a:rPr lang="en-US" sz="3200" u="sng" dirty="0">
                <a:solidFill>
                  <a:srgbClr val="0D0D0D"/>
                </a:solidFill>
                <a:effectLst/>
                <a:latin typeface="Times New Roman" panose="02020603050405020304" pitchFamily="18" charset="0"/>
                <a:ea typeface="Times New Roman" panose="02020603050405020304" pitchFamily="18" charset="0"/>
                <a:hlinkClick r:id="rId8" tooltip="Hà Nội"/>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8" tooltip="Hà Nội"/>
              </a:rPr>
              <a:t>Nội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vương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triều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9" tooltip="Lý"/>
              </a:rPr>
              <a:t>Lý</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10" tooltip="Trần"/>
              </a:rPr>
              <a:t>Trần</a:t>
            </a:r>
            <a:r>
              <a:rPr lang="en-US" sz="3200" dirty="0">
                <a:solidFill>
                  <a:srgbClr val="0D0D0D"/>
                </a:solidFill>
                <a:effectLst/>
                <a:latin typeface="Times New Roman" panose="02020603050405020304" pitchFamily="18" charset="0"/>
                <a:ea typeface="Times New Roman" panose="02020603050405020304" pitchFamily="18" charset="0"/>
              </a:rPr>
              <a:t> - </a:t>
            </a:r>
            <a:r>
              <a:rPr lang="en-US" sz="3200" u="sng" dirty="0">
                <a:solidFill>
                  <a:srgbClr val="0D0D0D"/>
                </a:solidFill>
                <a:effectLst/>
                <a:latin typeface="Times New Roman" panose="02020603050405020304" pitchFamily="18" charset="0"/>
                <a:ea typeface="Times New Roman" panose="02020603050405020304" pitchFamily="18" charset="0"/>
                <a:hlinkClick r:id="rId11" tooltip="Nhà Hậu Lê"/>
              </a:rPr>
              <a:t>Lê</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u="sng" dirty="0" err="1">
                <a:solidFill>
                  <a:srgbClr val="0D0D0D"/>
                </a:solidFill>
                <a:effectLst/>
                <a:latin typeface="Times New Roman" panose="02020603050405020304" pitchFamily="18" charset="0"/>
                <a:ea typeface="Times New Roman" panose="02020603050405020304" pitchFamily="18" charset="0"/>
                <a:hlinkClick r:id="rId12" tooltip="Nguyễn"/>
              </a:rPr>
              <a:t>Nguyễn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vẫn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tiếp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nối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đến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ngay</a:t>
            </a:r>
            <a:r>
              <a:rPr lang="en-US" sz="3200" dirty="0">
                <a:solidFill>
                  <a:srgbClr val="0D0D0D"/>
                </a:solidFill>
                <a:effectLst/>
                <a:latin typeface="Times New Roman" panose="02020603050405020304" pitchFamily="18" charset="0"/>
                <a:ea typeface="Times New Roman" panose="02020603050405020304" pitchFamily="18" charset="0"/>
              </a:rPr>
              <a:t> nay. </a:t>
            </a:r>
            <a:endParaRPr lang="en-US" sz="3200" dirty="0">
              <a:effectLst/>
              <a:latin typeface="Times New Roman" panose="02020603050405020304" pitchFamily="18" charset="0"/>
              <a:ea typeface="Times New Roman" panose="02020603050405020304" pitchFamily="18" charset="0"/>
            </a:endParaRPr>
          </a:p>
          <a:p>
            <a:pPr>
              <a:lnSpc>
                <a:spcPct val="150000"/>
              </a:lnSpc>
              <a:spcBef>
                <a:spcPts val="600"/>
              </a:spcBef>
              <a:spcAft>
                <a:spcPts val="600"/>
              </a:spcAft>
            </a:pPr>
            <a:r>
              <a:rPr lang="en-US" sz="3200" dirty="0" err="1">
                <a:solidFill>
                  <a:srgbClr val="262626"/>
                </a:solidFill>
                <a:effectLst/>
                <a:latin typeface="Times New Roman" panose="02020603050405020304" pitchFamily="18" charset="0"/>
                <a:ea typeface="Times New Roman" panose="02020603050405020304" pitchFamily="18" charset="0"/>
              </a:rPr>
              <a:t>Tham</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quan</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khu</a:t>
            </a:r>
            <a:r>
              <a:rPr lang="en-US" sz="3200" dirty="0">
                <a:solidFill>
                  <a:srgbClr val="262626"/>
                </a:solidFill>
                <a:effectLst/>
                <a:latin typeface="Times New Roman" panose="02020603050405020304" pitchFamily="18" charset="0"/>
                <a:ea typeface="Times New Roman" panose="02020603050405020304" pitchFamily="18" charset="0"/>
              </a:rPr>
              <a:t> di </a:t>
            </a:r>
            <a:r>
              <a:rPr lang="en-US" sz="3200" dirty="0" err="1">
                <a:solidFill>
                  <a:srgbClr val="262626"/>
                </a:solidFill>
                <a:effectLst/>
                <a:latin typeface="Times New Roman" panose="02020603050405020304" pitchFamily="18" charset="0"/>
                <a:ea typeface="Times New Roman" panose="02020603050405020304" pitchFamily="18" charset="0"/>
              </a:rPr>
              <a:t>tích</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lịch</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sử</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văn</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hoá</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b="1" dirty="0" err="1">
                <a:solidFill>
                  <a:srgbClr val="262626"/>
                </a:solidFill>
                <a:effectLst/>
                <a:latin typeface="Times New Roman" panose="02020603050405020304" pitchFamily="18" charset="0"/>
                <a:ea typeface="Times New Roman" panose="02020603050405020304" pitchFamily="18" charset="0"/>
              </a:rPr>
              <a:t>Hoàng</a:t>
            </a:r>
            <a:r>
              <a:rPr lang="en-US" sz="3200" b="1" dirty="0">
                <a:solidFill>
                  <a:srgbClr val="262626"/>
                </a:solidFill>
                <a:effectLst/>
                <a:latin typeface="Times New Roman" panose="02020603050405020304" pitchFamily="18" charset="0"/>
                <a:ea typeface="Times New Roman" panose="02020603050405020304" pitchFamily="18" charset="0"/>
              </a:rPr>
              <a:t> </a:t>
            </a:r>
            <a:r>
              <a:rPr lang="en-US" sz="3200" b="1" dirty="0" err="1">
                <a:solidFill>
                  <a:srgbClr val="262626"/>
                </a:solidFill>
                <a:effectLst/>
                <a:latin typeface="Times New Roman" panose="02020603050405020304" pitchFamily="18" charset="0"/>
                <a:ea typeface="Times New Roman" panose="02020603050405020304" pitchFamily="18" charset="0"/>
              </a:rPr>
              <a:t>Thành</a:t>
            </a:r>
            <a:r>
              <a:rPr lang="en-US" sz="3200" b="1" dirty="0">
                <a:solidFill>
                  <a:srgbClr val="262626"/>
                </a:solidFill>
                <a:effectLst/>
                <a:latin typeface="Times New Roman" panose="02020603050405020304" pitchFamily="18" charset="0"/>
                <a:ea typeface="Times New Roman" panose="02020603050405020304" pitchFamily="18" charset="0"/>
              </a:rPr>
              <a:t> </a:t>
            </a:r>
            <a:r>
              <a:rPr lang="en-US" sz="3200" b="1" dirty="0" err="1">
                <a:solidFill>
                  <a:srgbClr val="262626"/>
                </a:solidFill>
                <a:effectLst/>
                <a:latin typeface="Times New Roman" panose="02020603050405020304" pitchFamily="18" charset="0"/>
                <a:ea typeface="Times New Roman" panose="02020603050405020304" pitchFamily="18" charset="0"/>
              </a:rPr>
              <a:t>Thăng</a:t>
            </a:r>
            <a:r>
              <a:rPr lang="en-US" sz="3200" b="1" dirty="0">
                <a:solidFill>
                  <a:srgbClr val="262626"/>
                </a:solidFill>
                <a:effectLst/>
                <a:latin typeface="Times New Roman" panose="02020603050405020304" pitchFamily="18" charset="0"/>
                <a:ea typeface="Times New Roman" panose="02020603050405020304" pitchFamily="18" charset="0"/>
              </a:rPr>
              <a:t> Long</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giúp</a:t>
            </a:r>
            <a:r>
              <a:rPr lang="en-US" sz="3200" dirty="0">
                <a:solidFill>
                  <a:srgbClr val="262626"/>
                </a:solidFill>
                <a:effectLst/>
                <a:latin typeface="Times New Roman" panose="02020603050405020304" pitchFamily="18" charset="0"/>
                <a:ea typeface="Times New Roman" panose="02020603050405020304" pitchFamily="18" charset="0"/>
              </a:rPr>
              <a:t> ta </a:t>
            </a:r>
            <a:r>
              <a:rPr lang="en-US" sz="3200" dirty="0" err="1">
                <a:solidFill>
                  <a:srgbClr val="262626"/>
                </a:solidFill>
                <a:effectLst/>
                <a:latin typeface="Times New Roman" panose="02020603050405020304" pitchFamily="18" charset="0"/>
                <a:ea typeface="Times New Roman" panose="02020603050405020304" pitchFamily="18" charset="0"/>
              </a:rPr>
              <a:t>hiểu</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hơn</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về</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lịch</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sử</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thủ</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đô</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văn</a:t>
            </a:r>
            <a:r>
              <a:rPr lang="en-US" sz="3200" dirty="0">
                <a:solidFill>
                  <a:srgbClr val="262626"/>
                </a:solidFill>
                <a:effectLst/>
                <a:latin typeface="Times New Roman" panose="02020603050405020304" pitchFamily="18" charset="0"/>
                <a:ea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rPr>
              <a:t>hiến</a:t>
            </a:r>
            <a:r>
              <a:rPr lang="en-US" sz="3200" dirty="0">
                <a:solidFill>
                  <a:srgbClr val="262626"/>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50000"/>
              </a:lnSpc>
              <a:spcBef>
                <a:spcPts val="600"/>
              </a:spcBef>
              <a:spcAft>
                <a:spcPts val="600"/>
              </a:spcAft>
            </a:pPr>
            <a:r>
              <a:rPr lang="en-US" sz="3200" dirty="0">
                <a:solidFill>
                  <a:srgbClr val="0D0D0D"/>
                </a:solidFill>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727981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0C26D3-C9A5-49F1-8CB1-79332076F6C5}"/>
              </a:ext>
            </a:extLst>
          </p:cNvPr>
          <p:cNvSpPr txBox="1"/>
          <p:nvPr/>
        </p:nvSpPr>
        <p:spPr>
          <a:xfrm>
            <a:off x="673100" y="1028700"/>
            <a:ext cx="10845800" cy="4366260"/>
          </a:xfrm>
          <a:prstGeom prst="rect">
            <a:avLst/>
          </a:prstGeom>
          <a:noFill/>
        </p:spPr>
        <p:txBody>
          <a:bodyPr wrap="square">
            <a:spAutoFit/>
          </a:bodyPr>
          <a:lstStyle/>
          <a:p>
            <a:pPr marL="571500" indent="-571500">
              <a:lnSpc>
                <a:spcPct val="200000"/>
              </a:lnSpc>
              <a:buFont typeface="Wingdings" panose="05000000000000000000" pitchFamily="2" charset="2"/>
              <a:buChar char="v"/>
            </a:pPr>
            <a:r>
              <a:rPr lang="en-US" sz="3600" b="1" dirty="0" err="1">
                <a:solidFill>
                  <a:srgbClr val="0D0D0D"/>
                </a:solidFill>
                <a:effectLst/>
                <a:latin typeface="Times New Roman" panose="02020603050405020304" pitchFamily="18" charset="0"/>
                <a:ea typeface="MS Mincho" panose="02020609040205080304" pitchFamily="49" charset="-128"/>
              </a:rPr>
              <a:t>Kết</a:t>
            </a:r>
            <a:r>
              <a:rPr lang="en-US" sz="3600" b="1" dirty="0">
                <a:solidFill>
                  <a:srgbClr val="0D0D0D"/>
                </a:solidFill>
                <a:effectLst/>
                <a:latin typeface="Times New Roman" panose="02020603050405020304" pitchFamily="18" charset="0"/>
                <a:ea typeface="MS Mincho" panose="02020609040205080304" pitchFamily="49" charset="-128"/>
              </a:rPr>
              <a:t> </a:t>
            </a:r>
            <a:r>
              <a:rPr lang="en-US" sz="3600" b="1" dirty="0" err="1">
                <a:solidFill>
                  <a:srgbClr val="0D0D0D"/>
                </a:solidFill>
                <a:effectLst/>
                <a:latin typeface="Times New Roman" panose="02020603050405020304" pitchFamily="18" charset="0"/>
                <a:ea typeface="MS Mincho" panose="02020609040205080304" pitchFamily="49" charset="-128"/>
              </a:rPr>
              <a:t>thúc</a:t>
            </a:r>
            <a:r>
              <a:rPr lang="en-US" sz="3600" b="1" dirty="0">
                <a:solidFill>
                  <a:srgbClr val="0D0D0D"/>
                </a:solidFill>
                <a:effectLst/>
                <a:latin typeface="Times New Roman" panose="02020603050405020304" pitchFamily="18" charset="0"/>
                <a:ea typeface="MS Mincho" panose="02020609040205080304" pitchFamily="49" charset="-128"/>
              </a:rPr>
              <a:t>:</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Khẳng</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định</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lại</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giá</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trị</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văn</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hoá</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chủ</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yếu</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của</a:t>
            </a:r>
            <a:r>
              <a:rPr lang="en-US" sz="3600" dirty="0">
                <a:solidFill>
                  <a:srgbClr val="0D0D0D"/>
                </a:solidFill>
                <a:effectLst/>
                <a:latin typeface="Times New Roman" panose="02020603050405020304" pitchFamily="18" charset="0"/>
                <a:ea typeface="MS Mincho" panose="02020609040205080304" pitchFamily="49" charset="-128"/>
              </a:rPr>
              <a:t> di </a:t>
            </a:r>
            <a:r>
              <a:rPr lang="en-US" sz="3600" dirty="0" err="1">
                <a:solidFill>
                  <a:srgbClr val="0D0D0D"/>
                </a:solidFill>
                <a:effectLst/>
                <a:latin typeface="Times New Roman" panose="02020603050405020304" pitchFamily="18" charset="0"/>
                <a:ea typeface="MS Mincho" panose="02020609040205080304" pitchFamily="49" charset="-128"/>
              </a:rPr>
              <a:t>tích</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Hoàng</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Thành</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Thăng</a:t>
            </a:r>
            <a:r>
              <a:rPr lang="en-US" sz="3600" dirty="0">
                <a:solidFill>
                  <a:srgbClr val="0D0D0D"/>
                </a:solidFill>
                <a:effectLst/>
                <a:latin typeface="Times New Roman" panose="02020603050405020304" pitchFamily="18" charset="0"/>
                <a:ea typeface="MS Mincho" panose="02020609040205080304" pitchFamily="49" charset="-128"/>
              </a:rPr>
              <a:t> Long (</a:t>
            </a:r>
            <a:r>
              <a:rPr lang="en-US" sz="3600" dirty="0" err="1">
                <a:solidFill>
                  <a:srgbClr val="0D0D0D"/>
                </a:solidFill>
                <a:effectLst/>
                <a:latin typeface="Times New Roman" panose="02020603050405020304" pitchFamily="18" charset="0"/>
                <a:ea typeface="MS Mincho" panose="02020609040205080304" pitchFamily="49" charset="-128"/>
              </a:rPr>
              <a:t>giá</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trị</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vật</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chất</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giá</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trị</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tinh</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thần</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đối</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với</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thủ</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đô</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Hà</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Nội</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nói</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riêng</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và</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toàn</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thể</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dân</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tộc</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Việt</a:t>
            </a:r>
            <a:r>
              <a:rPr lang="en-US" sz="3600" dirty="0">
                <a:solidFill>
                  <a:srgbClr val="0D0D0D"/>
                </a:solidFill>
                <a:effectLst/>
                <a:latin typeface="Times New Roman" panose="02020603050405020304" pitchFamily="18" charset="0"/>
                <a:ea typeface="MS Mincho" panose="02020609040205080304" pitchFamily="49" charset="-128"/>
              </a:rPr>
              <a:t> Nam </a:t>
            </a:r>
            <a:r>
              <a:rPr lang="en-US" sz="3600" dirty="0" err="1">
                <a:solidFill>
                  <a:srgbClr val="0D0D0D"/>
                </a:solidFill>
                <a:effectLst/>
                <a:latin typeface="Times New Roman" panose="02020603050405020304" pitchFamily="18" charset="0"/>
                <a:ea typeface="MS Mincho" panose="02020609040205080304" pitchFamily="49" charset="-128"/>
              </a:rPr>
              <a:t>nói</a:t>
            </a:r>
            <a:r>
              <a:rPr lang="en-US" sz="3600" dirty="0">
                <a:solidFill>
                  <a:srgbClr val="0D0D0D"/>
                </a:solidFill>
                <a:effectLst/>
                <a:latin typeface="Times New Roman" panose="02020603050405020304" pitchFamily="18" charset="0"/>
                <a:ea typeface="MS Mincho" panose="02020609040205080304" pitchFamily="49" charset="-128"/>
              </a:rPr>
              <a:t> </a:t>
            </a:r>
            <a:r>
              <a:rPr lang="en-US" sz="3600" dirty="0" err="1">
                <a:solidFill>
                  <a:srgbClr val="0D0D0D"/>
                </a:solidFill>
                <a:effectLst/>
                <a:latin typeface="Times New Roman" panose="02020603050405020304" pitchFamily="18" charset="0"/>
                <a:ea typeface="MS Mincho" panose="02020609040205080304" pitchFamily="49" charset="-128"/>
              </a:rPr>
              <a:t>chung</a:t>
            </a:r>
            <a:r>
              <a:rPr lang="en-US" sz="3600" dirty="0">
                <a:solidFill>
                  <a:srgbClr val="0D0D0D"/>
                </a:solidFill>
                <a:effectLst/>
                <a:latin typeface="Times New Roman" panose="02020603050405020304" pitchFamily="18" charset="0"/>
                <a:ea typeface="MS Mincho" panose="02020609040205080304" pitchFamily="49" charset="-128"/>
              </a:rPr>
              <a:t>.</a:t>
            </a:r>
            <a:endParaRPr lang="en-US" sz="3600" dirty="0"/>
          </a:p>
        </p:txBody>
      </p:sp>
    </p:spTree>
    <p:extLst>
      <p:ext uri="{BB962C8B-B14F-4D97-AF65-F5344CB8AC3E}">
        <p14:creationId xmlns:p14="http://schemas.microsoft.com/office/powerpoint/2010/main" xmlns="" val="1606950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1B68D2-A66A-4A2D-90EA-1D6D90345958}"/>
              </a:ext>
            </a:extLst>
          </p:cNvPr>
          <p:cNvSpPr txBox="1"/>
          <p:nvPr/>
        </p:nvSpPr>
        <p:spPr>
          <a:xfrm>
            <a:off x="673100" y="305236"/>
            <a:ext cx="10845800" cy="613245"/>
          </a:xfrm>
          <a:prstGeom prst="rect">
            <a:avLst/>
          </a:prstGeom>
          <a:noFill/>
        </p:spPr>
        <p:txBody>
          <a:bodyPr wrap="square">
            <a:spAutoFit/>
          </a:bodyPr>
          <a:lstStyle/>
          <a:p>
            <a:pPr>
              <a:lnSpc>
                <a:spcPct val="115000"/>
              </a:lnSpc>
              <a:spcAft>
                <a:spcPts val="600"/>
              </a:spcAft>
            </a:pPr>
            <a:r>
              <a:rPr lang="en-US" sz="3200" b="1" dirty="0" err="1">
                <a:solidFill>
                  <a:srgbClr val="0070C0"/>
                </a:solidFill>
                <a:effectLst/>
                <a:latin typeface="Times New Roman" panose="02020603050405020304" pitchFamily="18" charset="0"/>
                <a:ea typeface="MS Mincho" panose="02020609040205080304" pitchFamily="49" charset="-128"/>
              </a:rPr>
              <a:t>Bước</a:t>
            </a:r>
            <a:r>
              <a:rPr lang="en-US" sz="3200" b="1" dirty="0">
                <a:solidFill>
                  <a:srgbClr val="0070C0"/>
                </a:solidFill>
                <a:effectLst/>
                <a:latin typeface="Times New Roman" panose="02020603050405020304" pitchFamily="18" charset="0"/>
                <a:ea typeface="MS Mincho" panose="02020609040205080304" pitchFamily="49" charset="-128"/>
              </a:rPr>
              <a:t> 3: </a:t>
            </a:r>
            <a:r>
              <a:rPr lang="en-US" sz="3200" b="1" dirty="0" err="1">
                <a:solidFill>
                  <a:srgbClr val="0070C0"/>
                </a:solidFill>
                <a:effectLst/>
                <a:latin typeface="Times New Roman" panose="02020603050405020304" pitchFamily="18" charset="0"/>
                <a:ea typeface="MS Mincho" panose="02020609040205080304" pitchFamily="49" charset="-128"/>
              </a:rPr>
              <a:t>Thực</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hành</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nói</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và</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nghe</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1D82D94E-EC6A-42BC-A7BD-8D93F7F20D71}"/>
              </a:ext>
            </a:extLst>
          </p:cNvPr>
          <p:cNvSpPr txBox="1"/>
          <p:nvPr/>
        </p:nvSpPr>
        <p:spPr>
          <a:xfrm>
            <a:off x="660400" y="1028700"/>
            <a:ext cx="10845800" cy="5084725"/>
          </a:xfrm>
          <a:prstGeom prst="rect">
            <a:avLst/>
          </a:prstGeom>
          <a:noFill/>
        </p:spPr>
        <p:txBody>
          <a:bodyPr wrap="square">
            <a:spAutoFit/>
          </a:bodyPr>
          <a:lstStyle/>
          <a:p>
            <a:pPr>
              <a:lnSpc>
                <a:spcPct val="115000"/>
              </a:lnSpc>
              <a:spcAft>
                <a:spcPts val="600"/>
              </a:spcAft>
            </a:pP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b="1" dirty="0" err="1">
                <a:solidFill>
                  <a:srgbClr val="0D0D0D"/>
                </a:solidFill>
                <a:effectLst/>
                <a:latin typeface="Times New Roman" panose="02020603050405020304" pitchFamily="18" charset="0"/>
                <a:ea typeface="MS Mincho" panose="02020609040205080304" pitchFamily="49" charset="-128"/>
              </a:rPr>
              <a:t>Yêu</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cầu</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chung</a:t>
            </a:r>
            <a:r>
              <a:rPr lang="en-US" sz="2800" b="1"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buFont typeface="Wingdings" panose="05000000000000000000" pitchFamily="2" charset="2"/>
              <a:buChar char="v"/>
            </a:pPr>
            <a:r>
              <a:rPr lang="en-US" sz="2800" b="1" dirty="0" err="1">
                <a:solidFill>
                  <a:srgbClr val="0070C0"/>
                </a:solidFill>
                <a:effectLst/>
                <a:latin typeface="Times New Roman" panose="02020603050405020304" pitchFamily="18" charset="0"/>
                <a:ea typeface="MS Mincho" panose="02020609040205080304" pitchFamily="49" charset="-128"/>
              </a:rPr>
              <a:t>Người</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nói</a:t>
            </a:r>
            <a:r>
              <a:rPr lang="en-US" sz="2800" b="1" dirty="0">
                <a:solidFill>
                  <a:srgbClr val="0070C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buFont typeface="Wingdings" panose="05000000000000000000" pitchFamily="2" charset="2"/>
              <a:buChar char="ü"/>
            </a:pPr>
            <a:r>
              <a:rPr lang="en-US" sz="2800" dirty="0" err="1">
                <a:solidFill>
                  <a:srgbClr val="0D0D0D"/>
                </a:solidFill>
                <a:effectLst/>
                <a:latin typeface="Times New Roman" panose="02020603050405020304" pitchFamily="18" charset="0"/>
                <a:ea typeface="MS Mincho" panose="02020609040205080304" pitchFamily="49" charset="-128"/>
              </a:rPr>
              <a:t>Trình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thuyết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theo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dàn</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đã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chuẩn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bị</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buFont typeface="Wingdings" panose="05000000000000000000" pitchFamily="2" charset="2"/>
              <a:buChar char="ü"/>
            </a:pPr>
            <a:r>
              <a:rPr lang="en-US" sz="2800" dirty="0" err="1">
                <a:solidFill>
                  <a:srgbClr val="0D0D0D"/>
                </a:solidFill>
                <a:effectLst/>
                <a:latin typeface="Times New Roman" panose="02020603050405020304" pitchFamily="18" charset="0"/>
                <a:ea typeface="MS Mincho" panose="02020609040205080304" pitchFamily="49" charset="-128"/>
              </a:rPr>
              <a:t>Nói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rõ</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ràng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âm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lượng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phù</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hợp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tránh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chuẩn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sẵn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sử</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dụng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phương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tiện</a:t>
            </a:r>
            <a:r>
              <a:rPr lang="en-US" sz="2800" dirty="0">
                <a:solidFill>
                  <a:srgbClr val="0D0D0D"/>
                </a:solidFill>
                <a:effectLst/>
                <a:latin typeface="Times New Roman" panose="02020603050405020304" pitchFamily="18" charset="0"/>
                <a:ea typeface="MS Mincho" panose="02020609040205080304" pitchFamily="49" charset="-128"/>
              </a:rPr>
              <a:t> phi </a:t>
            </a:r>
            <a:r>
              <a:rPr lang="en-US" sz="2800" dirty="0" err="1">
                <a:solidFill>
                  <a:srgbClr val="0D0D0D"/>
                </a:solidFill>
                <a:effectLst/>
                <a:latin typeface="Times New Roman" panose="02020603050405020304" pitchFamily="18" charset="0"/>
                <a:ea typeface="MS Mincho" panose="02020609040205080304" pitchFamily="49" charset="-128"/>
              </a:rPr>
              <a:t>ngôn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ngữ</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kèm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điệu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bộ</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cử</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chỉ</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ánh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mắt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ảnh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sơ</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đồ</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minh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hoạ</a:t>
            </a:r>
            <a:r>
              <a:rPr lang="en-US" sz="2800" dirty="0">
                <a:solidFill>
                  <a:srgbClr val="0D0D0D"/>
                </a:solidFill>
                <a:effectLst/>
                <a:latin typeface="Times New Roman" panose="02020603050405020304" pitchFamily="18" charset="0"/>
                <a:ea typeface="MS Mincho" panose="02020609040205080304" pitchFamily="49" charset="-128"/>
              </a:rPr>
              <a:t>, video,…); </a:t>
            </a:r>
            <a:r>
              <a:rPr lang="en-US" sz="2800" dirty="0" err="1">
                <a:solidFill>
                  <a:srgbClr val="0D0D0D"/>
                </a:solidFill>
                <a:effectLst/>
                <a:latin typeface="Times New Roman" panose="02020603050405020304" pitchFamily="18" charset="0"/>
                <a:ea typeface="MS Mincho" panose="02020609040205080304" pitchFamily="49" charset="-128"/>
              </a:rPr>
              <a:t>đảm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gian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quy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định</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MS Mincho" panose="02020609040205080304" pitchFamily="49" charset="-128"/>
            </a:endParaRPr>
          </a:p>
          <a:p>
            <a:pPr marL="457200" indent="-457200">
              <a:lnSpc>
                <a:spcPct val="115000"/>
              </a:lnSpc>
              <a:buFont typeface="Wingdings" panose="05000000000000000000" pitchFamily="2" charset="2"/>
              <a:buChar char="ü"/>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Đảm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sự</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thống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nhất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giữa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giữa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nội</a:t>
            </a:r>
            <a:r>
              <a:rPr lang="en-US" sz="2800" dirty="0">
                <a:solidFill>
                  <a:srgbClr val="0D0D0D"/>
                </a:solidFill>
                <a:effectLst/>
                <a:latin typeface="Times New Roman" panose="02020603050405020304" pitchFamily="18" charset="0"/>
                <a:ea typeface="MS Mincho" panose="02020609040205080304" pitchFamily="49" charset="-128"/>
              </a:rPr>
              <a:t> dung </a:t>
            </a:r>
            <a:r>
              <a:rPr lang="en-US" sz="2800" dirty="0" err="1">
                <a:solidFill>
                  <a:srgbClr val="0D0D0D"/>
                </a:solidFill>
                <a:effectLst/>
                <a:latin typeface="Times New Roman" panose="02020603050405020304" pitchFamily="18" charset="0"/>
                <a:ea typeface="MS Mincho" panose="02020609040205080304" pitchFamily="49" charset="-128"/>
              </a:rPr>
              <a:t>với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thức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phương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hỗ</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thuyết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phù</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hợp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Chú</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diễn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đạt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tạo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sự</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hấp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dẫn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thuyết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trình</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buFont typeface="Wingdings" panose="05000000000000000000" pitchFamily="2" charset="2"/>
              <a:buChar char="ü"/>
            </a:pPr>
            <a:r>
              <a:rPr lang="en-US" sz="2800" dirty="0" err="1">
                <a:solidFill>
                  <a:srgbClr val="0D0D0D"/>
                </a:solidFill>
                <a:effectLst/>
                <a:latin typeface="Times New Roman" panose="02020603050405020304" pitchFamily="18" charset="0"/>
                <a:ea typeface="MS Mincho" panose="02020609040205080304" pitchFamily="49" charset="-128"/>
              </a:rPr>
              <a:t>Trả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câu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hỏi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của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người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nghe</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nếu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có</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6445328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field of flowers&#10;&#10;Description automatically generated with medium confidence">
            <a:extLst>
              <a:ext uri="{FF2B5EF4-FFF2-40B4-BE49-F238E27FC236}">
                <a16:creationId xmlns:a16="http://schemas.microsoft.com/office/drawing/2014/main" xmlns="" id="{DA22FCAD-1C0B-4EC1-A57D-6FECFE61C307}"/>
              </a:ext>
            </a:extLst>
          </p:cNvPr>
          <p:cNvPicPr>
            <a:picLocks noChangeAspect="1"/>
          </p:cNvPicPr>
          <p:nvPr/>
        </p:nvPicPr>
        <p:blipFill rotWithShape="1">
          <a:blip r:embed="rId2"/>
          <a:srcRect t="10017"/>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xmlns="" id="{CE36B30E-D122-4966-86CF-09C7ADF6C5E8}"/>
              </a:ext>
            </a:extLst>
          </p:cNvPr>
          <p:cNvSpPr/>
          <p:nvPr/>
        </p:nvSpPr>
        <p:spPr>
          <a:xfrm>
            <a:off x="2350186" y="-92188"/>
            <a:ext cx="8322123" cy="2241776"/>
          </a:xfrm>
          <a:prstGeom prst="rect">
            <a:avLst/>
          </a:prstGeom>
          <a:noFill/>
        </p:spPr>
        <p:txBody>
          <a:bodyPr wrap="none" lIns="91440" tIns="45720" rIns="91440" bIns="45720">
            <a:prstTxWarp prst="textCurveUp">
              <a:avLst/>
            </a:prstTxWarp>
            <a:spAutoFit/>
          </a:bodyPr>
          <a:lstStyle/>
          <a:p>
            <a:pPr algn="ctr"/>
            <a:r>
              <a:rPr lang="en-US" sz="8800" b="1" dirty="0">
                <a:ln w="6600">
                  <a:solidFill>
                    <a:schemeClr val="accent2"/>
                  </a:solidFill>
                  <a:prstDash val="solid"/>
                </a:ln>
                <a:solidFill>
                  <a:srgbClr val="FFFFFF"/>
                </a:solidFill>
                <a:effectLst>
                  <a:outerShdw dist="38100" dir="2700000" algn="tl" rotWithShape="0">
                    <a:schemeClr val="accent2"/>
                  </a:outerShdw>
                </a:effectLst>
              </a:rPr>
              <a:t>KHỞI ĐỘNG</a:t>
            </a:r>
          </a:p>
        </p:txBody>
      </p:sp>
      <p:sp>
        <p:nvSpPr>
          <p:cNvPr id="4" name="Oval 3">
            <a:extLst>
              <a:ext uri="{FF2B5EF4-FFF2-40B4-BE49-F238E27FC236}">
                <a16:creationId xmlns:a16="http://schemas.microsoft.com/office/drawing/2014/main" xmlns="" id="{5EB20933-33CF-44F5-96A7-EB69B962969B}"/>
              </a:ext>
            </a:extLst>
          </p:cNvPr>
          <p:cNvSpPr/>
          <p:nvPr/>
        </p:nvSpPr>
        <p:spPr>
          <a:xfrm>
            <a:off x="1756229" y="2133259"/>
            <a:ext cx="9129486" cy="2591481"/>
          </a:xfrm>
          <a:prstGeom prst="ellips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en-US" sz="2800" b="1" dirty="0" err="1">
                <a:solidFill>
                  <a:schemeClr val="tx1"/>
                </a:solidFill>
                <a:effectLst/>
                <a:latin typeface="Times New Roman" panose="02020603050405020304" pitchFamily="18" charset="0"/>
                <a:ea typeface="MS Mincho" panose="02020609040205080304" pitchFamily="49" charset="-128"/>
              </a:rPr>
              <a:t>Yêu</a:t>
            </a:r>
            <a:r>
              <a:rPr lang="en-US" sz="2800" b="1" dirty="0">
                <a:solidFill>
                  <a:schemeClr val="tx1"/>
                </a:solidFill>
                <a:effectLst/>
                <a:latin typeface="Times New Roman" panose="02020603050405020304" pitchFamily="18" charset="0"/>
                <a:ea typeface="MS Mincho" panose="02020609040205080304" pitchFamily="49" charset="-128"/>
              </a:rPr>
              <a:t> </a:t>
            </a:r>
            <a:r>
              <a:rPr lang="en-US" sz="2800" b="1" dirty="0" err="1">
                <a:solidFill>
                  <a:schemeClr val="tx1"/>
                </a:solidFill>
                <a:effectLst/>
                <a:latin typeface="Times New Roman" panose="02020603050405020304" pitchFamily="18" charset="0"/>
                <a:ea typeface="MS Mincho" panose="02020609040205080304" pitchFamily="49" charset="-128"/>
              </a:rPr>
              <a:t>cầu</a:t>
            </a:r>
            <a:r>
              <a:rPr lang="en-US" sz="2800" dirty="0" err="1">
                <a:solidFill>
                  <a:schemeClr val="tx1"/>
                </a:solidFill>
                <a:effectLst/>
                <a:latin typeface="Times New Roman" panose="02020603050405020304" pitchFamily="18" charset="0"/>
                <a:ea typeface="MS Mincho" panose="02020609040205080304" pitchFamily="49" charset="-128"/>
              </a:rPr>
              <a:t>:Trong</a:t>
            </a:r>
            <a:r>
              <a:rPr lang="en-US" sz="2800" dirty="0">
                <a:solidFill>
                  <a:schemeClr val="tx1"/>
                </a:solidFill>
                <a:effectLst/>
                <a:latin typeface="Times New Roman" panose="02020603050405020304" pitchFamily="18" charset="0"/>
                <a:ea typeface="MS Mincho" panose="02020609040205080304" pitchFamily="49" charset="-128"/>
              </a:rPr>
              <a:t> 01 </a:t>
            </a:r>
            <a:r>
              <a:rPr lang="en-US" sz="2800" dirty="0" err="1">
                <a:solidFill>
                  <a:schemeClr val="tx1"/>
                </a:solidFill>
                <a:effectLst/>
                <a:latin typeface="Times New Roman" panose="02020603050405020304" pitchFamily="18" charset="0"/>
                <a:ea typeface="MS Mincho" panose="02020609040205080304" pitchFamily="49" charset="-128"/>
              </a:rPr>
              <a:t>phút</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hãy</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nói</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những</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hiểu</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biết</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của</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em</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về</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một</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địa</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chỉ</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văn</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hoá</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mà</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em</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biết</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hoặc</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địa</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chỉ</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văn</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hoá</a:t>
            </a:r>
            <a:r>
              <a:rPr lang="en-US" sz="2800" dirty="0">
                <a:solidFill>
                  <a:schemeClr val="tx1"/>
                </a:solidFill>
                <a:effectLst/>
                <a:latin typeface="Times New Roman" panose="02020603050405020304" pitchFamily="18" charset="0"/>
                <a:ea typeface="MS Mincho" panose="02020609040205080304" pitchFamily="49" charset="-128"/>
              </a:rPr>
              <a:t> ở </a:t>
            </a:r>
            <a:r>
              <a:rPr lang="en-US" sz="2800" dirty="0" err="1">
                <a:solidFill>
                  <a:schemeClr val="tx1"/>
                </a:solidFill>
                <a:effectLst/>
                <a:latin typeface="Times New Roman" panose="02020603050405020304" pitchFamily="18" charset="0"/>
                <a:ea typeface="MS Mincho" panose="02020609040205080304" pitchFamily="49" charset="-128"/>
              </a:rPr>
              <a:t>nơi</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em</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đang</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sinh</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sống</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lễ</a:t>
            </a:r>
            <a:r>
              <a:rPr lang="en-US" sz="2800" dirty="0">
                <a:solidFill>
                  <a:schemeClr val="tx1"/>
                </a:solidFill>
                <a:effectLst/>
                <a:latin typeface="Times New Roman" panose="02020603050405020304" pitchFamily="18" charset="0"/>
                <a:ea typeface="MS Mincho" panose="02020609040205080304" pitchFamily="49" charset="-128"/>
              </a:rPr>
              <a:t> </a:t>
            </a:r>
            <a:r>
              <a:rPr lang="en-US" sz="2800" dirty="0" err="1">
                <a:solidFill>
                  <a:schemeClr val="tx1"/>
                </a:solidFill>
                <a:effectLst/>
                <a:latin typeface="Times New Roman" panose="02020603050405020304" pitchFamily="18" charset="0"/>
                <a:ea typeface="MS Mincho" panose="02020609040205080304" pitchFamily="49" charset="-128"/>
              </a:rPr>
              <a:t>hội</a:t>
            </a:r>
            <a:r>
              <a:rPr lang="en-US" sz="2800" dirty="0">
                <a:solidFill>
                  <a:schemeClr val="tx1"/>
                </a:solidFill>
                <a:effectLst/>
                <a:latin typeface="Times New Roman" panose="02020603050405020304" pitchFamily="18" charset="0"/>
                <a:ea typeface="MS Mincho" panose="02020609040205080304" pitchFamily="49" charset="-128"/>
              </a:rPr>
              <a:t>, di </a:t>
            </a:r>
            <a:r>
              <a:rPr lang="en-US" sz="2800" dirty="0" err="1">
                <a:solidFill>
                  <a:schemeClr val="tx1"/>
                </a:solidFill>
                <a:effectLst/>
                <a:latin typeface="Times New Roman" panose="02020603050405020304" pitchFamily="18" charset="0"/>
                <a:ea typeface="MS Mincho" panose="02020609040205080304" pitchFamily="49" charset="-128"/>
              </a:rPr>
              <a:t>tích</a:t>
            </a:r>
            <a:r>
              <a:rPr lang="en-US" sz="2800" dirty="0">
                <a:solidFill>
                  <a:schemeClr val="tx1"/>
                </a:solidFill>
                <a:effectLst/>
                <a:latin typeface="Times New Roman" panose="02020603050405020304" pitchFamily="18" charset="0"/>
                <a:ea typeface="MS Mincho" panose="02020609040205080304" pitchFamily="49" charset="-128"/>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916501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142D7F-FB58-4B02-8981-E9D990A0C409}"/>
              </a:ext>
            </a:extLst>
          </p:cNvPr>
          <p:cNvSpPr txBox="1"/>
          <p:nvPr/>
        </p:nvSpPr>
        <p:spPr>
          <a:xfrm>
            <a:off x="673100" y="685800"/>
            <a:ext cx="10845800" cy="5260992"/>
          </a:xfrm>
          <a:prstGeom prst="rect">
            <a:avLst/>
          </a:prstGeom>
          <a:noFill/>
        </p:spPr>
        <p:txBody>
          <a:bodyPr wrap="square">
            <a:spAutoFit/>
          </a:bodyPr>
          <a:lstStyle/>
          <a:p>
            <a:pPr marL="457200" indent="-457200">
              <a:lnSpc>
                <a:spcPct val="150000"/>
              </a:lnSpc>
              <a:spcAft>
                <a:spcPts val="600"/>
              </a:spcAft>
              <a:buFont typeface="Wingdings" panose="05000000000000000000" pitchFamily="2" charset="2"/>
              <a:buChar char="v"/>
            </a:pPr>
            <a:r>
              <a:rPr lang="en-US" sz="3200" b="1" dirty="0" err="1">
                <a:solidFill>
                  <a:srgbClr val="0070C0"/>
                </a:solidFill>
                <a:effectLst/>
                <a:latin typeface="Times New Roman" panose="02020603050405020304" pitchFamily="18" charset="0"/>
                <a:ea typeface="MS Mincho" panose="02020609040205080304" pitchFamily="49" charset="-128"/>
              </a:rPr>
              <a:t>Người</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nghe</a:t>
            </a:r>
            <a:r>
              <a:rPr lang="en-US" sz="3200" b="1" dirty="0">
                <a:solidFill>
                  <a:srgbClr val="0070C0"/>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a:p>
            <a:pPr marL="457200" indent="-457200">
              <a:lnSpc>
                <a:spcPct val="150000"/>
              </a:lnSpc>
              <a:buFont typeface="Wingdings" panose="05000000000000000000" pitchFamily="2" charset="2"/>
              <a:buChar char="ü"/>
            </a:pPr>
            <a:r>
              <a:rPr lang="en-US" sz="3200" dirty="0" err="1">
                <a:effectLst/>
                <a:latin typeface="Times New Roman" panose="02020603050405020304" pitchFamily="18" charset="0"/>
                <a:ea typeface="MS Mincho" panose="02020609040205080304" pitchFamily="49" charset="-128"/>
              </a:rPr>
              <a:t>Lắng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nghe</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xác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định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và</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ghi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lại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thông</a:t>
            </a:r>
            <a:r>
              <a:rPr lang="en-US" sz="3200" dirty="0">
                <a:effectLst/>
                <a:latin typeface="Times New Roman" panose="02020603050405020304" pitchFamily="18" charset="0"/>
                <a:ea typeface="MS Mincho" panose="02020609040205080304" pitchFamily="49" charset="-128"/>
              </a:rPr>
              <a:t> tin </a:t>
            </a:r>
            <a:r>
              <a:rPr lang="en-US" sz="3200" dirty="0" err="1">
                <a:effectLst/>
                <a:latin typeface="Times New Roman" panose="02020603050405020304" pitchFamily="18" charset="0"/>
                <a:ea typeface="MS Mincho" panose="02020609040205080304" pitchFamily="49" charset="-128"/>
              </a:rPr>
              <a:t>chính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của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thuyết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những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nội</a:t>
            </a:r>
            <a:r>
              <a:rPr lang="en-US" sz="3200" dirty="0">
                <a:effectLst/>
                <a:latin typeface="Times New Roman" panose="02020603050405020304" pitchFamily="18" charset="0"/>
                <a:ea typeface="MS Mincho" panose="02020609040205080304" pitchFamily="49" charset="-128"/>
              </a:rPr>
              <a:t> dung </a:t>
            </a:r>
            <a:r>
              <a:rPr lang="en-US" sz="3200" dirty="0" err="1">
                <a:effectLst/>
                <a:latin typeface="Times New Roman" panose="02020603050405020304" pitchFamily="18" charset="0"/>
                <a:ea typeface="MS Mincho" panose="02020609040205080304" pitchFamily="49" charset="-128"/>
              </a:rPr>
              <a:t>cần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trao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đổi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thêm</a:t>
            </a:r>
            <a:r>
              <a:rPr lang="en-US" sz="3200" dirty="0">
                <a:effectLst/>
                <a:latin typeface="Times New Roman" panose="02020603050405020304" pitchFamily="18" charset="0"/>
                <a:ea typeface="MS Mincho" panose="02020609040205080304" pitchFamily="49" charset="-128"/>
              </a:rPr>
              <a:t>.</a:t>
            </a:r>
            <a:endParaRPr lang="en-US" sz="3200" dirty="0">
              <a:latin typeface="Times New Roman" panose="02020603050405020304" pitchFamily="18" charset="0"/>
              <a:ea typeface="MS Mincho" panose="02020609040205080304" pitchFamily="49" charset="-128"/>
            </a:endParaRPr>
          </a:p>
          <a:p>
            <a:pPr marL="457200" indent="-457200">
              <a:lnSpc>
                <a:spcPct val="150000"/>
              </a:lnSpc>
              <a:buFont typeface="Wingdings" panose="05000000000000000000" pitchFamily="2" charset="2"/>
              <a:buChar char="ü"/>
            </a:pPr>
            <a:r>
              <a:rPr lang="en-US" sz="3200" dirty="0" err="1">
                <a:effectLst/>
                <a:latin typeface="Times New Roman" panose="02020603050405020304" pitchFamily="18" charset="0"/>
                <a:ea typeface="MS Mincho" panose="02020609040205080304" pitchFamily="49" charset="-128"/>
              </a:rPr>
              <a:t>Thể</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hiện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thái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độ</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chú</a:t>
            </a:r>
            <a:r>
              <a:rPr lang="en-US" sz="3200" dirty="0">
                <a:effectLst/>
                <a:latin typeface="Times New Roman" panose="02020603050405020304" pitchFamily="18" charset="0"/>
                <a:ea typeface="MS Mincho" panose="02020609040205080304" pitchFamily="49" charset="-128"/>
              </a:rPr>
              <a:t> ý </a:t>
            </a:r>
            <a:r>
              <a:rPr lang="en-US" sz="3200" dirty="0" err="1">
                <a:effectLst/>
                <a:latin typeface="Times New Roman" panose="02020603050405020304" pitchFamily="18" charset="0"/>
                <a:ea typeface="MS Mincho" panose="02020609040205080304" pitchFamily="49" charset="-128"/>
              </a:rPr>
              <a:t>lắng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nghe</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sử</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dụng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các</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yếu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tố</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cử</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chỉ</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nét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mặt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ánh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mắt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để</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khích</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lệ</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người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nói</a:t>
            </a:r>
            <a:r>
              <a:rPr lang="en-US" sz="3200" dirty="0">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a:p>
            <a:pPr marL="457200" indent="-457200">
              <a:lnSpc>
                <a:spcPct val="150000"/>
              </a:lnSpc>
              <a:buFont typeface="Wingdings" panose="05000000000000000000" pitchFamily="2" charset="2"/>
              <a:buChar char="ü"/>
            </a:pPr>
            <a:r>
              <a:rPr lang="en-US" sz="3200" dirty="0" err="1">
                <a:effectLst/>
                <a:latin typeface="Times New Roman" panose="02020603050405020304" pitchFamily="18" charset="0"/>
                <a:ea typeface="MS Mincho" panose="02020609040205080304" pitchFamily="49" charset="-128"/>
              </a:rPr>
              <a:t>Hỏi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lại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những</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điểm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chưa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rõ</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nếu</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cần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có</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thể</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trao</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đổi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thêm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quan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niệm</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cá</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nhân</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về</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nội</a:t>
            </a:r>
            <a:r>
              <a:rPr lang="en-US" sz="3200" dirty="0">
                <a:effectLst/>
                <a:latin typeface="Times New Roman" panose="02020603050405020304" pitchFamily="18" charset="0"/>
                <a:ea typeface="MS Mincho" panose="02020609040205080304" pitchFamily="49" charset="-128"/>
              </a:rPr>
              <a:t> dung </a:t>
            </a:r>
            <a:r>
              <a:rPr lang="en-US" sz="3200" dirty="0" err="1">
                <a:effectLst/>
                <a:latin typeface="Times New Roman" panose="02020603050405020304" pitchFamily="18" charset="0"/>
                <a:ea typeface="MS Mincho" panose="02020609040205080304" pitchFamily="49" charset="-128"/>
              </a:rPr>
              <a:t>của</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bài</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thuyết</a:t>
            </a:r>
            <a:r>
              <a:rPr lang="en-US" sz="3200" dirty="0">
                <a:effectLst/>
                <a:latin typeface="Times New Roman" panose="02020603050405020304" pitchFamily="18" charset="0"/>
                <a:ea typeface="MS Mincho" panose="02020609040205080304" pitchFamily="49" charset="-128"/>
              </a:rPr>
              <a:t> </a:t>
            </a:r>
            <a:r>
              <a:rPr lang="en-US" sz="3200" dirty="0" err="1">
                <a:effectLst/>
                <a:latin typeface="Times New Roman" panose="02020603050405020304" pitchFamily="18" charset="0"/>
                <a:ea typeface="MS Mincho" panose="02020609040205080304" pitchFamily="49" charset="-128"/>
              </a:rPr>
              <a:t>trình</a:t>
            </a:r>
            <a:r>
              <a:rPr lang="en-US" sz="3200" dirty="0">
                <a:effectLst/>
                <a:latin typeface="Times New Roman" panose="02020603050405020304" pitchFamily="18" charset="0"/>
                <a:ea typeface="MS Mincho" panose="02020609040205080304" pitchFamily="49" charset="-128"/>
              </a:rPr>
              <a:t>.</a:t>
            </a:r>
            <a:endParaRPr lang="en-US" sz="3200" dirty="0"/>
          </a:p>
        </p:txBody>
      </p:sp>
    </p:spTree>
    <p:extLst>
      <p:ext uri="{BB962C8B-B14F-4D97-AF65-F5344CB8AC3E}">
        <p14:creationId xmlns:p14="http://schemas.microsoft.com/office/powerpoint/2010/main" xmlns="" val="32577145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AAA2092-E4D2-4DD7-A8EB-05AC280900CB}"/>
              </a:ext>
            </a:extLst>
          </p:cNvPr>
          <p:cNvGraphicFramePr>
            <a:graphicFrameLocks noGrp="1"/>
          </p:cNvGraphicFramePr>
          <p:nvPr>
            <p:extLst>
              <p:ext uri="{D42A27DB-BD31-4B8C-83A1-F6EECF244321}">
                <p14:modId xmlns:p14="http://schemas.microsoft.com/office/powerpoint/2010/main" xmlns="" val="2402834458"/>
              </p:ext>
            </p:extLst>
          </p:nvPr>
        </p:nvGraphicFramePr>
        <p:xfrm>
          <a:off x="660399" y="433324"/>
          <a:ext cx="10845800" cy="6036056"/>
        </p:xfrm>
        <a:graphic>
          <a:graphicData uri="http://schemas.openxmlformats.org/drawingml/2006/table">
            <a:tbl>
              <a:tblPr firstRow="1" firstCol="1" lastRow="1" lastCol="1" bandRow="1" bandCol="1"/>
              <a:tblGrid>
                <a:gridCol w="2510961">
                  <a:extLst>
                    <a:ext uri="{9D8B030D-6E8A-4147-A177-3AD203B41FA5}">
                      <a16:colId xmlns:a16="http://schemas.microsoft.com/office/drawing/2014/main" xmlns="" val="3527412304"/>
                    </a:ext>
                  </a:extLst>
                </a:gridCol>
                <a:gridCol w="2482186">
                  <a:extLst>
                    <a:ext uri="{9D8B030D-6E8A-4147-A177-3AD203B41FA5}">
                      <a16:colId xmlns:a16="http://schemas.microsoft.com/office/drawing/2014/main" xmlns="" val="1407811348"/>
                    </a:ext>
                  </a:extLst>
                </a:gridCol>
                <a:gridCol w="2659842">
                  <a:extLst>
                    <a:ext uri="{9D8B030D-6E8A-4147-A177-3AD203B41FA5}">
                      <a16:colId xmlns:a16="http://schemas.microsoft.com/office/drawing/2014/main" xmlns="" val="4041102586"/>
                    </a:ext>
                  </a:extLst>
                </a:gridCol>
                <a:gridCol w="3192811">
                  <a:extLst>
                    <a:ext uri="{9D8B030D-6E8A-4147-A177-3AD203B41FA5}">
                      <a16:colId xmlns:a16="http://schemas.microsoft.com/office/drawing/2014/main" xmlns="" val="1291882355"/>
                    </a:ext>
                  </a:extLst>
                </a:gridCol>
              </a:tblGrid>
              <a:tr h="0">
                <a:tc gridSpan="4">
                  <a:txBody>
                    <a:bodyPr/>
                    <a:lstStyle/>
                    <a:p>
                      <a:pPr algn="ctr">
                        <a:lnSpc>
                          <a:spcPct val="115000"/>
                        </a:lnSpc>
                        <a:spcBef>
                          <a:spcPts val="600"/>
                        </a:spcBef>
                        <a:spcAft>
                          <a:spcPts val="600"/>
                        </a:spcAft>
                        <a:tabLst>
                          <a:tab pos="1386840" algn="l"/>
                        </a:tabLst>
                      </a:pPr>
                      <a:r>
                        <a:rPr lang="en-US" sz="2800" b="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Bảng kiểm đánh giá bài thuyết trình theo 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31035620"/>
                  </a:ext>
                </a:extLst>
              </a:tr>
              <a:tr h="0">
                <a:tc gridSpan="4">
                  <a:txBody>
                    <a:bodyPr/>
                    <a:lstStyle/>
                    <a:p>
                      <a:pPr>
                        <a:lnSpc>
                          <a:spcPct val="115000"/>
                        </a:lnSpc>
                        <a:spcBef>
                          <a:spcPts val="600"/>
                        </a:spcBef>
                        <a:spcAft>
                          <a:spcPts val="600"/>
                        </a:spcAft>
                        <a:tabLst>
                          <a:tab pos="1386840" algn="l"/>
                        </a:tabLst>
                      </a:pPr>
                      <a:r>
                        <a:rPr lang="en-US"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Người thuyết trình:…………………………………..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tabLst>
                          <a:tab pos="1386840" algn="l"/>
                        </a:tabLst>
                      </a:pPr>
                      <a:r>
                        <a:rPr lang="en-US"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Người nhận xét:……………………………………….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24250060"/>
                  </a:ext>
                </a:extLst>
              </a:tr>
              <a:tr h="619760">
                <a:tc>
                  <a:txBody>
                    <a:bodyPr/>
                    <a:lstStyle/>
                    <a:p>
                      <a:pPr algn="ctr">
                        <a:lnSpc>
                          <a:spcPct val="115000"/>
                        </a:lnSpc>
                        <a:spcBef>
                          <a:spcPts val="600"/>
                        </a:spcBef>
                        <a:spcAft>
                          <a:spcPts val="600"/>
                        </a:spcAft>
                        <a:tabLst>
                          <a:tab pos="1386840" algn="l"/>
                        </a:tabLs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1386840" algn="l"/>
                        </a:tabLs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Chưa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tabLst>
                          <a:tab pos="1386840" algn="l"/>
                        </a:tabLs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(0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1386840" algn="l"/>
                        </a:tabLs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tabLst>
                          <a:tab pos="1386840" algn="l"/>
                        </a:tabLs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(1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1386840" algn="l"/>
                        </a:tabLs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Tốt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tabLst>
                          <a:tab pos="1386840" algn="l"/>
                        </a:tabLst>
                      </a:pP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(2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1510824"/>
                  </a:ext>
                </a:extLst>
              </a:tr>
              <a:tr h="0">
                <a:tc>
                  <a:txBody>
                    <a:bodyPr/>
                    <a:lstStyle/>
                    <a:p>
                      <a:pPr>
                        <a:lnSpc>
                          <a:spcPct val="115000"/>
                        </a:lnSpc>
                        <a:spcBef>
                          <a:spcPts val="600"/>
                        </a:spcBef>
                        <a:spcAft>
                          <a:spcPts val="600"/>
                        </a:spcAft>
                        <a:tabLst>
                          <a:tab pos="1386840" algn="l"/>
                        </a:tabLst>
                      </a:pPr>
                      <a:r>
                        <a:rPr lang="en-US" sz="28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1. Nội dung bài thuyết trình đầy đủ, sâu sắc, thuyết phục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Nôi dung sơ sài, chưa có nhiều thông tin để làm sáng tỏ đối tượng thuyết minh cho người nghe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Có đủ thông tin cơ bản về đối tượng thuyết mình để người nghe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đầy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đủ</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thuyết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phục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mới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mẻ</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4631982"/>
                  </a:ext>
                </a:extLst>
              </a:tr>
            </a:tbl>
          </a:graphicData>
        </a:graphic>
      </p:graphicFrame>
    </p:spTree>
    <p:extLst>
      <p:ext uri="{BB962C8B-B14F-4D97-AF65-F5344CB8AC3E}">
        <p14:creationId xmlns:p14="http://schemas.microsoft.com/office/powerpoint/2010/main" xmlns="" val="14232075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35CE81D-5E88-4465-BE93-D4C1937CF071}"/>
              </a:ext>
            </a:extLst>
          </p:cNvPr>
          <p:cNvGraphicFramePr>
            <a:graphicFrameLocks noGrp="1"/>
          </p:cNvGraphicFramePr>
          <p:nvPr>
            <p:extLst>
              <p:ext uri="{D42A27DB-BD31-4B8C-83A1-F6EECF244321}">
                <p14:modId xmlns:p14="http://schemas.microsoft.com/office/powerpoint/2010/main" xmlns="" val="231502558"/>
              </p:ext>
            </p:extLst>
          </p:nvPr>
        </p:nvGraphicFramePr>
        <p:xfrm>
          <a:off x="660399" y="723361"/>
          <a:ext cx="10845800" cy="5319268"/>
        </p:xfrm>
        <a:graphic>
          <a:graphicData uri="http://schemas.openxmlformats.org/drawingml/2006/table">
            <a:tbl>
              <a:tblPr firstRow="1" firstCol="1" lastRow="1" lastCol="1" bandRow="1" bandCol="1"/>
              <a:tblGrid>
                <a:gridCol w="2510961">
                  <a:extLst>
                    <a:ext uri="{9D8B030D-6E8A-4147-A177-3AD203B41FA5}">
                      <a16:colId xmlns:a16="http://schemas.microsoft.com/office/drawing/2014/main" xmlns="" val="1389968268"/>
                    </a:ext>
                  </a:extLst>
                </a:gridCol>
                <a:gridCol w="2482186">
                  <a:extLst>
                    <a:ext uri="{9D8B030D-6E8A-4147-A177-3AD203B41FA5}">
                      <a16:colId xmlns:a16="http://schemas.microsoft.com/office/drawing/2014/main" xmlns="" val="1396844959"/>
                    </a:ext>
                  </a:extLst>
                </a:gridCol>
                <a:gridCol w="2659842">
                  <a:extLst>
                    <a:ext uri="{9D8B030D-6E8A-4147-A177-3AD203B41FA5}">
                      <a16:colId xmlns:a16="http://schemas.microsoft.com/office/drawing/2014/main" xmlns="" val="1459133326"/>
                    </a:ext>
                  </a:extLst>
                </a:gridCol>
                <a:gridCol w="3192811">
                  <a:extLst>
                    <a:ext uri="{9D8B030D-6E8A-4147-A177-3AD203B41FA5}">
                      <a16:colId xmlns:a16="http://schemas.microsoft.com/office/drawing/2014/main" xmlns="" val="1783443352"/>
                    </a:ext>
                  </a:extLst>
                </a:gridCol>
              </a:tblGrid>
              <a:tr h="0">
                <a:tc>
                  <a:txBody>
                    <a:bodyPr/>
                    <a:lstStyle/>
                    <a:p>
                      <a:pPr>
                        <a:lnSpc>
                          <a:spcPct val="115000"/>
                        </a:lnSpc>
                        <a:spcBef>
                          <a:spcPts val="600"/>
                        </a:spcBef>
                        <a:spcAft>
                          <a:spcPts val="600"/>
                        </a:spcAft>
                        <a:tabLst>
                          <a:tab pos="1386840" algn="l"/>
                        </a:tabLst>
                      </a:pPr>
                      <a:r>
                        <a:rPr lang="en-US" sz="28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Phong thái tự tin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Không tự tin, còn rụt rè.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  Đã mạnh dạn trình bày bài nói nhưng cử chỉ, lời nói chưa được tự nhiên, thiếu tương tác với người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Tương tác, giao lưu tốt với người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1491250"/>
                  </a:ext>
                </a:extLst>
              </a:tr>
              <a:tr h="0">
                <a:tc>
                  <a:txBody>
                    <a:bodyPr/>
                    <a:lstStyle/>
                    <a:p>
                      <a:pPr>
                        <a:lnSpc>
                          <a:spcPct val="115000"/>
                        </a:lnSpc>
                        <a:spcBef>
                          <a:spcPts val="600"/>
                        </a:spcBef>
                        <a:spcAft>
                          <a:spcPts val="600"/>
                        </a:spcAft>
                        <a:tabLst>
                          <a:tab pos="1386840" algn="l"/>
                        </a:tabLst>
                      </a:pPr>
                      <a:r>
                        <a:rPr lang="en-US" sz="28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3. Nói to, rõ ràng, truyền cảm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Nói nhỏ, khó nghe, nói lặp lại ngập ngừng nhiều lần.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Nói to, nhưng đôi chỗ lặp lại hoặc ngập ngừng một vài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Nói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to,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truyền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hầu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lặp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ngập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ngừng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4499090"/>
                  </a:ext>
                </a:extLst>
              </a:tr>
            </a:tbl>
          </a:graphicData>
        </a:graphic>
      </p:graphicFrame>
    </p:spTree>
    <p:extLst>
      <p:ext uri="{BB962C8B-B14F-4D97-AF65-F5344CB8AC3E}">
        <p14:creationId xmlns:p14="http://schemas.microsoft.com/office/powerpoint/2010/main" xmlns="" val="17437013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E6BB0AB-8CAA-4D08-A811-A3BDA8A85856}"/>
              </a:ext>
            </a:extLst>
          </p:cNvPr>
          <p:cNvGraphicFramePr>
            <a:graphicFrameLocks noGrp="1"/>
          </p:cNvGraphicFramePr>
          <p:nvPr>
            <p:extLst>
              <p:ext uri="{D42A27DB-BD31-4B8C-83A1-F6EECF244321}">
                <p14:modId xmlns:p14="http://schemas.microsoft.com/office/powerpoint/2010/main" xmlns="" val="496283706"/>
              </p:ext>
            </p:extLst>
          </p:nvPr>
        </p:nvGraphicFramePr>
        <p:xfrm>
          <a:off x="660399" y="576485"/>
          <a:ext cx="10845800" cy="5787582"/>
        </p:xfrm>
        <a:graphic>
          <a:graphicData uri="http://schemas.openxmlformats.org/drawingml/2006/table">
            <a:tbl>
              <a:tblPr firstRow="1" firstCol="1" lastRow="1" lastCol="1" bandRow="1" bandCol="1"/>
              <a:tblGrid>
                <a:gridCol w="2510961">
                  <a:extLst>
                    <a:ext uri="{9D8B030D-6E8A-4147-A177-3AD203B41FA5}">
                      <a16:colId xmlns:a16="http://schemas.microsoft.com/office/drawing/2014/main" xmlns="" val="453750297"/>
                    </a:ext>
                  </a:extLst>
                </a:gridCol>
                <a:gridCol w="2482186">
                  <a:extLst>
                    <a:ext uri="{9D8B030D-6E8A-4147-A177-3AD203B41FA5}">
                      <a16:colId xmlns:a16="http://schemas.microsoft.com/office/drawing/2014/main" xmlns="" val="3205337702"/>
                    </a:ext>
                  </a:extLst>
                </a:gridCol>
                <a:gridCol w="2659842">
                  <a:extLst>
                    <a:ext uri="{9D8B030D-6E8A-4147-A177-3AD203B41FA5}">
                      <a16:colId xmlns:a16="http://schemas.microsoft.com/office/drawing/2014/main" xmlns="" val="130577151"/>
                    </a:ext>
                  </a:extLst>
                </a:gridCol>
                <a:gridCol w="3192811">
                  <a:extLst>
                    <a:ext uri="{9D8B030D-6E8A-4147-A177-3AD203B41FA5}">
                      <a16:colId xmlns:a16="http://schemas.microsoft.com/office/drawing/2014/main" xmlns="" val="1355015606"/>
                    </a:ext>
                  </a:extLst>
                </a:gridCol>
              </a:tblGrid>
              <a:tr h="0">
                <a:tc>
                  <a:txBody>
                    <a:bodyPr/>
                    <a:lstStyle/>
                    <a:p>
                      <a:pPr>
                        <a:lnSpc>
                          <a:spcPct val="115000"/>
                        </a:lnSpc>
                        <a:spcBef>
                          <a:spcPts val="600"/>
                        </a:spcBef>
                        <a:spcAft>
                          <a:spcPts val="600"/>
                        </a:spcAft>
                        <a:tabLst>
                          <a:tab pos="1386840" algn="l"/>
                        </a:tabLst>
                      </a:pPr>
                      <a:r>
                        <a:rPr lang="en-US" sz="24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4. Sử dụng các phương tiện hỗ trợ: yếu tố phi ngôn ngữ (điệu bộ, cử chỉ, nét mặt, ánh mắt,..) kết hợp hình ảnh, sơ đồ minh hoạ,…phù hợp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Điệu bộ thiếu tự tin, mắt chưa nhìn vào người nghe, nét mặt chưa biểu cảm hoặc biểu cảm không phù hợp.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Điệu bộ  tự tin, mắt chưa nhìn vào người nghe, biểu cảm phù hợp với nội dung câu chuyện.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Điệu bộ tự tin, mắt nhìn vào người nghe, nét mặt sinh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675273"/>
                  </a:ext>
                </a:extLst>
              </a:tr>
              <a:tr h="0">
                <a:tc>
                  <a:txBody>
                    <a:bodyPr/>
                    <a:lstStyle/>
                    <a:p>
                      <a:pPr>
                        <a:lnSpc>
                          <a:spcPct val="115000"/>
                        </a:lnSpc>
                        <a:spcBef>
                          <a:spcPts val="600"/>
                        </a:spcBef>
                        <a:spcAft>
                          <a:spcPts val="600"/>
                        </a:spcAft>
                        <a:tabLst>
                          <a:tab pos="1386840" algn="l"/>
                        </a:tabLst>
                      </a:pPr>
                      <a:r>
                        <a:rPr lang="en-US" sz="24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5. Mở đầu và kết thúc hợp lí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Không chào hỏi và/ hoặc không có lời kết thúc bài nói.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Chào hỏi và có lời kết thúc bài nói.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tabLst>
                          <a:tab pos="1386840" algn="l"/>
                        </a:tabLst>
                      </a:pPr>
                      <a:r>
                        <a:rPr lang="en-US" sz="2400">
                          <a:effectLst/>
                          <a:latin typeface="Times New Roman" panose="02020603050405020304" pitchFamily="18" charset="0"/>
                          <a:ea typeface="MS Mincho" panose="02020609040205080304" pitchFamily="49" charset="-128"/>
                          <a:cs typeface="Times New Roman" panose="02020603050405020304" pitchFamily="18" charset="0"/>
                        </a:rPr>
                        <a:t>Chào hỏi và có lời kết thúc bài nói ấn tượng.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6161827"/>
                  </a:ext>
                </a:extLst>
              </a:tr>
              <a:tr h="0">
                <a:tc gridSpan="4">
                  <a:txBody>
                    <a:bodyPr/>
                    <a:lstStyle/>
                    <a:p>
                      <a:pPr algn="r">
                        <a:lnSpc>
                          <a:spcPct val="115000"/>
                        </a:lnSpc>
                        <a:spcBef>
                          <a:spcPts val="600"/>
                        </a:spcBef>
                        <a:spcAft>
                          <a:spcPts val="600"/>
                        </a:spcAft>
                        <a:tabLst>
                          <a:tab pos="1386840" algn="l"/>
                        </a:tabLst>
                      </a:pP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Tổng</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................/10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điểm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3097024"/>
                  </a:ext>
                </a:extLst>
              </a:tr>
            </a:tbl>
          </a:graphicData>
        </a:graphic>
      </p:graphicFrame>
    </p:spTree>
    <p:extLst>
      <p:ext uri="{BB962C8B-B14F-4D97-AF65-F5344CB8AC3E}">
        <p14:creationId xmlns:p14="http://schemas.microsoft.com/office/powerpoint/2010/main" xmlns="" val="11075251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816AB9-B1A6-47FD-9C22-3C958322909D}"/>
              </a:ext>
            </a:extLst>
          </p:cNvPr>
          <p:cNvSpPr txBox="1"/>
          <p:nvPr/>
        </p:nvSpPr>
        <p:spPr>
          <a:xfrm>
            <a:off x="660400" y="290949"/>
            <a:ext cx="10845800" cy="613245"/>
          </a:xfrm>
          <a:prstGeom prst="rect">
            <a:avLst/>
          </a:prstGeom>
          <a:noFill/>
        </p:spPr>
        <p:txBody>
          <a:bodyPr wrap="square">
            <a:spAutoFit/>
          </a:bodyPr>
          <a:lstStyle/>
          <a:p>
            <a:pPr>
              <a:lnSpc>
                <a:spcPct val="115000"/>
              </a:lnSpc>
              <a:spcBef>
                <a:spcPts val="600"/>
              </a:spcBef>
              <a:spcAft>
                <a:spcPts val="600"/>
              </a:spcAft>
            </a:pPr>
            <a:r>
              <a:rPr lang="en-US" sz="3200" b="1" dirty="0">
                <a:solidFill>
                  <a:srgbClr val="FF0000"/>
                </a:solidFill>
                <a:effectLst/>
                <a:latin typeface="Times New Roman" panose="02020603050405020304" pitchFamily="18" charset="0"/>
                <a:ea typeface="MS Mincho" panose="02020609040205080304" pitchFamily="49" charset="-128"/>
              </a:rPr>
              <a:t>III. ĐÁNH GIA, THẢO LUẬN </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1B3EEFED-C144-4EA1-B00E-FBC4DC261638}"/>
              </a:ext>
            </a:extLst>
          </p:cNvPr>
          <p:cNvSpPr txBox="1"/>
          <p:nvPr/>
        </p:nvSpPr>
        <p:spPr>
          <a:xfrm>
            <a:off x="660400" y="1130300"/>
            <a:ext cx="10845800" cy="548099"/>
          </a:xfrm>
          <a:prstGeom prst="rect">
            <a:avLst/>
          </a:prstGeom>
          <a:noFill/>
        </p:spPr>
        <p:txBody>
          <a:bodyPr wrap="square">
            <a:spAutoFit/>
          </a:bodyPr>
          <a:lstStyle/>
          <a:p>
            <a:pPr>
              <a:lnSpc>
                <a:spcPct val="115000"/>
              </a:lnSpc>
              <a:spcBef>
                <a:spcPts val="600"/>
              </a:spcBef>
              <a:spcAft>
                <a:spcPts val="600"/>
              </a:spcAft>
            </a:pP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b="1" dirty="0" err="1">
                <a:solidFill>
                  <a:srgbClr val="0070C0"/>
                </a:solidFill>
                <a:effectLst/>
                <a:latin typeface="Times New Roman" panose="02020603050405020304" pitchFamily="18" charset="0"/>
                <a:ea typeface="MS Mincho" panose="02020609040205080304" pitchFamily="49" charset="-128"/>
              </a:rPr>
              <a:t>Bảng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tự</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kiểm</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tra</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kĩ</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năng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nói</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của</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bản</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thân</a:t>
            </a:r>
            <a:r>
              <a:rPr lang="en-US" sz="2800" b="1" dirty="0">
                <a:solidFill>
                  <a:srgbClr val="0070C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3057704B-213C-48FB-A493-DFF00410410F}"/>
              </a:ext>
            </a:extLst>
          </p:cNvPr>
          <p:cNvGraphicFramePr>
            <a:graphicFrameLocks noGrp="1"/>
          </p:cNvGraphicFramePr>
          <p:nvPr>
            <p:extLst>
              <p:ext uri="{D42A27DB-BD31-4B8C-83A1-F6EECF244321}">
                <p14:modId xmlns:p14="http://schemas.microsoft.com/office/powerpoint/2010/main" xmlns="" val="3242082607"/>
              </p:ext>
            </p:extLst>
          </p:nvPr>
        </p:nvGraphicFramePr>
        <p:xfrm>
          <a:off x="660400" y="1896979"/>
          <a:ext cx="10845800" cy="4509520"/>
        </p:xfrm>
        <a:graphic>
          <a:graphicData uri="http://schemas.openxmlformats.org/drawingml/2006/table">
            <a:tbl>
              <a:tblPr firstRow="1" firstCol="1" bandRow="1">
                <a:tableStyleId>{ED083AE6-46FA-4A59-8FB0-9F97EB10719F}</a:tableStyleId>
              </a:tblPr>
              <a:tblGrid>
                <a:gridCol w="8016382">
                  <a:extLst>
                    <a:ext uri="{9D8B030D-6E8A-4147-A177-3AD203B41FA5}">
                      <a16:colId xmlns:a16="http://schemas.microsoft.com/office/drawing/2014/main" xmlns="" val="2791467314"/>
                    </a:ext>
                  </a:extLst>
                </a:gridCol>
                <a:gridCol w="2829418">
                  <a:extLst>
                    <a:ext uri="{9D8B030D-6E8A-4147-A177-3AD203B41FA5}">
                      <a16:colId xmlns:a16="http://schemas.microsoft.com/office/drawing/2014/main" xmlns="" val="2646334711"/>
                    </a:ext>
                  </a:extLst>
                </a:gridCol>
              </a:tblGrid>
              <a:tr h="0">
                <a:tc>
                  <a:txBody>
                    <a:bodyPr/>
                    <a:lstStyle/>
                    <a:p>
                      <a:pPr>
                        <a:lnSpc>
                          <a:spcPct val="115000"/>
                        </a:lnSpc>
                        <a:spcBef>
                          <a:spcPts val="600"/>
                        </a:spcBef>
                        <a:spcAft>
                          <a:spcPts val="600"/>
                        </a:spcAft>
                      </a:pPr>
                      <a:r>
                        <a:rPr lang="en-US" sz="2400" b="1" dirty="0" err="1">
                          <a:solidFill>
                            <a:srgbClr val="0D0D0D"/>
                          </a:solidFill>
                          <a:effectLst/>
                          <a:latin typeface="Times New Roman" panose="02020603050405020304" pitchFamily="18" charset="0"/>
                          <a:cs typeface="Times New Roman" panose="02020603050405020304" pitchFamily="18" charset="0"/>
                        </a:rPr>
                        <a:t>Nội</a:t>
                      </a:r>
                      <a:r>
                        <a:rPr lang="en-US" sz="2400" b="1" dirty="0">
                          <a:solidFill>
                            <a:srgbClr val="0D0D0D"/>
                          </a:solidFill>
                          <a:effectLst/>
                          <a:latin typeface="Times New Roman" panose="02020603050405020304" pitchFamily="18" charset="0"/>
                          <a:cs typeface="Times New Roman" panose="02020603050405020304" pitchFamily="18" charset="0"/>
                        </a:rPr>
                        <a:t> dung </a:t>
                      </a:r>
                      <a:r>
                        <a:rPr lang="en-US" sz="2400" b="1" dirty="0" err="1">
                          <a:solidFill>
                            <a:srgbClr val="0D0D0D"/>
                          </a:solidFill>
                          <a:effectLst/>
                          <a:latin typeface="Times New Roman" panose="02020603050405020304" pitchFamily="18" charset="0"/>
                          <a:cs typeface="Times New Roman" panose="02020603050405020304" pitchFamily="18" charset="0"/>
                        </a:rPr>
                        <a:t>tự</a:t>
                      </a:r>
                      <a:r>
                        <a:rPr lang="en-US" sz="2400" b="1" dirty="0">
                          <a:solidFill>
                            <a:srgbClr val="0D0D0D"/>
                          </a:solidFill>
                          <a:effectLst/>
                          <a:latin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cs typeface="Times New Roman" panose="02020603050405020304" pitchFamily="18" charset="0"/>
                        </a:rPr>
                        <a:t>kiểm</a:t>
                      </a:r>
                      <a:r>
                        <a:rPr lang="en-US" sz="2400" b="1" dirty="0">
                          <a:solidFill>
                            <a:srgbClr val="0D0D0D"/>
                          </a:solidFill>
                          <a:effectLst/>
                          <a:latin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cs typeface="Times New Roman" panose="02020603050405020304" pitchFamily="18" charset="0"/>
                        </a:rPr>
                        <a:t>tra</a:t>
                      </a:r>
                      <a:r>
                        <a:rPr lang="en-US" sz="2400" b="1" dirty="0">
                          <a:solidFill>
                            <a:srgbClr val="0D0D0D"/>
                          </a:solidFill>
                          <a:effectLst/>
                          <a:latin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cs typeface="Times New Roman" panose="02020603050405020304" pitchFamily="18" charset="0"/>
                        </a:rPr>
                        <a:t>kĩ</a:t>
                      </a:r>
                      <a:r>
                        <a:rPr lang="en-US" sz="2400" b="1" dirty="0">
                          <a:solidFill>
                            <a:srgbClr val="0D0D0D"/>
                          </a:solidFill>
                          <a:effectLst/>
                          <a:latin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cs typeface="Times New Roman" panose="02020603050405020304" pitchFamily="18" charset="0"/>
                        </a:rPr>
                        <a:t>năng</a:t>
                      </a:r>
                      <a:r>
                        <a:rPr lang="en-US" sz="2400" b="1" dirty="0">
                          <a:solidFill>
                            <a:srgbClr val="0D0D0D"/>
                          </a:solidFill>
                          <a:effectLst/>
                          <a:latin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cs typeface="Times New Roman" panose="02020603050405020304" pitchFamily="18" charset="0"/>
                        </a:rPr>
                        <a:t>nói</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400" b="1" dirty="0" err="1">
                          <a:solidFill>
                            <a:srgbClr val="0D0D0D"/>
                          </a:solidFill>
                          <a:effectLst/>
                          <a:latin typeface="Times New Roman" panose="02020603050405020304" pitchFamily="18" charset="0"/>
                          <a:cs typeface="Times New Roman" panose="02020603050405020304" pitchFamily="18" charset="0"/>
                        </a:rPr>
                        <a:t>Đạt</a:t>
                      </a:r>
                      <a:r>
                        <a:rPr lang="en-US" sz="2400" b="1" dirty="0">
                          <a:solidFill>
                            <a:srgbClr val="0D0D0D"/>
                          </a:solidFill>
                          <a:effectLst/>
                          <a:latin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400" b="1" dirty="0" err="1">
                          <a:solidFill>
                            <a:srgbClr val="0D0D0D"/>
                          </a:solidFill>
                          <a:effectLst/>
                          <a:latin typeface="Times New Roman" panose="02020603050405020304" pitchFamily="18" charset="0"/>
                          <a:cs typeface="Times New Roman" panose="02020603050405020304" pitchFamily="18" charset="0"/>
                        </a:rPr>
                        <a:t>chưa</a:t>
                      </a:r>
                      <a:r>
                        <a:rPr lang="en-US" sz="2400" b="1" dirty="0">
                          <a:solidFill>
                            <a:srgbClr val="0D0D0D"/>
                          </a:solidFill>
                          <a:effectLst/>
                          <a:latin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cs typeface="Times New Roman" panose="02020603050405020304" pitchFamily="18" charset="0"/>
                        </a:rPr>
                        <a:t>đạt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48171127"/>
                  </a:ext>
                </a:extLst>
              </a:tr>
              <a:tr h="0">
                <a:tc gridSpan="2">
                  <a:txBody>
                    <a:bodyPr/>
                    <a:lstStyle/>
                    <a:p>
                      <a:pPr marL="342900" lvl="0" indent="-342900">
                        <a:lnSpc>
                          <a:spcPct val="115000"/>
                        </a:lnSpc>
                        <a:spcBef>
                          <a:spcPts val="600"/>
                        </a:spcBef>
                        <a:spcAft>
                          <a:spcPts val="600"/>
                        </a:spcAft>
                        <a:buClr>
                          <a:srgbClr val="0D0D0D"/>
                        </a:buClr>
                        <a:buSzPts val="1400"/>
                        <a:buFont typeface="Times New Roman" panose="02020603050405020304" pitchFamily="18" charset="0"/>
                        <a:buChar char="-"/>
                      </a:pPr>
                      <a:r>
                        <a:rPr lang="en-US" sz="2400" b="0">
                          <a:solidFill>
                            <a:srgbClr val="0D0D0D"/>
                          </a:solidFill>
                          <a:effectLst/>
                          <a:latin typeface="Times New Roman" panose="02020603050405020304" pitchFamily="18" charset="0"/>
                          <a:cs typeface="Times New Roman" panose="02020603050405020304" pitchFamily="18" charset="0"/>
                        </a:rPr>
                        <a:t>Rút kinh nghiệm về bài thuyết trình: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67633546"/>
                  </a:ext>
                </a:extLst>
              </a:tr>
              <a:tr h="0">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Đã thuyết trình đầy đủ các nội dung chuẩn bị trong dàn ý chưa?</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75809997"/>
                  </a:ext>
                </a:extLst>
              </a:tr>
              <a:tr h="0">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Cách thức thuyết trình, phong thái, giọng điệu, ngôn ngữ… có phù hợp không?</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61165263"/>
                  </a:ext>
                </a:extLst>
              </a:tr>
              <a:tr h="0">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Các phương tiện hỗ trợ có hiệu quả như thế nào?</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60429889"/>
                  </a:ext>
                </a:extLst>
              </a:tr>
              <a:tr h="0">
                <a:tc gridSpan="2">
                  <a:txBody>
                    <a:bodyPr/>
                    <a:lstStyle/>
                    <a:p>
                      <a:pPr marL="342900" lvl="0" indent="-342900">
                        <a:lnSpc>
                          <a:spcPct val="115000"/>
                        </a:lnSpc>
                        <a:spcBef>
                          <a:spcPts val="600"/>
                        </a:spcBef>
                        <a:spcAft>
                          <a:spcPts val="600"/>
                        </a:spcAft>
                        <a:buClr>
                          <a:srgbClr val="0D0D0D"/>
                        </a:buClr>
                        <a:buSzPts val="1400"/>
                        <a:buFont typeface="Times New Roman" panose="02020603050405020304" pitchFamily="18" charset="0"/>
                        <a:buChar char="-"/>
                      </a:pPr>
                      <a:r>
                        <a:rPr lang="en-US" sz="2400" b="0">
                          <a:solidFill>
                            <a:srgbClr val="0D0D0D"/>
                          </a:solidFill>
                          <a:effectLst/>
                          <a:latin typeface="Times New Roman" panose="02020603050405020304" pitchFamily="18" charset="0"/>
                          <a:cs typeface="Times New Roman" panose="02020603050405020304" pitchFamily="18" charset="0"/>
                        </a:rPr>
                        <a:t>Đánh giá chung:</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564994904"/>
                  </a:ext>
                </a:extLst>
              </a:tr>
              <a:tr h="0">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Điều em hài lòng về bài thuyết trình của mình là gì?</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26452581"/>
                  </a:ext>
                </a:extLst>
              </a:tr>
              <a:tr h="0">
                <a:tc>
                  <a:txBody>
                    <a:bodyPr/>
                    <a:lstStyle/>
                    <a:p>
                      <a:pPr>
                        <a:lnSpc>
                          <a:spcPct val="115000"/>
                        </a:lnSpc>
                        <a:spcBef>
                          <a:spcPts val="600"/>
                        </a:spcBef>
                        <a:spcAft>
                          <a:spcPts val="600"/>
                        </a:spcAft>
                      </a:pPr>
                      <a:r>
                        <a:rPr lang="en-US" sz="2400" b="0">
                          <a:solidFill>
                            <a:srgbClr val="0D0D0D"/>
                          </a:solidFill>
                          <a:effectLst/>
                          <a:latin typeface="Times New Roman" panose="02020603050405020304" pitchFamily="18" charset="0"/>
                          <a:cs typeface="Times New Roman" panose="02020603050405020304" pitchFamily="18" charset="0"/>
                        </a:rPr>
                        <a:t>+ Điều gì em mong muốn thay đổi trong bài thuyết trình đó?</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400" b="0" dirty="0">
                          <a:solidFill>
                            <a:srgbClr val="0D0D0D"/>
                          </a:solidFill>
                          <a:effectLst/>
                          <a:latin typeface="Times New Roman" panose="02020603050405020304" pitchFamily="18" charset="0"/>
                          <a:cs typeface="Times New Roman" panose="02020603050405020304" pitchFamily="18" charset="0"/>
                        </a:rPr>
                        <a:t> </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32588219"/>
                  </a:ext>
                </a:extLst>
              </a:tr>
            </a:tbl>
          </a:graphicData>
        </a:graphic>
      </p:graphicFrame>
    </p:spTree>
    <p:extLst>
      <p:ext uri="{BB962C8B-B14F-4D97-AF65-F5344CB8AC3E}">
        <p14:creationId xmlns:p14="http://schemas.microsoft.com/office/powerpoint/2010/main" xmlns="" val="28720817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43C9D6C-A8D7-4A88-B0C8-9141BD89D624}"/>
              </a:ext>
            </a:extLst>
          </p:cNvPr>
          <p:cNvSpPr txBox="1"/>
          <p:nvPr/>
        </p:nvSpPr>
        <p:spPr>
          <a:xfrm>
            <a:off x="660400" y="290948"/>
            <a:ext cx="10845800" cy="548099"/>
          </a:xfrm>
          <a:prstGeom prst="rect">
            <a:avLst/>
          </a:prstGeom>
          <a:noFill/>
        </p:spPr>
        <p:txBody>
          <a:bodyPr wrap="square">
            <a:spAutoFit/>
          </a:bodyPr>
          <a:lstStyle/>
          <a:p>
            <a:pPr algn="ctr">
              <a:lnSpc>
                <a:spcPct val="115000"/>
              </a:lnSpc>
              <a:spcBef>
                <a:spcPts val="600"/>
              </a:spcBef>
              <a:spcAft>
                <a:spcPts val="600"/>
              </a:spcAft>
            </a:pPr>
            <a:r>
              <a:rPr lang="en-US" sz="2800"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Bảng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tự</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kiểm</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tra</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kĩ</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năng</a:t>
            </a:r>
            <a:r>
              <a:rPr lang="en-US" sz="2800" b="1" dirty="0">
                <a:solidFill>
                  <a:srgbClr val="0070C0"/>
                </a:solidFill>
                <a:effectLst/>
                <a:latin typeface="Times New Roman" panose="02020603050405020304" pitchFamily="18" charset="0"/>
                <a:ea typeface="MS Mincho" panose="02020609040205080304" pitchFamily="49" charset="-128"/>
              </a:rPr>
              <a:t> </a:t>
            </a:r>
            <a:r>
              <a:rPr lang="en-US" sz="2800" b="1" dirty="0" err="1">
                <a:solidFill>
                  <a:srgbClr val="0070C0"/>
                </a:solidFill>
                <a:effectLst/>
                <a:latin typeface="Times New Roman" panose="02020603050405020304" pitchFamily="18" charset="0"/>
                <a:ea typeface="MS Mincho" panose="02020609040205080304" pitchFamily="49" charset="-128"/>
              </a:rPr>
              <a:t>nghe</a:t>
            </a:r>
            <a:r>
              <a:rPr lang="en-US" sz="2800" b="1" dirty="0">
                <a:solidFill>
                  <a:srgbClr val="0070C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03F7353D-5D19-40D8-B2D9-63B22B04FCDE}"/>
              </a:ext>
            </a:extLst>
          </p:cNvPr>
          <p:cNvGraphicFramePr>
            <a:graphicFrameLocks noGrp="1"/>
          </p:cNvGraphicFramePr>
          <p:nvPr>
            <p:extLst>
              <p:ext uri="{D42A27DB-BD31-4B8C-83A1-F6EECF244321}">
                <p14:modId xmlns:p14="http://schemas.microsoft.com/office/powerpoint/2010/main" xmlns="" val="4142923986"/>
              </p:ext>
            </p:extLst>
          </p:nvPr>
        </p:nvGraphicFramePr>
        <p:xfrm>
          <a:off x="660400" y="1028700"/>
          <a:ext cx="10845800" cy="4784090"/>
        </p:xfrm>
        <a:graphic>
          <a:graphicData uri="http://schemas.openxmlformats.org/drawingml/2006/table">
            <a:tbl>
              <a:tblPr firstRow="1" firstCol="1" bandRow="1">
                <a:tableStyleId>{ED083AE6-46FA-4A59-8FB0-9F97EB10719F}</a:tableStyleId>
              </a:tblPr>
              <a:tblGrid>
                <a:gridCol w="8016382">
                  <a:extLst>
                    <a:ext uri="{9D8B030D-6E8A-4147-A177-3AD203B41FA5}">
                      <a16:colId xmlns:a16="http://schemas.microsoft.com/office/drawing/2014/main" xmlns="" val="1789083045"/>
                    </a:ext>
                  </a:extLst>
                </a:gridCol>
                <a:gridCol w="2829418">
                  <a:extLst>
                    <a:ext uri="{9D8B030D-6E8A-4147-A177-3AD203B41FA5}">
                      <a16:colId xmlns:a16="http://schemas.microsoft.com/office/drawing/2014/main" xmlns="" val="950310145"/>
                    </a:ext>
                  </a:extLst>
                </a:gridCol>
              </a:tblGrid>
              <a:tr h="0">
                <a:tc>
                  <a:txBody>
                    <a:bodyPr/>
                    <a:lstStyle/>
                    <a:p>
                      <a:pPr>
                        <a:lnSpc>
                          <a:spcPct val="115000"/>
                        </a:lnSpc>
                        <a:spcBef>
                          <a:spcPts val="600"/>
                        </a:spcBef>
                        <a:spcAft>
                          <a:spcPts val="600"/>
                        </a:spcAft>
                      </a:pPr>
                      <a:r>
                        <a:rPr lang="en-US" sz="2800" b="1">
                          <a:solidFill>
                            <a:srgbClr val="0D0D0D"/>
                          </a:solidFill>
                          <a:effectLst/>
                          <a:latin typeface="Times New Roman" panose="02020603050405020304" pitchFamily="18" charset="0"/>
                          <a:cs typeface="Times New Roman" panose="02020603050405020304" pitchFamily="18" charset="0"/>
                        </a:rPr>
                        <a:t>Nội dung tự kiểm tra kĩ năng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800" b="1">
                          <a:solidFill>
                            <a:srgbClr val="0D0D0D"/>
                          </a:solidFill>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US" sz="2800" b="1">
                          <a:solidFill>
                            <a:srgbClr val="0D0D0D"/>
                          </a:solidFill>
                          <a:effectLst/>
                          <a:latin typeface="Times New Roman" panose="02020603050405020304" pitchFamily="18" charset="0"/>
                          <a:cs typeface="Times New Roman" panose="02020603050405020304" pitchFamily="18" charset="0"/>
                        </a:rPr>
                        <a:t>chưa đạt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82613695"/>
                  </a:ext>
                </a:extLst>
              </a:tr>
              <a:tr h="0">
                <a:tc gridSpan="2">
                  <a:txBody>
                    <a:bodyPr/>
                    <a:lstStyle/>
                    <a:p>
                      <a:pPr marL="342900" lvl="0" indent="-342900">
                        <a:lnSpc>
                          <a:spcPct val="115000"/>
                        </a:lnSpc>
                        <a:spcBef>
                          <a:spcPts val="600"/>
                        </a:spcBef>
                        <a:spcAft>
                          <a:spcPts val="600"/>
                        </a:spcAft>
                        <a:buClr>
                          <a:srgbClr val="0D0D0D"/>
                        </a:buClr>
                        <a:buSzPts val="1400"/>
                        <a:buFont typeface="Times New Roman" panose="02020603050405020304" pitchFamily="18" charset="0"/>
                        <a:buChar char="-"/>
                      </a:pPr>
                      <a:r>
                        <a:rPr lang="en-US" sz="2800" b="0" dirty="0" err="1">
                          <a:solidFill>
                            <a:srgbClr val="0D0D0D"/>
                          </a:solidFill>
                          <a:effectLst/>
                          <a:latin typeface="Times New Roman" panose="02020603050405020304" pitchFamily="18" charset="0"/>
                          <a:cs typeface="Times New Roman" panose="02020603050405020304" pitchFamily="18" charset="0"/>
                        </a:rPr>
                        <a:t>Kiểm</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tra</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kết</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quả</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nghe</a:t>
                      </a:r>
                      <a:r>
                        <a:rPr lang="en-US" sz="2800" b="0" dirty="0">
                          <a:solidFill>
                            <a:srgbClr val="0D0D0D"/>
                          </a:solidFill>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679070406"/>
                  </a:ext>
                </a:extLst>
              </a:tr>
              <a:tr h="0">
                <a:tc>
                  <a:txBody>
                    <a:bodyPr/>
                    <a:lstStyle/>
                    <a:p>
                      <a:pPr>
                        <a:lnSpc>
                          <a:spcPct val="115000"/>
                        </a:lnSpc>
                        <a:spcBef>
                          <a:spcPts val="600"/>
                        </a:spcBef>
                        <a:spcAft>
                          <a:spcPts val="600"/>
                        </a:spcAft>
                      </a:pP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Nội</a:t>
                      </a:r>
                      <a:r>
                        <a:rPr lang="en-US" sz="2800" b="0" dirty="0">
                          <a:solidFill>
                            <a:srgbClr val="0D0D0D"/>
                          </a:solidFill>
                          <a:effectLst/>
                          <a:latin typeface="Times New Roman" panose="02020603050405020304" pitchFamily="18" charset="0"/>
                          <a:cs typeface="Times New Roman" panose="02020603050405020304" pitchFamily="18" charset="0"/>
                        </a:rPr>
                        <a:t> dung </a:t>
                      </a:r>
                      <a:r>
                        <a:rPr lang="en-US" sz="2800" b="0" dirty="0" err="1">
                          <a:solidFill>
                            <a:srgbClr val="0D0D0D"/>
                          </a:solidFill>
                          <a:effectLst/>
                          <a:latin typeface="Times New Roman" panose="02020603050405020304" pitchFamily="18" charset="0"/>
                          <a:cs typeface="Times New Roman" panose="02020603050405020304" pitchFamily="18" charset="0"/>
                        </a:rPr>
                        <a:t>nghe</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và</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ghi</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chép</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lại</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đã</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chính</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xác</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chưa</a:t>
                      </a:r>
                      <a:r>
                        <a:rPr lang="en-US" sz="2800" b="0" dirty="0">
                          <a:solidFill>
                            <a:srgbClr val="0D0D0D"/>
                          </a:solidFill>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800" b="1">
                          <a:solidFill>
                            <a:srgbClr val="0D0D0D"/>
                          </a:solidFill>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31272444"/>
                  </a:ext>
                </a:extLst>
              </a:tr>
              <a:tr h="0">
                <a:tc>
                  <a:txBody>
                    <a:bodyPr/>
                    <a:lstStyle/>
                    <a:p>
                      <a:pPr>
                        <a:lnSpc>
                          <a:spcPct val="115000"/>
                        </a:lnSpc>
                        <a:spcBef>
                          <a:spcPts val="600"/>
                        </a:spcBef>
                        <a:spcAft>
                          <a:spcPts val="600"/>
                        </a:spcAft>
                      </a:pPr>
                      <a:r>
                        <a:rPr lang="en-US" sz="2800" b="0" dirty="0">
                          <a:solidFill>
                            <a:srgbClr val="0D0D0D"/>
                          </a:solidFill>
                          <a:effectLst/>
                          <a:latin typeface="Times New Roman" panose="02020603050405020304" pitchFamily="18" charset="0"/>
                          <a:cs typeface="Times New Roman" panose="02020603050405020304" pitchFamily="18" charset="0"/>
                        </a:rPr>
                        <a:t>+ Thu </a:t>
                      </a:r>
                      <a:r>
                        <a:rPr lang="en-US" sz="2800" b="0" dirty="0" err="1">
                          <a:solidFill>
                            <a:srgbClr val="0D0D0D"/>
                          </a:solidFill>
                          <a:effectLst/>
                          <a:latin typeface="Times New Roman" panose="02020603050405020304" pitchFamily="18" charset="0"/>
                          <a:cs typeface="Times New Roman" panose="02020603050405020304" pitchFamily="18" charset="0"/>
                        </a:rPr>
                        <a:t>hoạch</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được</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những</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gì</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về</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nội</a:t>
                      </a:r>
                      <a:r>
                        <a:rPr lang="en-US" sz="2800" b="0" dirty="0">
                          <a:solidFill>
                            <a:srgbClr val="0D0D0D"/>
                          </a:solidFill>
                          <a:effectLst/>
                          <a:latin typeface="Times New Roman" panose="02020603050405020304" pitchFamily="18" charset="0"/>
                          <a:cs typeface="Times New Roman" panose="02020603050405020304" pitchFamily="18" charset="0"/>
                        </a:rPr>
                        <a:t> dung </a:t>
                      </a:r>
                      <a:r>
                        <a:rPr lang="en-US" sz="2800" b="0" dirty="0" err="1">
                          <a:solidFill>
                            <a:srgbClr val="0D0D0D"/>
                          </a:solidFill>
                          <a:effectLst/>
                          <a:latin typeface="Times New Roman" panose="02020603050405020304" pitchFamily="18" charset="0"/>
                          <a:cs typeface="Times New Roman" panose="02020603050405020304" pitchFamily="18" charset="0"/>
                        </a:rPr>
                        <a:t>và</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cách</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thức</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thuyết</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trình</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về</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một</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địa</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chỉ</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văn</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hoá</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của</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bạn</a:t>
                      </a:r>
                      <a:r>
                        <a:rPr lang="en-US" sz="2800" b="0" dirty="0">
                          <a:solidFill>
                            <a:srgbClr val="0D0D0D"/>
                          </a:solidFill>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800" b="1">
                          <a:solidFill>
                            <a:srgbClr val="0D0D0D"/>
                          </a:solidFill>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10690523"/>
                  </a:ext>
                </a:extLst>
              </a:tr>
              <a:tr h="0">
                <a:tc gridSpan="2">
                  <a:txBody>
                    <a:bodyPr/>
                    <a:lstStyle/>
                    <a:p>
                      <a:pPr marL="342900" lvl="0" indent="-342900">
                        <a:lnSpc>
                          <a:spcPct val="115000"/>
                        </a:lnSpc>
                        <a:spcBef>
                          <a:spcPts val="600"/>
                        </a:spcBef>
                        <a:spcAft>
                          <a:spcPts val="600"/>
                        </a:spcAft>
                        <a:buClr>
                          <a:srgbClr val="0D0D0D"/>
                        </a:buClr>
                        <a:buSzPts val="1400"/>
                        <a:buFont typeface="Times New Roman" panose="02020603050405020304" pitchFamily="18" charset="0"/>
                        <a:buChar char="-"/>
                      </a:pPr>
                      <a:r>
                        <a:rPr lang="en-US" sz="2800" b="0" dirty="0" err="1">
                          <a:solidFill>
                            <a:srgbClr val="0D0D0D"/>
                          </a:solidFill>
                          <a:effectLst/>
                          <a:latin typeface="Times New Roman" panose="02020603050405020304" pitchFamily="18" charset="0"/>
                          <a:cs typeface="Times New Roman" panose="02020603050405020304" pitchFamily="18" charset="0"/>
                        </a:rPr>
                        <a:t>Rút</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kinh</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nghiệm</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về</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thái</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độ</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nghe</a:t>
                      </a:r>
                      <a:r>
                        <a:rPr lang="en-US" sz="2800" b="0" dirty="0">
                          <a:solidFill>
                            <a:srgbClr val="0D0D0D"/>
                          </a:solidFill>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46138485"/>
                  </a:ext>
                </a:extLst>
              </a:tr>
              <a:tr h="0">
                <a:tc>
                  <a:txBody>
                    <a:bodyPr/>
                    <a:lstStyle/>
                    <a:p>
                      <a:pPr>
                        <a:lnSpc>
                          <a:spcPct val="115000"/>
                        </a:lnSpc>
                        <a:spcBef>
                          <a:spcPts val="600"/>
                        </a:spcBef>
                        <a:spcAft>
                          <a:spcPts val="600"/>
                        </a:spcAft>
                      </a:pP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Đã</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chú</a:t>
                      </a:r>
                      <a:r>
                        <a:rPr lang="en-US" sz="2800" b="0" dirty="0">
                          <a:solidFill>
                            <a:srgbClr val="0D0D0D"/>
                          </a:solidFill>
                          <a:effectLst/>
                          <a:latin typeface="Times New Roman" panose="02020603050405020304" pitchFamily="18" charset="0"/>
                          <a:cs typeface="Times New Roman" panose="02020603050405020304" pitchFamily="18" charset="0"/>
                        </a:rPr>
                        <a:t> ý </a:t>
                      </a:r>
                      <a:r>
                        <a:rPr lang="en-US" sz="2800" b="0" dirty="0" err="1">
                          <a:solidFill>
                            <a:srgbClr val="0D0D0D"/>
                          </a:solidFill>
                          <a:effectLst/>
                          <a:latin typeface="Times New Roman" panose="02020603050405020304" pitchFamily="18" charset="0"/>
                          <a:cs typeface="Times New Roman" panose="02020603050405020304" pitchFamily="18" charset="0"/>
                        </a:rPr>
                        <a:t>và</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tôn</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trọng</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người</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thuyết</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trình</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chưa</a:t>
                      </a:r>
                      <a:r>
                        <a:rPr lang="en-US" sz="2800" b="0" dirty="0">
                          <a:solidFill>
                            <a:srgbClr val="0D0D0D"/>
                          </a:solidFill>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800" b="1">
                          <a:solidFill>
                            <a:srgbClr val="0D0D0D"/>
                          </a:solidFill>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5476173"/>
                  </a:ext>
                </a:extLst>
              </a:tr>
              <a:tr h="0">
                <a:tc>
                  <a:txBody>
                    <a:bodyPr/>
                    <a:lstStyle/>
                    <a:p>
                      <a:pPr>
                        <a:lnSpc>
                          <a:spcPct val="115000"/>
                        </a:lnSpc>
                        <a:spcBef>
                          <a:spcPts val="600"/>
                        </a:spcBef>
                        <a:spcAft>
                          <a:spcPts val="600"/>
                        </a:spcAft>
                      </a:pP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Có</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nêu</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được</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câu</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hỏi</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và</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tham</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gia</a:t>
                      </a:r>
                      <a:r>
                        <a:rPr lang="en-US" sz="2800" b="0" dirty="0">
                          <a:solidFill>
                            <a:srgbClr val="0D0D0D"/>
                          </a:solidFill>
                          <a:effectLst/>
                          <a:latin typeface="Times New Roman" panose="02020603050405020304" pitchFamily="18" charset="0"/>
                          <a:cs typeface="Times New Roman" panose="02020603050405020304" pitchFamily="18" charset="0"/>
                        </a:rPr>
                        <a:t> ý </a:t>
                      </a:r>
                      <a:r>
                        <a:rPr lang="en-US" sz="2800" b="0" dirty="0" err="1">
                          <a:solidFill>
                            <a:srgbClr val="0D0D0D"/>
                          </a:solidFill>
                          <a:effectLst/>
                          <a:latin typeface="Times New Roman" panose="02020603050405020304" pitchFamily="18" charset="0"/>
                          <a:cs typeface="Times New Roman" panose="02020603050405020304" pitchFamily="18" charset="0"/>
                        </a:rPr>
                        <a:t>kiến</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trong</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quá</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trình</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thảo</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luận</a:t>
                      </a:r>
                      <a:r>
                        <a:rPr lang="en-US" sz="2800" b="0" dirty="0">
                          <a:solidFill>
                            <a:srgbClr val="0D0D0D"/>
                          </a:solidFill>
                          <a:effectLst/>
                          <a:latin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cs typeface="Times New Roman" panose="02020603050405020304" pitchFamily="18" charset="0"/>
                        </a:rPr>
                        <a:t>không</a:t>
                      </a:r>
                      <a:r>
                        <a:rPr lang="en-US" sz="2800" b="0" dirty="0">
                          <a:solidFill>
                            <a:srgbClr val="0D0D0D"/>
                          </a:solidFill>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2800" b="1" dirty="0">
                          <a:solidFill>
                            <a:srgbClr val="0D0D0D"/>
                          </a:solidFill>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27179176"/>
                  </a:ext>
                </a:extLst>
              </a:tr>
            </a:tbl>
          </a:graphicData>
        </a:graphic>
      </p:graphicFrame>
    </p:spTree>
    <p:extLst>
      <p:ext uri="{BB962C8B-B14F-4D97-AF65-F5344CB8AC3E}">
        <p14:creationId xmlns:p14="http://schemas.microsoft.com/office/powerpoint/2010/main" xmlns="" val="6124715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ACC0750-0C81-4444-9F7B-08F92EFD0250}"/>
              </a:ext>
            </a:extLst>
          </p:cNvPr>
          <p:cNvSpPr txBox="1"/>
          <p:nvPr/>
        </p:nvSpPr>
        <p:spPr>
          <a:xfrm>
            <a:off x="660400" y="275929"/>
            <a:ext cx="10845800" cy="1043619"/>
          </a:xfrm>
          <a:prstGeom prst="rect">
            <a:avLst/>
          </a:prstGeom>
          <a:noFill/>
        </p:spPr>
        <p:txBody>
          <a:bodyPr wrap="square">
            <a:spAutoFit/>
          </a:bodyPr>
          <a:lstStyle/>
          <a:p>
            <a:pPr>
              <a:lnSpc>
                <a:spcPct val="115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nói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tham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khảo</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Thuyết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trình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về</a:t>
            </a:r>
            <a:r>
              <a:rPr lang="en-US" sz="2800" b="1" dirty="0">
                <a:solidFill>
                  <a:srgbClr val="0070C0"/>
                </a:solidFill>
                <a:effectLst/>
                <a:latin typeface="Times New Roman" panose="02020603050405020304" pitchFamily="18" charset="0"/>
                <a:ea typeface="Times New Roman" panose="02020603050405020304" pitchFamily="18" charset="0"/>
              </a:rPr>
              <a:t> Di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lịch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sử</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Hoàng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Thành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Thăng</a:t>
            </a:r>
            <a:r>
              <a:rPr lang="en-US" sz="2800" b="1" dirty="0">
                <a:solidFill>
                  <a:srgbClr val="0070C0"/>
                </a:solidFill>
                <a:effectLst/>
                <a:latin typeface="Times New Roman" panose="02020603050405020304" pitchFamily="18" charset="0"/>
                <a:ea typeface="Times New Roman" panose="02020603050405020304" pitchFamily="18" charset="0"/>
              </a:rPr>
              <a:t> Long.</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B31C5FCA-62FB-4AF6-8616-D1E1244E65B1}"/>
              </a:ext>
            </a:extLst>
          </p:cNvPr>
          <p:cNvSpPr txBox="1"/>
          <p:nvPr/>
        </p:nvSpPr>
        <p:spPr>
          <a:xfrm>
            <a:off x="660400" y="1604283"/>
            <a:ext cx="10845800" cy="4820037"/>
          </a:xfrm>
          <a:custGeom>
            <a:avLst/>
            <a:gdLst>
              <a:gd name="connsiteX0" fmla="*/ 0 w 10845800"/>
              <a:gd name="connsiteY0" fmla="*/ 0 h 4820037"/>
              <a:gd name="connsiteX1" fmla="*/ 786321 w 10845800"/>
              <a:gd name="connsiteY1" fmla="*/ 0 h 4820037"/>
              <a:gd name="connsiteX2" fmla="*/ 1138809 w 10845800"/>
              <a:gd name="connsiteY2" fmla="*/ 0 h 4820037"/>
              <a:gd name="connsiteX3" fmla="*/ 1491298 w 10845800"/>
              <a:gd name="connsiteY3" fmla="*/ 0 h 4820037"/>
              <a:gd name="connsiteX4" fmla="*/ 2169160 w 10845800"/>
              <a:gd name="connsiteY4" fmla="*/ 0 h 4820037"/>
              <a:gd name="connsiteX5" fmla="*/ 3063939 w 10845800"/>
              <a:gd name="connsiteY5" fmla="*/ 0 h 4820037"/>
              <a:gd name="connsiteX6" fmla="*/ 3850259 w 10845800"/>
              <a:gd name="connsiteY6" fmla="*/ 0 h 4820037"/>
              <a:gd name="connsiteX7" fmla="*/ 4419664 w 10845800"/>
              <a:gd name="connsiteY7" fmla="*/ 0 h 4820037"/>
              <a:gd name="connsiteX8" fmla="*/ 5205984 w 10845800"/>
              <a:gd name="connsiteY8" fmla="*/ 0 h 4820037"/>
              <a:gd name="connsiteX9" fmla="*/ 6100763 w 10845800"/>
              <a:gd name="connsiteY9" fmla="*/ 0 h 4820037"/>
              <a:gd name="connsiteX10" fmla="*/ 6670167 w 10845800"/>
              <a:gd name="connsiteY10" fmla="*/ 0 h 4820037"/>
              <a:gd name="connsiteX11" fmla="*/ 7456488 w 10845800"/>
              <a:gd name="connsiteY11" fmla="*/ 0 h 4820037"/>
              <a:gd name="connsiteX12" fmla="*/ 7917434 w 10845800"/>
              <a:gd name="connsiteY12" fmla="*/ 0 h 4820037"/>
              <a:gd name="connsiteX13" fmla="*/ 8703755 w 10845800"/>
              <a:gd name="connsiteY13" fmla="*/ 0 h 4820037"/>
              <a:gd name="connsiteX14" fmla="*/ 9273159 w 10845800"/>
              <a:gd name="connsiteY14" fmla="*/ 0 h 4820037"/>
              <a:gd name="connsiteX15" fmla="*/ 9951022 w 10845800"/>
              <a:gd name="connsiteY15" fmla="*/ 0 h 4820037"/>
              <a:gd name="connsiteX16" fmla="*/ 10845800 w 10845800"/>
              <a:gd name="connsiteY16" fmla="*/ 0 h 4820037"/>
              <a:gd name="connsiteX17" fmla="*/ 10845800 w 10845800"/>
              <a:gd name="connsiteY17" fmla="*/ 543976 h 4820037"/>
              <a:gd name="connsiteX18" fmla="*/ 10845800 w 10845800"/>
              <a:gd name="connsiteY18" fmla="*/ 1184352 h 4820037"/>
              <a:gd name="connsiteX19" fmla="*/ 10845800 w 10845800"/>
              <a:gd name="connsiteY19" fmla="*/ 1969329 h 4820037"/>
              <a:gd name="connsiteX20" fmla="*/ 10845800 w 10845800"/>
              <a:gd name="connsiteY20" fmla="*/ 2657906 h 4820037"/>
              <a:gd name="connsiteX21" fmla="*/ 10845800 w 10845800"/>
              <a:gd name="connsiteY21" fmla="*/ 3346483 h 4820037"/>
              <a:gd name="connsiteX22" fmla="*/ 10845800 w 10845800"/>
              <a:gd name="connsiteY22" fmla="*/ 4131460 h 4820037"/>
              <a:gd name="connsiteX23" fmla="*/ 10845800 w 10845800"/>
              <a:gd name="connsiteY23" fmla="*/ 4820037 h 4820037"/>
              <a:gd name="connsiteX24" fmla="*/ 10493312 w 10845800"/>
              <a:gd name="connsiteY24" fmla="*/ 4820037 h 4820037"/>
              <a:gd name="connsiteX25" fmla="*/ 9706991 w 10845800"/>
              <a:gd name="connsiteY25" fmla="*/ 4820037 h 4820037"/>
              <a:gd name="connsiteX26" fmla="*/ 8812213 w 10845800"/>
              <a:gd name="connsiteY26" fmla="*/ 4820037 h 4820037"/>
              <a:gd name="connsiteX27" fmla="*/ 8242808 w 10845800"/>
              <a:gd name="connsiteY27" fmla="*/ 4820037 h 4820037"/>
              <a:gd name="connsiteX28" fmla="*/ 7564946 w 10845800"/>
              <a:gd name="connsiteY28" fmla="*/ 4820037 h 4820037"/>
              <a:gd name="connsiteX29" fmla="*/ 6670167 w 10845800"/>
              <a:gd name="connsiteY29" fmla="*/ 4820037 h 4820037"/>
              <a:gd name="connsiteX30" fmla="*/ 6317679 w 10845800"/>
              <a:gd name="connsiteY30" fmla="*/ 4820037 h 4820037"/>
              <a:gd name="connsiteX31" fmla="*/ 5531358 w 10845800"/>
              <a:gd name="connsiteY31" fmla="*/ 4820037 h 4820037"/>
              <a:gd name="connsiteX32" fmla="*/ 4853496 w 10845800"/>
              <a:gd name="connsiteY32" fmla="*/ 4820037 h 4820037"/>
              <a:gd name="connsiteX33" fmla="*/ 4175633 w 10845800"/>
              <a:gd name="connsiteY33" fmla="*/ 4820037 h 4820037"/>
              <a:gd name="connsiteX34" fmla="*/ 3714687 w 10845800"/>
              <a:gd name="connsiteY34" fmla="*/ 4820037 h 4820037"/>
              <a:gd name="connsiteX35" fmla="*/ 3036824 w 10845800"/>
              <a:gd name="connsiteY35" fmla="*/ 4820037 h 4820037"/>
              <a:gd name="connsiteX36" fmla="*/ 2575878 w 10845800"/>
              <a:gd name="connsiteY36" fmla="*/ 4820037 h 4820037"/>
              <a:gd name="connsiteX37" fmla="*/ 1789557 w 10845800"/>
              <a:gd name="connsiteY37" fmla="*/ 4820037 h 4820037"/>
              <a:gd name="connsiteX38" fmla="*/ 1328611 w 10845800"/>
              <a:gd name="connsiteY38" fmla="*/ 4820037 h 4820037"/>
              <a:gd name="connsiteX39" fmla="*/ 650748 w 10845800"/>
              <a:gd name="connsiteY39" fmla="*/ 4820037 h 4820037"/>
              <a:gd name="connsiteX40" fmla="*/ 0 w 10845800"/>
              <a:gd name="connsiteY40" fmla="*/ 4820037 h 4820037"/>
              <a:gd name="connsiteX41" fmla="*/ 0 w 10845800"/>
              <a:gd name="connsiteY41" fmla="*/ 4227861 h 4820037"/>
              <a:gd name="connsiteX42" fmla="*/ 0 w 10845800"/>
              <a:gd name="connsiteY42" fmla="*/ 3491084 h 4820037"/>
              <a:gd name="connsiteX43" fmla="*/ 0 w 10845800"/>
              <a:gd name="connsiteY43" fmla="*/ 2898908 h 4820037"/>
              <a:gd name="connsiteX44" fmla="*/ 0 w 10845800"/>
              <a:gd name="connsiteY44" fmla="*/ 2306732 h 4820037"/>
              <a:gd name="connsiteX45" fmla="*/ 0 w 10845800"/>
              <a:gd name="connsiteY45" fmla="*/ 1714556 h 4820037"/>
              <a:gd name="connsiteX46" fmla="*/ 0 w 10845800"/>
              <a:gd name="connsiteY46" fmla="*/ 1025979 h 4820037"/>
              <a:gd name="connsiteX47" fmla="*/ 0 w 10845800"/>
              <a:gd name="connsiteY47" fmla="*/ 0 h 48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45800" h="4820037" extrusionOk="0">
                <a:moveTo>
                  <a:pt x="0" y="0"/>
                </a:moveTo>
                <a:cubicBezTo>
                  <a:pt x="167596" y="-10716"/>
                  <a:pt x="594290" y="-26664"/>
                  <a:pt x="786321" y="0"/>
                </a:cubicBezTo>
                <a:cubicBezTo>
                  <a:pt x="978352" y="26664"/>
                  <a:pt x="1032250" y="-14131"/>
                  <a:pt x="1138809" y="0"/>
                </a:cubicBezTo>
                <a:cubicBezTo>
                  <a:pt x="1245368" y="14131"/>
                  <a:pt x="1418707" y="16196"/>
                  <a:pt x="1491298" y="0"/>
                </a:cubicBezTo>
                <a:cubicBezTo>
                  <a:pt x="1563889" y="-16196"/>
                  <a:pt x="2011625" y="-32933"/>
                  <a:pt x="2169160" y="0"/>
                </a:cubicBezTo>
                <a:cubicBezTo>
                  <a:pt x="2326695" y="32933"/>
                  <a:pt x="2859046" y="-42188"/>
                  <a:pt x="3063939" y="0"/>
                </a:cubicBezTo>
                <a:cubicBezTo>
                  <a:pt x="3268832" y="42188"/>
                  <a:pt x="3649650" y="30005"/>
                  <a:pt x="3850259" y="0"/>
                </a:cubicBezTo>
                <a:cubicBezTo>
                  <a:pt x="4050868" y="-30005"/>
                  <a:pt x="4156657" y="15047"/>
                  <a:pt x="4419664" y="0"/>
                </a:cubicBezTo>
                <a:cubicBezTo>
                  <a:pt x="4682672" y="-15047"/>
                  <a:pt x="4956195" y="6091"/>
                  <a:pt x="5205984" y="0"/>
                </a:cubicBezTo>
                <a:cubicBezTo>
                  <a:pt x="5455773" y="-6091"/>
                  <a:pt x="5818962" y="-39479"/>
                  <a:pt x="6100763" y="0"/>
                </a:cubicBezTo>
                <a:cubicBezTo>
                  <a:pt x="6382564" y="39479"/>
                  <a:pt x="6406309" y="-21597"/>
                  <a:pt x="6670167" y="0"/>
                </a:cubicBezTo>
                <a:cubicBezTo>
                  <a:pt x="6934025" y="21597"/>
                  <a:pt x="7108082" y="32425"/>
                  <a:pt x="7456488" y="0"/>
                </a:cubicBezTo>
                <a:cubicBezTo>
                  <a:pt x="7804894" y="-32425"/>
                  <a:pt x="7710347" y="-20852"/>
                  <a:pt x="7917434" y="0"/>
                </a:cubicBezTo>
                <a:cubicBezTo>
                  <a:pt x="8124521" y="20852"/>
                  <a:pt x="8379582" y="36265"/>
                  <a:pt x="8703755" y="0"/>
                </a:cubicBezTo>
                <a:cubicBezTo>
                  <a:pt x="9027928" y="-36265"/>
                  <a:pt x="9125132" y="-19746"/>
                  <a:pt x="9273159" y="0"/>
                </a:cubicBezTo>
                <a:cubicBezTo>
                  <a:pt x="9421186" y="19746"/>
                  <a:pt x="9804915" y="-25405"/>
                  <a:pt x="9951022" y="0"/>
                </a:cubicBezTo>
                <a:cubicBezTo>
                  <a:pt x="10097129" y="25405"/>
                  <a:pt x="10582271" y="11363"/>
                  <a:pt x="10845800" y="0"/>
                </a:cubicBezTo>
                <a:cubicBezTo>
                  <a:pt x="10862647" y="261173"/>
                  <a:pt x="10836920" y="375145"/>
                  <a:pt x="10845800" y="543976"/>
                </a:cubicBezTo>
                <a:cubicBezTo>
                  <a:pt x="10854680" y="712807"/>
                  <a:pt x="10844485" y="1040495"/>
                  <a:pt x="10845800" y="1184352"/>
                </a:cubicBezTo>
                <a:cubicBezTo>
                  <a:pt x="10847115" y="1328209"/>
                  <a:pt x="10865201" y="1707706"/>
                  <a:pt x="10845800" y="1969329"/>
                </a:cubicBezTo>
                <a:cubicBezTo>
                  <a:pt x="10826399" y="2230952"/>
                  <a:pt x="10831937" y="2496701"/>
                  <a:pt x="10845800" y="2657906"/>
                </a:cubicBezTo>
                <a:cubicBezTo>
                  <a:pt x="10859663" y="2819111"/>
                  <a:pt x="10871743" y="3139507"/>
                  <a:pt x="10845800" y="3346483"/>
                </a:cubicBezTo>
                <a:cubicBezTo>
                  <a:pt x="10819857" y="3553459"/>
                  <a:pt x="10842495" y="3774648"/>
                  <a:pt x="10845800" y="4131460"/>
                </a:cubicBezTo>
                <a:cubicBezTo>
                  <a:pt x="10849105" y="4488272"/>
                  <a:pt x="10861024" y="4649267"/>
                  <a:pt x="10845800" y="4820037"/>
                </a:cubicBezTo>
                <a:cubicBezTo>
                  <a:pt x="10671072" y="4818040"/>
                  <a:pt x="10580134" y="4816259"/>
                  <a:pt x="10493312" y="4820037"/>
                </a:cubicBezTo>
                <a:cubicBezTo>
                  <a:pt x="10406490" y="4823815"/>
                  <a:pt x="10031326" y="4859156"/>
                  <a:pt x="9706991" y="4820037"/>
                </a:cubicBezTo>
                <a:cubicBezTo>
                  <a:pt x="9382656" y="4780918"/>
                  <a:pt x="9163586" y="4805872"/>
                  <a:pt x="8812213" y="4820037"/>
                </a:cubicBezTo>
                <a:cubicBezTo>
                  <a:pt x="8460840" y="4834202"/>
                  <a:pt x="8385514" y="4816664"/>
                  <a:pt x="8242808" y="4820037"/>
                </a:cubicBezTo>
                <a:cubicBezTo>
                  <a:pt x="8100103" y="4823410"/>
                  <a:pt x="7721478" y="4826997"/>
                  <a:pt x="7564946" y="4820037"/>
                </a:cubicBezTo>
                <a:cubicBezTo>
                  <a:pt x="7408414" y="4813077"/>
                  <a:pt x="6960786" y="4862758"/>
                  <a:pt x="6670167" y="4820037"/>
                </a:cubicBezTo>
                <a:cubicBezTo>
                  <a:pt x="6379548" y="4777316"/>
                  <a:pt x="6450992" y="4813225"/>
                  <a:pt x="6317679" y="4820037"/>
                </a:cubicBezTo>
                <a:cubicBezTo>
                  <a:pt x="6184366" y="4826849"/>
                  <a:pt x="5747482" y="4842373"/>
                  <a:pt x="5531358" y="4820037"/>
                </a:cubicBezTo>
                <a:cubicBezTo>
                  <a:pt x="5315234" y="4797701"/>
                  <a:pt x="5051355" y="4800519"/>
                  <a:pt x="4853496" y="4820037"/>
                </a:cubicBezTo>
                <a:cubicBezTo>
                  <a:pt x="4655637" y="4839555"/>
                  <a:pt x="4315418" y="4841584"/>
                  <a:pt x="4175633" y="4820037"/>
                </a:cubicBezTo>
                <a:cubicBezTo>
                  <a:pt x="4035848" y="4798490"/>
                  <a:pt x="3860939" y="4807876"/>
                  <a:pt x="3714687" y="4820037"/>
                </a:cubicBezTo>
                <a:cubicBezTo>
                  <a:pt x="3568435" y="4832198"/>
                  <a:pt x="3275513" y="4786697"/>
                  <a:pt x="3036824" y="4820037"/>
                </a:cubicBezTo>
                <a:cubicBezTo>
                  <a:pt x="2798135" y="4853377"/>
                  <a:pt x="2725305" y="4809540"/>
                  <a:pt x="2575878" y="4820037"/>
                </a:cubicBezTo>
                <a:cubicBezTo>
                  <a:pt x="2426451" y="4830534"/>
                  <a:pt x="2038344" y="4807495"/>
                  <a:pt x="1789557" y="4820037"/>
                </a:cubicBezTo>
                <a:cubicBezTo>
                  <a:pt x="1540770" y="4832579"/>
                  <a:pt x="1505880" y="4831738"/>
                  <a:pt x="1328611" y="4820037"/>
                </a:cubicBezTo>
                <a:cubicBezTo>
                  <a:pt x="1151342" y="4808336"/>
                  <a:pt x="807658" y="4852630"/>
                  <a:pt x="650748" y="4820037"/>
                </a:cubicBezTo>
                <a:cubicBezTo>
                  <a:pt x="493838" y="4787444"/>
                  <a:pt x="165752" y="4802315"/>
                  <a:pt x="0" y="4820037"/>
                </a:cubicBezTo>
                <a:cubicBezTo>
                  <a:pt x="-3895" y="4657897"/>
                  <a:pt x="1009" y="4396658"/>
                  <a:pt x="0" y="4227861"/>
                </a:cubicBezTo>
                <a:cubicBezTo>
                  <a:pt x="-1009" y="4059064"/>
                  <a:pt x="31270" y="3660097"/>
                  <a:pt x="0" y="3491084"/>
                </a:cubicBezTo>
                <a:cubicBezTo>
                  <a:pt x="-31270" y="3322071"/>
                  <a:pt x="6519" y="3120053"/>
                  <a:pt x="0" y="2898908"/>
                </a:cubicBezTo>
                <a:cubicBezTo>
                  <a:pt x="-6519" y="2677763"/>
                  <a:pt x="-24408" y="2580534"/>
                  <a:pt x="0" y="2306732"/>
                </a:cubicBezTo>
                <a:cubicBezTo>
                  <a:pt x="24408" y="2032930"/>
                  <a:pt x="-12352" y="1952916"/>
                  <a:pt x="0" y="1714556"/>
                </a:cubicBezTo>
                <a:cubicBezTo>
                  <a:pt x="12352" y="1476196"/>
                  <a:pt x="-2526" y="1269093"/>
                  <a:pt x="0" y="1025979"/>
                </a:cubicBezTo>
                <a:cubicBezTo>
                  <a:pt x="2526" y="782865"/>
                  <a:pt x="50059" y="347749"/>
                  <a:pt x="0" y="0"/>
                </a:cubicBezTo>
                <a:close/>
              </a:path>
            </a:pathLst>
          </a:custGeom>
          <a:blipFill>
            <a:blip r:embed="rId2"/>
            <a:tile tx="0" ty="0" sx="100000" sy="100000" flip="none" algn="tl"/>
          </a:blipFill>
          <a:ln w="28575">
            <a:solidFill>
              <a:srgbClr val="FF0000"/>
            </a:solidFill>
            <a:extLst>
              <a:ext uri="{C807C97D-BFC1-408E-A445-0C87EB9F89A2}">
                <ask:lineSketchStyleProps xmlns:ask="http://schemas.microsoft.com/office/drawing/2018/sketchyshapes" xmlns="" sd="2942449623">
                  <a:prstGeom prst="rect">
                    <a:avLst/>
                  </a:prstGeom>
                  <ask:type>
                    <ask:lineSketchFreehand/>
                  </ask:type>
                </ask:lineSketchStyleProps>
              </a:ext>
            </a:extLst>
          </a:ln>
        </p:spPr>
        <p:txBody>
          <a:bodyPr wrap="square">
            <a:spAutoFit/>
          </a:bodyPr>
          <a:lstStyle/>
          <a:p>
            <a:pPr indent="457200" algn="just">
              <a:lnSpc>
                <a:spcPct val="115000"/>
              </a:lnSpc>
              <a:spcBef>
                <a:spcPts val="600"/>
              </a:spcBef>
              <a:spcAft>
                <a:spcPts val="600"/>
              </a:spcAft>
            </a:pPr>
            <a:r>
              <a:rPr lang="vi-VN" sz="2800" b="1" dirty="0">
                <a:solidFill>
                  <a:srgbClr val="0D0D0D"/>
                </a:solidFill>
                <a:effectLst/>
                <a:latin typeface="Times New Roman" panose="02020603050405020304" pitchFamily="18" charset="0"/>
                <a:ea typeface="Times New Roman" panose="02020603050405020304" pitchFamily="18" charset="0"/>
              </a:rPr>
              <a:t>Chào hỏi, giới thiệu vấn đề thuyết trình:</a:t>
            </a:r>
            <a:endParaRPr lang="en-US" sz="2800" dirty="0">
              <a:effectLst/>
              <a:latin typeface="Times New Roman" panose="02020603050405020304" pitchFamily="18" charset="0"/>
              <a:ea typeface="Times New Roman" panose="02020603050405020304" pitchFamily="18" charset="0"/>
            </a:endParaRPr>
          </a:p>
          <a:p>
            <a:pPr indent="457200" algn="just">
              <a:lnSpc>
                <a:spcPct val="115000"/>
              </a:lnSpc>
              <a:spcBef>
                <a:spcPts val="600"/>
              </a:spcBef>
              <a:spcAft>
                <a:spcPts val="600"/>
              </a:spcAft>
            </a:pPr>
            <a:r>
              <a:rPr lang="vi-VN" sz="2800" dirty="0">
                <a:solidFill>
                  <a:srgbClr val="0D0D0D"/>
                </a:solidFill>
                <a:effectLst/>
                <a:latin typeface="Times New Roman" panose="02020603050405020304" pitchFamily="18" charset="0"/>
                <a:ea typeface="Times New Roman" panose="02020603050405020304" pitchFamily="18" charset="0"/>
              </a:rPr>
              <a:t>Xin chào Cô và các bạn. Em tên là......................, học lớp......., trường.................</a:t>
            </a:r>
            <a:endParaRPr lang="en-US" sz="28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rPr>
              <a:t>Giọng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tâm</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vừa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rPr>
              <a:t>Sau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thuyết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Thăng</a:t>
            </a:r>
            <a:r>
              <a:rPr lang="en-US" sz="2800" dirty="0">
                <a:solidFill>
                  <a:srgbClr val="0D0D0D"/>
                </a:solidFill>
                <a:effectLst/>
                <a:latin typeface="Times New Roman" panose="02020603050405020304" pitchFamily="18" charset="0"/>
                <a:ea typeface="Times New Roman" panose="02020603050405020304" pitchFamily="18" charset="0"/>
              </a:rPr>
              <a:t> Long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Thông</a:t>
            </a:r>
            <a:r>
              <a:rPr lang="en-US" sz="2800" dirty="0">
                <a:solidFill>
                  <a:srgbClr val="262626"/>
                </a:solidFill>
                <a:effectLst/>
                <a:latin typeface="Times New Roman" panose="02020603050405020304" pitchFamily="18" charset="0"/>
                <a:ea typeface="Times New Roman" panose="02020603050405020304" pitchFamily="18" charset="0"/>
              </a:rPr>
              <a:t> qua </a:t>
            </a:r>
            <a:r>
              <a:rPr lang="en-US" sz="2800" dirty="0" err="1">
                <a:solidFill>
                  <a:srgbClr val="262626"/>
                </a:solidFill>
                <a:effectLst/>
                <a:latin typeface="Times New Roman" panose="02020603050405020304" pitchFamily="18" charset="0"/>
                <a:ea typeface="Times New Roman" panose="02020603050405020304" pitchFamily="18" charset="0"/>
              </a:rPr>
              <a:t>việc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giới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thiệu</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về</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nhứng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nét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đặc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sắc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khu</a:t>
            </a:r>
            <a:r>
              <a:rPr lang="en-US" sz="2800" dirty="0">
                <a:solidFill>
                  <a:srgbClr val="262626"/>
                </a:solidFill>
                <a:effectLst/>
                <a:latin typeface="Times New Roman" panose="02020603050405020304" pitchFamily="18" charset="0"/>
                <a:ea typeface="Times New Roman" panose="02020603050405020304" pitchFamily="18" charset="0"/>
              </a:rPr>
              <a:t> di </a:t>
            </a:r>
            <a:r>
              <a:rPr lang="en-US" sz="2800" dirty="0" err="1">
                <a:solidFill>
                  <a:srgbClr val="262626"/>
                </a:solidFill>
                <a:effectLst/>
                <a:latin typeface="Times New Roman" panose="02020603050405020304" pitchFamily="18" charset="0"/>
                <a:ea typeface="Times New Roman" panose="02020603050405020304" pitchFamily="18" charset="0"/>
              </a:rPr>
              <a:t>tích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em</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mong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muốn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mọi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người</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hiểu</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rõ</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hơn</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về</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những</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giá</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trị</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lịch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sử</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khu</a:t>
            </a:r>
            <a:r>
              <a:rPr lang="en-US" sz="2800" dirty="0">
                <a:solidFill>
                  <a:srgbClr val="262626"/>
                </a:solidFill>
                <a:effectLst/>
                <a:latin typeface="Times New Roman" panose="02020603050405020304" pitchFamily="18" charset="0"/>
                <a:ea typeface="Times New Roman" panose="02020603050405020304" pitchFamily="18" charset="0"/>
              </a:rPr>
              <a:t> di </a:t>
            </a:r>
            <a:r>
              <a:rPr lang="en-US" sz="2800" dirty="0" err="1">
                <a:solidFill>
                  <a:srgbClr val="262626"/>
                </a:solidFill>
                <a:effectLst/>
                <a:latin typeface="Times New Roman" panose="02020603050405020304" pitchFamily="18" charset="0"/>
                <a:ea typeface="Times New Roman" panose="02020603050405020304" pitchFamily="18" charset="0"/>
              </a:rPr>
              <a:t>tích</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đặc</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biệt</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này</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từ</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đó</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thêm</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tự</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hào</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rPr>
              <a:t>nâng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cao</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thức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vệ</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phát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huy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bản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sắc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hoá</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tộc</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67742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2202F87-7E62-44D8-9FF2-0A4EC04D7F87}"/>
              </a:ext>
            </a:extLst>
          </p:cNvPr>
          <p:cNvSpPr txBox="1"/>
          <p:nvPr/>
        </p:nvSpPr>
        <p:spPr>
          <a:xfrm>
            <a:off x="660400" y="485213"/>
            <a:ext cx="10845800" cy="5887574"/>
          </a:xfrm>
          <a:custGeom>
            <a:avLst/>
            <a:gdLst>
              <a:gd name="connsiteX0" fmla="*/ 0 w 10845800"/>
              <a:gd name="connsiteY0" fmla="*/ 0 h 5887574"/>
              <a:gd name="connsiteX1" fmla="*/ 10845800 w 10845800"/>
              <a:gd name="connsiteY1" fmla="*/ 0 h 5887574"/>
              <a:gd name="connsiteX2" fmla="*/ 10845800 w 10845800"/>
              <a:gd name="connsiteY2" fmla="*/ 5887574 h 5887574"/>
              <a:gd name="connsiteX3" fmla="*/ 0 w 10845800"/>
              <a:gd name="connsiteY3" fmla="*/ 5887574 h 5887574"/>
              <a:gd name="connsiteX4" fmla="*/ 0 w 10845800"/>
              <a:gd name="connsiteY4" fmla="*/ 0 h 588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5800" h="5887574" extrusionOk="0">
                <a:moveTo>
                  <a:pt x="0" y="0"/>
                </a:moveTo>
                <a:cubicBezTo>
                  <a:pt x="2249189" y="-5264"/>
                  <a:pt x="8521578" y="84467"/>
                  <a:pt x="10845800" y="0"/>
                </a:cubicBezTo>
                <a:cubicBezTo>
                  <a:pt x="10717627" y="2351683"/>
                  <a:pt x="10974950" y="4445617"/>
                  <a:pt x="10845800" y="5887574"/>
                </a:cubicBezTo>
                <a:cubicBezTo>
                  <a:pt x="6496123" y="5993894"/>
                  <a:pt x="1689298" y="5879925"/>
                  <a:pt x="0" y="5887574"/>
                </a:cubicBezTo>
                <a:cubicBezTo>
                  <a:pt x="160128" y="4515157"/>
                  <a:pt x="25049" y="1492578"/>
                  <a:pt x="0" y="0"/>
                </a:cubicBezTo>
                <a:close/>
              </a:path>
            </a:pathLst>
          </a:custGeom>
          <a:blipFill>
            <a:blip r:embed="rId2"/>
            <a:tile tx="0" ty="0" sx="100000" sy="100000" flip="none" algn="tl"/>
          </a:blipFill>
          <a:ln w="28575">
            <a:solidFill>
              <a:srgbClr val="FF0000"/>
            </a:solidFill>
            <a:extLst>
              <a:ext uri="{C807C97D-BFC1-408E-A445-0C87EB9F89A2}">
                <ask:lineSketchStyleProps xmlns:ask="http://schemas.microsoft.com/office/drawing/2018/sketchyshapes" xmlns="" sd="2650216993">
                  <a:prstGeom prst="rect">
                    <a:avLst/>
                  </a:prstGeom>
                  <ask:type>
                    <ask:lineSketchCurved/>
                  </ask:type>
                </ask:lineSketchStyleProps>
              </a:ext>
            </a:extLst>
          </a:ln>
        </p:spPr>
        <p:txBody>
          <a:bodyPr wrap="square">
            <a:spAutoFit/>
          </a:bodyPr>
          <a:lstStyle/>
          <a:p>
            <a:pPr algn="just">
              <a:lnSpc>
                <a:spcPct val="115000"/>
              </a:lnSpc>
              <a:spcBef>
                <a:spcPts val="600"/>
              </a:spcBef>
              <a:spcAft>
                <a:spcPts val="600"/>
              </a:spcAft>
            </a:pPr>
            <a:r>
              <a:rPr lang="en-US" sz="2400" b="1" dirty="0" err="1">
                <a:solidFill>
                  <a:srgbClr val="0D0D0D"/>
                </a:solidFill>
                <a:effectLst/>
                <a:latin typeface="Times New Roman" panose="02020603050405020304" pitchFamily="18" charset="0"/>
                <a:ea typeface="Times New Roman" panose="02020603050405020304" pitchFamily="18" charset="0"/>
              </a:rPr>
              <a:t>Thuyết</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trình</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nội</a:t>
            </a:r>
            <a:r>
              <a:rPr lang="en-US" sz="2400" b="1" dirty="0">
                <a:solidFill>
                  <a:srgbClr val="0D0D0D"/>
                </a:solidFill>
                <a:effectLst/>
                <a:latin typeface="Times New Roman" panose="02020603050405020304" pitchFamily="18" charset="0"/>
                <a:ea typeface="Times New Roman" panose="02020603050405020304" pitchFamily="18" charset="0"/>
              </a:rPr>
              <a:t> dung </a:t>
            </a:r>
            <a:r>
              <a:rPr lang="en-US" sz="2400" b="1" dirty="0" err="1">
                <a:solidFill>
                  <a:srgbClr val="0D0D0D"/>
                </a:solidFill>
                <a:effectLst/>
                <a:latin typeface="Times New Roman" panose="02020603050405020304" pitchFamily="18" charset="0"/>
                <a:ea typeface="Times New Roman" panose="02020603050405020304" pitchFamily="18" charset="0"/>
              </a:rPr>
              <a:t>chính</a:t>
            </a:r>
            <a:r>
              <a:rPr lang="en-US" sz="24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vi-VN" sz="2400"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Calibri" panose="020F0502020204030204" pitchFamily="34" charset="0"/>
              </a:rPr>
              <a:t>(Nói to, rõ ràng; giọng ngợi ca, tự hào về di tích)</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vi-VN" sz="2400" dirty="0">
                <a:solidFill>
                  <a:srgbClr val="0D0D0D"/>
                </a:solidFill>
                <a:effectLst/>
                <a:latin typeface="Times New Roman" panose="02020603050405020304" pitchFamily="18" charset="0"/>
                <a:ea typeface="MS Mincho" panose="02020609040205080304" pitchFamily="49" charset="-128"/>
              </a:rPr>
              <a:t>          Trước tiên, </a:t>
            </a:r>
            <a:r>
              <a:rPr lang="en-US" sz="2400" dirty="0" err="1">
                <a:solidFill>
                  <a:srgbClr val="0D0D0D"/>
                </a:solidFill>
                <a:effectLst/>
                <a:latin typeface="Times New Roman" panose="02020603050405020304" pitchFamily="18" charset="0"/>
                <a:ea typeface="MS Mincho" panose="02020609040205080304" pitchFamily="49" charset="-128"/>
              </a:rPr>
              <a:t>về</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vị</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trí</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địa</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lí</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thì</a:t>
            </a:r>
            <a:r>
              <a:rPr lang="en-US" sz="2400" dirty="0">
                <a:solidFill>
                  <a:srgbClr val="0D0D0D"/>
                </a:solidFill>
                <a:effectLst/>
                <a:latin typeface="Times New Roman" panose="02020603050405020304" pitchFamily="18" charset="0"/>
                <a:ea typeface="MS Mincho" panose="02020609040205080304" pitchFamily="49" charset="-128"/>
              </a:rPr>
              <a:t> Di </a:t>
            </a:r>
            <a:r>
              <a:rPr lang="en-US" sz="2400" dirty="0" err="1">
                <a:solidFill>
                  <a:srgbClr val="0D0D0D"/>
                </a:solidFill>
                <a:effectLst/>
                <a:latin typeface="Times New Roman" panose="02020603050405020304" pitchFamily="18" charset="0"/>
                <a:ea typeface="MS Mincho" panose="02020609040205080304" pitchFamily="49" charset="-128"/>
              </a:rPr>
              <a:t>tích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lịch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sử</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văn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hoá</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Hoàng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Thành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Thăng</a:t>
            </a:r>
            <a:r>
              <a:rPr lang="en-US" sz="2400" dirty="0">
                <a:solidFill>
                  <a:srgbClr val="0D0D0D"/>
                </a:solidFill>
                <a:effectLst/>
                <a:latin typeface="Times New Roman" panose="02020603050405020304" pitchFamily="18" charset="0"/>
                <a:ea typeface="MS Mincho" panose="02020609040205080304" pitchFamily="49" charset="-128"/>
              </a:rPr>
              <a:t> Long </a:t>
            </a:r>
            <a:r>
              <a:rPr lang="vi-VN" sz="2400" dirty="0">
                <a:solidFill>
                  <a:srgbClr val="262626"/>
                </a:solidFill>
                <a:effectLst/>
                <a:latin typeface="Times New Roman" panose="02020603050405020304" pitchFamily="18" charset="0"/>
                <a:ea typeface="Times New Roman" panose="02020603050405020304" pitchFamily="18" charset="0"/>
              </a:rPr>
              <a:t>nay thuộc địa bàn của phường Điện Biên và phường Quán Thánh, quận Ba Đình, Hà Nội. Khu di tích Hoàng Thành Thăng Long có tổng diện tích là 18.395ha bao gồm các khu khảo cổ 18 Hoàng Diệu và các di tích khác còn sót lại trong khu di tích Thành cổ Hà Nội như Đoan Môn, cột cờ Hà Nội, điện Kính Thiên, nhà D67, Bắc Môn, Hậu Lâu, tường thành và 8 cổng hành cung dưới thời Nguyễn</a:t>
            </a:r>
            <a:r>
              <a:rPr lang="en-US" sz="2400" dirty="0">
                <a:solidFill>
                  <a:srgbClr val="262626"/>
                </a:solidFill>
                <a:effectLst/>
                <a:latin typeface="Times New Roman" panose="02020603050405020304" pitchFamily="18" charset="0"/>
                <a:ea typeface="Times New Roman" panose="02020603050405020304" pitchFamily="18" charset="0"/>
              </a:rPr>
              <a:t>. </a:t>
            </a:r>
            <a:r>
              <a:rPr lang="vi-VN" sz="2400" dirty="0">
                <a:solidFill>
                  <a:srgbClr val="262626"/>
                </a:solidFill>
                <a:effectLst/>
                <a:latin typeface="Times New Roman" panose="02020603050405020304" pitchFamily="18" charset="0"/>
                <a:ea typeface="Times New Roman" panose="02020603050405020304" pitchFamily="18" charset="0"/>
              </a:rPr>
              <a:t>Những khu di tích này nằm ở quận Ba Đình và được giới hạn bởi các tuyến đường :  phía Bắc là đường Phan Đình Phùng, phía Nam là đường Bắc Sơn và tòa nhà Quốc Hội, phía Tây Nam là đường Điện Biên Phủ, phía Tây là đường Hoàng Diệu, đường Độc Lập, nhà Quốc Hội và cuối cùng phía Đông là đường Nguyễn Tri Phương. Đây là địa điểm tham quan chắc chắn bạn sẽ không thể bỏ qua </a:t>
            </a:r>
            <a:r>
              <a:rPr lang="vi-VN" sz="2400" dirty="0">
                <a:solidFill>
                  <a:srgbClr val="0D0D0D"/>
                </a:solidFill>
                <a:effectLst/>
                <a:latin typeface="Times New Roman" panose="02020603050405020304" pitchFamily="18" charset="0"/>
                <a:ea typeface="Times New Roman" panose="02020603050405020304" pitchFamily="18" charset="0"/>
              </a:rPr>
              <a:t>khi </a:t>
            </a:r>
            <a:r>
              <a:rPr lang="vi-VN" sz="2400" u="sng" dirty="0">
                <a:solidFill>
                  <a:srgbClr val="0D0D0D"/>
                </a:solidFill>
                <a:effectLst/>
                <a:latin typeface="Times New Roman" panose="02020603050405020304" pitchFamily="18" charset="0"/>
                <a:ea typeface="Times New Roman" panose="02020603050405020304" pitchFamily="18" charset="0"/>
                <a:hlinkClick r:id="rId3"/>
              </a:rPr>
              <a:t>du lịch Hà Nội</a:t>
            </a:r>
            <a:r>
              <a:rPr lang="vi-VN"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5380424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xmlns="" id="{5A93AAA2-7AAE-4BF0-AF71-73FE84C991D4}"/>
              </a:ext>
            </a:extLst>
          </p:cNvPr>
          <p:cNvPicPr>
            <a:picLocks noChangeAspect="1"/>
          </p:cNvPicPr>
          <p:nvPr/>
        </p:nvPicPr>
        <p:blipFill rotWithShape="1">
          <a:blip r:embed="rId2">
            <a:alphaModFix amt="50000"/>
          </a:blip>
          <a:srcRect t="881"/>
          <a:stretch/>
        </p:blipFill>
        <p:spPr>
          <a:xfrm>
            <a:off x="20" y="1"/>
            <a:ext cx="12191980" cy="6857999"/>
          </a:xfrm>
          <a:prstGeom prst="rect">
            <a:avLst/>
          </a:prstGeom>
        </p:spPr>
      </p:pic>
      <p:sp>
        <p:nvSpPr>
          <p:cNvPr id="7" name="TextBox 6">
            <a:extLst>
              <a:ext uri="{FF2B5EF4-FFF2-40B4-BE49-F238E27FC236}">
                <a16:creationId xmlns:a16="http://schemas.microsoft.com/office/drawing/2014/main" xmlns="" id="{2CEBBBBD-0BC9-4F62-9FD9-8F4C48CBAE5C}"/>
              </a:ext>
            </a:extLst>
          </p:cNvPr>
          <p:cNvSpPr txBox="1"/>
          <p:nvPr/>
        </p:nvSpPr>
        <p:spPr>
          <a:xfrm>
            <a:off x="660400" y="1130300"/>
            <a:ext cx="10845800" cy="4524315"/>
          </a:xfrm>
          <a:prstGeom prst="rect">
            <a:avLst/>
          </a:prstGeom>
          <a:noFill/>
          <a:ln w="57150">
            <a:solidFill>
              <a:schemeClr val="tx1"/>
            </a:solidFill>
          </a:ln>
          <a:effectLst>
            <a:glow rad="228600">
              <a:schemeClr val="accent4">
                <a:satMod val="175000"/>
                <a:alpha val="40000"/>
              </a:schemeClr>
            </a:glow>
          </a:effectLst>
        </p:spPr>
        <p:txBody>
          <a:bodyPr wrap="square">
            <a:spAutoFit/>
          </a:bodyPr>
          <a:lstStyle/>
          <a:p>
            <a:pPr algn="just"/>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Khu</a:t>
            </a:r>
            <a:r>
              <a:rPr lang="en-US" sz="3200" b="1" dirty="0">
                <a:effectLst/>
                <a:latin typeface="Times New Roman" panose="02020603050405020304" pitchFamily="18" charset="0"/>
                <a:ea typeface="Times New Roman" panose="02020603050405020304" pitchFamily="18" charset="0"/>
              </a:rPr>
              <a:t> Di </a:t>
            </a:r>
            <a:r>
              <a:rPr lang="en-US" sz="3200" b="1" dirty="0" err="1">
                <a:effectLst/>
                <a:latin typeface="Times New Roman" panose="02020603050405020304" pitchFamily="18" charset="0"/>
                <a:ea typeface="Times New Roman" panose="02020603050405020304" pitchFamily="18" charset="0"/>
              </a:rPr>
              <a:t>tích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lịch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hoá</a:t>
            </a:r>
            <a:r>
              <a:rPr lang="en-US" sz="3200" b="1" dirty="0">
                <a:effectLst/>
                <a:latin typeface="Times New Roman" panose="02020603050405020304" pitchFamily="18" charset="0"/>
                <a:ea typeface="Times New Roman" panose="02020603050405020304" pitchFamily="18" charset="0"/>
              </a:rPr>
              <a:t> HTTL </a:t>
            </a:r>
            <a:r>
              <a:rPr lang="en-US" sz="3200" b="1" dirty="0" err="1">
                <a:effectLst/>
                <a:latin typeface="Times New Roman" panose="02020603050405020304" pitchFamily="18" charset="0"/>
                <a:ea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một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lịch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triển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lâu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đời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Đây</a:t>
            </a:r>
            <a:r>
              <a:rPr lang="en-US" sz="3200" b="1" dirty="0">
                <a:effectLst/>
                <a:latin typeface="Times New Roman" panose="02020603050405020304" pitchFamily="18" charset="0"/>
                <a:ea typeface="Times New Roman" panose="02020603050405020304" pitchFamily="18" charset="0"/>
              </a:rPr>
              <a:t> </a:t>
            </a:r>
            <a:r>
              <a:rPr lang="vi-VN" sz="3200" b="1" dirty="0">
                <a:effectLst/>
                <a:latin typeface="Times New Roman" panose="02020603050405020304" pitchFamily="18" charset="0"/>
                <a:ea typeface="Times New Roman" panose="02020603050405020304" pitchFamily="18" charset="0"/>
              </a:rPr>
              <a:t>là quần thể di tích gắn với lịch sử kinh thành </a:t>
            </a:r>
            <a:r>
              <a:rPr lang="vi-VN" sz="3200" b="1" u="sng" dirty="0">
                <a:effectLst/>
                <a:latin typeface="Times New Roman" panose="02020603050405020304" pitchFamily="18" charset="0"/>
                <a:ea typeface="Times New Roman" panose="02020603050405020304" pitchFamily="18" charset="0"/>
                <a:hlinkClick r:id="rId3" tooltip="Thăng Long">
                  <a:extLst>
                    <a:ext uri="{A12FA001-AC4F-418D-AE19-62706E023703}">
                      <ahyp:hlinkClr xmlns:ahyp="http://schemas.microsoft.com/office/drawing/2018/hyperlinkcolor" xmlns="" val="tx"/>
                    </a:ext>
                  </a:extLst>
                </a:hlinkClick>
              </a:rPr>
              <a:t>Thăng Long</a:t>
            </a:r>
            <a:r>
              <a:rPr lang="vi-VN" sz="3200" b="1" dirty="0">
                <a:effectLst/>
                <a:latin typeface="Times New Roman" panose="02020603050405020304" pitchFamily="18" charset="0"/>
                <a:ea typeface="Times New Roman" panose="02020603050405020304" pitchFamily="18" charset="0"/>
              </a:rPr>
              <a:t> - </a:t>
            </a:r>
            <a:r>
              <a:rPr lang="vi-VN" sz="3200" b="1" u="sng" dirty="0">
                <a:effectLst/>
                <a:latin typeface="Times New Roman" panose="02020603050405020304" pitchFamily="18" charset="0"/>
                <a:ea typeface="Times New Roman" panose="02020603050405020304" pitchFamily="18" charset="0"/>
                <a:hlinkClick r:id="rId4" tooltip="Đông Kinh">
                  <a:extLst>
                    <a:ext uri="{A12FA001-AC4F-418D-AE19-62706E023703}">
                      <ahyp:hlinkClr xmlns:ahyp="http://schemas.microsoft.com/office/drawing/2018/hyperlinkcolor" xmlns="" val="tx"/>
                    </a:ext>
                  </a:extLst>
                </a:hlinkClick>
              </a:rPr>
              <a:t>Đông Kinh</a:t>
            </a:r>
            <a:r>
              <a:rPr lang="vi-VN" sz="3200" b="1" dirty="0">
                <a:effectLst/>
                <a:latin typeface="Times New Roman" panose="02020603050405020304" pitchFamily="18" charset="0"/>
                <a:ea typeface="Times New Roman" panose="02020603050405020304" pitchFamily="18" charset="0"/>
              </a:rPr>
              <a:t> và tỉnh thành </a:t>
            </a:r>
            <a:r>
              <a:rPr lang="vi-VN" sz="3200" b="1" u="sng" dirty="0">
                <a:effectLst/>
                <a:latin typeface="Times New Roman" panose="02020603050405020304" pitchFamily="18" charset="0"/>
                <a:ea typeface="Times New Roman" panose="02020603050405020304" pitchFamily="18" charset="0"/>
                <a:hlinkClick r:id="rId5" tooltip="Hà Nội">
                  <a:extLst>
                    <a:ext uri="{A12FA001-AC4F-418D-AE19-62706E023703}">
                      <ahyp:hlinkClr xmlns:ahyp="http://schemas.microsoft.com/office/drawing/2018/hyperlinkcolor" xmlns="" val="tx"/>
                    </a:ext>
                  </a:extLst>
                </a:hlinkClick>
              </a:rPr>
              <a:t>Hà Nội</a:t>
            </a:r>
            <a:r>
              <a:rPr lang="vi-VN" sz="3200" b="1" dirty="0">
                <a:effectLst/>
                <a:latin typeface="Times New Roman" panose="02020603050405020304" pitchFamily="18" charset="0"/>
                <a:ea typeface="Times New Roman" panose="02020603050405020304" pitchFamily="18" charset="0"/>
              </a:rPr>
              <a:t> bắt đầu từ thời kì tiền </a:t>
            </a:r>
            <a:r>
              <a:rPr lang="vi-VN" sz="3200" b="1" u="sng" dirty="0">
                <a:effectLst/>
                <a:latin typeface="Times New Roman" panose="02020603050405020304" pitchFamily="18" charset="0"/>
                <a:ea typeface="Times New Roman" panose="02020603050405020304" pitchFamily="18" charset="0"/>
                <a:hlinkClick r:id="rId3" tooltip="Thăng Long">
                  <a:extLst>
                    <a:ext uri="{A12FA001-AC4F-418D-AE19-62706E023703}">
                      <ahyp:hlinkClr xmlns:ahyp="http://schemas.microsoft.com/office/drawing/2018/hyperlinkcolor" xmlns="" val="tx"/>
                    </a:ext>
                  </a:extLst>
                </a:hlinkClick>
              </a:rPr>
              <a:t>Thăng Long</a:t>
            </a:r>
            <a:r>
              <a:rPr lang="vi-VN" sz="3200" b="1" dirty="0">
                <a:effectLst/>
                <a:latin typeface="Times New Roman" panose="02020603050405020304" pitchFamily="18" charset="0"/>
                <a:ea typeface="Times New Roman" panose="02020603050405020304" pitchFamily="18" charset="0"/>
              </a:rPr>
              <a:t> (</a:t>
            </a:r>
            <a:r>
              <a:rPr lang="vi-VN" sz="3200" b="1" u="sng" dirty="0">
                <a:effectLst/>
                <a:latin typeface="Times New Roman" panose="02020603050405020304" pitchFamily="18" charset="0"/>
                <a:ea typeface="Times New Roman" panose="02020603050405020304" pitchFamily="18" charset="0"/>
                <a:hlinkClick r:id="rId6" tooltip="An Nam đô hộ phủ">
                  <a:extLst>
                    <a:ext uri="{A12FA001-AC4F-418D-AE19-62706E023703}">
                      <ahyp:hlinkClr xmlns:ahyp="http://schemas.microsoft.com/office/drawing/2018/hyperlinkcolor" xmlns="" val="tx"/>
                    </a:ext>
                  </a:extLst>
                </a:hlinkClick>
              </a:rPr>
              <a:t>An Nam đô hộ phủ</a:t>
            </a:r>
            <a:r>
              <a:rPr lang="vi-VN" sz="3200" b="1" dirty="0">
                <a:effectLst/>
                <a:latin typeface="Times New Roman" panose="02020603050405020304" pitchFamily="18" charset="0"/>
                <a:ea typeface="Times New Roman" panose="02020603050405020304" pitchFamily="18" charset="0"/>
              </a:rPr>
              <a:t> thế kỷ VII) qua thời </a:t>
            </a:r>
            <a:r>
              <a:rPr lang="vi-VN" sz="3200" b="1" u="sng" dirty="0">
                <a:effectLst/>
                <a:latin typeface="Times New Roman" panose="02020603050405020304" pitchFamily="18" charset="0"/>
                <a:ea typeface="Times New Roman" panose="02020603050405020304" pitchFamily="18" charset="0"/>
                <a:hlinkClick r:id="rId7" tooltip="Nhà Đinh">
                  <a:extLst>
                    <a:ext uri="{A12FA001-AC4F-418D-AE19-62706E023703}">
                      <ahyp:hlinkClr xmlns:ahyp="http://schemas.microsoft.com/office/drawing/2018/hyperlinkcolor" xmlns="" val="tx"/>
                    </a:ext>
                  </a:extLst>
                </a:hlinkClick>
              </a:rPr>
              <a:t>Đinh</a:t>
            </a:r>
            <a:r>
              <a:rPr lang="vi-VN" sz="3200" b="1" dirty="0">
                <a:effectLst/>
                <a:latin typeface="Times New Roman" panose="02020603050405020304" pitchFamily="18" charset="0"/>
                <a:ea typeface="Times New Roman" panose="02020603050405020304" pitchFamily="18" charset="0"/>
              </a:rPr>
              <a:t> - </a:t>
            </a:r>
            <a:r>
              <a:rPr lang="vi-VN" sz="3200" b="1" u="sng" dirty="0">
                <a:effectLst/>
                <a:latin typeface="Times New Roman" panose="02020603050405020304" pitchFamily="18" charset="0"/>
                <a:ea typeface="Times New Roman" panose="02020603050405020304" pitchFamily="18" charset="0"/>
                <a:hlinkClick r:id="rId8" tooltip="Nhà Tiền Lê">
                  <a:extLst>
                    <a:ext uri="{A12FA001-AC4F-418D-AE19-62706E023703}">
                      <ahyp:hlinkClr xmlns:ahyp="http://schemas.microsoft.com/office/drawing/2018/hyperlinkcolor" xmlns="" val="tx"/>
                    </a:ext>
                  </a:extLst>
                </a:hlinkClick>
              </a:rPr>
              <a:t>Tiền Lê</a:t>
            </a:r>
            <a:r>
              <a:rPr lang="vi-VN" sz="3200" b="1" dirty="0">
                <a:effectLst/>
                <a:latin typeface="Times New Roman" panose="02020603050405020304" pitchFamily="18" charset="0"/>
                <a:ea typeface="Times New Roman" panose="02020603050405020304" pitchFamily="18" charset="0"/>
              </a:rPr>
              <a:t>, phát triển mạnh dưới thời </a:t>
            </a:r>
            <a:r>
              <a:rPr lang="vi-VN" sz="3200" b="1" u="sng" dirty="0">
                <a:effectLst/>
                <a:latin typeface="Times New Roman" panose="02020603050405020304" pitchFamily="18" charset="0"/>
                <a:ea typeface="Times New Roman" panose="02020603050405020304" pitchFamily="18" charset="0"/>
                <a:hlinkClick r:id="rId9" tooltip="Nhà Lý">
                  <a:extLst>
                    <a:ext uri="{A12FA001-AC4F-418D-AE19-62706E023703}">
                      <ahyp:hlinkClr xmlns:ahyp="http://schemas.microsoft.com/office/drawing/2018/hyperlinkcolor" xmlns="" val="tx"/>
                    </a:ext>
                  </a:extLst>
                </a:hlinkClick>
              </a:rPr>
              <a:t>Lý</a:t>
            </a:r>
            <a:r>
              <a:rPr lang="vi-VN" sz="3200" b="1" dirty="0">
                <a:effectLst/>
                <a:latin typeface="Times New Roman" panose="02020603050405020304" pitchFamily="18" charset="0"/>
                <a:ea typeface="Times New Roman" panose="02020603050405020304" pitchFamily="18" charset="0"/>
              </a:rPr>
              <a:t>, </a:t>
            </a:r>
            <a:r>
              <a:rPr lang="vi-VN" sz="3200" b="1" u="sng" dirty="0">
                <a:effectLst/>
                <a:latin typeface="Times New Roman" panose="02020603050405020304" pitchFamily="18" charset="0"/>
                <a:ea typeface="Times New Roman" panose="02020603050405020304" pitchFamily="18" charset="0"/>
                <a:hlinkClick r:id="rId10" tooltip="Nhà Trần">
                  <a:extLst>
                    <a:ext uri="{A12FA001-AC4F-418D-AE19-62706E023703}">
                      <ahyp:hlinkClr xmlns:ahyp="http://schemas.microsoft.com/office/drawing/2018/hyperlinkcolor" xmlns="" val="tx"/>
                    </a:ext>
                  </a:extLst>
                </a:hlinkClick>
              </a:rPr>
              <a:t>Trần</a:t>
            </a:r>
            <a:r>
              <a:rPr lang="vi-VN" sz="3200" b="1" dirty="0">
                <a:effectLst/>
                <a:latin typeface="Times New Roman" panose="02020603050405020304" pitchFamily="18" charset="0"/>
                <a:ea typeface="Times New Roman" panose="02020603050405020304" pitchFamily="18" charset="0"/>
              </a:rPr>
              <a:t>, </a:t>
            </a:r>
            <a:r>
              <a:rPr lang="vi-VN" sz="3200" b="1" u="sng" dirty="0">
                <a:effectLst/>
                <a:latin typeface="Times New Roman" panose="02020603050405020304" pitchFamily="18" charset="0"/>
                <a:ea typeface="Times New Roman" panose="02020603050405020304" pitchFamily="18" charset="0"/>
                <a:hlinkClick r:id="rId11" tooltip="Nhà Hậu Lê">
                  <a:extLst>
                    <a:ext uri="{A12FA001-AC4F-418D-AE19-62706E023703}">
                      <ahyp:hlinkClr xmlns:ahyp="http://schemas.microsoft.com/office/drawing/2018/hyperlinkcolor" xmlns="" val="tx"/>
                    </a:ext>
                  </a:extLst>
                </a:hlinkClick>
              </a:rPr>
              <a:t>Lê</a:t>
            </a:r>
            <a:r>
              <a:rPr lang="vi-VN" sz="3200" b="1" dirty="0">
                <a:effectLst/>
                <a:latin typeface="Times New Roman" panose="02020603050405020304" pitchFamily="18" charset="0"/>
                <a:ea typeface="Times New Roman" panose="02020603050405020304" pitchFamily="18" charset="0"/>
              </a:rPr>
              <a:t> và thành </a:t>
            </a:r>
            <a:r>
              <a:rPr lang="vi-VN" sz="3200" b="1" u="sng" dirty="0">
                <a:effectLst/>
                <a:latin typeface="Times New Roman" panose="02020603050405020304" pitchFamily="18" charset="0"/>
                <a:ea typeface="Times New Roman" panose="02020603050405020304" pitchFamily="18" charset="0"/>
                <a:hlinkClick r:id="rId5" tooltip="Hà Nội">
                  <a:extLst>
                    <a:ext uri="{A12FA001-AC4F-418D-AE19-62706E023703}">
                      <ahyp:hlinkClr xmlns:ahyp="http://schemas.microsoft.com/office/drawing/2018/hyperlinkcolor" xmlns="" val="tx"/>
                    </a:ext>
                  </a:extLst>
                </a:hlinkClick>
              </a:rPr>
              <a:t>Hà Nội</a:t>
            </a:r>
            <a:r>
              <a:rPr lang="vi-VN" sz="3200" b="1" dirty="0">
                <a:effectLst/>
                <a:latin typeface="Times New Roman" panose="02020603050405020304" pitchFamily="18" charset="0"/>
                <a:ea typeface="Times New Roman" panose="02020603050405020304" pitchFamily="18" charset="0"/>
              </a:rPr>
              <a:t> dưới </a:t>
            </a:r>
            <a:r>
              <a:rPr lang="vi-VN" sz="3200" b="1" u="sng" dirty="0">
                <a:effectLst/>
                <a:latin typeface="Times New Roman" panose="02020603050405020304" pitchFamily="18" charset="0"/>
                <a:ea typeface="Times New Roman" panose="02020603050405020304" pitchFamily="18" charset="0"/>
                <a:hlinkClick r:id="rId12" tooltip="Nhà Nguyễn">
                  <a:extLst>
                    <a:ext uri="{A12FA001-AC4F-418D-AE19-62706E023703}">
                      <ahyp:hlinkClr xmlns:ahyp="http://schemas.microsoft.com/office/drawing/2018/hyperlinkcolor" xmlns="" val="tx"/>
                    </a:ext>
                  </a:extLst>
                </a:hlinkClick>
              </a:rPr>
              <a:t>triều Nguyễn</a:t>
            </a:r>
            <a:r>
              <a:rPr lang="vi-VN" sz="3200" b="1" dirty="0">
                <a:effectLst/>
                <a:latin typeface="Times New Roman" panose="02020603050405020304" pitchFamily="18" charset="0"/>
                <a:ea typeface="Times New Roman" panose="02020603050405020304" pitchFamily="18" charset="0"/>
              </a:rPr>
              <a:t>. Đây là công trình kiến trúc đồ sộ, được các triều </a:t>
            </a:r>
            <a:r>
              <a:rPr lang="vi-VN" sz="3200" b="1" u="sng" dirty="0">
                <a:effectLst/>
                <a:latin typeface="Times New Roman" panose="02020603050405020304" pitchFamily="18" charset="0"/>
                <a:ea typeface="Times New Roman" panose="02020603050405020304" pitchFamily="18" charset="0"/>
                <a:hlinkClick r:id="rId13" tooltip="Vua">
                  <a:extLst>
                    <a:ext uri="{A12FA001-AC4F-418D-AE19-62706E023703}">
                      <ahyp:hlinkClr xmlns:ahyp="http://schemas.microsoft.com/office/drawing/2018/hyperlinkcolor" xmlns="" val="tx"/>
                    </a:ext>
                  </a:extLst>
                </a:hlinkClick>
              </a:rPr>
              <a:t>vua</a:t>
            </a:r>
            <a:r>
              <a:rPr lang="vi-VN" sz="3200" b="1" dirty="0">
                <a:effectLst/>
                <a:latin typeface="Times New Roman" panose="02020603050405020304" pitchFamily="18" charset="0"/>
                <a:ea typeface="Times New Roman" panose="02020603050405020304" pitchFamily="18" charset="0"/>
              </a:rPr>
              <a:t> xây dựng trong nhiều giai đoạn lịch sử và trở thành một trong những di tích quan trọng bậc nhất trong hệ thống các </a:t>
            </a:r>
            <a:r>
              <a:rPr lang="vi-VN" sz="3200" b="1" u="sng" dirty="0">
                <a:effectLst/>
                <a:latin typeface="Times New Roman" panose="02020603050405020304" pitchFamily="18" charset="0"/>
                <a:ea typeface="Times New Roman" panose="02020603050405020304" pitchFamily="18" charset="0"/>
                <a:hlinkClick r:id="rId14" tooltip="Di tích Việt Nam">
                  <a:extLst>
                    <a:ext uri="{A12FA001-AC4F-418D-AE19-62706E023703}">
                      <ahyp:hlinkClr xmlns:ahyp="http://schemas.microsoft.com/office/drawing/2018/hyperlinkcolor" xmlns="" val="tx"/>
                    </a:ext>
                  </a:extLst>
                </a:hlinkClick>
              </a:rPr>
              <a:t>di tích Việt Nam</a:t>
            </a:r>
            <a:r>
              <a:rPr lang="vi-VN" sz="3200" b="1" dirty="0">
                <a:effectLst/>
                <a:latin typeface="Times New Roman" panose="02020603050405020304" pitchFamily="18" charset="0"/>
                <a:ea typeface="Times New Roman" panose="02020603050405020304" pitchFamily="18" charset="0"/>
              </a:rPr>
              <a:t>. </a:t>
            </a:r>
            <a:endParaRPr lang="en-US" sz="3200" b="1" dirty="0"/>
          </a:p>
        </p:txBody>
      </p:sp>
    </p:spTree>
    <p:extLst>
      <p:ext uri="{BB962C8B-B14F-4D97-AF65-F5344CB8AC3E}">
        <p14:creationId xmlns:p14="http://schemas.microsoft.com/office/powerpoint/2010/main" xmlns="" val="1269752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xmlns="" id="{CC7A324B-EC83-4CD4-A532-924863ABAE86}"/>
              </a:ext>
            </a:extLst>
          </p:cNvPr>
          <p:cNvPicPr>
            <a:picLocks noChangeAspect="1"/>
          </p:cNvPicPr>
          <p:nvPr/>
        </p:nvPicPr>
        <p:blipFill rotWithShape="1">
          <a:blip r:embed="rId2"/>
          <a:srcRect t="7250" b="27730"/>
          <a:stretch/>
        </p:blipFill>
        <p:spPr>
          <a:xfrm>
            <a:off x="-1" y="10"/>
            <a:ext cx="12192001" cy="4201449"/>
          </a:xfrm>
          <a:prstGeom prst="rect">
            <a:avLst/>
          </a:prstGeom>
        </p:spPr>
      </p:pic>
      <p:grpSp>
        <p:nvGrpSpPr>
          <p:cNvPr id="34" name="Group 33">
            <a:extLst>
              <a:ext uri="{FF2B5EF4-FFF2-40B4-BE49-F238E27FC236}">
                <a16:creationId xmlns:a16="http://schemas.microsoft.com/office/drawing/2014/main" xmlns=""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941813"/>
            <a:ext cx="12188952" cy="1828800"/>
            <a:chOff x="-305" y="3144820"/>
            <a:chExt cx="9182100" cy="1551136"/>
          </a:xfrm>
        </p:grpSpPr>
        <p:sp useBgFill="1">
          <p:nvSpPr>
            <p:cNvPr id="35" name="Freeform: Shape 34">
              <a:extLst>
                <a:ext uri="{FF2B5EF4-FFF2-40B4-BE49-F238E27FC236}">
                  <a16:creationId xmlns:a16="http://schemas.microsoft.com/office/drawing/2014/main" xmlns=""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xmlns=""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xmlns=""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xmlns=""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xmlns="" id="{32A34F7B-312C-403D-AAE5-5599765423C5}"/>
              </a:ext>
            </a:extLst>
          </p:cNvPr>
          <p:cNvSpPr txBox="1"/>
          <p:nvPr/>
        </p:nvSpPr>
        <p:spPr>
          <a:xfrm>
            <a:off x="660400" y="3876441"/>
            <a:ext cx="10845800" cy="2677656"/>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10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kỷ</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vua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Uẩn</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Lý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Thăng</a:t>
            </a:r>
            <a:r>
              <a:rPr lang="en-US" sz="2400" dirty="0">
                <a:solidFill>
                  <a:srgbClr val="0D0D0D"/>
                </a:solidFill>
                <a:effectLst/>
                <a:latin typeface="Times New Roman" panose="02020603050405020304" pitchFamily="18" charset="0"/>
                <a:ea typeface="Times New Roman" panose="02020603050405020304" pitchFamily="18" charset="0"/>
              </a:rPr>
              <a:t> Long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nền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toà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cũ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Thăng</a:t>
            </a:r>
            <a:r>
              <a:rPr lang="en-US" sz="2400" dirty="0">
                <a:solidFill>
                  <a:srgbClr val="0D0D0D"/>
                </a:solidFill>
                <a:effectLst/>
                <a:latin typeface="Times New Roman" panose="02020603050405020304" pitchFamily="18" charset="0"/>
                <a:ea typeface="Times New Roman" panose="02020603050405020304" pitchFamily="18" charset="0"/>
              </a:rPr>
              <a:t> Long </a:t>
            </a:r>
            <a:r>
              <a:rPr lang="en-US" sz="2400" dirty="0" err="1">
                <a:solidFill>
                  <a:srgbClr val="0D0D0D"/>
                </a:solidFill>
                <a:effectLst/>
                <a:latin typeface="Times New Roman" panose="02020603050405020304" pitchFamily="18" charset="0"/>
                <a:ea typeface="Times New Roman" panose="02020603050405020304" pitchFamily="18" charset="0"/>
              </a:rPr>
              <a:t>gồm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hay </a:t>
            </a:r>
            <a:r>
              <a:rPr lang="en-US" sz="2400" dirty="0" err="1">
                <a:solidFill>
                  <a:srgbClr val="0D0D0D"/>
                </a:solidFill>
                <a:effectLst/>
                <a:latin typeface="Times New Roman" panose="02020603050405020304" pitchFamily="18" charset="0"/>
                <a:ea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hai</a:t>
            </a:r>
            <a:r>
              <a:rPr lang="en-US" sz="2400" dirty="0">
                <a:solidFill>
                  <a:srgbClr val="0D0D0D"/>
                </a:solidFill>
                <a:effectLst/>
                <a:latin typeface="Times New Roman" panose="02020603050405020304" pitchFamily="18" charset="0"/>
                <a:ea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nơi</a:t>
            </a:r>
            <a:r>
              <a:rPr lang="en-US" sz="2400" dirty="0">
                <a:solidFill>
                  <a:srgbClr val="0D0D0D"/>
                </a:solidFill>
                <a:effectLst/>
                <a:latin typeface="Times New Roman" panose="02020603050405020304" pitchFamily="18" charset="0"/>
                <a:ea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Cấm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Trải</a:t>
            </a:r>
            <a:r>
              <a:rPr lang="en-US" sz="2400" dirty="0">
                <a:solidFill>
                  <a:srgbClr val="0D0D0D"/>
                </a:solidFill>
                <a:effectLst/>
                <a:latin typeface="Times New Roman" panose="02020603050405020304" pitchFamily="18" charset="0"/>
                <a:ea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1000 </a:t>
            </a:r>
            <a:r>
              <a:rPr lang="en-US" sz="2400" dirty="0" err="1">
                <a:solidFill>
                  <a:srgbClr val="0D0D0D"/>
                </a:solidFill>
                <a:effectLst/>
                <a:latin typeface="Times New Roman" panose="02020603050405020304" pitchFamily="18" charset="0"/>
                <a:ea typeface="Times New Roman" panose="02020603050405020304" pitchFamily="18" charset="0"/>
              </a:rPr>
              <a:t>năm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Thăng</a:t>
            </a:r>
            <a:r>
              <a:rPr lang="en-US" sz="2400" dirty="0">
                <a:solidFill>
                  <a:srgbClr val="0D0D0D"/>
                </a:solidFill>
                <a:effectLst/>
                <a:latin typeface="Times New Roman" panose="02020603050405020304" pitchFamily="18" charset="0"/>
                <a:ea typeface="Times New Roman" panose="02020603050405020304" pitchFamily="18" charset="0"/>
              </a:rPr>
              <a:t> Long </a:t>
            </a:r>
            <a:r>
              <a:rPr lang="en-US" sz="2400" dirty="0" err="1">
                <a:solidFill>
                  <a:srgbClr val="0D0D0D"/>
                </a:solidFill>
                <a:effectLst/>
                <a:latin typeface="Times New Roman" panose="02020603050405020304" pitchFamily="18" charset="0"/>
                <a:ea typeface="Times New Roman" panose="02020603050405020304" pitchFamily="18" charset="0"/>
              </a:rPr>
              <a:t>xưa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rPr>
              <a:t> nay </a:t>
            </a:r>
            <a:r>
              <a:rPr lang="en-US" sz="2400" dirty="0" err="1">
                <a:solidFill>
                  <a:srgbClr val="0D0D0D"/>
                </a:solidFill>
                <a:effectLst/>
                <a:latin typeface="Times New Roman" panose="02020603050405020304" pitchFamily="18" charset="0"/>
                <a:ea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rPr>
              <a:t> bao </a:t>
            </a:r>
            <a:r>
              <a:rPr lang="en-US" sz="2400" dirty="0" err="1">
                <a:solidFill>
                  <a:srgbClr val="0D0D0D"/>
                </a:solidFill>
                <a:effectLst/>
                <a:latin typeface="Times New Roman" panose="02020603050405020304" pitchFamily="18" charset="0"/>
                <a:ea typeface="Times New Roman" panose="02020603050405020304" pitchFamily="18" charset="0"/>
              </a:rPr>
              <a:t>đổi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bởi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xmlns="" val="39885679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tack of books on a desk&#10;&#10;Description automatically generated with medium confidence">
            <a:extLst>
              <a:ext uri="{FF2B5EF4-FFF2-40B4-BE49-F238E27FC236}">
                <a16:creationId xmlns:a16="http://schemas.microsoft.com/office/drawing/2014/main" xmlns="" id="{23347E23-4E4F-49EC-8646-44A1F10769DD}"/>
              </a:ext>
            </a:extLst>
          </p:cNvPr>
          <p:cNvPicPr>
            <a:picLocks noChangeAspect="1"/>
          </p:cNvPicPr>
          <p:nvPr/>
        </p:nvPicPr>
        <p:blipFill rotWithShape="1">
          <a:blip r:embed="rId2"/>
          <a:srcRect t="9291"/>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xmlns="" id="{C6481E18-4FB8-464B-B180-85A6E98D7270}"/>
              </a:ext>
            </a:extLst>
          </p:cNvPr>
          <p:cNvSpPr/>
          <p:nvPr/>
        </p:nvSpPr>
        <p:spPr>
          <a:xfrm>
            <a:off x="799733" y="585788"/>
            <a:ext cx="8849474" cy="2571749"/>
          </a:xfrm>
          <a:prstGeom prst="rect">
            <a:avLst/>
          </a:prstGeom>
          <a:noFill/>
        </p:spPr>
        <p:txBody>
          <a:bodyPr wrap="none" lIns="91440" tIns="45720" rIns="91440" bIns="45720">
            <a:prstTxWarp prst="textCurveUp">
              <a:avLst/>
            </a:prstTxWarp>
            <a:spAutoFit/>
          </a:bodyPr>
          <a:lstStyle/>
          <a:p>
            <a:pPr algn="ctr"/>
            <a:r>
              <a:rPr lang="en-US" sz="6600" b="1" cap="none" spc="0" dirty="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HÌNH THÀNH KIẾN THỨC</a:t>
            </a:r>
          </a:p>
        </p:txBody>
      </p:sp>
    </p:spTree>
    <p:extLst>
      <p:ext uri="{BB962C8B-B14F-4D97-AF65-F5344CB8AC3E}">
        <p14:creationId xmlns:p14="http://schemas.microsoft.com/office/powerpoint/2010/main" xmlns="" val="25313357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526E0BFB-CDF1-4990-8C11-AC849311E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xmlns="" id="{85DA3A99-6DEB-4E1D-9FB4-98FCC5E11DED}"/>
              </a:ext>
            </a:extLst>
          </p:cNvPr>
          <p:cNvPicPr>
            <a:picLocks noChangeAspect="1"/>
          </p:cNvPicPr>
          <p:nvPr/>
        </p:nvPicPr>
        <p:blipFill rotWithShape="1">
          <a:blip r:embed="rId2"/>
          <a:srcRect l="27320" t="909" r="-1" b="8181"/>
          <a:stretch/>
        </p:blipFill>
        <p:spPr>
          <a:xfrm>
            <a:off x="-2" y="10"/>
            <a:ext cx="8668512" cy="6857990"/>
          </a:xfrm>
          <a:prstGeom prst="rect">
            <a:avLst/>
          </a:prstGeom>
        </p:spPr>
      </p:pic>
      <p:sp>
        <p:nvSpPr>
          <p:cNvPr id="36" name="Rectangle 35">
            <a:extLst>
              <a:ext uri="{FF2B5EF4-FFF2-40B4-BE49-F238E27FC236}">
                <a16:creationId xmlns:a16="http://schemas.microsoft.com/office/drawing/2014/main" xmlns="" id="{6069A1F8-9BEB-4786-9694-FC48B2D75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A468C166-E3B2-4E28-ACD2-89E849A0A255}"/>
              </a:ext>
            </a:extLst>
          </p:cNvPr>
          <p:cNvSpPr txBox="1"/>
          <p:nvPr/>
        </p:nvSpPr>
        <p:spPr>
          <a:xfrm>
            <a:off x="6310079" y="797510"/>
            <a:ext cx="5146675" cy="5262979"/>
          </a:xfrm>
          <a:custGeom>
            <a:avLst/>
            <a:gdLst>
              <a:gd name="connsiteX0" fmla="*/ 0 w 5146675"/>
              <a:gd name="connsiteY0" fmla="*/ 0 h 5262979"/>
              <a:gd name="connsiteX1" fmla="*/ 623320 w 5146675"/>
              <a:gd name="connsiteY1" fmla="*/ 0 h 5262979"/>
              <a:gd name="connsiteX2" fmla="*/ 1040772 w 5146675"/>
              <a:gd name="connsiteY2" fmla="*/ 0 h 5262979"/>
              <a:gd name="connsiteX3" fmla="*/ 1664092 w 5146675"/>
              <a:gd name="connsiteY3" fmla="*/ 0 h 5262979"/>
              <a:gd name="connsiteX4" fmla="*/ 2235944 w 5146675"/>
              <a:gd name="connsiteY4" fmla="*/ 0 h 5262979"/>
              <a:gd name="connsiteX5" fmla="*/ 2704864 w 5146675"/>
              <a:gd name="connsiteY5" fmla="*/ 0 h 5262979"/>
              <a:gd name="connsiteX6" fmla="*/ 3122316 w 5146675"/>
              <a:gd name="connsiteY6" fmla="*/ 0 h 5262979"/>
              <a:gd name="connsiteX7" fmla="*/ 3591235 w 5146675"/>
              <a:gd name="connsiteY7" fmla="*/ 0 h 5262979"/>
              <a:gd name="connsiteX8" fmla="*/ 4008688 w 5146675"/>
              <a:gd name="connsiteY8" fmla="*/ 0 h 5262979"/>
              <a:gd name="connsiteX9" fmla="*/ 4477607 w 5146675"/>
              <a:gd name="connsiteY9" fmla="*/ 0 h 5262979"/>
              <a:gd name="connsiteX10" fmla="*/ 5146675 w 5146675"/>
              <a:gd name="connsiteY10" fmla="*/ 0 h 5262979"/>
              <a:gd name="connsiteX11" fmla="*/ 5146675 w 5146675"/>
              <a:gd name="connsiteY11" fmla="*/ 479516 h 5262979"/>
              <a:gd name="connsiteX12" fmla="*/ 5146675 w 5146675"/>
              <a:gd name="connsiteY12" fmla="*/ 1116921 h 5262979"/>
              <a:gd name="connsiteX13" fmla="*/ 5146675 w 5146675"/>
              <a:gd name="connsiteY13" fmla="*/ 1754326 h 5262979"/>
              <a:gd name="connsiteX14" fmla="*/ 5146675 w 5146675"/>
              <a:gd name="connsiteY14" fmla="*/ 2233842 h 5262979"/>
              <a:gd name="connsiteX15" fmla="*/ 5146675 w 5146675"/>
              <a:gd name="connsiteY15" fmla="*/ 2660728 h 5262979"/>
              <a:gd name="connsiteX16" fmla="*/ 5146675 w 5146675"/>
              <a:gd name="connsiteY16" fmla="*/ 3245504 h 5262979"/>
              <a:gd name="connsiteX17" fmla="*/ 5146675 w 5146675"/>
              <a:gd name="connsiteY17" fmla="*/ 3777649 h 5262979"/>
              <a:gd name="connsiteX18" fmla="*/ 5146675 w 5146675"/>
              <a:gd name="connsiteY18" fmla="*/ 4362425 h 5262979"/>
              <a:gd name="connsiteX19" fmla="*/ 5146675 w 5146675"/>
              <a:gd name="connsiteY19" fmla="*/ 5262979 h 5262979"/>
              <a:gd name="connsiteX20" fmla="*/ 4729222 w 5146675"/>
              <a:gd name="connsiteY20" fmla="*/ 5262979 h 5262979"/>
              <a:gd name="connsiteX21" fmla="*/ 4054436 w 5146675"/>
              <a:gd name="connsiteY21" fmla="*/ 5262979 h 5262979"/>
              <a:gd name="connsiteX22" fmla="*/ 3585517 w 5146675"/>
              <a:gd name="connsiteY22" fmla="*/ 5262979 h 5262979"/>
              <a:gd name="connsiteX23" fmla="*/ 2962197 w 5146675"/>
              <a:gd name="connsiteY23" fmla="*/ 5262979 h 5262979"/>
              <a:gd name="connsiteX24" fmla="*/ 2338878 w 5146675"/>
              <a:gd name="connsiteY24" fmla="*/ 5262979 h 5262979"/>
              <a:gd name="connsiteX25" fmla="*/ 1664092 w 5146675"/>
              <a:gd name="connsiteY25" fmla="*/ 5262979 h 5262979"/>
              <a:gd name="connsiteX26" fmla="*/ 1040772 w 5146675"/>
              <a:gd name="connsiteY26" fmla="*/ 5262979 h 5262979"/>
              <a:gd name="connsiteX27" fmla="*/ 0 w 5146675"/>
              <a:gd name="connsiteY27" fmla="*/ 5262979 h 5262979"/>
              <a:gd name="connsiteX28" fmla="*/ 0 w 5146675"/>
              <a:gd name="connsiteY28" fmla="*/ 4783463 h 5262979"/>
              <a:gd name="connsiteX29" fmla="*/ 0 w 5146675"/>
              <a:gd name="connsiteY29" fmla="*/ 4251317 h 5262979"/>
              <a:gd name="connsiteX30" fmla="*/ 0 w 5146675"/>
              <a:gd name="connsiteY30" fmla="*/ 3719172 h 5262979"/>
              <a:gd name="connsiteX31" fmla="*/ 0 w 5146675"/>
              <a:gd name="connsiteY31" fmla="*/ 3081767 h 5262979"/>
              <a:gd name="connsiteX32" fmla="*/ 0 w 5146675"/>
              <a:gd name="connsiteY32" fmla="*/ 2602251 h 5262979"/>
              <a:gd name="connsiteX33" fmla="*/ 0 w 5146675"/>
              <a:gd name="connsiteY33" fmla="*/ 2070105 h 5262979"/>
              <a:gd name="connsiteX34" fmla="*/ 0 w 5146675"/>
              <a:gd name="connsiteY34" fmla="*/ 1537959 h 5262979"/>
              <a:gd name="connsiteX35" fmla="*/ 0 w 5146675"/>
              <a:gd name="connsiteY35" fmla="*/ 953184 h 5262979"/>
              <a:gd name="connsiteX36" fmla="*/ 0 w 5146675"/>
              <a:gd name="connsiteY36"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46675" h="5262979" fill="none" extrusionOk="0">
                <a:moveTo>
                  <a:pt x="0" y="0"/>
                </a:moveTo>
                <a:cubicBezTo>
                  <a:pt x="269805" y="-12403"/>
                  <a:pt x="359740" y="49732"/>
                  <a:pt x="623320" y="0"/>
                </a:cubicBezTo>
                <a:cubicBezTo>
                  <a:pt x="886900" y="-49732"/>
                  <a:pt x="922177" y="11092"/>
                  <a:pt x="1040772" y="0"/>
                </a:cubicBezTo>
                <a:cubicBezTo>
                  <a:pt x="1159367" y="-11092"/>
                  <a:pt x="1363690" y="46240"/>
                  <a:pt x="1664092" y="0"/>
                </a:cubicBezTo>
                <a:cubicBezTo>
                  <a:pt x="1964494" y="-46240"/>
                  <a:pt x="2052182" y="54315"/>
                  <a:pt x="2235944" y="0"/>
                </a:cubicBezTo>
                <a:cubicBezTo>
                  <a:pt x="2419706" y="-54315"/>
                  <a:pt x="2585892" y="35278"/>
                  <a:pt x="2704864" y="0"/>
                </a:cubicBezTo>
                <a:cubicBezTo>
                  <a:pt x="2823836" y="-35278"/>
                  <a:pt x="2929660" y="15000"/>
                  <a:pt x="3122316" y="0"/>
                </a:cubicBezTo>
                <a:cubicBezTo>
                  <a:pt x="3314972" y="-15000"/>
                  <a:pt x="3420745" y="7449"/>
                  <a:pt x="3591235" y="0"/>
                </a:cubicBezTo>
                <a:cubicBezTo>
                  <a:pt x="3761725" y="-7449"/>
                  <a:pt x="3903639" y="31497"/>
                  <a:pt x="4008688" y="0"/>
                </a:cubicBezTo>
                <a:cubicBezTo>
                  <a:pt x="4113737" y="-31497"/>
                  <a:pt x="4337493" y="39658"/>
                  <a:pt x="4477607" y="0"/>
                </a:cubicBezTo>
                <a:cubicBezTo>
                  <a:pt x="4617721" y="-39658"/>
                  <a:pt x="4970950" y="24238"/>
                  <a:pt x="5146675" y="0"/>
                </a:cubicBezTo>
                <a:cubicBezTo>
                  <a:pt x="5175748" y="115314"/>
                  <a:pt x="5131301" y="251505"/>
                  <a:pt x="5146675" y="479516"/>
                </a:cubicBezTo>
                <a:cubicBezTo>
                  <a:pt x="5162049" y="707527"/>
                  <a:pt x="5078599" y="864785"/>
                  <a:pt x="5146675" y="1116921"/>
                </a:cubicBezTo>
                <a:cubicBezTo>
                  <a:pt x="5214751" y="1369057"/>
                  <a:pt x="5101177" y="1618069"/>
                  <a:pt x="5146675" y="1754326"/>
                </a:cubicBezTo>
                <a:cubicBezTo>
                  <a:pt x="5192173" y="1890584"/>
                  <a:pt x="5132184" y="2127303"/>
                  <a:pt x="5146675" y="2233842"/>
                </a:cubicBezTo>
                <a:cubicBezTo>
                  <a:pt x="5161166" y="2340381"/>
                  <a:pt x="5128381" y="2571594"/>
                  <a:pt x="5146675" y="2660728"/>
                </a:cubicBezTo>
                <a:cubicBezTo>
                  <a:pt x="5164969" y="2749862"/>
                  <a:pt x="5102770" y="3020783"/>
                  <a:pt x="5146675" y="3245504"/>
                </a:cubicBezTo>
                <a:cubicBezTo>
                  <a:pt x="5190580" y="3470225"/>
                  <a:pt x="5086469" y="3578113"/>
                  <a:pt x="5146675" y="3777649"/>
                </a:cubicBezTo>
                <a:cubicBezTo>
                  <a:pt x="5206881" y="3977186"/>
                  <a:pt x="5116799" y="4081614"/>
                  <a:pt x="5146675" y="4362425"/>
                </a:cubicBezTo>
                <a:cubicBezTo>
                  <a:pt x="5176551" y="4643236"/>
                  <a:pt x="5084929" y="5011397"/>
                  <a:pt x="5146675" y="5262979"/>
                </a:cubicBezTo>
                <a:cubicBezTo>
                  <a:pt x="4959077" y="5299554"/>
                  <a:pt x="4844239" y="5239179"/>
                  <a:pt x="4729222" y="5262979"/>
                </a:cubicBezTo>
                <a:cubicBezTo>
                  <a:pt x="4614205" y="5286779"/>
                  <a:pt x="4292052" y="5250940"/>
                  <a:pt x="4054436" y="5262979"/>
                </a:cubicBezTo>
                <a:cubicBezTo>
                  <a:pt x="3816820" y="5275018"/>
                  <a:pt x="3702093" y="5227865"/>
                  <a:pt x="3585517" y="5262979"/>
                </a:cubicBezTo>
                <a:cubicBezTo>
                  <a:pt x="3468941" y="5298093"/>
                  <a:pt x="3204678" y="5259276"/>
                  <a:pt x="2962197" y="5262979"/>
                </a:cubicBezTo>
                <a:cubicBezTo>
                  <a:pt x="2719716" y="5266682"/>
                  <a:pt x="2506515" y="5205874"/>
                  <a:pt x="2338878" y="5262979"/>
                </a:cubicBezTo>
                <a:cubicBezTo>
                  <a:pt x="2171241" y="5320084"/>
                  <a:pt x="1884680" y="5233832"/>
                  <a:pt x="1664092" y="5262979"/>
                </a:cubicBezTo>
                <a:cubicBezTo>
                  <a:pt x="1443504" y="5292126"/>
                  <a:pt x="1346999" y="5253680"/>
                  <a:pt x="1040772" y="5262979"/>
                </a:cubicBezTo>
                <a:cubicBezTo>
                  <a:pt x="734545" y="5272278"/>
                  <a:pt x="258087" y="5251946"/>
                  <a:pt x="0" y="5262979"/>
                </a:cubicBezTo>
                <a:cubicBezTo>
                  <a:pt x="-30062" y="5130270"/>
                  <a:pt x="49806" y="4987598"/>
                  <a:pt x="0" y="4783463"/>
                </a:cubicBezTo>
                <a:cubicBezTo>
                  <a:pt x="-49806" y="4579328"/>
                  <a:pt x="28869" y="4447623"/>
                  <a:pt x="0" y="4251317"/>
                </a:cubicBezTo>
                <a:cubicBezTo>
                  <a:pt x="-28869" y="4055011"/>
                  <a:pt x="9187" y="3915438"/>
                  <a:pt x="0" y="3719172"/>
                </a:cubicBezTo>
                <a:cubicBezTo>
                  <a:pt x="-9187" y="3522906"/>
                  <a:pt x="34358" y="3380358"/>
                  <a:pt x="0" y="3081767"/>
                </a:cubicBezTo>
                <a:cubicBezTo>
                  <a:pt x="-34358" y="2783177"/>
                  <a:pt x="56548" y="2761188"/>
                  <a:pt x="0" y="2602251"/>
                </a:cubicBezTo>
                <a:cubicBezTo>
                  <a:pt x="-56548" y="2443314"/>
                  <a:pt x="8875" y="2186998"/>
                  <a:pt x="0" y="2070105"/>
                </a:cubicBezTo>
                <a:cubicBezTo>
                  <a:pt x="-8875" y="1953212"/>
                  <a:pt x="38683" y="1788936"/>
                  <a:pt x="0" y="1537959"/>
                </a:cubicBezTo>
                <a:cubicBezTo>
                  <a:pt x="-38683" y="1286982"/>
                  <a:pt x="56613" y="1185490"/>
                  <a:pt x="0" y="953184"/>
                </a:cubicBezTo>
                <a:cubicBezTo>
                  <a:pt x="-56613" y="720878"/>
                  <a:pt x="10892" y="353257"/>
                  <a:pt x="0" y="0"/>
                </a:cubicBezTo>
                <a:close/>
              </a:path>
              <a:path w="5146675" h="5262979" stroke="0" extrusionOk="0">
                <a:moveTo>
                  <a:pt x="0" y="0"/>
                </a:moveTo>
                <a:cubicBezTo>
                  <a:pt x="205033" y="-344"/>
                  <a:pt x="264028" y="42489"/>
                  <a:pt x="417453" y="0"/>
                </a:cubicBezTo>
                <a:cubicBezTo>
                  <a:pt x="570878" y="-42489"/>
                  <a:pt x="782900" y="21595"/>
                  <a:pt x="886372" y="0"/>
                </a:cubicBezTo>
                <a:cubicBezTo>
                  <a:pt x="989844" y="-21595"/>
                  <a:pt x="1263138" y="10592"/>
                  <a:pt x="1561158" y="0"/>
                </a:cubicBezTo>
                <a:cubicBezTo>
                  <a:pt x="1859178" y="-10592"/>
                  <a:pt x="1951921" y="15681"/>
                  <a:pt x="2133011" y="0"/>
                </a:cubicBezTo>
                <a:cubicBezTo>
                  <a:pt x="2314101" y="-15681"/>
                  <a:pt x="2572429" y="40996"/>
                  <a:pt x="2704864" y="0"/>
                </a:cubicBezTo>
                <a:cubicBezTo>
                  <a:pt x="2837299" y="-40996"/>
                  <a:pt x="2943128" y="44672"/>
                  <a:pt x="3173783" y="0"/>
                </a:cubicBezTo>
                <a:cubicBezTo>
                  <a:pt x="3404438" y="-44672"/>
                  <a:pt x="3467362" y="46291"/>
                  <a:pt x="3591235" y="0"/>
                </a:cubicBezTo>
                <a:cubicBezTo>
                  <a:pt x="3715108" y="-46291"/>
                  <a:pt x="3912580" y="9116"/>
                  <a:pt x="4060155" y="0"/>
                </a:cubicBezTo>
                <a:cubicBezTo>
                  <a:pt x="4207730" y="-9116"/>
                  <a:pt x="4376259" y="4584"/>
                  <a:pt x="4529074" y="0"/>
                </a:cubicBezTo>
                <a:cubicBezTo>
                  <a:pt x="4681889" y="-4584"/>
                  <a:pt x="5021132" y="27744"/>
                  <a:pt x="5146675" y="0"/>
                </a:cubicBezTo>
                <a:cubicBezTo>
                  <a:pt x="5200340" y="248961"/>
                  <a:pt x="5138680" y="407004"/>
                  <a:pt x="5146675" y="584775"/>
                </a:cubicBezTo>
                <a:cubicBezTo>
                  <a:pt x="5154670" y="762547"/>
                  <a:pt x="5124418" y="875774"/>
                  <a:pt x="5146675" y="1011662"/>
                </a:cubicBezTo>
                <a:cubicBezTo>
                  <a:pt x="5168932" y="1147550"/>
                  <a:pt x="5112167" y="1319247"/>
                  <a:pt x="5146675" y="1596437"/>
                </a:cubicBezTo>
                <a:cubicBezTo>
                  <a:pt x="5181183" y="1873627"/>
                  <a:pt x="5123214" y="2053493"/>
                  <a:pt x="5146675" y="2286472"/>
                </a:cubicBezTo>
                <a:cubicBezTo>
                  <a:pt x="5170136" y="2519452"/>
                  <a:pt x="5100913" y="2729114"/>
                  <a:pt x="5146675" y="2923877"/>
                </a:cubicBezTo>
                <a:cubicBezTo>
                  <a:pt x="5192437" y="3118641"/>
                  <a:pt x="5138452" y="3274485"/>
                  <a:pt x="5146675" y="3613912"/>
                </a:cubicBezTo>
                <a:cubicBezTo>
                  <a:pt x="5154898" y="3953339"/>
                  <a:pt x="5110661" y="3926542"/>
                  <a:pt x="5146675" y="4198688"/>
                </a:cubicBezTo>
                <a:cubicBezTo>
                  <a:pt x="5182689" y="4470834"/>
                  <a:pt x="5067894" y="5006342"/>
                  <a:pt x="5146675" y="5262979"/>
                </a:cubicBezTo>
                <a:cubicBezTo>
                  <a:pt x="4977586" y="5312636"/>
                  <a:pt x="4841405" y="5198070"/>
                  <a:pt x="4574822" y="5262979"/>
                </a:cubicBezTo>
                <a:cubicBezTo>
                  <a:pt x="4308239" y="5327888"/>
                  <a:pt x="4307110" y="5251485"/>
                  <a:pt x="4054436" y="5262979"/>
                </a:cubicBezTo>
                <a:cubicBezTo>
                  <a:pt x="3801762" y="5274473"/>
                  <a:pt x="3602318" y="5212025"/>
                  <a:pt x="3431117" y="5262979"/>
                </a:cubicBezTo>
                <a:cubicBezTo>
                  <a:pt x="3259916" y="5313933"/>
                  <a:pt x="2947060" y="5207069"/>
                  <a:pt x="2807797" y="5262979"/>
                </a:cubicBezTo>
                <a:cubicBezTo>
                  <a:pt x="2668534" y="5318889"/>
                  <a:pt x="2542180" y="5244054"/>
                  <a:pt x="2287411" y="5262979"/>
                </a:cubicBezTo>
                <a:cubicBezTo>
                  <a:pt x="2032642" y="5281904"/>
                  <a:pt x="1980460" y="5238257"/>
                  <a:pt x="1767025" y="5262979"/>
                </a:cubicBezTo>
                <a:cubicBezTo>
                  <a:pt x="1553590" y="5287701"/>
                  <a:pt x="1437627" y="5228928"/>
                  <a:pt x="1246639" y="5262979"/>
                </a:cubicBezTo>
                <a:cubicBezTo>
                  <a:pt x="1055651" y="5297030"/>
                  <a:pt x="990375" y="5221815"/>
                  <a:pt x="777720" y="5262979"/>
                </a:cubicBezTo>
                <a:cubicBezTo>
                  <a:pt x="565065" y="5304143"/>
                  <a:pt x="302345" y="5246587"/>
                  <a:pt x="0" y="5262979"/>
                </a:cubicBezTo>
                <a:cubicBezTo>
                  <a:pt x="-4865" y="4950921"/>
                  <a:pt x="173" y="4934060"/>
                  <a:pt x="0" y="4625574"/>
                </a:cubicBezTo>
                <a:cubicBezTo>
                  <a:pt x="-173" y="4317088"/>
                  <a:pt x="48336" y="4302970"/>
                  <a:pt x="0" y="4093428"/>
                </a:cubicBezTo>
                <a:cubicBezTo>
                  <a:pt x="-48336" y="3883886"/>
                  <a:pt x="54784" y="3800772"/>
                  <a:pt x="0" y="3508653"/>
                </a:cubicBezTo>
                <a:cubicBezTo>
                  <a:pt x="-54784" y="3216534"/>
                  <a:pt x="12797" y="3152238"/>
                  <a:pt x="0" y="3029137"/>
                </a:cubicBezTo>
                <a:cubicBezTo>
                  <a:pt x="-12797" y="2906036"/>
                  <a:pt x="46503" y="2610490"/>
                  <a:pt x="0" y="2444361"/>
                </a:cubicBezTo>
                <a:cubicBezTo>
                  <a:pt x="-46503" y="2278232"/>
                  <a:pt x="23010" y="2149695"/>
                  <a:pt x="0" y="2017475"/>
                </a:cubicBezTo>
                <a:cubicBezTo>
                  <a:pt x="-23010" y="1885255"/>
                  <a:pt x="15383" y="1721424"/>
                  <a:pt x="0" y="1485330"/>
                </a:cubicBezTo>
                <a:cubicBezTo>
                  <a:pt x="-15383" y="1249236"/>
                  <a:pt x="20402" y="1097572"/>
                  <a:pt x="0" y="953184"/>
                </a:cubicBezTo>
                <a:cubicBezTo>
                  <a:pt x="-20402" y="808796"/>
                  <a:pt x="12150" y="444053"/>
                  <a:pt x="0" y="0"/>
                </a:cubicBezTo>
                <a:close/>
              </a:path>
            </a:pathLst>
          </a:custGeom>
          <a:solidFill>
            <a:schemeClr val="accent4">
              <a:lumMod val="20000"/>
              <a:lumOff val="80000"/>
            </a:schemeClr>
          </a:solidFill>
          <a:ln w="38100">
            <a:solidFill>
              <a:schemeClr val="tx1"/>
            </a:solidFill>
            <a:extLst>
              <a:ext uri="{C807C97D-BFC1-408E-A445-0C87EB9F89A2}">
                <ask:lineSketchStyleProps xmlns:ask="http://schemas.microsoft.com/office/drawing/2018/sketchyshapes" xmlns="" sd="2650216993">
                  <a:prstGeom prst="rect">
                    <a:avLst/>
                  </a:prstGeom>
                  <ask:type>
                    <ask:lineSketchScribble/>
                  </ask:type>
                </ask:lineSketchStyleProps>
              </a:ext>
            </a:extLst>
          </a:ln>
        </p:spPr>
        <p:txBody>
          <a:bodyPr wrap="square">
            <a:spAutoFit/>
          </a:bodyPr>
          <a:lstStyle/>
          <a:p>
            <a:r>
              <a:rPr lang="en-US" sz="2800" dirty="0" err="1">
                <a:solidFill>
                  <a:schemeClr val="bg1"/>
                </a:solidFill>
                <a:effectLst/>
                <a:latin typeface="Times New Roman" panose="02020603050405020304" pitchFamily="18" charset="0"/>
                <a:ea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cuộc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chiến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tranh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cũng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đã</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phá</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huỷ</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chôn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vùi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nhiều</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công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trình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kiến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trúc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nghệ</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thuật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nhưng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dấu</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tích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khu</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Hoàng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thành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Thăng</a:t>
            </a:r>
            <a:r>
              <a:rPr lang="en-US" sz="2800" dirty="0">
                <a:solidFill>
                  <a:schemeClr val="bg1"/>
                </a:solidFill>
                <a:effectLst/>
                <a:latin typeface="Times New Roman" panose="02020603050405020304" pitchFamily="18" charset="0"/>
                <a:ea typeface="Times New Roman" panose="02020603050405020304" pitchFamily="18" charset="0"/>
              </a:rPr>
              <a:t> Long </a:t>
            </a:r>
            <a:r>
              <a:rPr lang="en-US" sz="2800" dirty="0" err="1">
                <a:solidFill>
                  <a:schemeClr val="bg1"/>
                </a:solidFill>
                <a:effectLst/>
                <a:latin typeface="Times New Roman" panose="02020603050405020304" pitchFamily="18" charset="0"/>
                <a:ea typeface="Times New Roman" panose="02020603050405020304" pitchFamily="18" charset="0"/>
              </a:rPr>
              <a:t>vẫn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còn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đó</a:t>
            </a:r>
            <a:r>
              <a:rPr lang="en-US" sz="2800" dirty="0">
                <a:solidFill>
                  <a:schemeClr val="bg1"/>
                </a:solidFill>
                <a:effectLst/>
                <a:latin typeface="Times New Roman" panose="02020603050405020304" pitchFamily="18" charset="0"/>
                <a:ea typeface="Times New Roman" panose="02020603050405020304" pitchFamily="18" charset="0"/>
              </a:rPr>
              <a:t>. Ở </a:t>
            </a:r>
            <a:r>
              <a:rPr lang="en-US" sz="2800" dirty="0" err="1">
                <a:solidFill>
                  <a:schemeClr val="bg1"/>
                </a:solidFill>
                <a:effectLst/>
                <a:latin typeface="Times New Roman" panose="02020603050405020304" pitchFamily="18" charset="0"/>
                <a:ea typeface="Times New Roman" panose="02020603050405020304" pitchFamily="18" charset="0"/>
              </a:rPr>
              <a:t>khu</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trung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tâm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vẫn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hiển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hiện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bóng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dáng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của</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toà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thành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cổ</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hình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vuông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được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xây</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dựng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từ</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thời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Nguyễn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vào</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năm</a:t>
            </a:r>
            <a:r>
              <a:rPr lang="en-US" sz="2800" dirty="0">
                <a:solidFill>
                  <a:schemeClr val="bg1"/>
                </a:solidFill>
                <a:effectLst/>
                <a:latin typeface="Times New Roman" panose="02020603050405020304" pitchFamily="18" charset="0"/>
                <a:ea typeface="Times New Roman" panose="02020603050405020304" pitchFamily="18" charset="0"/>
              </a:rPr>
              <a:t> 1835. </a:t>
            </a:r>
            <a:r>
              <a:rPr lang="en-US" sz="2800" dirty="0" err="1">
                <a:solidFill>
                  <a:schemeClr val="bg1"/>
                </a:solidFill>
                <a:effectLst/>
                <a:latin typeface="Times New Roman" panose="02020603050405020304" pitchFamily="18" charset="0"/>
                <a:ea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tên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gọi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cổng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thành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xưa</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vẫn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được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dùng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đặt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tên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cho</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rPr>
              <a:t> con </a:t>
            </a:r>
            <a:r>
              <a:rPr lang="en-US" sz="2800" dirty="0" err="1">
                <a:solidFill>
                  <a:schemeClr val="bg1"/>
                </a:solidFill>
                <a:effectLst/>
                <a:latin typeface="Times New Roman" panose="02020603050405020304" pitchFamily="18" charset="0"/>
                <a:ea typeface="Times New Roman" panose="02020603050405020304" pitchFamily="18" charset="0"/>
              </a:rPr>
              <a:t>phố</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xung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quanh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thành</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cổ</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như</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cửa</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Bắc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cửa</a:t>
            </a:r>
            <a:r>
              <a:rPr lang="en-US" sz="2800" dirty="0">
                <a:solidFill>
                  <a:schemeClr val="bg1"/>
                </a:solidFill>
                <a:effectLst/>
                <a:latin typeface="Times New Roman" panose="02020603050405020304" pitchFamily="18" charset="0"/>
                <a:ea typeface="Times New Roman" panose="02020603050405020304" pitchFamily="18" charset="0"/>
              </a:rPr>
              <a:t> Nam, </a:t>
            </a:r>
            <a:r>
              <a:rPr lang="en-US" sz="2800" dirty="0" err="1">
                <a:solidFill>
                  <a:schemeClr val="bg1"/>
                </a:solidFill>
                <a:effectLst/>
                <a:latin typeface="Times New Roman" panose="02020603050405020304" pitchFamily="18" charset="0"/>
                <a:ea typeface="Times New Roman" panose="02020603050405020304" pitchFamily="18" charset="0"/>
              </a:rPr>
              <a:t>cửa</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Đông</a:t>
            </a:r>
            <a:r>
              <a:rPr lang="en-US" sz="2800" dirty="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spTree>
    <p:extLst>
      <p:ext uri="{BB962C8B-B14F-4D97-AF65-F5344CB8AC3E}">
        <p14:creationId xmlns:p14="http://schemas.microsoft.com/office/powerpoint/2010/main" xmlns="" val="972731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xmlns=""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9" name="Picture 28">
            <a:extLst>
              <a:ext uri="{FF2B5EF4-FFF2-40B4-BE49-F238E27FC236}">
                <a16:creationId xmlns:a16="http://schemas.microsoft.com/office/drawing/2014/main" xmlns="" id="{85DA3A99-6DEB-4E1D-9FB4-98FCC5E11DED}"/>
              </a:ext>
            </a:extLst>
          </p:cNvPr>
          <p:cNvPicPr>
            <a:picLocks noChangeAspect="1"/>
          </p:cNvPicPr>
          <p:nvPr/>
        </p:nvPicPr>
        <p:blipFill rotWithShape="1">
          <a:blip r:embed="rId2"/>
          <a:srcRect l="24293" r="12457" b="-1"/>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43" name="Group 35">
            <a:extLst>
              <a:ext uri="{FF2B5EF4-FFF2-40B4-BE49-F238E27FC236}">
                <a16:creationId xmlns:a16="http://schemas.microsoft.com/office/drawing/2014/main" xmlns="" id="{73840CF4-F848-4FE0-AEA6-C9E806911B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920950" y="549275"/>
            <a:ext cx="667802" cy="631474"/>
            <a:chOff x="10478914" y="1506691"/>
            <a:chExt cx="667802" cy="631474"/>
          </a:xfrm>
        </p:grpSpPr>
        <p:sp>
          <p:nvSpPr>
            <p:cNvPr id="37" name="Freeform: Shape 36">
              <a:extLst>
                <a:ext uri="{FF2B5EF4-FFF2-40B4-BE49-F238E27FC236}">
                  <a16:creationId xmlns:a16="http://schemas.microsoft.com/office/drawing/2014/main" xmlns="" id="{F4B46153-41DB-494F-9B08-EBCCF27283D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4" name="Oval 37">
              <a:extLst>
                <a:ext uri="{FF2B5EF4-FFF2-40B4-BE49-F238E27FC236}">
                  <a16:creationId xmlns:a16="http://schemas.microsoft.com/office/drawing/2014/main" xmlns="" id="{7B6D42DA-2D84-4A50-A359-7A5C651B1C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sp>
        <p:nvSpPr>
          <p:cNvPr id="45" name="Oval 39">
            <a:extLst>
              <a:ext uri="{FF2B5EF4-FFF2-40B4-BE49-F238E27FC236}">
                <a16:creationId xmlns:a16="http://schemas.microsoft.com/office/drawing/2014/main" xmlns="" id="{94459D96-B947-4C7F-8BCA-915F8B07C0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Hexagon 4">
            <a:extLst>
              <a:ext uri="{FF2B5EF4-FFF2-40B4-BE49-F238E27FC236}">
                <a16:creationId xmlns:a16="http://schemas.microsoft.com/office/drawing/2014/main" xmlns="" id="{00ABF6AB-7203-4B76-8A5F-EED8D6134521}"/>
              </a:ext>
            </a:extLst>
          </p:cNvPr>
          <p:cNvSpPr/>
          <p:nvPr/>
        </p:nvSpPr>
        <p:spPr>
          <a:xfrm>
            <a:off x="-157163" y="450832"/>
            <a:ext cx="7428820" cy="578486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06E6577F-2722-45D9-86A4-FC5E1A381FA0}"/>
              </a:ext>
            </a:extLst>
          </p:cNvPr>
          <p:cNvSpPr txBox="1"/>
          <p:nvPr/>
        </p:nvSpPr>
        <p:spPr>
          <a:xfrm>
            <a:off x="974186" y="879111"/>
            <a:ext cx="5278040" cy="4832092"/>
          </a:xfrm>
          <a:prstGeom prst="rect">
            <a:avLst/>
          </a:prstGeom>
          <a:noFill/>
        </p:spPr>
        <p:txBody>
          <a:bodyPr wrap="square">
            <a:spAutoFit/>
          </a:bodyPr>
          <a:lstStyle/>
          <a:p>
            <a:pPr algn="ctr"/>
            <a:r>
              <a:rPr lang="en-US" sz="2800" dirty="0" err="1">
                <a:effectLst/>
                <a:latin typeface="Times New Roman" panose="02020603050405020304" pitchFamily="18" charset="0"/>
                <a:ea typeface="Times New Roman" panose="02020603050405020304" pitchFamily="18" charset="0"/>
              </a:rPr>
              <a:t>Dẫu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rPr>
              <a:t>, song </a:t>
            </a:r>
            <a:r>
              <a:rPr lang="en-US" sz="2800" dirty="0" err="1">
                <a:effectLst/>
                <a:latin typeface="Times New Roman" panose="02020603050405020304" pitchFamily="18" charset="0"/>
                <a:ea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di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Cửa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Đoan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Kính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Hậu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Lâu</a:t>
            </a:r>
            <a:r>
              <a:rPr lang="en-US" sz="2800" i="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rPr>
              <a:t> di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Thiên</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Lê (</a:t>
            </a:r>
            <a:r>
              <a:rPr lang="en-US" sz="2800" dirty="0" err="1">
                <a:effectLst/>
                <a:latin typeface="Times New Roman" panose="02020603050405020304" pitchFamily="18" charset="0"/>
                <a:ea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kỷ</a:t>
            </a:r>
            <a:r>
              <a:rPr lang="en-US" sz="2800" dirty="0">
                <a:effectLst/>
                <a:latin typeface="Times New Roman" panose="02020603050405020304" pitchFamily="18" charset="0"/>
                <a:ea typeface="Times New Roman" panose="02020603050405020304" pitchFamily="18" charset="0"/>
              </a:rPr>
              <a:t> 15). </a:t>
            </a:r>
            <a:r>
              <a:rPr lang="en-US" sz="2800" dirty="0" err="1">
                <a:effectLst/>
                <a:latin typeface="Times New Roman" panose="02020603050405020304" pitchFamily="18" charset="0"/>
                <a:ea typeface="Times New Roman" panose="02020603050405020304" pitchFamily="18" charset="0"/>
              </a:rPr>
              <a:t>Cổng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cửa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vẹn</a:t>
            </a:r>
            <a:r>
              <a:rPr lang="en-US" sz="2800" dirty="0">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xmlns="" val="543493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A5D0B0D3-D735-4619-AA45-B57B791E1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6" name="Freeform: Shape 35">
            <a:extLst>
              <a:ext uri="{FF2B5EF4-FFF2-40B4-BE49-F238E27FC236}">
                <a16:creationId xmlns:a16="http://schemas.microsoft.com/office/drawing/2014/main" xmlns="" id="{752C2BA4-3BBE-4D22-A0D9-8D2A7B8F1C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29" name="Picture 28">
            <a:extLst>
              <a:ext uri="{FF2B5EF4-FFF2-40B4-BE49-F238E27FC236}">
                <a16:creationId xmlns:a16="http://schemas.microsoft.com/office/drawing/2014/main" xmlns="" id="{85DA3A99-6DEB-4E1D-9FB4-98FCC5E11DED}"/>
              </a:ext>
            </a:extLst>
          </p:cNvPr>
          <p:cNvPicPr>
            <a:picLocks noChangeAspect="1"/>
          </p:cNvPicPr>
          <p:nvPr/>
        </p:nvPicPr>
        <p:blipFill rotWithShape="1">
          <a:blip r:embed="rId2"/>
          <a:srcRect l="24282" r="12445" b="-2"/>
          <a:stretch/>
        </p:blipFill>
        <p:spPr>
          <a:xfrm>
            <a:off x="5334000" y="10"/>
            <a:ext cx="6858000" cy="6855654"/>
          </a:xfrm>
          <a:prstGeom prst="rect">
            <a:avLst/>
          </a:prstGeom>
        </p:spPr>
      </p:pic>
      <p:sp>
        <p:nvSpPr>
          <p:cNvPr id="38" name="Freeform: Shape 37">
            <a:extLst>
              <a:ext uri="{FF2B5EF4-FFF2-40B4-BE49-F238E27FC236}">
                <a16:creationId xmlns:a16="http://schemas.microsoft.com/office/drawing/2014/main" xmlns="" id="{82AA7049-B18D-49D6-AD7D-DBB9E19FB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40" name="Group 39">
            <a:extLst>
              <a:ext uri="{FF2B5EF4-FFF2-40B4-BE49-F238E27FC236}">
                <a16:creationId xmlns:a16="http://schemas.microsoft.com/office/drawing/2014/main" xmlns="" id="{3850DB66-16D1-4953-A6E3-FCA3DC5F27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635690" y="328232"/>
            <a:ext cx="886142" cy="693398"/>
            <a:chOff x="10948005" y="3379098"/>
            <a:chExt cx="868640" cy="679702"/>
          </a:xfrm>
          <a:solidFill>
            <a:schemeClr val="accent6"/>
          </a:solidFill>
        </p:grpSpPr>
        <p:sp>
          <p:nvSpPr>
            <p:cNvPr id="41" name="Freeform: Shape 40">
              <a:extLst>
                <a:ext uri="{FF2B5EF4-FFF2-40B4-BE49-F238E27FC236}">
                  <a16:creationId xmlns:a16="http://schemas.microsoft.com/office/drawing/2014/main" xmlns="" id="{D698AB2F-1D17-4249-81CB-9A41D46B8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4" name="Freeform: Shape 41">
              <a:extLst>
                <a:ext uri="{FF2B5EF4-FFF2-40B4-BE49-F238E27FC236}">
                  <a16:creationId xmlns:a16="http://schemas.microsoft.com/office/drawing/2014/main" xmlns="" id="{F5301961-8687-4ADB-8043-4065F47076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5" name="Graphic 15">
              <a:extLst>
                <a:ext uri="{FF2B5EF4-FFF2-40B4-BE49-F238E27FC236}">
                  <a16:creationId xmlns:a16="http://schemas.microsoft.com/office/drawing/2014/main" xmlns="" id="{9DC20816-893A-4201-AA91-22F71E46F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6" name="Graphic 15">
              <a:extLst>
                <a:ext uri="{FF2B5EF4-FFF2-40B4-BE49-F238E27FC236}">
                  <a16:creationId xmlns:a16="http://schemas.microsoft.com/office/drawing/2014/main" xmlns="" id="{866D1F4E-BA21-44F3-A97A-E979C5FE78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7" name="Freeform: Shape 44">
              <a:extLst>
                <a:ext uri="{FF2B5EF4-FFF2-40B4-BE49-F238E27FC236}">
                  <a16:creationId xmlns:a16="http://schemas.microsoft.com/office/drawing/2014/main" xmlns="" id="{B35EADCB-1DB5-4B69-892B-14567F5280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grpSp>
        <p:nvGrpSpPr>
          <p:cNvPr id="47" name="Graphic 78">
            <a:extLst>
              <a:ext uri="{FF2B5EF4-FFF2-40B4-BE49-F238E27FC236}">
                <a16:creationId xmlns:a16="http://schemas.microsoft.com/office/drawing/2014/main" xmlns="" id="{06B4C967-D337-479B-87CA-7587B7FCFF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30352" y="3267662"/>
            <a:ext cx="972241" cy="45718"/>
            <a:chOff x="4886325" y="3371754"/>
            <a:chExt cx="2418492" cy="113728"/>
          </a:xfrm>
          <a:solidFill>
            <a:schemeClr val="accent1"/>
          </a:solidFill>
        </p:grpSpPr>
        <p:sp>
          <p:nvSpPr>
            <p:cNvPr id="48" name="Graphic 78">
              <a:extLst>
                <a:ext uri="{FF2B5EF4-FFF2-40B4-BE49-F238E27FC236}">
                  <a16:creationId xmlns:a16="http://schemas.microsoft.com/office/drawing/2014/main" xmlns="" id="{6EF1A9DB-7052-4254-8534-9AAED6F6B6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49" name="Graphic 78">
              <a:extLst>
                <a:ext uri="{FF2B5EF4-FFF2-40B4-BE49-F238E27FC236}">
                  <a16:creationId xmlns:a16="http://schemas.microsoft.com/office/drawing/2014/main" xmlns="" id="{55D44775-F9E3-4142-8CDB-277AEF2F388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886709" y="3371754"/>
              <a:ext cx="2418108" cy="113728"/>
              <a:chOff x="4886709" y="3371754"/>
              <a:chExt cx="2418108" cy="113728"/>
            </a:xfrm>
            <a:grpFill/>
          </p:grpSpPr>
          <p:sp>
            <p:nvSpPr>
              <p:cNvPr id="50" name="Graphic 78">
                <a:extLst>
                  <a:ext uri="{FF2B5EF4-FFF2-40B4-BE49-F238E27FC236}">
                    <a16:creationId xmlns:a16="http://schemas.microsoft.com/office/drawing/2014/main" xmlns="" id="{93BB9C83-6DC3-450C-BFAD-0CB5EAD294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1" name="Graphic 78">
                <a:extLst>
                  <a:ext uri="{FF2B5EF4-FFF2-40B4-BE49-F238E27FC236}">
                    <a16:creationId xmlns:a16="http://schemas.microsoft.com/office/drawing/2014/main" xmlns="" id="{4E01AF91-A65B-4AE1-96C9-4168BD8F90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2" name="Graphic 78">
                <a:extLst>
                  <a:ext uri="{FF2B5EF4-FFF2-40B4-BE49-F238E27FC236}">
                    <a16:creationId xmlns:a16="http://schemas.microsoft.com/office/drawing/2014/main" xmlns="" id="{0AD45C08-DFB9-441F-A901-BCB9B03058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3" name="Graphic 78">
                <a:extLst>
                  <a:ext uri="{FF2B5EF4-FFF2-40B4-BE49-F238E27FC236}">
                    <a16:creationId xmlns:a16="http://schemas.microsoft.com/office/drawing/2014/main" xmlns="" id="{E05BEC0E-4EE4-42C4-BF0B-15F9AC518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grpSp>
      <p:sp>
        <p:nvSpPr>
          <p:cNvPr id="6" name="Scroll: Vertical 5">
            <a:extLst>
              <a:ext uri="{FF2B5EF4-FFF2-40B4-BE49-F238E27FC236}">
                <a16:creationId xmlns:a16="http://schemas.microsoft.com/office/drawing/2014/main" xmlns="" id="{980DF687-A3F1-4B3B-B7E6-0639A9CED6B9}"/>
              </a:ext>
            </a:extLst>
          </p:cNvPr>
          <p:cNvSpPr/>
          <p:nvPr/>
        </p:nvSpPr>
        <p:spPr>
          <a:xfrm>
            <a:off x="159657" y="174171"/>
            <a:ext cx="5660572" cy="6313715"/>
          </a:xfrm>
          <a:prstGeom prst="verticalScroll">
            <a:avLst>
              <a:gd name="adj" fmla="val 4295"/>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2C21A7D-8D20-4FF2-96AC-FBE7E5312DE2}"/>
              </a:ext>
            </a:extLst>
          </p:cNvPr>
          <p:cNvSpPr txBox="1"/>
          <p:nvPr/>
        </p:nvSpPr>
        <p:spPr>
          <a:xfrm>
            <a:off x="532009" y="442960"/>
            <a:ext cx="4557094" cy="6124754"/>
          </a:xfrm>
          <a:prstGeom prst="rect">
            <a:avLst/>
          </a:prstGeom>
          <a:noFill/>
        </p:spPr>
        <p:txBody>
          <a:bodyPr wrap="square">
            <a:spAutoFit/>
          </a:bodyPr>
          <a:lstStyle/>
          <a:p>
            <a:pPr algn="ct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cờ</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33 </a:t>
            </a:r>
            <a:r>
              <a:rPr lang="en-US" sz="2800" dirty="0" err="1">
                <a:solidFill>
                  <a:srgbClr val="0D0D0D"/>
                </a:solidFill>
                <a:effectLst/>
                <a:latin typeface="Times New Roman" panose="02020603050405020304" pitchFamily="18" charset="0"/>
                <a:ea typeface="Times New Roman" panose="02020603050405020304" pitchFamily="18" charset="0"/>
              </a:rPr>
              <a:t>mét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tầng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kỷ</a:t>
            </a:r>
            <a:r>
              <a:rPr lang="en-US" sz="2800" dirty="0">
                <a:solidFill>
                  <a:srgbClr val="0D0D0D"/>
                </a:solidFill>
                <a:effectLst/>
                <a:latin typeface="Times New Roman" panose="02020603050405020304" pitchFamily="18" charset="0"/>
                <a:ea typeface="Times New Roman" panose="02020603050405020304" pitchFamily="18" charset="0"/>
              </a:rPr>
              <a:t> VII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kỷ</a:t>
            </a:r>
            <a:r>
              <a:rPr lang="en-US" sz="2800" dirty="0">
                <a:solidFill>
                  <a:srgbClr val="0D0D0D"/>
                </a:solidFill>
                <a:effectLst/>
                <a:latin typeface="Times New Roman" panose="02020603050405020304" pitchFamily="18" charset="0"/>
                <a:ea typeface="Times New Roman" panose="02020603050405020304" pitchFamily="18" charset="0"/>
              </a:rPr>
              <a:t> IX, </a:t>
            </a:r>
            <a:r>
              <a:rPr lang="en-US" sz="2800" dirty="0" err="1">
                <a:solidFill>
                  <a:srgbClr val="0D0D0D"/>
                </a:solidFill>
                <a:effectLst/>
                <a:latin typeface="Times New Roman" panose="02020603050405020304" pitchFamily="18" charset="0"/>
                <a:ea typeface="Times New Roman" panose="02020603050405020304" pitchFamily="18" charset="0"/>
              </a:rPr>
              <a:t>xuyên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Mạc</a:t>
            </a:r>
            <a:r>
              <a:rPr lang="en-US" sz="2800" dirty="0">
                <a:solidFill>
                  <a:srgbClr val="0D0D0D"/>
                </a:solidFill>
                <a:effectLst/>
                <a:latin typeface="Times New Roman" panose="02020603050405020304" pitchFamily="18" charset="0"/>
                <a:ea typeface="Times New Roman" panose="02020603050405020304" pitchFamily="18" charset="0"/>
              </a:rPr>
              <a:t>, Lê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Nguyễn</a:t>
            </a:r>
            <a:endParaRPr lang="en-US" sz="2800" dirty="0"/>
          </a:p>
        </p:txBody>
      </p:sp>
    </p:spTree>
    <p:extLst>
      <p:ext uri="{BB962C8B-B14F-4D97-AF65-F5344CB8AC3E}">
        <p14:creationId xmlns:p14="http://schemas.microsoft.com/office/powerpoint/2010/main" xmlns="" val="23702787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A5D0B0D3-D735-4619-AA45-B57B791E1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6" name="Freeform: Shape 35">
            <a:extLst>
              <a:ext uri="{FF2B5EF4-FFF2-40B4-BE49-F238E27FC236}">
                <a16:creationId xmlns:a16="http://schemas.microsoft.com/office/drawing/2014/main" xmlns="" id="{752C2BA4-3BBE-4D22-A0D9-8D2A7B8F1C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29" name="Picture 28">
            <a:extLst>
              <a:ext uri="{FF2B5EF4-FFF2-40B4-BE49-F238E27FC236}">
                <a16:creationId xmlns:a16="http://schemas.microsoft.com/office/drawing/2014/main" xmlns="" id="{85DA3A99-6DEB-4E1D-9FB4-98FCC5E11DED}"/>
              </a:ext>
            </a:extLst>
          </p:cNvPr>
          <p:cNvPicPr>
            <a:picLocks noChangeAspect="1"/>
          </p:cNvPicPr>
          <p:nvPr/>
        </p:nvPicPr>
        <p:blipFill rotWithShape="1">
          <a:blip r:embed="rId2"/>
          <a:srcRect l="24282" r="12445" b="-2"/>
          <a:stretch/>
        </p:blipFill>
        <p:spPr>
          <a:xfrm>
            <a:off x="5334000" y="10"/>
            <a:ext cx="6858000" cy="6855654"/>
          </a:xfrm>
          <a:prstGeom prst="rect">
            <a:avLst/>
          </a:prstGeom>
        </p:spPr>
      </p:pic>
      <p:sp>
        <p:nvSpPr>
          <p:cNvPr id="38" name="Freeform: Shape 37">
            <a:extLst>
              <a:ext uri="{FF2B5EF4-FFF2-40B4-BE49-F238E27FC236}">
                <a16:creationId xmlns:a16="http://schemas.microsoft.com/office/drawing/2014/main" xmlns="" id="{82AA7049-B18D-49D6-AD7D-DBB9E19FB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40" name="Group 39">
            <a:extLst>
              <a:ext uri="{FF2B5EF4-FFF2-40B4-BE49-F238E27FC236}">
                <a16:creationId xmlns:a16="http://schemas.microsoft.com/office/drawing/2014/main" xmlns="" id="{3850DB66-16D1-4953-A6E3-FCA3DC5F276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635690" y="328232"/>
            <a:ext cx="886142" cy="693398"/>
            <a:chOff x="10948005" y="3379098"/>
            <a:chExt cx="868640" cy="679702"/>
          </a:xfrm>
          <a:solidFill>
            <a:schemeClr val="accent6"/>
          </a:solidFill>
        </p:grpSpPr>
        <p:sp>
          <p:nvSpPr>
            <p:cNvPr id="41" name="Freeform: Shape 40">
              <a:extLst>
                <a:ext uri="{FF2B5EF4-FFF2-40B4-BE49-F238E27FC236}">
                  <a16:creationId xmlns:a16="http://schemas.microsoft.com/office/drawing/2014/main" xmlns="" id="{D698AB2F-1D17-4249-81CB-9A41D46B8E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4" name="Freeform: Shape 41">
              <a:extLst>
                <a:ext uri="{FF2B5EF4-FFF2-40B4-BE49-F238E27FC236}">
                  <a16:creationId xmlns:a16="http://schemas.microsoft.com/office/drawing/2014/main" xmlns="" id="{F5301961-8687-4ADB-8043-4065F47076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5" name="Graphic 15">
              <a:extLst>
                <a:ext uri="{FF2B5EF4-FFF2-40B4-BE49-F238E27FC236}">
                  <a16:creationId xmlns:a16="http://schemas.microsoft.com/office/drawing/2014/main" xmlns="" id="{9DC20816-893A-4201-AA91-22F71E46F9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6" name="Graphic 15">
              <a:extLst>
                <a:ext uri="{FF2B5EF4-FFF2-40B4-BE49-F238E27FC236}">
                  <a16:creationId xmlns:a16="http://schemas.microsoft.com/office/drawing/2014/main" xmlns="" id="{866D1F4E-BA21-44F3-A97A-E979C5FE78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7" name="Freeform: Shape 44">
              <a:extLst>
                <a:ext uri="{FF2B5EF4-FFF2-40B4-BE49-F238E27FC236}">
                  <a16:creationId xmlns:a16="http://schemas.microsoft.com/office/drawing/2014/main" xmlns="" id="{B35EADCB-1DB5-4B69-892B-14567F5280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grpSp>
        <p:nvGrpSpPr>
          <p:cNvPr id="47" name="Graphic 78">
            <a:extLst>
              <a:ext uri="{FF2B5EF4-FFF2-40B4-BE49-F238E27FC236}">
                <a16:creationId xmlns:a16="http://schemas.microsoft.com/office/drawing/2014/main" xmlns="" id="{06B4C967-D337-479B-87CA-7587B7FCFF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30352" y="3267662"/>
            <a:ext cx="972241" cy="45718"/>
            <a:chOff x="4886325" y="3371754"/>
            <a:chExt cx="2418492" cy="113728"/>
          </a:xfrm>
          <a:solidFill>
            <a:schemeClr val="accent1"/>
          </a:solidFill>
        </p:grpSpPr>
        <p:sp>
          <p:nvSpPr>
            <p:cNvPr id="48" name="Graphic 78">
              <a:extLst>
                <a:ext uri="{FF2B5EF4-FFF2-40B4-BE49-F238E27FC236}">
                  <a16:creationId xmlns:a16="http://schemas.microsoft.com/office/drawing/2014/main" xmlns="" id="{6EF1A9DB-7052-4254-8534-9AAED6F6B6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49" name="Graphic 78">
              <a:extLst>
                <a:ext uri="{FF2B5EF4-FFF2-40B4-BE49-F238E27FC236}">
                  <a16:creationId xmlns:a16="http://schemas.microsoft.com/office/drawing/2014/main" xmlns="" id="{55D44775-F9E3-4142-8CDB-277AEF2F388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4886709" y="3371754"/>
              <a:ext cx="2418108" cy="113728"/>
              <a:chOff x="4886709" y="3371754"/>
              <a:chExt cx="2418108" cy="113728"/>
            </a:xfrm>
            <a:grpFill/>
          </p:grpSpPr>
          <p:sp>
            <p:nvSpPr>
              <p:cNvPr id="50" name="Graphic 78">
                <a:extLst>
                  <a:ext uri="{FF2B5EF4-FFF2-40B4-BE49-F238E27FC236}">
                    <a16:creationId xmlns:a16="http://schemas.microsoft.com/office/drawing/2014/main" xmlns="" id="{93BB9C83-6DC3-450C-BFAD-0CB5EAD294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1" name="Graphic 78">
                <a:extLst>
                  <a:ext uri="{FF2B5EF4-FFF2-40B4-BE49-F238E27FC236}">
                    <a16:creationId xmlns:a16="http://schemas.microsoft.com/office/drawing/2014/main" xmlns="" id="{4E01AF91-A65B-4AE1-96C9-4168BD8F90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2" name="Graphic 78">
                <a:extLst>
                  <a:ext uri="{FF2B5EF4-FFF2-40B4-BE49-F238E27FC236}">
                    <a16:creationId xmlns:a16="http://schemas.microsoft.com/office/drawing/2014/main" xmlns="" id="{0AD45C08-DFB9-441F-A901-BCB9B03058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3" name="Graphic 78">
                <a:extLst>
                  <a:ext uri="{FF2B5EF4-FFF2-40B4-BE49-F238E27FC236}">
                    <a16:creationId xmlns:a16="http://schemas.microsoft.com/office/drawing/2014/main" xmlns="" id="{E05BEC0E-4EE4-42C4-BF0B-15F9AC518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grpSp>
      <p:sp>
        <p:nvSpPr>
          <p:cNvPr id="24" name="TextBox 23">
            <a:extLst>
              <a:ext uri="{FF2B5EF4-FFF2-40B4-BE49-F238E27FC236}">
                <a16:creationId xmlns:a16="http://schemas.microsoft.com/office/drawing/2014/main" xmlns="" id="{9B1932DB-B88B-43D5-A264-D8756DACAAF8}"/>
              </a:ext>
            </a:extLst>
          </p:cNvPr>
          <p:cNvSpPr txBox="1"/>
          <p:nvPr/>
        </p:nvSpPr>
        <p:spPr>
          <a:xfrm>
            <a:off x="530352" y="195057"/>
            <a:ext cx="4187283"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Năm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2010,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tích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Hoàng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Thăng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Long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nam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Tổ</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khoa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giáo</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Quốc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 UNESCO)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công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Di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sản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hóa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giới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xmlns="" val="32892643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5507DE5-A65D-4C17-A2E1-1CAEF25841F4}"/>
              </a:ext>
            </a:extLst>
          </p:cNvPr>
          <p:cNvSpPr txBox="1"/>
          <p:nvPr/>
        </p:nvSpPr>
        <p:spPr>
          <a:xfrm>
            <a:off x="660400" y="693988"/>
            <a:ext cx="10845800" cy="5470024"/>
          </a:xfrm>
          <a:custGeom>
            <a:avLst/>
            <a:gdLst>
              <a:gd name="connsiteX0" fmla="*/ 0 w 10845800"/>
              <a:gd name="connsiteY0" fmla="*/ 0 h 5470024"/>
              <a:gd name="connsiteX1" fmla="*/ 10845800 w 10845800"/>
              <a:gd name="connsiteY1" fmla="*/ 0 h 5470024"/>
              <a:gd name="connsiteX2" fmla="*/ 10845800 w 10845800"/>
              <a:gd name="connsiteY2" fmla="*/ 5470024 h 5470024"/>
              <a:gd name="connsiteX3" fmla="*/ 0 w 10845800"/>
              <a:gd name="connsiteY3" fmla="*/ 5470024 h 5470024"/>
              <a:gd name="connsiteX4" fmla="*/ 0 w 10845800"/>
              <a:gd name="connsiteY4" fmla="*/ 0 h 547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5800" h="5470024" extrusionOk="0">
                <a:moveTo>
                  <a:pt x="0" y="0"/>
                </a:moveTo>
                <a:cubicBezTo>
                  <a:pt x="2249189" y="-5264"/>
                  <a:pt x="8521578" y="84467"/>
                  <a:pt x="10845800" y="0"/>
                </a:cubicBezTo>
                <a:cubicBezTo>
                  <a:pt x="10717627" y="2704652"/>
                  <a:pt x="10974950" y="3617556"/>
                  <a:pt x="10845800" y="5470024"/>
                </a:cubicBezTo>
                <a:cubicBezTo>
                  <a:pt x="6496123" y="5576344"/>
                  <a:pt x="1689298" y="5462375"/>
                  <a:pt x="0" y="5470024"/>
                </a:cubicBezTo>
                <a:cubicBezTo>
                  <a:pt x="160128" y="3177061"/>
                  <a:pt x="25049" y="1387223"/>
                  <a:pt x="0" y="0"/>
                </a:cubicBezTo>
                <a:close/>
              </a:path>
            </a:pathLst>
          </a:custGeom>
          <a:blipFill>
            <a:blip r:embed="rId2"/>
            <a:tile tx="0" ty="0" sx="100000" sy="100000" flip="none" algn="tl"/>
          </a:blipFill>
          <a:ln w="28575">
            <a:solidFill>
              <a:srgbClr val="FF0000"/>
            </a:solidFill>
            <a:extLst>
              <a:ext uri="{C807C97D-BFC1-408E-A445-0C87EB9F89A2}">
                <ask:lineSketchStyleProps xmlns:ask="http://schemas.microsoft.com/office/drawing/2018/sketchyshapes" xmlns="" sd="2650216993">
                  <a:prstGeom prst="rect">
                    <a:avLst/>
                  </a:prstGeom>
                  <ask:type>
                    <ask:lineSketchCurved/>
                  </ask:type>
                </ask:lineSketchStyleProps>
              </a:ext>
            </a:extLst>
          </a:ln>
        </p:spPr>
        <p:txBody>
          <a:bodyPr wrap="square">
            <a:spAutoFit/>
          </a:bodyPr>
          <a:lstStyle/>
          <a:p>
            <a:pPr algn="just">
              <a:lnSpc>
                <a:spcPct val="115000"/>
              </a:lnSpc>
              <a:spcBef>
                <a:spcPts val="600"/>
              </a:spcBef>
              <a:spcAft>
                <a:spcPts val="600"/>
              </a:spcAft>
            </a:pPr>
            <a:r>
              <a:rPr lang="vi-VN" sz="2400" dirty="0">
                <a:solidFill>
                  <a:srgbClr val="0D0D0D"/>
                </a:solidFill>
                <a:effectLst/>
                <a:latin typeface="Times New Roman" panose="02020603050405020304" pitchFamily="18" charset="0"/>
                <a:ea typeface="Times New Roman" panose="02020603050405020304" pitchFamily="18" charset="0"/>
              </a:rPr>
              <a:t> </a:t>
            </a:r>
            <a:r>
              <a:rPr lang="vi-VN" sz="2400" b="1" dirty="0">
                <a:solidFill>
                  <a:srgbClr val="0D0D0D"/>
                </a:solidFill>
                <a:effectLst/>
                <a:latin typeface="Times New Roman" panose="02020603050405020304" pitchFamily="18" charset="0"/>
                <a:ea typeface="Times New Roman" panose="02020603050405020304" pitchFamily="18" charset="0"/>
              </a:rPr>
              <a:t>Kết thúc bài thuyết trình</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rPr>
              <a:t>Giọng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lắng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thiết</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rPr>
              <a:t>Khu</a:t>
            </a:r>
            <a:r>
              <a:rPr lang="en-US" sz="2400" dirty="0">
                <a:solidFill>
                  <a:srgbClr val="0D0D0D"/>
                </a:solidFill>
                <a:effectLst/>
                <a:latin typeface="Times New Roman" panose="02020603050405020304" pitchFamily="18" charset="0"/>
                <a:ea typeface="MS Mincho" panose="02020609040205080304" pitchFamily="49" charset="-128"/>
              </a:rPr>
              <a:t> di </a:t>
            </a:r>
            <a:r>
              <a:rPr lang="en-US" sz="2400" dirty="0" err="1">
                <a:solidFill>
                  <a:srgbClr val="0D0D0D"/>
                </a:solidFill>
                <a:effectLst/>
                <a:latin typeface="Times New Roman" panose="02020603050405020304" pitchFamily="18" charset="0"/>
                <a:ea typeface="MS Mincho" panose="02020609040205080304" pitchFamily="49" charset="-128"/>
              </a:rPr>
              <a:t>tích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Hoàng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Thành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Thăng</a:t>
            </a:r>
            <a:r>
              <a:rPr lang="en-US" sz="2400" dirty="0">
                <a:solidFill>
                  <a:srgbClr val="0D0D0D"/>
                </a:solidFill>
                <a:effectLst/>
                <a:latin typeface="Times New Roman" panose="02020603050405020304" pitchFamily="18" charset="0"/>
                <a:ea typeface="MS Mincho" panose="02020609040205080304" pitchFamily="49" charset="-128"/>
              </a:rPr>
              <a:t> Long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tiếp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hưởng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thuyết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nét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quốc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truyền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Hồng</a:t>
            </a:r>
            <a:r>
              <a:rPr lang="en-US" sz="2400" dirty="0">
                <a:solidFill>
                  <a:srgbClr val="0D0D0D"/>
                </a:solidFill>
                <a:effectLst/>
                <a:latin typeface="Times New Roman" panose="02020603050405020304" pitchFamily="18" charset="0"/>
                <a:ea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lịch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hệ</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lịch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Hoàng</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Thành</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Thăng</a:t>
            </a:r>
            <a:r>
              <a:rPr lang="en-US" sz="2400" b="1" dirty="0">
                <a:solidFill>
                  <a:srgbClr val="0D0D0D"/>
                </a:solidFill>
                <a:effectLst/>
                <a:latin typeface="Times New Roman" panose="02020603050405020304" pitchFamily="18" charset="0"/>
                <a:ea typeface="Times New Roman" panose="02020603050405020304" pitchFamily="18" charset="0"/>
              </a:rPr>
              <a:t> Long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lịch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truyền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tộc</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thuyết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góp</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chia </a:t>
            </a:r>
            <a:r>
              <a:rPr lang="en-US" sz="2400" dirty="0" err="1">
                <a:solidFill>
                  <a:srgbClr val="0D0D0D"/>
                </a:solidFill>
                <a:effectLst/>
                <a:latin typeface="Times New Roman" panose="02020603050405020304" pitchFamily="18" charset="0"/>
                <a:ea typeface="Times New Roman" panose="02020603050405020304" pitchFamily="18" charset="0"/>
              </a:rPr>
              <a:t>sẻ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ơn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xmlns="" val="40635089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lose-up of some leaves&#10;&#10;Description automatically generated with medium confidence">
            <a:extLst>
              <a:ext uri="{FF2B5EF4-FFF2-40B4-BE49-F238E27FC236}">
                <a16:creationId xmlns:a16="http://schemas.microsoft.com/office/drawing/2014/main" xmlns="" id="{22F663F8-B0CE-42ED-99AD-68ACBA309B34}"/>
              </a:ext>
            </a:extLst>
          </p:cNvPr>
          <p:cNvPicPr>
            <a:picLocks noChangeAspect="1"/>
          </p:cNvPicPr>
          <p:nvPr/>
        </p:nvPicPr>
        <p:blipFill rotWithShape="1">
          <a:blip r:embed="rId2"/>
          <a:srcRect t="78" b="15668"/>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xmlns="" id="{DF7711FA-3CBE-4764-AA6C-82E3079EC372}"/>
              </a:ext>
            </a:extLst>
          </p:cNvPr>
          <p:cNvSpPr/>
          <p:nvPr/>
        </p:nvSpPr>
        <p:spPr>
          <a:xfrm>
            <a:off x="1009126" y="2241621"/>
            <a:ext cx="10173747" cy="1569660"/>
          </a:xfrm>
          <a:prstGeom prst="rect">
            <a:avLst/>
          </a:prstGeom>
          <a:noFill/>
        </p:spPr>
        <p:txBody>
          <a:bodyPr wrap="none" lIns="91440" tIns="45720" rIns="91440" bIns="45720">
            <a:prstTxWarp prst="textStop">
              <a:avLst/>
            </a:prstTxWarp>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TỰ ĐÁNH GIÁ BÀI 4</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xmlns="" val="18518021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xmlns="" id="{1101D1E7-99C5-4DC4-98C2-3246509FD1A1}"/>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brightnessContrast bright="20000" contrast="-40000"/>
                    </a14:imgEffect>
                  </a14:imgLayer>
                </a14:imgProps>
              </a:ext>
            </a:extLst>
          </a:blip>
          <a:srcRect r="-1" b="1928"/>
          <a:stretch/>
        </p:blipFill>
        <p:spPr>
          <a:xfrm>
            <a:off x="-54830" y="205014"/>
            <a:ext cx="6149305" cy="6030686"/>
          </a:xfrm>
          <a:prstGeom prst="rect">
            <a:avLst/>
          </a:prstGeom>
        </p:spPr>
      </p:pic>
      <p:sp>
        <p:nvSpPr>
          <p:cNvPr id="7" name="TextBox 6">
            <a:extLst>
              <a:ext uri="{FF2B5EF4-FFF2-40B4-BE49-F238E27FC236}">
                <a16:creationId xmlns:a16="http://schemas.microsoft.com/office/drawing/2014/main" xmlns="" id="{C333391F-0F76-49A4-B20C-D17FB96680AC}"/>
              </a:ext>
            </a:extLst>
          </p:cNvPr>
          <p:cNvSpPr txBox="1"/>
          <p:nvPr/>
        </p:nvSpPr>
        <p:spPr>
          <a:xfrm>
            <a:off x="5762170" y="926818"/>
            <a:ext cx="5744029" cy="1539139"/>
          </a:xfrm>
          <a:prstGeom prst="rect">
            <a:avLst/>
          </a:prstGeom>
          <a:noFill/>
        </p:spPr>
        <p:txBody>
          <a:bodyPr wrap="square">
            <a:spAutoFit/>
          </a:bodyPr>
          <a:lstStyle/>
          <a:p>
            <a:pPr>
              <a:lnSpc>
                <a:spcPct val="115000"/>
              </a:lnSpc>
              <a:spcBef>
                <a:spcPts val="600"/>
              </a:spcBef>
              <a:spcAft>
                <a:spcPts val="600"/>
              </a:spcAft>
            </a:pPr>
            <a:r>
              <a:rPr lang="en-US" sz="2800" b="1" dirty="0" err="1">
                <a:solidFill>
                  <a:srgbClr val="262626"/>
                </a:solidFill>
                <a:effectLst/>
                <a:latin typeface="Times New Roman" panose="02020603050405020304" pitchFamily="18" charset="0"/>
                <a:ea typeface="MS Mincho" panose="02020609040205080304" pitchFamily="49" charset="-128"/>
              </a:rPr>
              <a:t>T</a:t>
            </a:r>
            <a:r>
              <a:rPr lang="en-US" sz="2800" b="1" dirty="0" err="1">
                <a:solidFill>
                  <a:srgbClr val="0D0D0D"/>
                </a:solidFill>
                <a:effectLst/>
                <a:latin typeface="Times New Roman" panose="02020603050405020304" pitchFamily="18" charset="0"/>
                <a:ea typeface="MS Mincho" panose="02020609040205080304" pitchFamily="49" charset="-128"/>
              </a:rPr>
              <a:t>hảo</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luận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theo</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cặp</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đôi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phiếu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tập</a:t>
            </a:r>
            <a:r>
              <a:rPr lang="en-US" sz="2800" dirty="0">
                <a:solidFill>
                  <a:srgbClr val="0D0D0D"/>
                </a:solidFill>
                <a:effectLst/>
                <a:latin typeface="Times New Roman" panose="02020603050405020304" pitchFamily="18" charset="0"/>
                <a:ea typeface="MS Mincho" panose="02020609040205080304" pitchFamily="49" charset="-128"/>
              </a:rPr>
              <a: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câu</a:t>
            </a:r>
            <a:r>
              <a:rPr lang="en-US" sz="2800" dirty="0">
                <a:solidFill>
                  <a:srgbClr val="0D0D0D"/>
                </a:solidFill>
                <a:effectLst/>
                <a:latin typeface="Times New Roman" panose="02020603050405020304" pitchFamily="18" charset="0"/>
                <a:ea typeface="MS Mincho" panose="02020609040205080304" pitchFamily="49" charset="-128"/>
              </a:rPr>
              <a:t> 1 </a:t>
            </a:r>
            <a:r>
              <a:rPr lang="en-US" sz="2800" dirty="0" err="1">
                <a:solidFill>
                  <a:srgbClr val="0D0D0D"/>
                </a:solidFill>
                <a:effectLst/>
                <a:latin typeface="Times New Roman" panose="02020603050405020304" pitchFamily="18" charset="0"/>
                <a:ea typeface="MS Mincho" panose="02020609040205080304" pitchFamily="49" charset="-128"/>
              </a:rPr>
              <a:t>đến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câu</a:t>
            </a:r>
            <a:r>
              <a:rPr lang="en-US" sz="2800" dirty="0">
                <a:solidFill>
                  <a:srgbClr val="0D0D0D"/>
                </a:solidFill>
                <a:effectLst/>
                <a:latin typeface="Times New Roman" panose="02020603050405020304" pitchFamily="18" charset="0"/>
                <a:ea typeface="MS Mincho" panose="02020609040205080304" pitchFamily="49" charset="-128"/>
              </a:rPr>
              <a:t> 4 </a:t>
            </a:r>
            <a:r>
              <a:rPr lang="en-US" sz="2800" dirty="0" err="1">
                <a:solidFill>
                  <a:srgbClr val="0D0D0D"/>
                </a:solidFill>
                <a:effectLst/>
                <a:latin typeface="Times New Roman" panose="02020603050405020304" pitchFamily="18" charset="0"/>
                <a:ea typeface="MS Mincho" panose="02020609040205080304" pitchFamily="49" charset="-128"/>
              </a:rPr>
              <a:t>bằng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chọn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đáp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án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đúng</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8261C31F-B95B-4EB7-8F2E-DF084D37342E}"/>
              </a:ext>
            </a:extLst>
          </p:cNvPr>
          <p:cNvGraphicFramePr>
            <a:graphicFrameLocks noGrp="1"/>
          </p:cNvGraphicFramePr>
          <p:nvPr>
            <p:extLst>
              <p:ext uri="{D42A27DB-BD31-4B8C-83A1-F6EECF244321}">
                <p14:modId xmlns:p14="http://schemas.microsoft.com/office/powerpoint/2010/main" xmlns="" val="1876615470"/>
              </p:ext>
            </p:extLst>
          </p:nvPr>
        </p:nvGraphicFramePr>
        <p:xfrm>
          <a:off x="5762171" y="2731755"/>
          <a:ext cx="5744029" cy="2321308"/>
        </p:xfrm>
        <a:graphic>
          <a:graphicData uri="http://schemas.openxmlformats.org/drawingml/2006/table">
            <a:tbl>
              <a:tblPr firstRow="1" firstCol="1" bandRow="1">
                <a:tableStyleId>{ED083AE6-46FA-4A59-8FB0-9F97EB10719F}</a:tableStyleId>
              </a:tblPr>
              <a:tblGrid>
                <a:gridCol w="2042942">
                  <a:extLst>
                    <a:ext uri="{9D8B030D-6E8A-4147-A177-3AD203B41FA5}">
                      <a16:colId xmlns:a16="http://schemas.microsoft.com/office/drawing/2014/main" xmlns="" val="4048631425"/>
                    </a:ext>
                  </a:extLst>
                </a:gridCol>
                <a:gridCol w="3701087">
                  <a:extLst>
                    <a:ext uri="{9D8B030D-6E8A-4147-A177-3AD203B41FA5}">
                      <a16:colId xmlns:a16="http://schemas.microsoft.com/office/drawing/2014/main" xmlns="" val="2871727131"/>
                    </a:ext>
                  </a:extLst>
                </a:gridCol>
              </a:tblGrid>
              <a:tr h="0">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Câu</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b="1" dirty="0" err="1">
                          <a:solidFill>
                            <a:srgbClr val="0D0D0D"/>
                          </a:solidFill>
                          <a:effectLst/>
                          <a:latin typeface="Times New Roman" panose="02020603050405020304" pitchFamily="18" charset="0"/>
                          <a:cs typeface="Times New Roman" panose="02020603050405020304" pitchFamily="18" charset="0"/>
                        </a:rPr>
                        <a:t>Đáp</a:t>
                      </a:r>
                      <a:r>
                        <a:rPr lang="en-US" sz="3600" b="1" dirty="0">
                          <a:solidFill>
                            <a:srgbClr val="0D0D0D"/>
                          </a:solidFill>
                          <a:effectLst/>
                          <a:latin typeface="Times New Roman" panose="02020603050405020304" pitchFamily="18" charset="0"/>
                          <a:cs typeface="Times New Roman" panose="02020603050405020304" pitchFamily="18" charset="0"/>
                        </a:rPr>
                        <a:t> </a:t>
                      </a:r>
                      <a:r>
                        <a:rPr lang="en-US" sz="3600" b="1" dirty="0" err="1">
                          <a:solidFill>
                            <a:srgbClr val="0D0D0D"/>
                          </a:solidFill>
                          <a:effectLst/>
                          <a:latin typeface="Times New Roman" panose="02020603050405020304" pitchFamily="18" charset="0"/>
                          <a:cs typeface="Times New Roman" panose="02020603050405020304" pitchFamily="18" charset="0"/>
                        </a:rPr>
                        <a:t>án</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25490102"/>
                  </a:ext>
                </a:extLst>
              </a:tr>
              <a:tr h="0">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1</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48412674"/>
                  </a:ext>
                </a:extLst>
              </a:tr>
              <a:tr h="0">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35830763"/>
                  </a:ext>
                </a:extLst>
              </a:tr>
              <a:tr h="0">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b="1" dirty="0">
                          <a:solidFill>
                            <a:srgbClr val="0D0D0D"/>
                          </a:solidFill>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73655024"/>
                  </a:ext>
                </a:extLst>
              </a:tr>
            </a:tbl>
          </a:graphicData>
        </a:graphic>
      </p:graphicFrame>
    </p:spTree>
    <p:extLst>
      <p:ext uri="{BB962C8B-B14F-4D97-AF65-F5344CB8AC3E}">
        <p14:creationId xmlns:p14="http://schemas.microsoft.com/office/powerpoint/2010/main" xmlns="" val="42640243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6A20A06-7E38-48A5-A891-620624F07742}"/>
              </a:ext>
            </a:extLst>
          </p:cNvPr>
          <p:cNvSpPr txBox="1"/>
          <p:nvPr/>
        </p:nvSpPr>
        <p:spPr>
          <a:xfrm>
            <a:off x="660400" y="536257"/>
            <a:ext cx="10845800" cy="1077218"/>
          </a:xfrm>
          <a:prstGeom prst="rect">
            <a:avLst/>
          </a:prstGeom>
          <a:noFill/>
        </p:spPr>
        <p:txBody>
          <a:bodyPr wrap="square">
            <a:spAutoFit/>
          </a:bodyPr>
          <a:lstStyle/>
          <a:p>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Tìm</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hiểu</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văn</a:t>
            </a:r>
            <a:r>
              <a:rPr lang="en-US" sz="3200" dirty="0">
                <a:solidFill>
                  <a:srgbClr val="0070C0"/>
                </a:solidFill>
                <a:effectLst/>
                <a:latin typeface="Times New Roman" panose="02020603050405020304" pitchFamily="18" charset="0"/>
                <a:ea typeface="MS Mincho" panose="02020609040205080304" pitchFamily="49" charset="-128"/>
              </a:rPr>
              <a:t> </a:t>
            </a:r>
            <a:r>
              <a:rPr lang="en-US" sz="3200" dirty="0" err="1">
                <a:solidFill>
                  <a:srgbClr val="0070C0"/>
                </a:solidFill>
                <a:effectLst/>
                <a:latin typeface="Times New Roman" panose="02020603050405020304" pitchFamily="18" charset="0"/>
                <a:ea typeface="MS Mincho" panose="02020609040205080304" pitchFamily="49" charset="-128"/>
              </a:rPr>
              <a:t>bản</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i="1" dirty="0" err="1">
                <a:solidFill>
                  <a:srgbClr val="0070C0"/>
                </a:solidFill>
                <a:effectLst/>
                <a:latin typeface="Times New Roman" panose="02020603050405020304" pitchFamily="18" charset="0"/>
                <a:ea typeface="MS Mincho" panose="02020609040205080304" pitchFamily="49" charset="-128"/>
              </a:rPr>
              <a:t>Lễ</a:t>
            </a:r>
            <a:r>
              <a:rPr lang="en-US" sz="3200" b="1" i="1" dirty="0">
                <a:solidFill>
                  <a:srgbClr val="0070C0"/>
                </a:solidFill>
                <a:effectLst/>
                <a:latin typeface="Times New Roman" panose="02020603050405020304" pitchFamily="18" charset="0"/>
                <a:ea typeface="MS Mincho" panose="02020609040205080304" pitchFamily="49" charset="-128"/>
              </a:rPr>
              <a:t> </a:t>
            </a:r>
            <a:r>
              <a:rPr lang="en-US" sz="3200" b="1" i="1" dirty="0" err="1">
                <a:solidFill>
                  <a:srgbClr val="0070C0"/>
                </a:solidFill>
                <a:effectLst/>
                <a:latin typeface="Times New Roman" panose="02020603050405020304" pitchFamily="18" charset="0"/>
                <a:ea typeface="MS Mincho" panose="02020609040205080304" pitchFamily="49" charset="-128"/>
              </a:rPr>
              <a:t>hội</a:t>
            </a:r>
            <a:r>
              <a:rPr lang="en-US" sz="3200" b="1" i="1" dirty="0">
                <a:solidFill>
                  <a:srgbClr val="0070C0"/>
                </a:solidFill>
                <a:effectLst/>
                <a:latin typeface="Times New Roman" panose="02020603050405020304" pitchFamily="18" charset="0"/>
                <a:ea typeface="MS Mincho" panose="02020609040205080304" pitchFamily="49" charset="-128"/>
              </a:rPr>
              <a:t> Ok Om Bok” Theo </a:t>
            </a:r>
            <a:r>
              <a:rPr lang="en-US" sz="3200" b="1" i="1" dirty="0" err="1">
                <a:solidFill>
                  <a:srgbClr val="0070C0"/>
                </a:solidFill>
                <a:effectLst/>
                <a:latin typeface="Times New Roman" panose="02020603050405020304" pitchFamily="18" charset="0"/>
                <a:ea typeface="MS Mincho" panose="02020609040205080304" pitchFamily="49" charset="-128"/>
              </a:rPr>
              <a:t>Thạch</a:t>
            </a:r>
            <a:r>
              <a:rPr lang="en-US" sz="3200" b="1" i="1" dirty="0">
                <a:solidFill>
                  <a:srgbClr val="0070C0"/>
                </a:solidFill>
                <a:effectLst/>
                <a:latin typeface="Times New Roman" panose="02020603050405020304" pitchFamily="18" charset="0"/>
                <a:ea typeface="MS Mincho" panose="02020609040205080304" pitchFamily="49" charset="-128"/>
              </a:rPr>
              <a:t> </a:t>
            </a:r>
            <a:r>
              <a:rPr lang="en-US" sz="3200" b="1" i="1" dirty="0" err="1">
                <a:solidFill>
                  <a:srgbClr val="0070C0"/>
                </a:solidFill>
                <a:effectLst/>
                <a:latin typeface="Times New Roman" panose="02020603050405020304" pitchFamily="18" charset="0"/>
                <a:ea typeface="MS Mincho" panose="02020609040205080304" pitchFamily="49" charset="-128"/>
              </a:rPr>
              <a:t>Nhi</a:t>
            </a:r>
            <a:r>
              <a:rPr lang="en-US" sz="3200" b="1" i="1" dirty="0">
                <a:solidFill>
                  <a:srgbClr val="0070C0"/>
                </a:solidFill>
                <a:effectLst/>
                <a:latin typeface="Times New Roman" panose="02020603050405020304" pitchFamily="18" charset="0"/>
                <a:ea typeface="MS Mincho" panose="02020609040205080304" pitchFamily="49" charset="-128"/>
              </a:rPr>
              <a:t>, daidoanket.vn</a:t>
            </a:r>
            <a:r>
              <a:rPr lang="en-US" sz="3200" b="1" dirty="0">
                <a:solidFill>
                  <a:srgbClr val="0070C0"/>
                </a:solidFill>
                <a:effectLst/>
                <a:latin typeface="Times New Roman" panose="02020603050405020304" pitchFamily="18" charset="0"/>
                <a:ea typeface="MS Mincho" panose="02020609040205080304" pitchFamily="49" charset="-128"/>
              </a:rPr>
              <a:t>) - </a:t>
            </a:r>
            <a:r>
              <a:rPr lang="en-US" sz="3200" b="1" dirty="0" err="1">
                <a:solidFill>
                  <a:srgbClr val="0070C0"/>
                </a:solidFill>
                <a:effectLst/>
                <a:latin typeface="Times New Roman" panose="02020603050405020304" pitchFamily="18" charset="0"/>
                <a:ea typeface="MS Mincho" panose="02020609040205080304" pitchFamily="49" charset="-128"/>
              </a:rPr>
              <a:t>trang</a:t>
            </a:r>
            <a:r>
              <a:rPr lang="en-US" sz="3200" b="1" dirty="0">
                <a:solidFill>
                  <a:srgbClr val="0070C0"/>
                </a:solidFill>
                <a:effectLst/>
                <a:latin typeface="Times New Roman" panose="02020603050405020304" pitchFamily="18" charset="0"/>
                <a:ea typeface="MS Mincho" panose="02020609040205080304" pitchFamily="49" charset="-128"/>
              </a:rPr>
              <a:t> 116 – SGK</a:t>
            </a:r>
            <a:endParaRPr lang="en-US" sz="3200" dirty="0"/>
          </a:p>
        </p:txBody>
      </p:sp>
      <p:graphicFrame>
        <p:nvGraphicFramePr>
          <p:cNvPr id="4" name="Table 3">
            <a:extLst>
              <a:ext uri="{FF2B5EF4-FFF2-40B4-BE49-F238E27FC236}">
                <a16:creationId xmlns:a16="http://schemas.microsoft.com/office/drawing/2014/main" xmlns="" id="{3EB0B539-067F-448E-B8E2-55A1F9CC780A}"/>
              </a:ext>
            </a:extLst>
          </p:cNvPr>
          <p:cNvGraphicFramePr>
            <a:graphicFrameLocks noGrp="1"/>
          </p:cNvGraphicFramePr>
          <p:nvPr>
            <p:extLst>
              <p:ext uri="{D42A27DB-BD31-4B8C-83A1-F6EECF244321}">
                <p14:modId xmlns:p14="http://schemas.microsoft.com/office/powerpoint/2010/main" xmlns="" val="3926894390"/>
              </p:ext>
            </p:extLst>
          </p:nvPr>
        </p:nvGraphicFramePr>
        <p:xfrm>
          <a:off x="1212850" y="1934369"/>
          <a:ext cx="9740901" cy="2901635"/>
        </p:xfrm>
        <a:graphic>
          <a:graphicData uri="http://schemas.openxmlformats.org/drawingml/2006/table">
            <a:tbl>
              <a:tblPr firstRow="1" firstCol="1" bandRow="1">
                <a:tableStyleId>{ED083AE6-46FA-4A59-8FB0-9F97EB10719F}</a:tableStyleId>
              </a:tblPr>
              <a:tblGrid>
                <a:gridCol w="3464483">
                  <a:extLst>
                    <a:ext uri="{9D8B030D-6E8A-4147-A177-3AD203B41FA5}">
                      <a16:colId xmlns:a16="http://schemas.microsoft.com/office/drawing/2014/main" xmlns="" val="3797760519"/>
                    </a:ext>
                  </a:extLst>
                </a:gridCol>
                <a:gridCol w="6276418">
                  <a:extLst>
                    <a:ext uri="{9D8B030D-6E8A-4147-A177-3AD203B41FA5}">
                      <a16:colId xmlns:a16="http://schemas.microsoft.com/office/drawing/2014/main" xmlns="" val="17380934"/>
                    </a:ext>
                  </a:extLst>
                </a:gridCol>
              </a:tblGrid>
              <a:tr h="0">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Câu</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b="1">
                          <a:solidFill>
                            <a:srgbClr val="0D0D0D"/>
                          </a:solidFill>
                          <a:effectLst/>
                          <a:latin typeface="Times New Roman" panose="02020603050405020304" pitchFamily="18" charset="0"/>
                          <a:cs typeface="Times New Roman" panose="02020603050405020304" pitchFamily="18" charset="0"/>
                        </a:rPr>
                        <a:t>Đáp án</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59093085"/>
                  </a:ext>
                </a:extLst>
              </a:tr>
              <a:tr h="0">
                <a:tc>
                  <a:txBody>
                    <a:bodyPr/>
                    <a:lstStyle/>
                    <a:p>
                      <a:pPr algn="ctr">
                        <a:lnSpc>
                          <a:spcPct val="115000"/>
                        </a:lnSpc>
                        <a:spcBef>
                          <a:spcPts val="600"/>
                        </a:spcBef>
                        <a:spcAft>
                          <a:spcPts val="600"/>
                        </a:spcAft>
                      </a:pPr>
                      <a:r>
                        <a:rPr lang="en-US" sz="3600">
                          <a:solidFill>
                            <a:srgbClr val="0D0D0D"/>
                          </a:solidFill>
                          <a:effectLst/>
                          <a:latin typeface="Times New Roman" panose="02020603050405020304" pitchFamily="18" charset="0"/>
                          <a:cs typeface="Times New Roman" panose="02020603050405020304" pitchFamily="18" charset="0"/>
                        </a:rPr>
                        <a:t>1</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a:solidFill>
                            <a:srgbClr val="0D0D0D"/>
                          </a:solidFill>
                          <a:effectLst/>
                          <a:latin typeface="Times New Roman" panose="02020603050405020304" pitchFamily="18" charset="0"/>
                          <a:cs typeface="Times New Roman" panose="02020603050405020304" pitchFamily="18" charset="0"/>
                        </a:rPr>
                        <a:t>C</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83466779"/>
                  </a:ext>
                </a:extLst>
              </a:tr>
              <a:tr h="0">
                <a:tc>
                  <a:txBody>
                    <a:bodyPr/>
                    <a:lstStyle/>
                    <a:p>
                      <a:pPr algn="ctr">
                        <a:lnSpc>
                          <a:spcPct val="115000"/>
                        </a:lnSpc>
                        <a:spcBef>
                          <a:spcPts val="600"/>
                        </a:spcBef>
                        <a:spcAft>
                          <a:spcPts val="600"/>
                        </a:spcAft>
                      </a:pPr>
                      <a:r>
                        <a:rPr lang="en-US" sz="3600">
                          <a:solidFill>
                            <a:srgbClr val="0D0D0D"/>
                          </a:solidFill>
                          <a:effectLst/>
                          <a:latin typeface="Times New Roman" panose="02020603050405020304" pitchFamily="18" charset="0"/>
                          <a:cs typeface="Times New Roman" panose="02020603050405020304" pitchFamily="18" charset="0"/>
                        </a:rPr>
                        <a:t>2</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a:solidFill>
                            <a:srgbClr val="0D0D0D"/>
                          </a:solidFill>
                          <a:effectLst/>
                          <a:latin typeface="Times New Roman" panose="02020603050405020304" pitchFamily="18" charset="0"/>
                          <a:cs typeface="Times New Roman" panose="02020603050405020304" pitchFamily="18" charset="0"/>
                        </a:rPr>
                        <a:t>D</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99554611"/>
                  </a:ext>
                </a:extLst>
              </a:tr>
              <a:tr h="0">
                <a:tc>
                  <a:txBody>
                    <a:bodyPr/>
                    <a:lstStyle/>
                    <a:p>
                      <a:pPr algn="ctr">
                        <a:lnSpc>
                          <a:spcPct val="115000"/>
                        </a:lnSpc>
                        <a:spcBef>
                          <a:spcPts val="600"/>
                        </a:spcBef>
                        <a:spcAft>
                          <a:spcPts val="600"/>
                        </a:spcAft>
                      </a:pPr>
                      <a:r>
                        <a:rPr lang="en-US" sz="3600">
                          <a:solidFill>
                            <a:srgbClr val="0D0D0D"/>
                          </a:solidFill>
                          <a:effectLst/>
                          <a:latin typeface="Times New Roman" panose="02020603050405020304" pitchFamily="18" charset="0"/>
                          <a:cs typeface="Times New Roman" panose="02020603050405020304" pitchFamily="18" charset="0"/>
                        </a:rPr>
                        <a:t>3</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a:solidFill>
                            <a:srgbClr val="0D0D0D"/>
                          </a:solidFill>
                          <a:effectLst/>
                          <a:latin typeface="Times New Roman" panose="02020603050405020304" pitchFamily="18" charset="0"/>
                          <a:cs typeface="Times New Roman" panose="02020603050405020304" pitchFamily="18" charset="0"/>
                        </a:rPr>
                        <a:t>A</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85782497"/>
                  </a:ext>
                </a:extLst>
              </a:tr>
              <a:tr h="0">
                <a:tc>
                  <a:txBody>
                    <a:bodyPr/>
                    <a:lstStyle/>
                    <a:p>
                      <a:pPr algn="ctr">
                        <a:lnSpc>
                          <a:spcPct val="115000"/>
                        </a:lnSpc>
                        <a:spcBef>
                          <a:spcPts val="600"/>
                        </a:spcBef>
                        <a:spcAft>
                          <a:spcPts val="600"/>
                        </a:spcAft>
                      </a:pPr>
                      <a:r>
                        <a:rPr lang="en-US" sz="3600">
                          <a:solidFill>
                            <a:srgbClr val="0D0D0D"/>
                          </a:solidFill>
                          <a:effectLst/>
                          <a:latin typeface="Times New Roman" panose="02020603050405020304" pitchFamily="18" charset="0"/>
                          <a:cs typeface="Times New Roman" panose="02020603050405020304" pitchFamily="18" charset="0"/>
                        </a:rPr>
                        <a:t>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600" dirty="0">
                          <a:solidFill>
                            <a:srgbClr val="0D0D0D"/>
                          </a:solidFill>
                          <a:effectLst/>
                          <a:latin typeface="Times New Roman" panose="02020603050405020304" pitchFamily="18" charset="0"/>
                          <a:cs typeface="Times New Roman" panose="02020603050405020304" pitchFamily="18" charset="0"/>
                        </a:rPr>
                        <a:t>a, c, d, e, g, </a:t>
                      </a:r>
                      <a:r>
                        <a:rPr lang="en-US" sz="3600" dirty="0" err="1">
                          <a:solidFill>
                            <a:srgbClr val="0D0D0D"/>
                          </a:solidFill>
                          <a:effectLst/>
                          <a:latin typeface="Times New Roman" panose="02020603050405020304" pitchFamily="18" charset="0"/>
                          <a:cs typeface="Times New Roman" panose="02020603050405020304" pitchFamily="18" charset="0"/>
                        </a:rPr>
                        <a:t>i</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9479776"/>
                  </a:ext>
                </a:extLst>
              </a:tr>
            </a:tbl>
          </a:graphicData>
        </a:graphic>
      </p:graphicFrame>
    </p:spTree>
    <p:extLst>
      <p:ext uri="{BB962C8B-B14F-4D97-AF65-F5344CB8AC3E}">
        <p14:creationId xmlns:p14="http://schemas.microsoft.com/office/powerpoint/2010/main" xmlns="" val="1189543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0FA27539-4286-4FA8-9DA6-7CF237447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3" name="Picture 32">
            <a:extLst>
              <a:ext uri="{FF2B5EF4-FFF2-40B4-BE49-F238E27FC236}">
                <a16:creationId xmlns:a16="http://schemas.microsoft.com/office/drawing/2014/main" xmlns="" id="{904F7AA3-89C5-44C9-AE96-1728EAE44EC2}"/>
              </a:ext>
            </a:extLst>
          </p:cNvPr>
          <p:cNvPicPr>
            <a:picLocks noChangeAspect="1"/>
          </p:cNvPicPr>
          <p:nvPr/>
        </p:nvPicPr>
        <p:blipFill rotWithShape="1">
          <a:blip r:embed="rId2"/>
          <a:srcRect l="13479" r="20129" b="-2"/>
          <a:stretch/>
        </p:blipFill>
        <p:spPr>
          <a:xfrm>
            <a:off x="20" y="10"/>
            <a:ext cx="6111518" cy="6857990"/>
          </a:xfrm>
          <a:prstGeom prst="rect">
            <a:avLst/>
          </a:prstGeom>
        </p:spPr>
      </p:pic>
      <p:cxnSp>
        <p:nvCxnSpPr>
          <p:cNvPr id="40" name="Straight Connector 39">
            <a:extLst>
              <a:ext uri="{FF2B5EF4-FFF2-40B4-BE49-F238E27FC236}">
                <a16:creationId xmlns:a16="http://schemas.microsoft.com/office/drawing/2014/main" xmlns="" id="{C5E74535-9C0E-4211-B088-610AD56262A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81769"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xmlns="" id="{06C80C86-7EC9-4502-96C5-BE60FA2D9946}"/>
              </a:ext>
            </a:extLst>
          </p:cNvPr>
          <p:cNvGraphicFramePr>
            <a:graphicFrameLocks noGrp="1"/>
          </p:cNvGraphicFramePr>
          <p:nvPr>
            <p:extLst>
              <p:ext uri="{D42A27DB-BD31-4B8C-83A1-F6EECF244321}">
                <p14:modId xmlns:p14="http://schemas.microsoft.com/office/powerpoint/2010/main" xmlns="" val="3832472255"/>
              </p:ext>
            </p:extLst>
          </p:nvPr>
        </p:nvGraphicFramePr>
        <p:xfrm>
          <a:off x="6432719" y="1806712"/>
          <a:ext cx="5234900" cy="2839403"/>
        </p:xfrm>
        <a:graphic>
          <a:graphicData uri="http://schemas.openxmlformats.org/drawingml/2006/table">
            <a:tbl>
              <a:tblPr firstRow="1" bandRow="1">
                <a:tableStyleId>{5C22544A-7EE6-4342-B048-85BDC9FD1C3A}</a:tableStyleId>
              </a:tblPr>
              <a:tblGrid>
                <a:gridCol w="2617450">
                  <a:extLst>
                    <a:ext uri="{9D8B030D-6E8A-4147-A177-3AD203B41FA5}">
                      <a16:colId xmlns:a16="http://schemas.microsoft.com/office/drawing/2014/main" xmlns="" val="913697092"/>
                    </a:ext>
                  </a:extLst>
                </a:gridCol>
                <a:gridCol w="2617450">
                  <a:extLst>
                    <a:ext uri="{9D8B030D-6E8A-4147-A177-3AD203B41FA5}">
                      <a16:colId xmlns:a16="http://schemas.microsoft.com/office/drawing/2014/main" xmlns="" val="1984546645"/>
                    </a:ext>
                  </a:extLst>
                </a:gridCol>
              </a:tblGrid>
              <a:tr h="370840">
                <a:tc>
                  <a:txBody>
                    <a:bodyPr/>
                    <a:lstStyle/>
                    <a:p>
                      <a:r>
                        <a:rPr lang="en-US" sz="4000" dirty="0" err="1">
                          <a:solidFill>
                            <a:srgbClr val="0D0D0D"/>
                          </a:solidFill>
                          <a:effectLst/>
                          <a:latin typeface="Times New Roman" panose="02020603050405020304" pitchFamily="18" charset="0"/>
                          <a:ea typeface="MS Mincho" panose="02020609040205080304" pitchFamily="49" charset="-128"/>
                        </a:rPr>
                        <a:t>Nhóm</a:t>
                      </a:r>
                      <a:r>
                        <a:rPr lang="en-US" sz="4000" dirty="0">
                          <a:solidFill>
                            <a:srgbClr val="0D0D0D"/>
                          </a:solidFill>
                          <a:effectLst/>
                          <a:latin typeface="Times New Roman" panose="02020603050405020304" pitchFamily="18" charset="0"/>
                          <a:ea typeface="MS Mincho" panose="02020609040205080304" pitchFamily="49" charset="-128"/>
                        </a:rPr>
                        <a:t> 1,2</a:t>
                      </a:r>
                      <a:endParaRPr lang="en-US" sz="4000" dirty="0"/>
                    </a:p>
                  </a:txBody>
                  <a:tcPr/>
                </a:tc>
                <a:tc>
                  <a:txBody>
                    <a:bodyPr/>
                    <a:lstStyle/>
                    <a:p>
                      <a:r>
                        <a:rPr lang="en-US" sz="4000" dirty="0" err="1">
                          <a:solidFill>
                            <a:srgbClr val="0D0D0D"/>
                          </a:solidFill>
                          <a:effectLst/>
                          <a:latin typeface="Times New Roman" panose="02020603050405020304" pitchFamily="18" charset="0"/>
                          <a:ea typeface="MS Mincho" panose="02020609040205080304" pitchFamily="49" charset="-128"/>
                        </a:rPr>
                        <a:t>Nhóm</a:t>
                      </a:r>
                      <a:r>
                        <a:rPr lang="en-US" sz="4000" dirty="0">
                          <a:solidFill>
                            <a:srgbClr val="0D0D0D"/>
                          </a:solidFill>
                          <a:effectLst/>
                          <a:latin typeface="Times New Roman" panose="02020603050405020304" pitchFamily="18" charset="0"/>
                          <a:ea typeface="MS Mincho" panose="02020609040205080304" pitchFamily="49" charset="-128"/>
                        </a:rPr>
                        <a:t> 3, 4</a:t>
                      </a:r>
                      <a:endParaRPr lang="en-US" sz="4000" dirty="0"/>
                    </a:p>
                  </a:txBody>
                  <a:tcPr/>
                </a:tc>
                <a:extLst>
                  <a:ext uri="{0D108BD9-81ED-4DB2-BD59-A6C34878D82A}">
                    <a16:rowId xmlns:a16="http://schemas.microsoft.com/office/drawing/2014/main" xmlns="" val="3484292755"/>
                  </a:ext>
                </a:extLst>
              </a:tr>
              <a:tr h="370840">
                <a:tc>
                  <a:txBody>
                    <a:bodyPr/>
                    <a:lstStyle/>
                    <a:p>
                      <a:pPr>
                        <a:lnSpc>
                          <a:spcPct val="115000"/>
                        </a:lnSpc>
                        <a:spcBef>
                          <a:spcPts val="600"/>
                        </a:spcBef>
                        <a:spcAft>
                          <a:spcPts val="600"/>
                        </a:spcAft>
                        <a:tabLst>
                          <a:tab pos="1386840" algn="l"/>
                        </a:tabLst>
                      </a:pPr>
                      <a:r>
                        <a:rPr lang="en-US" sz="4000" dirty="0" err="1">
                          <a:solidFill>
                            <a:srgbClr val="0D0D0D"/>
                          </a:solidFill>
                          <a:effectLst/>
                          <a:latin typeface="Times New Roman" panose="02020603050405020304" pitchFamily="18" charset="0"/>
                          <a:ea typeface="MS Mincho" panose="02020609040205080304" pitchFamily="49" charset="-128"/>
                        </a:rPr>
                        <a:t>Thảo</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luận</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các</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câu</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hỏi</a:t>
                      </a:r>
                      <a:r>
                        <a:rPr lang="en-US" sz="4000" dirty="0">
                          <a:solidFill>
                            <a:srgbClr val="0D0D0D"/>
                          </a:solidFill>
                          <a:effectLst/>
                          <a:latin typeface="Times New Roman" panose="02020603050405020304" pitchFamily="18" charset="0"/>
                          <a:ea typeface="MS Mincho" panose="02020609040205080304" pitchFamily="49" charset="-128"/>
                        </a:rPr>
                        <a:t> 5, 6</a:t>
                      </a:r>
                      <a:endParaRPr lang="en-US" sz="4000" dirty="0">
                        <a:effectLst/>
                        <a:latin typeface="Times New Roman" panose="02020603050405020304" pitchFamily="18" charset="0"/>
                        <a:ea typeface="Times New Roman" panose="02020603050405020304" pitchFamily="18" charset="0"/>
                      </a:endParaRPr>
                    </a:p>
                  </a:txBody>
                  <a:tcPr/>
                </a:tc>
                <a:tc>
                  <a:txBody>
                    <a:bodyPr/>
                    <a:lstStyle/>
                    <a:p>
                      <a:pPr>
                        <a:lnSpc>
                          <a:spcPct val="115000"/>
                        </a:lnSpc>
                        <a:spcBef>
                          <a:spcPts val="600"/>
                        </a:spcBef>
                        <a:spcAft>
                          <a:spcPts val="600"/>
                        </a:spcAft>
                        <a:tabLst>
                          <a:tab pos="1386840" algn="l"/>
                        </a:tabLst>
                      </a:pPr>
                      <a:r>
                        <a:rPr lang="en-US" sz="4000" dirty="0" err="1">
                          <a:solidFill>
                            <a:srgbClr val="0D0D0D"/>
                          </a:solidFill>
                          <a:effectLst/>
                          <a:latin typeface="Times New Roman" panose="02020603050405020304" pitchFamily="18" charset="0"/>
                          <a:ea typeface="MS Mincho" panose="02020609040205080304" pitchFamily="49" charset="-128"/>
                        </a:rPr>
                        <a:t>Thảo</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luận</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các</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câu</a:t>
                      </a:r>
                      <a:r>
                        <a:rPr lang="en-US" sz="4000" dirty="0">
                          <a:solidFill>
                            <a:srgbClr val="0D0D0D"/>
                          </a:solidFill>
                          <a:effectLst/>
                          <a:latin typeface="Times New Roman" panose="02020603050405020304" pitchFamily="18" charset="0"/>
                          <a:ea typeface="MS Mincho" panose="02020609040205080304" pitchFamily="49" charset="-128"/>
                        </a:rPr>
                        <a:t> </a:t>
                      </a:r>
                      <a:r>
                        <a:rPr lang="en-US" sz="4000" dirty="0" err="1">
                          <a:solidFill>
                            <a:srgbClr val="0D0D0D"/>
                          </a:solidFill>
                          <a:effectLst/>
                          <a:latin typeface="Times New Roman" panose="02020603050405020304" pitchFamily="18" charset="0"/>
                          <a:ea typeface="MS Mincho" panose="02020609040205080304" pitchFamily="49" charset="-128"/>
                        </a:rPr>
                        <a:t>hỏi</a:t>
                      </a:r>
                      <a:r>
                        <a:rPr lang="en-US" sz="4000" dirty="0">
                          <a:solidFill>
                            <a:srgbClr val="0D0D0D"/>
                          </a:solidFill>
                          <a:effectLst/>
                          <a:latin typeface="Times New Roman" panose="02020603050405020304" pitchFamily="18" charset="0"/>
                          <a:ea typeface="MS Mincho" panose="02020609040205080304" pitchFamily="49" charset="-128"/>
                        </a:rPr>
                        <a:t> 8, 9</a:t>
                      </a:r>
                      <a:endParaRPr lang="en-US" sz="4000"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xmlns="" val="738797743"/>
                  </a:ext>
                </a:extLst>
              </a:tr>
            </a:tbl>
          </a:graphicData>
        </a:graphic>
      </p:graphicFrame>
      <p:sp>
        <p:nvSpPr>
          <p:cNvPr id="5" name="Callout: Down Arrow 4">
            <a:extLst>
              <a:ext uri="{FF2B5EF4-FFF2-40B4-BE49-F238E27FC236}">
                <a16:creationId xmlns:a16="http://schemas.microsoft.com/office/drawing/2014/main" xmlns="" id="{60A5CC63-D79D-45F4-AE1F-CAFE8CD843EE}"/>
              </a:ext>
            </a:extLst>
          </p:cNvPr>
          <p:cNvSpPr/>
          <p:nvPr/>
        </p:nvSpPr>
        <p:spPr>
          <a:xfrm>
            <a:off x="6787754" y="261257"/>
            <a:ext cx="4524829" cy="1346042"/>
          </a:xfrm>
          <a:prstGeom prst="downArrowCallout">
            <a:avLst>
              <a:gd name="adj1" fmla="val 42857"/>
              <a:gd name="adj2" fmla="val 45536"/>
              <a:gd name="adj3" fmla="val 25000"/>
              <a:gd name="adj4" fmla="val 6497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THẢO LUẬN NHÓM</a:t>
            </a:r>
          </a:p>
        </p:txBody>
      </p:sp>
      <p:sp>
        <p:nvSpPr>
          <p:cNvPr id="6" name="Hexagon 5">
            <a:extLst>
              <a:ext uri="{FF2B5EF4-FFF2-40B4-BE49-F238E27FC236}">
                <a16:creationId xmlns:a16="http://schemas.microsoft.com/office/drawing/2014/main" xmlns="" id="{DA3C5777-7D07-4D2E-B37C-6E4035EE5BD7}"/>
              </a:ext>
            </a:extLst>
          </p:cNvPr>
          <p:cNvSpPr/>
          <p:nvPr/>
        </p:nvSpPr>
        <p:spPr>
          <a:xfrm>
            <a:off x="6270693" y="4946815"/>
            <a:ext cx="5762151" cy="1777997"/>
          </a:xfrm>
          <a:prstGeom prst="hexagon">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Bef>
                <a:spcPts val="600"/>
              </a:spcBef>
              <a:spcAft>
                <a:spcPts val="600"/>
              </a:spcAft>
              <a:buClr>
                <a:srgbClr val="0D0D0D"/>
              </a:buClr>
              <a:buSzPts val="1400"/>
              <a:tabLst>
                <a:tab pos="1386840" algn="l"/>
              </a:tabLst>
            </a:pPr>
            <a:r>
              <a:rPr lang="en-US" sz="4000" b="1" dirty="0" err="1">
                <a:solidFill>
                  <a:schemeClr val="bg1"/>
                </a:solidFill>
                <a:effectLst/>
                <a:latin typeface="Times New Roman" panose="02020603050405020304" pitchFamily="18" charset="0"/>
                <a:ea typeface="MS Mincho" panose="02020609040205080304" pitchFamily="49" charset="-128"/>
              </a:rPr>
              <a:t>Cá</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nhân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tự</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trả</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lời</a:t>
            </a:r>
            <a:r>
              <a:rPr lang="en-US" sz="4000" dirty="0">
                <a:solidFill>
                  <a:schemeClr val="bg1"/>
                </a:solidFill>
                <a:effectLst/>
                <a:latin typeface="Times New Roman" panose="02020603050405020304" pitchFamily="18" charset="0"/>
                <a:ea typeface="MS Mincho" panose="02020609040205080304" pitchFamily="49" charset="-128"/>
              </a:rPr>
              <a:t> </a:t>
            </a:r>
            <a:r>
              <a:rPr lang="en-US" sz="4000" dirty="0" err="1">
                <a:solidFill>
                  <a:schemeClr val="bg1"/>
                </a:solidFill>
                <a:effectLst/>
                <a:latin typeface="Times New Roman" panose="02020603050405020304" pitchFamily="18" charset="0"/>
                <a:ea typeface="MS Mincho" panose="02020609040205080304" pitchFamily="49" charset="-128"/>
              </a:rPr>
              <a:t>các</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a:t>
            </a:r>
            <a:r>
              <a:rPr lang="en-US" sz="4000" dirty="0" err="1">
                <a:solidFill>
                  <a:schemeClr val="bg1"/>
                </a:solidFill>
                <a:effectLst/>
                <a:latin typeface="Times New Roman" panose="02020603050405020304" pitchFamily="18" charset="0"/>
                <a:ea typeface="MS Mincho" panose="02020609040205080304" pitchFamily="49" charset="-128"/>
              </a:rPr>
              <a:t>âu</a:t>
            </a:r>
            <a:r>
              <a:rPr lang="en-US" sz="4000" dirty="0">
                <a:solidFill>
                  <a:schemeClr val="bg1"/>
                </a:solidFill>
                <a:effectLst/>
                <a:latin typeface="Times New Roman" panose="02020603050405020304" pitchFamily="18" charset="0"/>
                <a:ea typeface="MS Mincho" panose="02020609040205080304" pitchFamily="49" charset="-128"/>
              </a:rPr>
              <a:t> </a:t>
            </a:r>
            <a:r>
              <a:rPr lang="en-US" sz="4000" dirty="0" err="1">
                <a:solidFill>
                  <a:schemeClr val="bg1"/>
                </a:solidFill>
                <a:effectLst/>
                <a:latin typeface="Times New Roman" panose="02020603050405020304" pitchFamily="18" charset="0"/>
                <a:ea typeface="MS Mincho" panose="02020609040205080304" pitchFamily="49" charset="-128"/>
              </a:rPr>
              <a:t>hỏi</a:t>
            </a:r>
            <a:r>
              <a:rPr lang="en-US" sz="4000" dirty="0">
                <a:solidFill>
                  <a:schemeClr val="bg1"/>
                </a:solidFill>
                <a:effectLst/>
                <a:latin typeface="Times New Roman" panose="02020603050405020304" pitchFamily="18" charset="0"/>
                <a:ea typeface="MS Mincho" panose="02020609040205080304" pitchFamily="49" charset="-128"/>
              </a:rPr>
              <a:t> 7, 10.</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85167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FFFA1DB-B088-4B76-BE10-0172EBEC0AB8}"/>
              </a:ext>
            </a:extLst>
          </p:cNvPr>
          <p:cNvSpPr txBox="1"/>
          <p:nvPr/>
        </p:nvSpPr>
        <p:spPr>
          <a:xfrm>
            <a:off x="498928" y="947711"/>
            <a:ext cx="11168743" cy="4962577"/>
          </a:xfrm>
          <a:prstGeom prst="rect">
            <a:avLst/>
          </a:prstGeom>
          <a:noFill/>
        </p:spPr>
        <p:txBody>
          <a:bodyPr wrap="square">
            <a:spAutoFit/>
          </a:bodyPr>
          <a:lstStyle/>
          <a:p>
            <a:pPr>
              <a:lnSpc>
                <a:spcPct val="115000"/>
              </a:lnSpc>
              <a:spcBef>
                <a:spcPts val="600"/>
              </a:spcBef>
              <a:spcAft>
                <a:spcPts val="600"/>
              </a:spcAft>
            </a:pPr>
            <a:r>
              <a:rPr lang="en-US" sz="3600" b="1" dirty="0" err="1">
                <a:solidFill>
                  <a:srgbClr val="0070C0"/>
                </a:solidFill>
                <a:effectLst/>
                <a:latin typeface="Times New Roman" panose="02020603050405020304" pitchFamily="18" charset="0"/>
                <a:ea typeface="Times New Roman" panose="02020603050405020304" pitchFamily="18" charset="0"/>
              </a:rPr>
              <a:t>Câu</a:t>
            </a:r>
            <a:r>
              <a:rPr lang="en-US" sz="3600" b="1" dirty="0">
                <a:solidFill>
                  <a:srgbClr val="0070C0"/>
                </a:solidFill>
                <a:effectLst/>
                <a:latin typeface="Times New Roman" panose="02020603050405020304" pitchFamily="18" charset="0"/>
                <a:ea typeface="Times New Roman" panose="02020603050405020304" pitchFamily="18" charset="0"/>
              </a:rPr>
              <a:t> 5: </a:t>
            </a:r>
            <a:r>
              <a:rPr lang="en-US" sz="3600" b="1" dirty="0" err="1">
                <a:solidFill>
                  <a:srgbClr val="000000"/>
                </a:solidFill>
                <a:effectLst/>
                <a:latin typeface="Times New Roman" panose="02020603050405020304" pitchFamily="18" charset="0"/>
                <a:ea typeface="Times New Roman" panose="02020603050405020304" pitchFamily="18" charset="0"/>
              </a:rPr>
              <a:t>Đề</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tài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của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văn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bản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trên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là</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gì</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Dựa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vào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yếu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tố</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nào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để</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nhận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biết</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điều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đó</a:t>
            </a:r>
            <a:r>
              <a:rPr lang="en-US" sz="3600" b="1"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600" b="1" dirty="0" err="1">
                <a:solidFill>
                  <a:srgbClr val="363636"/>
                </a:solidFill>
                <a:effectLst/>
                <a:latin typeface="Times New Roman" panose="02020603050405020304" pitchFamily="18" charset="0"/>
                <a:ea typeface="Times New Roman" panose="02020603050405020304" pitchFamily="18" charset="0"/>
              </a:rPr>
              <a:t>Trả</a:t>
            </a:r>
            <a:r>
              <a:rPr lang="en-US" sz="3600" b="1" dirty="0">
                <a:solidFill>
                  <a:srgbClr val="363636"/>
                </a:solidFill>
                <a:effectLst/>
                <a:latin typeface="Times New Roman" panose="02020603050405020304" pitchFamily="18" charset="0"/>
                <a:ea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rPr>
              <a:t>lời</a:t>
            </a:r>
            <a:endParaRPr lang="en-US" sz="3600" dirty="0">
              <a:effectLst/>
              <a:latin typeface="Times New Roman" panose="02020603050405020304" pitchFamily="18" charset="0"/>
              <a:ea typeface="Times New Roman" panose="02020603050405020304" pitchFamily="18" charset="0"/>
            </a:endParaRPr>
          </a:p>
          <a:p>
            <a:pPr marL="571500" indent="-571500" algn="just">
              <a:lnSpc>
                <a:spcPct val="115000"/>
              </a:lnSpc>
              <a:spcBef>
                <a:spcPts val="600"/>
              </a:spcBef>
              <a:spcAft>
                <a:spcPts val="600"/>
              </a:spcAft>
              <a:buFont typeface="Wingdings" panose="05000000000000000000" pitchFamily="2" charset="2"/>
              <a:buChar char="v"/>
            </a:pPr>
            <a:r>
              <a:rPr lang="en-US" sz="3600" dirty="0" err="1">
                <a:solidFill>
                  <a:srgbClr val="000000"/>
                </a:solidFill>
                <a:effectLst/>
                <a:latin typeface="Times New Roman" panose="02020603050405020304" pitchFamily="18" charset="0"/>
                <a:ea typeface="Times New Roman" panose="02020603050405020304" pitchFamily="18" charset="0"/>
              </a:rPr>
              <a:t>Đề</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tài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Viết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lễ</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hội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gian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cụ</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lễ</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hội</a:t>
            </a:r>
            <a:r>
              <a:rPr lang="en-US" sz="3600" dirty="0">
                <a:solidFill>
                  <a:srgbClr val="000000"/>
                </a:solidFill>
                <a:effectLst/>
                <a:latin typeface="Times New Roman" panose="02020603050405020304" pitchFamily="18" charset="0"/>
                <a:ea typeface="Times New Roman" panose="02020603050405020304" pitchFamily="18" charset="0"/>
              </a:rPr>
              <a:t> Ok Om Bok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đồng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rPr>
              <a:t> Khmer Nam </a:t>
            </a:r>
            <a:r>
              <a:rPr lang="en-US" sz="3600" dirty="0" err="1">
                <a:solidFill>
                  <a:srgbClr val="000000"/>
                </a:solidFill>
                <a:effectLst/>
                <a:latin typeface="Times New Roman" panose="02020603050405020304" pitchFamily="18" charset="0"/>
                <a:ea typeface="Times New Roman" panose="02020603050405020304" pitchFamily="18" charset="0"/>
              </a:rPr>
              <a:t>Bộ</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571500" indent="-571500">
              <a:lnSpc>
                <a:spcPct val="115000"/>
              </a:lnSpc>
              <a:spcBef>
                <a:spcPts val="600"/>
              </a:spcBef>
              <a:spcAft>
                <a:spcPts val="600"/>
              </a:spcAft>
              <a:buFont typeface="Wingdings" panose="05000000000000000000" pitchFamily="2" charset="2"/>
              <a:buChar char="v"/>
            </a:pPr>
            <a:r>
              <a:rPr lang="vi-VN" sz="3600" dirty="0">
                <a:solidFill>
                  <a:srgbClr val="000000"/>
                </a:solidFill>
                <a:effectLst/>
                <a:latin typeface="Times New Roman" panose="02020603050405020304" pitchFamily="18" charset="0"/>
                <a:ea typeface="Times New Roman" panose="02020603050405020304" pitchFamily="18" charset="0"/>
              </a:rPr>
              <a:t>Dấu hiệu nhận biết: Qua nhan đề và các thông tin trong vă</a:t>
            </a:r>
            <a:r>
              <a:rPr lang="en-US" sz="3600" dirty="0">
                <a:solidFill>
                  <a:srgbClr val="000000"/>
                </a:solidFill>
                <a:effectLst/>
                <a:latin typeface="Times New Roman" panose="02020603050405020304" pitchFamily="18" charset="0"/>
                <a:ea typeface="Times New Roman" panose="02020603050405020304" pitchFamily="18" charset="0"/>
              </a:rPr>
              <a:t>n </a:t>
            </a:r>
            <a:r>
              <a:rPr lang="en-US" sz="3600" dirty="0" err="1">
                <a:solidFill>
                  <a:srgbClr val="000000"/>
                </a:solidFill>
                <a:effectLst/>
                <a:latin typeface="Times New Roman" panose="02020603050405020304" pitchFamily="18" charset="0"/>
                <a:ea typeface="Times New Roman" panose="02020603050405020304" pitchFamily="18" charset="0"/>
              </a:rPr>
              <a:t>bản</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975755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exagon 16">
            <a:extLst>
              <a:ext uri="{FF2B5EF4-FFF2-40B4-BE49-F238E27FC236}">
                <a16:creationId xmlns:a16="http://schemas.microsoft.com/office/drawing/2014/main" xmlns="" id="{50E8CFAF-5E05-4722-AB95-E2EC7E6B731F}"/>
              </a:ext>
            </a:extLst>
          </p:cNvPr>
          <p:cNvSpPr/>
          <p:nvPr/>
        </p:nvSpPr>
        <p:spPr>
          <a:xfrm>
            <a:off x="246743" y="367919"/>
            <a:ext cx="595085" cy="523221"/>
          </a:xfrm>
          <a:prstGeom prst="hexagon">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474B64C3-C033-49D6-BA92-76C0C1391639}"/>
              </a:ext>
            </a:extLst>
          </p:cNvPr>
          <p:cNvSpPr txBox="1"/>
          <p:nvPr/>
        </p:nvSpPr>
        <p:spPr>
          <a:xfrm>
            <a:off x="397029" y="326191"/>
            <a:ext cx="1186786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 TÌM HIỂU CHUNG VỀ THUYẾT TRÌNH VỀ MỘT ĐỊA CHỈ VĂN HOÁ</a:t>
            </a:r>
          </a:p>
        </p:txBody>
      </p:sp>
      <p:grpSp>
        <p:nvGrpSpPr>
          <p:cNvPr id="26" name="Group 25">
            <a:extLst>
              <a:ext uri="{FF2B5EF4-FFF2-40B4-BE49-F238E27FC236}">
                <a16:creationId xmlns:a16="http://schemas.microsoft.com/office/drawing/2014/main" xmlns="" id="{343A24E5-F58B-40F9-9B86-3F30BAA265E3}"/>
              </a:ext>
            </a:extLst>
          </p:cNvPr>
          <p:cNvGrpSpPr/>
          <p:nvPr/>
        </p:nvGrpSpPr>
        <p:grpSpPr>
          <a:xfrm>
            <a:off x="6209169" y="1151608"/>
            <a:ext cx="5008368" cy="5180788"/>
            <a:chOff x="6690146" y="1151608"/>
            <a:chExt cx="5008368" cy="5180788"/>
          </a:xfrm>
        </p:grpSpPr>
        <p:grpSp>
          <p:nvGrpSpPr>
            <p:cNvPr id="23" name="Group 22">
              <a:extLst>
                <a:ext uri="{FF2B5EF4-FFF2-40B4-BE49-F238E27FC236}">
                  <a16:creationId xmlns:a16="http://schemas.microsoft.com/office/drawing/2014/main" xmlns="" id="{4D74604B-5449-4CD8-A4E3-7DE15236B89F}"/>
                </a:ext>
              </a:extLst>
            </p:cNvPr>
            <p:cNvGrpSpPr/>
            <p:nvPr/>
          </p:nvGrpSpPr>
          <p:grpSpPr>
            <a:xfrm>
              <a:off x="6690146" y="1151608"/>
              <a:ext cx="5008368" cy="5180788"/>
              <a:chOff x="5713700" y="1464408"/>
              <a:chExt cx="3685032" cy="5529384"/>
            </a:xfrm>
          </p:grpSpPr>
          <p:grpSp>
            <p:nvGrpSpPr>
              <p:cNvPr id="9" name="Group 8">
                <a:extLst>
                  <a:ext uri="{FF2B5EF4-FFF2-40B4-BE49-F238E27FC236}">
                    <a16:creationId xmlns:a16="http://schemas.microsoft.com/office/drawing/2014/main" xmlns="" id="{E29CC255-A1A1-4ABF-BAE7-5396932EE881}"/>
                  </a:ext>
                </a:extLst>
              </p:cNvPr>
              <p:cNvGrpSpPr/>
              <p:nvPr/>
            </p:nvGrpSpPr>
            <p:grpSpPr>
              <a:xfrm>
                <a:off x="5713700" y="1464408"/>
                <a:ext cx="3685032" cy="5529384"/>
                <a:chOff x="4442112" y="664308"/>
                <a:chExt cx="3685032" cy="5529384"/>
              </a:xfrm>
            </p:grpSpPr>
            <p:pic>
              <p:nvPicPr>
                <p:cNvPr id="10" name="Picture 9">
                  <a:extLst>
                    <a:ext uri="{FF2B5EF4-FFF2-40B4-BE49-F238E27FC236}">
                      <a16:creationId xmlns:a16="http://schemas.microsoft.com/office/drawing/2014/main" xmlns="" id="{AB6D349F-EADC-435F-B3DE-86832AABEE4E}"/>
                    </a:ext>
                  </a:extLst>
                </p:cNvPr>
                <p:cNvPicPr>
                  <a:picLocks noChangeAspect="1"/>
                </p:cNvPicPr>
                <p:nvPr/>
              </p:nvPicPr>
              <p:blipFill>
                <a:blip r:embed="rId2"/>
                <a:stretch>
                  <a:fillRect/>
                </a:stretch>
              </p:blipFill>
              <p:spPr>
                <a:xfrm>
                  <a:off x="4442112" y="664308"/>
                  <a:ext cx="3685032" cy="5529384"/>
                </a:xfrm>
                <a:prstGeom prst="rect">
                  <a:avLst/>
                </a:prstGeom>
              </p:spPr>
            </p:pic>
            <p:sp>
              <p:nvSpPr>
                <p:cNvPr id="13" name="Arrow: Chevron 12">
                  <a:extLst>
                    <a:ext uri="{FF2B5EF4-FFF2-40B4-BE49-F238E27FC236}">
                      <a16:creationId xmlns:a16="http://schemas.microsoft.com/office/drawing/2014/main" xmlns="" id="{DFD29359-F1E7-470C-A4CD-3564CDF8B26C}"/>
                    </a:ext>
                  </a:extLst>
                </p:cNvPr>
                <p:cNvSpPr/>
                <p:nvPr/>
              </p:nvSpPr>
              <p:spPr>
                <a:xfrm rot="5400000">
                  <a:off x="6025123" y="1455992"/>
                  <a:ext cx="408076" cy="937357"/>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Arrow: Chevron 17">
                <a:extLst>
                  <a:ext uri="{FF2B5EF4-FFF2-40B4-BE49-F238E27FC236}">
                    <a16:creationId xmlns:a16="http://schemas.microsoft.com/office/drawing/2014/main" xmlns="" id="{251D2AD3-1961-41ED-96E8-E78BB7E08429}"/>
                  </a:ext>
                </a:extLst>
              </p:cNvPr>
              <p:cNvSpPr/>
              <p:nvPr/>
            </p:nvSpPr>
            <p:spPr>
              <a:xfrm rot="5400000">
                <a:off x="7297807" y="2501739"/>
                <a:ext cx="391373" cy="937357"/>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xmlns="" id="{CFBAC7FF-37C8-4BA9-9450-FFD138875548}"/>
                  </a:ext>
                </a:extLst>
              </p:cNvPr>
              <p:cNvSpPr txBox="1"/>
              <p:nvPr/>
            </p:nvSpPr>
            <p:spPr>
              <a:xfrm>
                <a:off x="6596745" y="1968484"/>
                <a:ext cx="2111828" cy="523220"/>
              </a:xfrm>
              <a:prstGeom prst="rect">
                <a:avLst/>
              </a:prstGeom>
              <a:noFill/>
            </p:spPr>
            <p:txBody>
              <a:bodyPr wrap="square">
                <a:spAutoFit/>
              </a:bodyPr>
              <a:lstStyle/>
              <a:p>
                <a:r>
                  <a:rPr lang="en-US" sz="2800" b="1" dirty="0">
                    <a:solidFill>
                      <a:srgbClr val="0D0D0D"/>
                    </a:solidFill>
                    <a:effectLst/>
                    <a:latin typeface="Times New Roman" panose="02020603050405020304" pitchFamily="18" charset="0"/>
                    <a:ea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rPr>
                  <a:t>Mục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đích</a:t>
                </a:r>
                <a:endParaRPr lang="en-US" sz="2800" dirty="0"/>
              </a:p>
            </p:txBody>
          </p:sp>
        </p:grpSp>
        <p:sp>
          <p:nvSpPr>
            <p:cNvPr id="25" name="TextBox 24">
              <a:extLst>
                <a:ext uri="{FF2B5EF4-FFF2-40B4-BE49-F238E27FC236}">
                  <a16:creationId xmlns:a16="http://schemas.microsoft.com/office/drawing/2014/main" xmlns="" id="{AB70FBDD-6623-46AB-8524-3EB809F1553F}"/>
                </a:ext>
              </a:extLst>
            </p:cNvPr>
            <p:cNvSpPr txBox="1"/>
            <p:nvPr/>
          </p:nvSpPr>
          <p:spPr>
            <a:xfrm>
              <a:off x="6933734" y="2674985"/>
              <a:ext cx="4518028" cy="3031407"/>
            </a:xfrm>
            <a:prstGeom prst="rect">
              <a:avLst/>
            </a:prstGeom>
            <a:noFill/>
          </p:spPr>
          <p:txBody>
            <a:bodyPr wrap="square">
              <a:spAutoFit/>
            </a:bodyPr>
            <a:lstStyle/>
            <a:p>
              <a:pPr algn="ctr">
                <a:lnSpc>
                  <a:spcPct val="115000"/>
                </a:lnSpc>
                <a:spcBef>
                  <a:spcPts val="600"/>
                </a:spcBef>
                <a:spcAft>
                  <a:spcPts val="600"/>
                </a:spcAft>
              </a:pPr>
              <a:r>
                <a:rPr lang="en-US" sz="2400" dirty="0" err="1">
                  <a:solidFill>
                    <a:srgbClr val="0D0D0D"/>
                  </a:solidFill>
                  <a:effectLst/>
                  <a:latin typeface="Times New Roman" panose="02020603050405020304" pitchFamily="18" charset="0"/>
                  <a:ea typeface="Times New Roman" panose="02020603050405020304" pitchFamily="18" charset="0"/>
                </a:rPr>
                <a:t>Nhằm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cấp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quảng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dục</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vệ</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tăng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cường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hội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quốc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tiếp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chọn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29" name="Group 28">
            <a:extLst>
              <a:ext uri="{FF2B5EF4-FFF2-40B4-BE49-F238E27FC236}">
                <a16:creationId xmlns:a16="http://schemas.microsoft.com/office/drawing/2014/main" xmlns="" id="{DCAA2052-7CC6-487C-9027-0EE7402894EF}"/>
              </a:ext>
            </a:extLst>
          </p:cNvPr>
          <p:cNvGrpSpPr/>
          <p:nvPr/>
        </p:nvGrpSpPr>
        <p:grpSpPr>
          <a:xfrm>
            <a:off x="949063" y="1151608"/>
            <a:ext cx="4660029" cy="5180788"/>
            <a:chOff x="841828" y="1500204"/>
            <a:chExt cx="4660029" cy="5180788"/>
          </a:xfrm>
        </p:grpSpPr>
        <p:grpSp>
          <p:nvGrpSpPr>
            <p:cNvPr id="2" name="Group 1">
              <a:extLst>
                <a:ext uri="{FF2B5EF4-FFF2-40B4-BE49-F238E27FC236}">
                  <a16:creationId xmlns:a16="http://schemas.microsoft.com/office/drawing/2014/main" xmlns="" id="{2B0641E7-D5E2-44B2-9779-16888D693B0B}"/>
                </a:ext>
              </a:extLst>
            </p:cNvPr>
            <p:cNvGrpSpPr/>
            <p:nvPr/>
          </p:nvGrpSpPr>
          <p:grpSpPr>
            <a:xfrm>
              <a:off x="841828" y="1500204"/>
              <a:ext cx="4660029" cy="5180788"/>
              <a:chOff x="545237" y="700104"/>
              <a:chExt cx="3685032" cy="5180788"/>
            </a:xfrm>
          </p:grpSpPr>
          <p:pic>
            <p:nvPicPr>
              <p:cNvPr id="3" name="Picture 2">
                <a:extLst>
                  <a:ext uri="{FF2B5EF4-FFF2-40B4-BE49-F238E27FC236}">
                    <a16:creationId xmlns:a16="http://schemas.microsoft.com/office/drawing/2014/main" xmlns="" id="{E07E3B15-7632-4985-B44A-76D2E762742C}"/>
                  </a:ext>
                </a:extLst>
              </p:cNvPr>
              <p:cNvPicPr>
                <a:picLocks noChangeAspect="1"/>
              </p:cNvPicPr>
              <p:nvPr/>
            </p:nvPicPr>
            <p:blipFill>
              <a:blip r:embed="rId2"/>
              <a:stretch>
                <a:fillRect/>
              </a:stretch>
            </p:blipFill>
            <p:spPr>
              <a:xfrm>
                <a:off x="545237" y="700104"/>
                <a:ext cx="3685032" cy="5180788"/>
              </a:xfrm>
              <a:prstGeom prst="rect">
                <a:avLst/>
              </a:prstGeom>
            </p:spPr>
          </p:pic>
          <p:grpSp>
            <p:nvGrpSpPr>
              <p:cNvPr id="6" name="Group 5">
                <a:extLst>
                  <a:ext uri="{FF2B5EF4-FFF2-40B4-BE49-F238E27FC236}">
                    <a16:creationId xmlns:a16="http://schemas.microsoft.com/office/drawing/2014/main" xmlns="" id="{358BF1FF-4852-4A38-8606-618BE90532F5}"/>
                  </a:ext>
                </a:extLst>
              </p:cNvPr>
              <p:cNvGrpSpPr/>
              <p:nvPr/>
            </p:nvGrpSpPr>
            <p:grpSpPr>
              <a:xfrm>
                <a:off x="1904552" y="1781832"/>
                <a:ext cx="937357" cy="686611"/>
                <a:chOff x="1776410" y="1693139"/>
                <a:chExt cx="937357" cy="815420"/>
              </a:xfrm>
            </p:grpSpPr>
            <p:sp>
              <p:nvSpPr>
                <p:cNvPr id="7" name="Arrow: Chevron 6">
                  <a:extLst>
                    <a:ext uri="{FF2B5EF4-FFF2-40B4-BE49-F238E27FC236}">
                      <a16:creationId xmlns:a16="http://schemas.microsoft.com/office/drawing/2014/main" xmlns="" id="{37753BFD-8B2B-4028-AA1F-25E04DCFCCB3}"/>
                    </a:ext>
                  </a:extLst>
                </p:cNvPr>
                <p:cNvSpPr/>
                <p:nvPr/>
              </p:nvSpPr>
              <p:spPr>
                <a:xfrm rot="5400000">
                  <a:off x="2002773" y="1797564"/>
                  <a:ext cx="484632" cy="937357"/>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xmlns="" id="{6A3096E1-B1D0-4664-97D7-2FA10797EEC4}"/>
                    </a:ext>
                  </a:extLst>
                </p:cNvPr>
                <p:cNvSpPr/>
                <p:nvPr/>
              </p:nvSpPr>
              <p:spPr>
                <a:xfrm rot="5400000">
                  <a:off x="2002773" y="1466776"/>
                  <a:ext cx="484632" cy="937357"/>
                </a:xfrm>
                <a:prstGeom prst="chevr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0" name="TextBox 19">
              <a:extLst>
                <a:ext uri="{FF2B5EF4-FFF2-40B4-BE49-F238E27FC236}">
                  <a16:creationId xmlns:a16="http://schemas.microsoft.com/office/drawing/2014/main" xmlns="" id="{08264DC9-37C4-44E9-86D7-599F59EE3059}"/>
                </a:ext>
              </a:extLst>
            </p:cNvPr>
            <p:cNvSpPr txBox="1"/>
            <p:nvPr/>
          </p:nvSpPr>
          <p:spPr>
            <a:xfrm>
              <a:off x="2050613" y="1919445"/>
              <a:ext cx="2242457" cy="523220"/>
            </a:xfrm>
            <a:prstGeom prst="rect">
              <a:avLst/>
            </a:prstGeom>
            <a:noFill/>
          </p:spPr>
          <p:txBody>
            <a:bodyPr wrap="square">
              <a:spAutoFit/>
            </a:bodyPr>
            <a:lstStyle/>
            <a:p>
              <a:r>
                <a:rPr lang="en-US" sz="2800" b="1" dirty="0">
                  <a:solidFill>
                    <a:srgbClr val="363636"/>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D3C37814-87D0-4352-BC77-AA7242BAC1FC}"/>
                </a:ext>
              </a:extLst>
            </p:cNvPr>
            <p:cNvSpPr txBox="1"/>
            <p:nvPr/>
          </p:nvSpPr>
          <p:spPr>
            <a:xfrm>
              <a:off x="1045027" y="3228249"/>
              <a:ext cx="4252686" cy="3031407"/>
            </a:xfrm>
            <a:prstGeom prst="rect">
              <a:avLst/>
            </a:prstGeom>
            <a:noFill/>
          </p:spPr>
          <p:txBody>
            <a:bodyPr wrap="square">
              <a:spAutoFit/>
            </a:bodyPr>
            <a:lstStyle/>
            <a:p>
              <a:pPr algn="ctr">
                <a:lnSpc>
                  <a:spcPct val="115000"/>
                </a:lnSpc>
                <a:spcBef>
                  <a:spcPts val="600"/>
                </a:spcBef>
                <a:spcAft>
                  <a:spcPts val="600"/>
                </a:spcAft>
              </a:pPr>
              <a:r>
                <a:rPr lang="en-US" sz="2400" dirty="0" err="1">
                  <a:solidFill>
                    <a:srgbClr val="0D0D0D"/>
                  </a:solidFill>
                  <a:effectLst/>
                  <a:latin typeface="Times New Roman" panose="02020603050405020304" pitchFamily="18" charset="0"/>
                  <a:ea typeface="Times New Roman" panose="02020603050405020304" pitchFamily="18" charset="0"/>
                </a:rPr>
                <a:t>Thuyết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hỗ</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nếu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lễ</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hội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tục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tập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quán</a:t>
              </a:r>
              <a:r>
                <a:rPr lang="en-US" sz="2400" dirty="0">
                  <a:solidFill>
                    <a:srgbClr val="0D0D0D"/>
                  </a:solidFill>
                  <a:effectLst/>
                  <a:latin typeface="Times New Roman" panose="02020603050405020304" pitchFamily="18" charset="0"/>
                  <a:ea typeface="Times New Roman" panose="02020603050405020304" pitchFamily="18" charset="0"/>
                </a:rPr>
                <a:t>, di </a:t>
              </a:r>
              <a:r>
                <a:rPr lang="en-US" sz="2400" dirty="0" err="1">
                  <a:solidFill>
                    <a:srgbClr val="0D0D0D"/>
                  </a:solidFill>
                  <a:effectLst/>
                  <a:latin typeface="Times New Roman" panose="02020603050405020304" pitchFamily="18" charset="0"/>
                  <a:ea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lịch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quốc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endParaRPr lang="en-US" sz="24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xmlns="" val="16518723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4554E3-EE72-43FE-851B-91F8F94F992B}"/>
              </a:ext>
            </a:extLst>
          </p:cNvPr>
          <p:cNvSpPr txBox="1"/>
          <p:nvPr/>
        </p:nvSpPr>
        <p:spPr>
          <a:xfrm>
            <a:off x="660400" y="601194"/>
            <a:ext cx="10845800" cy="5281702"/>
          </a:xfrm>
          <a:prstGeom prst="rect">
            <a:avLst/>
          </a:prstGeom>
          <a:noFill/>
        </p:spPr>
        <p:txBody>
          <a:bodyPr wrap="square">
            <a:spAutoFit/>
          </a:bodyPr>
          <a:lstStyle/>
          <a:p>
            <a:pPr algn="just">
              <a:lnSpc>
                <a:spcPct val="115000"/>
              </a:lnSpc>
              <a:spcBef>
                <a:spcPts val="600"/>
              </a:spcBef>
              <a:spcAft>
                <a:spcPts val="600"/>
              </a:spcAft>
            </a:pP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6: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dòng</a:t>
            </a:r>
            <a:r>
              <a:rPr lang="en-US" sz="2800" b="1" dirty="0">
                <a:solidFill>
                  <a:srgbClr val="000000"/>
                </a:solidFill>
                <a:effectLst/>
                <a:latin typeface="Times New Roman" panose="02020603050405020304" pitchFamily="18" charset="0"/>
                <a:ea typeface="Times New Roman" panose="02020603050405020304" pitchFamily="18" charset="0"/>
              </a:rPr>
              <a:t> in </a:t>
            </a:r>
            <a:r>
              <a:rPr lang="en-US" sz="2800" b="1" dirty="0" err="1">
                <a:solidFill>
                  <a:srgbClr val="000000"/>
                </a:solidFill>
                <a:effectLst/>
                <a:latin typeface="Times New Roman" panose="02020603050405020304" pitchFamily="18" charset="0"/>
                <a:ea typeface="Times New Roman" panose="02020603050405020304" pitchFamily="18" charset="0"/>
              </a:rPr>
              <a:t>đậm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ngay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dưới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gọi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Hãy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chỉ</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ra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dòng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này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2800" b="1" dirty="0" err="1">
                <a:solidFill>
                  <a:srgbClr val="363636"/>
                </a:solidFill>
                <a:effectLst/>
                <a:latin typeface="Times New Roman" panose="02020603050405020304" pitchFamily="18" charset="0"/>
                <a:ea typeface="Times New Roman" panose="02020603050405020304" pitchFamily="18" charset="0"/>
              </a:rPr>
              <a:t>Trả</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Sapo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sa-pô</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ü"/>
            </a:pP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rPr>
              <a:t>Thu </a:t>
            </a:r>
            <a:r>
              <a:rPr lang="en-US" sz="2800" dirty="0" err="1">
                <a:solidFill>
                  <a:srgbClr val="000000"/>
                </a:solidFill>
                <a:effectLst/>
                <a:latin typeface="Times New Roman" panose="02020603050405020304" pitchFamily="18" charset="0"/>
                <a:ea typeface="Times New Roman" panose="02020603050405020304" pitchFamily="18" charset="0"/>
              </a:rPr>
              <a:t>hút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dõi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0223251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2ED6EED-7E28-4166-BE16-A17136FFDAA3}"/>
              </a:ext>
            </a:extLst>
          </p:cNvPr>
          <p:cNvSpPr txBox="1"/>
          <p:nvPr/>
        </p:nvSpPr>
        <p:spPr>
          <a:xfrm>
            <a:off x="660400" y="678139"/>
            <a:ext cx="10845800" cy="5192960"/>
          </a:xfrm>
          <a:prstGeom prst="rect">
            <a:avLst/>
          </a:prstGeom>
          <a:noFill/>
        </p:spPr>
        <p:txBody>
          <a:bodyPr wrap="square">
            <a:spAutoFit/>
          </a:bodyPr>
          <a:lstStyle/>
          <a:p>
            <a:pPr>
              <a:lnSpc>
                <a:spcPct val="115000"/>
              </a:lnSpc>
              <a:spcBef>
                <a:spcPts val="600"/>
              </a:spcBef>
              <a:spcAft>
                <a:spcPts val="600"/>
              </a:spcAft>
            </a:pPr>
            <a:r>
              <a:rPr lang="en-US" sz="3200" b="1" dirty="0" err="1">
                <a:solidFill>
                  <a:srgbClr val="0070C0"/>
                </a:solidFill>
                <a:effectLst/>
                <a:latin typeface="Times New Roman" panose="02020603050405020304" pitchFamily="18" charset="0"/>
                <a:ea typeface="Times New Roman" panose="02020603050405020304" pitchFamily="18" charset="0"/>
              </a:rPr>
              <a:t>Câu</a:t>
            </a:r>
            <a:r>
              <a:rPr lang="en-US" sz="3200" b="1" dirty="0">
                <a:solidFill>
                  <a:srgbClr val="0070C0"/>
                </a:solidFill>
                <a:effectLst/>
                <a:latin typeface="Times New Roman" panose="02020603050405020304" pitchFamily="18" charset="0"/>
                <a:ea typeface="Times New Roman" panose="02020603050405020304" pitchFamily="18" charset="0"/>
              </a:rPr>
              <a:t> 8:  </a:t>
            </a:r>
            <a:r>
              <a:rPr lang="en-US" sz="3200" b="1" dirty="0" err="1">
                <a:solidFill>
                  <a:srgbClr val="000000"/>
                </a:solidFill>
                <a:effectLst/>
                <a:latin typeface="Times New Roman" panose="02020603050405020304" pitchFamily="18" charset="0"/>
                <a:ea typeface="Times New Roman" panose="02020603050405020304" pitchFamily="18" charset="0"/>
              </a:rPr>
              <a:t>Em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nhận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ra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những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thông</a:t>
            </a:r>
            <a:r>
              <a:rPr lang="en-US" sz="3200" b="1" dirty="0">
                <a:solidFill>
                  <a:srgbClr val="000000"/>
                </a:solidFill>
                <a:effectLst/>
                <a:latin typeface="Times New Roman" panose="02020603050405020304" pitchFamily="18" charset="0"/>
                <a:ea typeface="Times New Roman" panose="02020603050405020304" pitchFamily="18" charset="0"/>
              </a:rPr>
              <a:t> tin </a:t>
            </a:r>
            <a:r>
              <a:rPr lang="en-US" sz="3200" b="1" dirty="0" err="1">
                <a:solidFill>
                  <a:srgbClr val="000000"/>
                </a:solidFill>
                <a:effectLst/>
                <a:latin typeface="Times New Roman" panose="02020603050405020304" pitchFamily="18" charset="0"/>
                <a:ea typeface="Times New Roman" panose="02020603050405020304" pitchFamily="18" charset="0"/>
              </a:rPr>
              <a:t>nào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nội</a:t>
            </a:r>
            <a:r>
              <a:rPr lang="en-US" sz="3200" b="1" dirty="0">
                <a:solidFill>
                  <a:srgbClr val="000000"/>
                </a:solidFill>
                <a:effectLst/>
                <a:latin typeface="Times New Roman" panose="02020603050405020304" pitchFamily="18" charset="0"/>
                <a:ea typeface="Times New Roman" panose="02020603050405020304" pitchFamily="18" charset="0"/>
              </a:rPr>
              <a:t> dung </a:t>
            </a:r>
            <a:r>
              <a:rPr lang="en-US" sz="3200" b="1" dirty="0" err="1">
                <a:solidFill>
                  <a:srgbClr val="000000"/>
                </a:solidFill>
                <a:effectLst/>
                <a:latin typeface="Times New Roman" panose="02020603050405020304" pitchFamily="18" charset="0"/>
                <a:ea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bản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trong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ảnh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họa</a:t>
            </a:r>
            <a:r>
              <a:rPr lang="en-US" sz="3200" b="1" dirty="0">
                <a:solidFill>
                  <a:srgbClr val="000000"/>
                </a:solidFill>
                <a:effectLst/>
                <a:latin typeface="Times New Roman" panose="02020603050405020304" pitchFamily="18" charset="0"/>
                <a:ea typeface="Times New Roman" panose="02020603050405020304" pitchFamily="18" charset="0"/>
              </a:rPr>
              <a:t> ở </a:t>
            </a:r>
            <a:r>
              <a:rPr lang="en-US" sz="3200" b="1" dirty="0" err="1">
                <a:solidFill>
                  <a:srgbClr val="000000"/>
                </a:solidFill>
                <a:effectLst/>
                <a:latin typeface="Times New Roman" panose="02020603050405020304" pitchFamily="18" charset="0"/>
                <a:ea typeface="Times New Roman" panose="02020603050405020304" pitchFamily="18" charset="0"/>
              </a:rPr>
              <a:t>phần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mở</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dirty="0" err="1">
                <a:solidFill>
                  <a:srgbClr val="363636"/>
                </a:solidFill>
                <a:effectLst/>
                <a:latin typeface="Times New Roman" panose="02020603050405020304" pitchFamily="18" charset="0"/>
                <a:ea typeface="Times New Roman" panose="02020603050405020304" pitchFamily="18" charset="0"/>
              </a:rPr>
              <a:t>Trả</a:t>
            </a:r>
            <a:r>
              <a:rPr lang="en-US" sz="3200" b="1" dirty="0">
                <a:solidFill>
                  <a:srgbClr val="363636"/>
                </a:solidFill>
                <a:effectLst/>
                <a:latin typeface="Times New Roman" panose="02020603050405020304" pitchFamily="18" charset="0"/>
                <a:ea typeface="Times New Roman" panose="02020603050405020304" pitchFamily="18" charset="0"/>
              </a:rPr>
              <a:t> </a:t>
            </a:r>
            <a:r>
              <a:rPr lang="en-US" sz="3200" b="1" dirty="0" err="1">
                <a:solidFill>
                  <a:srgbClr val="363636"/>
                </a:solidFill>
                <a:effectLst/>
                <a:latin typeface="Times New Roman" panose="02020603050405020304" pitchFamily="18" charset="0"/>
                <a:ea typeface="Times New Roman" panose="02020603050405020304" pitchFamily="18" charset="0"/>
              </a:rPr>
              <a:t>lời</a:t>
            </a:r>
            <a:endParaRPr lang="en-US" sz="32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rPr>
              <a:t> tin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họa</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đầu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đua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ghe</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ngo</a:t>
            </a:r>
            <a:r>
              <a:rPr lang="en-US" sz="3200" dirty="0">
                <a:solidFill>
                  <a:srgbClr val="000000"/>
                </a:solidFill>
                <a:effectLst/>
                <a:latin typeface="Times New Roman" panose="02020603050405020304" pitchFamily="18" charset="0"/>
                <a:ea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a:t>
            </a:r>
            <a:r>
              <a:rPr lang="en-US" sz="3200" dirty="0">
                <a:solidFill>
                  <a:srgbClr val="000000"/>
                </a:solidFill>
                <a:effectLst/>
                <a:latin typeface="Times New Roman" panose="02020603050405020304" pitchFamily="18" charset="0"/>
                <a:ea typeface="Times New Roman" panose="02020603050405020304" pitchFamily="18" charset="0"/>
              </a:rPr>
              <a:t> con Khmer Nam </a:t>
            </a:r>
            <a:r>
              <a:rPr lang="en-US" sz="3200" dirty="0" err="1">
                <a:solidFill>
                  <a:srgbClr val="000000"/>
                </a:solidFill>
                <a:effectLst/>
                <a:latin typeface="Times New Roman" panose="02020603050405020304" pitchFamily="18" charset="0"/>
                <a:ea typeface="Times New Roman" panose="02020603050405020304" pitchFamily="18" charset="0"/>
              </a:rPr>
              <a:t>Bộ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luôn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chờ</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Ok Om Bok.</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chiếc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ghe</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sỡ</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5688849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715E5F-2A26-4FD2-AE50-8E25CF723A9D}"/>
              </a:ext>
            </a:extLst>
          </p:cNvPr>
          <p:cNvSpPr txBox="1"/>
          <p:nvPr/>
        </p:nvSpPr>
        <p:spPr>
          <a:xfrm>
            <a:off x="660400" y="763864"/>
            <a:ext cx="10845800" cy="5127814"/>
          </a:xfrm>
          <a:prstGeom prst="rect">
            <a:avLst/>
          </a:prstGeom>
          <a:noFill/>
        </p:spPr>
        <p:txBody>
          <a:bodyPr wrap="square">
            <a:spAutoFit/>
          </a:bodyPr>
          <a:lstStyle/>
          <a:p>
            <a:pPr>
              <a:lnSpc>
                <a:spcPct val="115000"/>
              </a:lnSpc>
              <a:spcBef>
                <a:spcPts val="600"/>
              </a:spcBef>
              <a:spcAft>
                <a:spcPts val="600"/>
              </a:spcAft>
            </a:pPr>
            <a:r>
              <a:rPr lang="en-US" sz="2800" b="1" dirty="0" err="1">
                <a:solidFill>
                  <a:srgbClr val="0070C0"/>
                </a:solidFill>
                <a:effectLst/>
                <a:latin typeface="Times New Roman" panose="02020603050405020304" pitchFamily="18" charset="0"/>
                <a:ea typeface="MS Mincho" panose="02020609040205080304" pitchFamily="49" charset="-128"/>
              </a:rPr>
              <a:t>Câu</a:t>
            </a:r>
            <a:r>
              <a:rPr lang="en-US" sz="2800" b="1" dirty="0">
                <a:solidFill>
                  <a:srgbClr val="0070C0"/>
                </a:solidFill>
                <a:effectLst/>
                <a:latin typeface="Times New Roman" panose="02020603050405020304" pitchFamily="18" charset="0"/>
                <a:ea typeface="MS Mincho" panose="02020609040205080304" pitchFamily="49" charset="-128"/>
              </a:rPr>
              <a:t> 9</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thấy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tạo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này</a:t>
            </a:r>
            <a:endParaRPr lang="en-US" sz="2800" dirty="0">
              <a:effectLst/>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2800" b="1" dirty="0" err="1">
                <a:solidFill>
                  <a:srgbClr val="363636"/>
                </a:solidFill>
                <a:effectLst/>
                <a:latin typeface="Times New Roman" panose="02020603050405020304" pitchFamily="18" charset="0"/>
                <a:ea typeface="Times New Roman" panose="02020603050405020304" pitchFamily="18" charset="0"/>
              </a:rPr>
              <a:t>Trả</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q"/>
            </a:pPr>
            <a:r>
              <a:rPr lang="en-US" sz="2800" b="1" dirty="0">
                <a:solidFill>
                  <a:srgbClr val="363636"/>
                </a:solidFill>
                <a:effectLst/>
                <a:latin typeface="Times New Roman" panose="02020603050405020304" pitchFamily="18" charset="0"/>
                <a:ea typeface="Times New Roman" panose="02020603050405020304" pitchFamily="18" charset="0"/>
              </a:rPr>
              <a:t>Quan </a:t>
            </a:r>
            <a:r>
              <a:rPr lang="en-US" sz="2800" b="1" dirty="0" err="1">
                <a:solidFill>
                  <a:srgbClr val="363636"/>
                </a:solidFill>
                <a:effectLst/>
                <a:latin typeface="Times New Roman" panose="02020603050405020304" pitchFamily="18" charset="0"/>
                <a:ea typeface="Times New Roman" panose="02020603050405020304" pitchFamily="18" charset="0"/>
              </a:rPr>
              <a:t>điểm</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của</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người</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tạo</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lập</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văn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bản</a:t>
            </a:r>
            <a:r>
              <a:rPr lang="en-US" sz="2800" b="1" dirty="0">
                <a:solidFill>
                  <a:srgbClr val="363636"/>
                </a:solidFill>
                <a:effectLst/>
                <a:latin typeface="Times New Roman" panose="02020603050405020304" pitchFamily="18" charset="0"/>
                <a:ea typeface="Times New Roman" panose="02020603050405020304" pitchFamily="18" charset="0"/>
              </a:rPr>
              <a:t>: ca </a:t>
            </a:r>
            <a:r>
              <a:rPr lang="en-US" sz="2800" b="1" dirty="0" err="1">
                <a:solidFill>
                  <a:srgbClr val="363636"/>
                </a:solidFill>
                <a:effectLst/>
                <a:latin typeface="Times New Roman" panose="02020603050405020304" pitchFamily="18" charset="0"/>
                <a:ea typeface="Times New Roman" panose="02020603050405020304" pitchFamily="18" charset="0"/>
              </a:rPr>
              <a:t>ngợi</a:t>
            </a:r>
            <a:r>
              <a:rPr lang="en-US" sz="2800" b="1" dirty="0">
                <a:solidFill>
                  <a:srgbClr val="363636"/>
                </a:solidFill>
                <a:effectLst/>
                <a:latin typeface="Times New Roman" panose="02020603050405020304" pitchFamily="18" charset="0"/>
                <a:ea typeface="Times New Roman" panose="02020603050405020304" pitchFamily="18" charset="0"/>
              </a:rPr>
              <a:t> ý </a:t>
            </a:r>
            <a:r>
              <a:rPr lang="en-US" sz="2800" b="1" dirty="0" err="1">
                <a:solidFill>
                  <a:srgbClr val="363636"/>
                </a:solidFill>
                <a:effectLst/>
                <a:latin typeface="Times New Roman" panose="02020603050405020304" pitchFamily="18" charset="0"/>
                <a:ea typeface="Times New Roman" panose="02020603050405020304" pitchFamily="18" charset="0"/>
              </a:rPr>
              <a:t>nghĩa</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văn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hoá</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của</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lễ</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hội</a:t>
            </a:r>
            <a:r>
              <a:rPr lang="en-US" sz="2800" b="1" dirty="0">
                <a:solidFill>
                  <a:srgbClr val="363636"/>
                </a:solidFill>
                <a:effectLst/>
                <a:latin typeface="Times New Roman" panose="02020603050405020304" pitchFamily="18" charset="0"/>
                <a:ea typeface="Times New Roman" panose="02020603050405020304" pitchFamily="18" charset="0"/>
              </a:rPr>
              <a:t> Ok Om Bok, </a:t>
            </a:r>
            <a:r>
              <a:rPr lang="en-US" sz="2800" b="1" dirty="0" err="1">
                <a:solidFill>
                  <a:srgbClr val="363636"/>
                </a:solidFill>
                <a:effectLst/>
                <a:latin typeface="Times New Roman" panose="02020603050405020304" pitchFamily="18" charset="0"/>
                <a:ea typeface="Times New Roman" panose="02020603050405020304" pitchFamily="18" charset="0"/>
              </a:rPr>
              <a:t>mong</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muốn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lễ</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hội</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được</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bảo</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tồn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và</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phát</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triền</a:t>
            </a:r>
            <a:r>
              <a:rPr lang="en-US" sz="2800" b="1" dirty="0">
                <a:solidFill>
                  <a:srgbClr val="363636"/>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indent="-457200">
              <a:lnSpc>
                <a:spcPct val="115000"/>
              </a:lnSpc>
              <a:spcBef>
                <a:spcPts val="600"/>
              </a:spcBef>
              <a:spcAft>
                <a:spcPts val="600"/>
              </a:spcAft>
              <a:buFont typeface="Wingdings" panose="05000000000000000000" pitchFamily="2" charset="2"/>
              <a:buChar char="q"/>
            </a:pPr>
            <a:r>
              <a:rPr lang="en-US" sz="2800" b="1" dirty="0" err="1">
                <a:solidFill>
                  <a:srgbClr val="363636"/>
                </a:solidFill>
                <a:effectLst/>
                <a:latin typeface="Times New Roman" panose="02020603050405020304" pitchFamily="18" charset="0"/>
                <a:ea typeface="Times New Roman" panose="02020603050405020304" pitchFamily="18" charset="0"/>
              </a:rPr>
              <a:t>Những</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câu</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văn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thể</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hiện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nhận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xét</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quan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điểm</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của</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người</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tạo</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lập</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văn</a:t>
            </a:r>
            <a:r>
              <a:rPr lang="en-US" sz="2800" b="1" dirty="0">
                <a:solidFill>
                  <a:srgbClr val="363636"/>
                </a:solidFill>
                <a:effectLst/>
                <a:latin typeface="Times New Roman" panose="02020603050405020304" pitchFamily="18" charset="0"/>
                <a:ea typeface="Times New Roman" panose="02020603050405020304" pitchFamily="18" charset="0"/>
              </a:rPr>
              <a:t> </a:t>
            </a:r>
            <a:r>
              <a:rPr lang="en-US" sz="2800" b="1" dirty="0" err="1">
                <a:solidFill>
                  <a:srgbClr val="363636"/>
                </a:solidFill>
                <a:effectLst/>
                <a:latin typeface="Times New Roman" panose="02020603050405020304" pitchFamily="18" charset="0"/>
                <a:ea typeface="Times New Roman" panose="02020603050405020304" pitchFamily="18" charset="0"/>
              </a:rPr>
              <a:t>bản</a:t>
            </a:r>
            <a:r>
              <a:rPr lang="en-US" sz="2800" b="1" dirty="0">
                <a:solidFill>
                  <a:srgbClr val="363636"/>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lễ</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hội</a:t>
            </a:r>
            <a:r>
              <a:rPr lang="en-US" sz="2800" i="1" dirty="0">
                <a:solidFill>
                  <a:srgbClr val="000000"/>
                </a:solidFill>
                <a:effectLst/>
                <a:latin typeface="Times New Roman" panose="02020603050405020304" pitchFamily="18" charset="0"/>
                <a:ea typeface="Times New Roman" panose="02020603050405020304" pitchFamily="18" charset="0"/>
              </a:rPr>
              <a:t> Ok Om Bok, </a:t>
            </a:r>
            <a:r>
              <a:rPr lang="en-US" sz="2800" i="1" dirty="0" err="1">
                <a:solidFill>
                  <a:srgbClr val="000000"/>
                </a:solidFill>
                <a:effectLst/>
                <a:latin typeface="Times New Roman" panose="02020603050405020304" pitchFamily="18" charset="0"/>
                <a:ea typeface="Times New Roman" panose="02020603050405020304" pitchFamily="18" charset="0"/>
              </a:rPr>
              <a:t>hội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ghe</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con Khmer Nam </a:t>
            </a:r>
            <a:r>
              <a:rPr lang="en-US" sz="2800" i="1" dirty="0" err="1">
                <a:solidFill>
                  <a:srgbClr val="000000"/>
                </a:solidFill>
                <a:effectLst/>
                <a:latin typeface="Times New Roman" panose="02020603050405020304" pitchFamily="18" charset="0"/>
                <a:ea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3011888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662FD9-154F-41C8-A2A7-58B3079D052B}"/>
              </a:ext>
            </a:extLst>
          </p:cNvPr>
          <p:cNvSpPr txBox="1"/>
          <p:nvPr/>
        </p:nvSpPr>
        <p:spPr>
          <a:xfrm>
            <a:off x="660400" y="1028700"/>
            <a:ext cx="10845800" cy="4885183"/>
          </a:xfrm>
          <a:prstGeom prst="rect">
            <a:avLst/>
          </a:prstGeom>
          <a:noFill/>
        </p:spPr>
        <p:txBody>
          <a:bodyPr wrap="square">
            <a:spAutoFit/>
          </a:bodyPr>
          <a:lstStyle/>
          <a:p>
            <a:pPr marL="457200" indent="-457200" algn="just">
              <a:lnSpc>
                <a:spcPct val="115000"/>
              </a:lnSpc>
              <a:spcBef>
                <a:spcPts val="600"/>
              </a:spcBef>
              <a:spcAft>
                <a:spcPts val="600"/>
              </a:spcAft>
              <a:buFont typeface="Wingdings" panose="05000000000000000000" pitchFamily="2" charset="2"/>
              <a:buChar char="v"/>
            </a:pPr>
            <a:r>
              <a:rPr lang="en-US" sz="3200" i="1" dirty="0" err="1">
                <a:solidFill>
                  <a:srgbClr val="000000"/>
                </a:solidFill>
                <a:effectLst/>
                <a:latin typeface="Times New Roman" panose="02020603050405020304" pitchFamily="18" charset="0"/>
                <a:ea typeface="Times New Roman" panose="02020603050405020304" pitchFamily="18" charset="0"/>
              </a:rPr>
              <a:t>Chiếc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ghe</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vật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Khmer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chùa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coi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thiêng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cũng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tài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sản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quý</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phum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sóc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bảo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quản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cẩn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thận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chùa</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3200" i="1" dirty="0" err="1">
                <a:solidFill>
                  <a:srgbClr val="000000"/>
                </a:solidFill>
                <a:effectLst/>
                <a:latin typeface="Times New Roman" panose="02020603050405020304" pitchFamily="18" charset="0"/>
                <a:ea typeface="Times New Roman" panose="02020603050405020304" pitchFamily="18" charset="0"/>
              </a:rPr>
              <a:t>Đặc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biệt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chùa</a:t>
            </a:r>
            <a:r>
              <a:rPr lang="en-US" sz="3200" i="1" dirty="0">
                <a:solidFill>
                  <a:srgbClr val="000000"/>
                </a:solidFill>
                <a:effectLst/>
                <a:latin typeface="Times New Roman" panose="02020603050405020304" pitchFamily="18" charset="0"/>
                <a:ea typeface="Times New Roman" panose="02020603050405020304" pitchFamily="18" charset="0"/>
              </a:rPr>
              <a:t> Khmer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đội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ghe</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tham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còn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tổ</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chức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một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nghi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lễ</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quan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trọng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lễ</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thuỷ</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 typeface="Wingdings" panose="05000000000000000000" pitchFamily="2" charset="2"/>
              <a:buChar char="v"/>
            </a:pPr>
            <a:r>
              <a:rPr lang="en-US" sz="3200" i="1" dirty="0" err="1">
                <a:solidFill>
                  <a:srgbClr val="000000"/>
                </a:solidFill>
                <a:effectLst/>
                <a:latin typeface="Times New Roman" panose="02020603050405020304" pitchFamily="18" charset="0"/>
                <a:ea typeface="Times New Roman" panose="02020603050405020304" pitchFamily="18" charset="0"/>
              </a:rPr>
              <a:t>Đối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với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đồng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bào</a:t>
            </a:r>
            <a:r>
              <a:rPr lang="en-US" sz="3200" i="1" dirty="0">
                <a:solidFill>
                  <a:srgbClr val="000000"/>
                </a:solidFill>
                <a:effectLst/>
                <a:latin typeface="Times New Roman" panose="02020603050405020304" pitchFamily="18" charset="0"/>
                <a:ea typeface="Times New Roman" panose="02020603050405020304" pitchFamily="18" charset="0"/>
              </a:rPr>
              <a:t> Nam </a:t>
            </a:r>
            <a:r>
              <a:rPr lang="en-US" sz="3200" i="1" dirty="0" err="1">
                <a:solidFill>
                  <a:srgbClr val="000000"/>
                </a:solidFill>
                <a:effectLst/>
                <a:latin typeface="Times New Roman" panose="02020603050405020304" pitchFamily="18" charset="0"/>
                <a:ea typeface="Times New Roman" panose="02020603050405020304" pitchFamily="18" charset="0"/>
              </a:rPr>
              <a:t>Bộ</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lễ</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thuỷ</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ghe</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vừa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mang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tính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truyền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thống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vừa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mang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yếu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tố</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tâm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góp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sự</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dạng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hoá</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phát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triển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hội</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8363284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7EE26DD-40DD-4233-8514-0C2057E77F59}"/>
              </a:ext>
            </a:extLst>
          </p:cNvPr>
          <p:cNvSpPr txBox="1"/>
          <p:nvPr/>
        </p:nvSpPr>
        <p:spPr>
          <a:xfrm>
            <a:off x="660400" y="669009"/>
            <a:ext cx="10845800" cy="5963620"/>
          </a:xfrm>
          <a:prstGeom prst="rect">
            <a:avLst/>
          </a:prstGeom>
          <a:noFill/>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v"/>
            </a:pPr>
            <a:r>
              <a:rPr lang="en-US" sz="3600" i="1" dirty="0" err="1">
                <a:solidFill>
                  <a:srgbClr val="000000"/>
                </a:solidFill>
                <a:effectLst/>
                <a:latin typeface="Times New Roman" panose="02020603050405020304" pitchFamily="18" charset="0"/>
                <a:ea typeface="Times New Roman" panose="02020603050405020304" pitchFamily="18" charset="0"/>
              </a:rPr>
              <a:t>Những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năm</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gần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đây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lễ</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hội</a:t>
            </a:r>
            <a:r>
              <a:rPr lang="en-US" sz="3600" i="1" dirty="0">
                <a:solidFill>
                  <a:srgbClr val="000000"/>
                </a:solidFill>
                <a:effectLst/>
                <a:latin typeface="Times New Roman" panose="02020603050405020304" pitchFamily="18" charset="0"/>
                <a:ea typeface="Times New Roman" panose="02020603050405020304" pitchFamily="18" charset="0"/>
              </a:rPr>
              <a:t> Ok Om Bok – </a:t>
            </a:r>
            <a:r>
              <a:rPr lang="en-US" sz="3600" i="1" dirty="0" err="1">
                <a:solidFill>
                  <a:srgbClr val="000000"/>
                </a:solidFill>
                <a:effectLst/>
                <a:latin typeface="Times New Roman" panose="02020603050405020304" pitchFamily="18" charset="0"/>
                <a:ea typeface="Times New Roman" panose="02020603050405020304" pitchFamily="18" charset="0"/>
              </a:rPr>
              <a:t>Đua</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ghe</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ngo</a:t>
            </a:r>
            <a:r>
              <a:rPr lang="en-US" sz="3600" i="1" dirty="0">
                <a:solidFill>
                  <a:srgbClr val="000000"/>
                </a:solidFill>
                <a:effectLst/>
                <a:latin typeface="Times New Roman" panose="02020603050405020304" pitchFamily="18" charset="0"/>
                <a:ea typeface="Times New Roman" panose="02020603050405020304" pitchFamily="18" charset="0"/>
              </a:rPr>
              <a:t> ở </a:t>
            </a:r>
            <a:r>
              <a:rPr lang="en-US" sz="3600" i="1" dirty="0" err="1">
                <a:solidFill>
                  <a:srgbClr val="000000"/>
                </a:solidFill>
                <a:effectLst/>
                <a:latin typeface="Times New Roman" panose="02020603050405020304" pitchFamily="18" charset="0"/>
                <a:ea typeface="Times New Roman" panose="02020603050405020304" pitchFamily="18" charset="0"/>
              </a:rPr>
              <a:t>Sóc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Trăng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ngày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càng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được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tổ</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chức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quy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mô</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vào</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chiều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sâu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hơn</a:t>
            </a:r>
            <a:r>
              <a:rPr lang="en-US" sz="3600" i="1"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v"/>
            </a:pPr>
            <a:r>
              <a:rPr lang="en-US" sz="3600" i="1" dirty="0" err="1">
                <a:solidFill>
                  <a:srgbClr val="000000"/>
                </a:solidFill>
                <a:effectLst/>
                <a:latin typeface="Times New Roman" panose="02020603050405020304" pitchFamily="18" charset="0"/>
                <a:ea typeface="Times New Roman" panose="02020603050405020304" pitchFamily="18" charset="0"/>
              </a:rPr>
              <a:t>Lễ</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hội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chính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là</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dịp</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tăng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cường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các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mối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quan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hệ</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cộng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đồng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để</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đồng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bào</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các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dân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tộc</a:t>
            </a:r>
            <a:r>
              <a:rPr lang="en-US" sz="3600" i="1" dirty="0">
                <a:solidFill>
                  <a:srgbClr val="000000"/>
                </a:solidFill>
                <a:effectLst/>
                <a:latin typeface="Times New Roman" panose="02020603050405020304" pitchFamily="18" charset="0"/>
                <a:ea typeface="Times New Roman" panose="02020603050405020304" pitchFamily="18" charset="0"/>
              </a:rPr>
              <a:t> ở </a:t>
            </a:r>
            <a:r>
              <a:rPr lang="en-US" sz="3600" i="1" dirty="0" err="1">
                <a:solidFill>
                  <a:srgbClr val="000000"/>
                </a:solidFill>
                <a:effectLst/>
                <a:latin typeface="Times New Roman" panose="02020603050405020304" pitchFamily="18" charset="0"/>
                <a:ea typeface="Times New Roman" panose="02020603050405020304" pitchFamily="18" charset="0"/>
              </a:rPr>
              <a:t>Sóc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Trăng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ngày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càng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gắn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kết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thi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đua</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lao</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động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sản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xuất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xây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dựng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quê</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hương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giàu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đẹp</a:t>
            </a:r>
            <a:r>
              <a:rPr lang="en-US" sz="3600" i="1"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8497070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305AD2-662F-480E-9C0B-D4A62CB40B57}"/>
              </a:ext>
            </a:extLst>
          </p:cNvPr>
          <p:cNvSpPr txBox="1"/>
          <p:nvPr/>
        </p:nvSpPr>
        <p:spPr>
          <a:xfrm>
            <a:off x="660400" y="774877"/>
            <a:ext cx="10845800" cy="5451492"/>
          </a:xfrm>
          <a:prstGeom prst="rect">
            <a:avLst/>
          </a:prstGeom>
          <a:noFill/>
        </p:spPr>
        <p:txBody>
          <a:bodyPr wrap="square">
            <a:spAutoFit/>
          </a:bodyPr>
          <a:lstStyle/>
          <a:p>
            <a:pPr>
              <a:lnSpc>
                <a:spcPct val="115000"/>
              </a:lnSpc>
              <a:spcBef>
                <a:spcPts val="600"/>
              </a:spcBef>
              <a:spcAft>
                <a:spcPts val="600"/>
              </a:spcAft>
            </a:pPr>
            <a:r>
              <a:rPr lang="en-US" sz="3200" b="1" dirty="0" err="1">
                <a:solidFill>
                  <a:srgbClr val="0070C0"/>
                </a:solidFill>
                <a:effectLst/>
                <a:latin typeface="Times New Roman" panose="02020603050405020304" pitchFamily="18" charset="0"/>
                <a:ea typeface="Times New Roman" panose="02020603050405020304" pitchFamily="18" charset="0"/>
              </a:rPr>
              <a:t>Câu</a:t>
            </a:r>
            <a:r>
              <a:rPr lang="en-US" sz="3200" b="1" dirty="0">
                <a:solidFill>
                  <a:srgbClr val="0070C0"/>
                </a:solidFill>
                <a:effectLst/>
                <a:latin typeface="Times New Roman" panose="02020603050405020304" pitchFamily="18" charset="0"/>
                <a:ea typeface="Times New Roman" panose="02020603050405020304" pitchFamily="18" charset="0"/>
              </a:rPr>
              <a:t> 7</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Viết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văn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khoảng</a:t>
            </a:r>
            <a:r>
              <a:rPr lang="en-US" sz="3200" b="1" dirty="0">
                <a:solidFill>
                  <a:srgbClr val="000000"/>
                </a:solidFill>
                <a:effectLst/>
                <a:latin typeface="Times New Roman" panose="02020603050405020304" pitchFamily="18" charset="0"/>
                <a:ea typeface="Times New Roman" panose="02020603050405020304" pitchFamily="18" charset="0"/>
              </a:rPr>
              <a:t> 3 – 4 </a:t>
            </a:r>
            <a:r>
              <a:rPr lang="en-US" sz="3200" b="1" dirty="0" err="1">
                <a:solidFill>
                  <a:srgbClr val="000000"/>
                </a:solidFill>
                <a:effectLst/>
                <a:latin typeface="Times New Roman" panose="02020603050405020304" pitchFamily="18" charset="0"/>
                <a:ea typeface="Times New Roman" panose="02020603050405020304" pitchFamily="18" charset="0"/>
              </a:rPr>
              <a:t>dòng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để</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trả</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lời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hỏi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Lễ</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hội</a:t>
            </a:r>
            <a:r>
              <a:rPr lang="en-US" sz="3200" b="1" dirty="0">
                <a:solidFill>
                  <a:srgbClr val="000000"/>
                </a:solidFill>
                <a:effectLst/>
                <a:latin typeface="Times New Roman" panose="02020603050405020304" pitchFamily="18" charset="0"/>
                <a:ea typeface="Times New Roman" panose="02020603050405020304" pitchFamily="18" charset="0"/>
              </a:rPr>
              <a:t> Ok Om Bok </a:t>
            </a:r>
            <a:r>
              <a:rPr lang="en-US" sz="3200" b="1" dirty="0" err="1">
                <a:solidFill>
                  <a:srgbClr val="000000"/>
                </a:solidFill>
                <a:effectLst/>
                <a:latin typeface="Times New Roman" panose="02020603050405020304" pitchFamily="18" charset="0"/>
                <a:ea typeface="Times New Roman" panose="02020603050405020304" pitchFamily="18" charset="0"/>
              </a:rPr>
              <a:t>là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gì</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dirty="0" err="1">
                <a:solidFill>
                  <a:srgbClr val="363636"/>
                </a:solidFill>
                <a:effectLst/>
                <a:latin typeface="Times New Roman" panose="02020603050405020304" pitchFamily="18" charset="0"/>
                <a:ea typeface="Times New Roman" panose="02020603050405020304" pitchFamily="18" charset="0"/>
              </a:rPr>
              <a:t>Trả</a:t>
            </a:r>
            <a:r>
              <a:rPr lang="en-US" sz="3200" b="1" dirty="0">
                <a:solidFill>
                  <a:srgbClr val="363636"/>
                </a:solidFill>
                <a:effectLst/>
                <a:latin typeface="Times New Roman" panose="02020603050405020304" pitchFamily="18" charset="0"/>
                <a:ea typeface="Times New Roman" panose="02020603050405020304" pitchFamily="18" charset="0"/>
              </a:rPr>
              <a:t> </a:t>
            </a:r>
            <a:r>
              <a:rPr lang="en-US" sz="3200" b="1" dirty="0" err="1">
                <a:solidFill>
                  <a:srgbClr val="363636"/>
                </a:solidFill>
                <a:effectLst/>
                <a:latin typeface="Times New Roman" panose="02020603050405020304" pitchFamily="18" charset="0"/>
                <a:ea typeface="Times New Roman" panose="02020603050405020304" pitchFamily="18" charset="0"/>
              </a:rPr>
              <a:t>lời</a:t>
            </a:r>
            <a:endParaRPr lang="en-US" sz="3200" dirty="0">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Ok Om Bok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truyền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đồng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bào</a:t>
            </a:r>
            <a:r>
              <a:rPr lang="en-US" sz="3200" dirty="0">
                <a:solidFill>
                  <a:srgbClr val="000000"/>
                </a:solidFill>
                <a:effectLst/>
                <a:latin typeface="Times New Roman" panose="02020603050405020304" pitchFamily="18" charset="0"/>
                <a:ea typeface="Times New Roman" panose="02020603050405020304" pitchFamily="18" charset="0"/>
              </a:rPr>
              <a:t> Khmer </a:t>
            </a:r>
            <a:r>
              <a:rPr lang="en-US" sz="3200" dirty="0" err="1">
                <a:solidFill>
                  <a:srgbClr val="000000"/>
                </a:solidFill>
                <a:effectLst/>
                <a:latin typeface="Times New Roman" panose="02020603050405020304" pitchFamily="18" charset="0"/>
                <a:ea typeface="Times New Roman" panose="02020603050405020304" pitchFamily="18" charset="0"/>
              </a:rPr>
              <a:t>vùng</a:t>
            </a:r>
            <a:r>
              <a:rPr lang="en-US" sz="3200" dirty="0">
                <a:solidFill>
                  <a:srgbClr val="000000"/>
                </a:solidFill>
                <a:effectLst/>
                <a:latin typeface="Times New Roman" panose="02020603050405020304" pitchFamily="18" charset="0"/>
                <a:ea typeface="Times New Roman" panose="02020603050405020304" pitchFamily="18" charset="0"/>
              </a:rPr>
              <a:t> Nam </a:t>
            </a:r>
            <a:r>
              <a:rPr lang="en-US" sz="3200" dirty="0" err="1">
                <a:solidFill>
                  <a:srgbClr val="000000"/>
                </a:solidFill>
                <a:effectLst/>
                <a:latin typeface="Times New Roman" panose="02020603050405020304" pitchFamily="18" charset="0"/>
                <a:ea typeface="Times New Roman" panose="02020603050405020304" pitchFamily="18" charset="0"/>
              </a:rPr>
              <a:t>Bộ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lớn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nhằm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bảo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truyền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cúng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Mặt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còn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diễn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thuật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giúp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đồng</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583975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870EB4-0A44-4264-9943-DAA0180AE533}"/>
              </a:ext>
            </a:extLst>
          </p:cNvPr>
          <p:cNvSpPr txBox="1"/>
          <p:nvPr/>
        </p:nvSpPr>
        <p:spPr>
          <a:xfrm>
            <a:off x="660400" y="1028700"/>
            <a:ext cx="10845800" cy="4808689"/>
          </a:xfrm>
          <a:prstGeom prst="rect">
            <a:avLst/>
          </a:prstGeom>
          <a:noFill/>
        </p:spPr>
        <p:txBody>
          <a:bodyPr wrap="square">
            <a:spAutoFit/>
          </a:bodyPr>
          <a:lstStyle/>
          <a:p>
            <a:pPr>
              <a:lnSpc>
                <a:spcPct val="115000"/>
              </a:lnSpc>
              <a:spcBef>
                <a:spcPts val="600"/>
              </a:spcBef>
              <a:spcAft>
                <a:spcPts val="600"/>
              </a:spcAft>
            </a:pPr>
            <a:r>
              <a:rPr lang="en-US" sz="3600" b="1" dirty="0" err="1">
                <a:solidFill>
                  <a:srgbClr val="0070C0"/>
                </a:solidFill>
                <a:effectLst/>
                <a:latin typeface="Times New Roman" panose="02020603050405020304" pitchFamily="18" charset="0"/>
                <a:ea typeface="Times New Roman" panose="02020603050405020304" pitchFamily="18" charset="0"/>
              </a:rPr>
              <a:t>Câu</a:t>
            </a:r>
            <a:r>
              <a:rPr lang="en-US" sz="3600" b="1" dirty="0">
                <a:solidFill>
                  <a:srgbClr val="0070C0"/>
                </a:solidFill>
                <a:effectLst/>
                <a:latin typeface="Times New Roman" panose="02020603050405020304" pitchFamily="18" charset="0"/>
                <a:ea typeface="Times New Roman" panose="02020603050405020304" pitchFamily="18" charset="0"/>
              </a:rPr>
              <a:t> 10:</a:t>
            </a:r>
            <a:r>
              <a:rPr lang="en-US" sz="3600" b="1" i="1" dirty="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Từ</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văn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bản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trên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em</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suy</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nghĩ</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gì</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về</a:t>
            </a:r>
            <a:r>
              <a:rPr lang="en-US" sz="3600" b="1" dirty="0">
                <a:solidFill>
                  <a:srgbClr val="000000"/>
                </a:solidFill>
                <a:effectLst/>
                <a:latin typeface="Times New Roman" panose="02020603050405020304" pitchFamily="18" charset="0"/>
                <a:ea typeface="Times New Roman" panose="02020603050405020304" pitchFamily="18" charset="0"/>
              </a:rPr>
              <a:t> ý </a:t>
            </a:r>
            <a:r>
              <a:rPr lang="en-US" sz="3600" b="1" dirty="0" err="1">
                <a:solidFill>
                  <a:srgbClr val="000000"/>
                </a:solidFill>
                <a:effectLst/>
                <a:latin typeface="Times New Roman" panose="02020603050405020304" pitchFamily="18" charset="0"/>
                <a:ea typeface="Times New Roman" panose="02020603050405020304" pitchFamily="18" charset="0"/>
              </a:rPr>
              <a:t>nghĩa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của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các</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lễ</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đời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sống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tinh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thần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của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người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Việt</a:t>
            </a:r>
            <a:r>
              <a:rPr lang="en-US" sz="3600" b="1" dirty="0">
                <a:solidFill>
                  <a:srgbClr val="000000"/>
                </a:solidFill>
                <a:effectLst/>
                <a:latin typeface="Times New Roman" panose="02020603050405020304" pitchFamily="18" charset="0"/>
                <a:ea typeface="Times New Roman" panose="02020603050405020304" pitchFamily="18" charset="0"/>
              </a:rPr>
              <a:t> Nam?</a:t>
            </a:r>
            <a:endParaRPr lang="en-US" sz="3600" dirty="0">
              <a:effectLst/>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600" b="1" dirty="0" err="1">
                <a:solidFill>
                  <a:srgbClr val="363636"/>
                </a:solidFill>
                <a:effectLst/>
                <a:latin typeface="Times New Roman" panose="02020603050405020304" pitchFamily="18" charset="0"/>
                <a:ea typeface="Times New Roman" panose="02020603050405020304" pitchFamily="18" charset="0"/>
              </a:rPr>
              <a:t>Trả</a:t>
            </a:r>
            <a:r>
              <a:rPr lang="en-US" sz="3600" b="1" dirty="0">
                <a:solidFill>
                  <a:srgbClr val="363636"/>
                </a:solidFill>
                <a:effectLst/>
                <a:latin typeface="Times New Roman" panose="02020603050405020304" pitchFamily="18" charset="0"/>
                <a:ea typeface="Times New Roman" panose="02020603050405020304" pitchFamily="18" charset="0"/>
              </a:rPr>
              <a:t> </a:t>
            </a:r>
            <a:r>
              <a:rPr lang="en-US" sz="3600" b="1" dirty="0" err="1">
                <a:solidFill>
                  <a:srgbClr val="363636"/>
                </a:solidFill>
                <a:effectLst/>
                <a:latin typeface="Times New Roman" panose="02020603050405020304" pitchFamily="18" charset="0"/>
                <a:ea typeface="Times New Roman" panose="02020603050405020304" pitchFamily="18" charset="0"/>
              </a:rPr>
              <a:t>lời</a:t>
            </a:r>
            <a:endParaRPr lang="en-US" sz="3600" dirty="0">
              <a:effectLst/>
              <a:latin typeface="Times New Roman" panose="02020603050405020304" pitchFamily="18" charset="0"/>
              <a:ea typeface="Times New Roman" panose="02020603050405020304" pitchFamily="18" charset="0"/>
            </a:endParaRPr>
          </a:p>
          <a:p>
            <a:pPr marL="571500" indent="-571500">
              <a:lnSpc>
                <a:spcPct val="115000"/>
              </a:lnSpc>
              <a:spcBef>
                <a:spcPts val="600"/>
              </a:spcBef>
              <a:spcAft>
                <a:spcPts val="600"/>
              </a:spcAft>
              <a:buFont typeface="Wingdings" panose="05000000000000000000" pitchFamily="2" charset="2"/>
              <a:buChar char="v"/>
            </a:pPr>
            <a:r>
              <a:rPr lang="vi-VN" sz="3600" i="1" dirty="0">
                <a:solidFill>
                  <a:srgbClr val="0D0D0D"/>
                </a:solidFill>
                <a:effectLst/>
                <a:latin typeface="Times New Roman" panose="02020603050405020304" pitchFamily="18" charset="0"/>
                <a:ea typeface="Times New Roman" panose="02020603050405020304" pitchFamily="18" charset="0"/>
              </a:rPr>
              <a:t>Giá trị cố kết và biểu dương sức mạnh cộng đồng: </a:t>
            </a:r>
            <a:r>
              <a:rPr lang="en-US" sz="3600" dirty="0">
                <a:solidFill>
                  <a:srgbClr val="0D0D0D"/>
                </a:solidFill>
                <a:effectLst/>
                <a:latin typeface="Times New Roman" panose="02020603050405020304" pitchFamily="18" charset="0"/>
                <a:ea typeface="Times New Roman" panose="02020603050405020304" pitchFamily="18" charset="0"/>
              </a:rPr>
              <a:t>l</a:t>
            </a:r>
            <a:r>
              <a:rPr lang="vi-VN" sz="3600" dirty="0">
                <a:solidFill>
                  <a:srgbClr val="0D0D0D"/>
                </a:solidFill>
                <a:effectLst/>
                <a:latin typeface="Times New Roman" panose="02020603050405020304" pitchFamily="18" charset="0"/>
                <a:ea typeface="Times New Roman" panose="02020603050405020304" pitchFamily="18" charset="0"/>
              </a:rPr>
              <a:t>ễ hội là dịp biểu dương sức mạnh của cộng đồng và là chất kết dính tạo nên sự cố kết cộng đồng.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013349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8CA0D6-B2EE-48EF-883C-024057989803}"/>
              </a:ext>
            </a:extLst>
          </p:cNvPr>
          <p:cNvSpPr txBox="1"/>
          <p:nvPr/>
        </p:nvSpPr>
        <p:spPr>
          <a:xfrm>
            <a:off x="660400" y="1028700"/>
            <a:ext cx="10845800" cy="5016758"/>
          </a:xfrm>
          <a:prstGeom prst="rect">
            <a:avLst/>
          </a:prstGeom>
          <a:noFill/>
        </p:spPr>
        <p:txBody>
          <a:bodyPr wrap="square">
            <a:spAutoFit/>
          </a:bodyPr>
          <a:lstStyle/>
          <a:p>
            <a:pPr marL="457200" indent="-457200">
              <a:buFont typeface="Wingdings" panose="05000000000000000000" pitchFamily="2" charset="2"/>
              <a:buChar char="v"/>
            </a:pPr>
            <a:r>
              <a:rPr lang="en-US" sz="3200" i="1" dirty="0" err="1">
                <a:solidFill>
                  <a:srgbClr val="0D0D0D"/>
                </a:solidFill>
                <a:effectLst/>
                <a:latin typeface="Times New Roman" panose="02020603050405020304" pitchFamily="18" charset="0"/>
                <a:ea typeface="Times New Roman" panose="02020603050405020304" pitchFamily="18" charset="0"/>
              </a:rPr>
              <a:t>Giá</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trị</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hướng</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về</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cội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nguồn</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Tất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mọi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lễ</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hội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cổ</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truyền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đều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hướng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cội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tự</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nhiên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vốn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sinh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nay </a:t>
            </a:r>
            <a:r>
              <a:rPr lang="en-US" sz="3200" dirty="0" err="1">
                <a:solidFill>
                  <a:srgbClr val="0D0D0D"/>
                </a:solidFill>
                <a:effectLst/>
                <a:latin typeface="Times New Roman" panose="02020603050405020304" pitchFamily="18" charset="0"/>
                <a:ea typeface="Times New Roman" panose="02020603050405020304" pitchFamily="18" charset="0"/>
              </a:rPr>
              <a:t>vẫn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một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bộ</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phận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hữu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cội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cộng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đồng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như</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dân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tộc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đất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nước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xóm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làng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tổ</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tiên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cội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văn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hoá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thế</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nữa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hướng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trở</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tâm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thức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Việt</a:t>
            </a:r>
            <a:r>
              <a:rPr lang="en-US" sz="3200" dirty="0">
                <a:solidFill>
                  <a:srgbClr val="0D0D0D"/>
                </a:solidFill>
                <a:effectLst/>
                <a:latin typeface="Times New Roman" panose="02020603050405020304" pitchFamily="18" charset="0"/>
                <a:ea typeface="Times New Roman" panose="02020603050405020304" pitchFamily="18" charset="0"/>
              </a:rPr>
              <a:t> Nam - “</a:t>
            </a:r>
            <a:r>
              <a:rPr lang="en-US" sz="3200" dirty="0" err="1">
                <a:solidFill>
                  <a:srgbClr val="0D0D0D"/>
                </a:solidFill>
                <a:effectLst/>
                <a:latin typeface="Times New Roman" panose="02020603050405020304" pitchFamily="18" charset="0"/>
                <a:ea typeface="Times New Roman" panose="02020603050405020304" pitchFamily="18" charset="0"/>
              </a:rPr>
              <a:t>uống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nước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nhớ</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ăn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quả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nhớ</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trồng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cây</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Chính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vì</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thế</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lễ</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hội</a:t>
            </a:r>
            <a:r>
              <a:rPr lang="en-US" sz="3200" dirty="0">
                <a:solidFill>
                  <a:srgbClr val="0D0D0D"/>
                </a:solidFill>
                <a:effectLst/>
                <a:latin typeface="Times New Roman" panose="02020603050405020304" pitchFamily="18" charset="0"/>
                <a:ea typeface="Times New Roman" panose="02020603050405020304" pitchFamily="18" charset="0"/>
              </a:rPr>
              <a:t> bao </a:t>
            </a:r>
            <a:r>
              <a:rPr lang="en-US" sz="3200" dirty="0" err="1">
                <a:solidFill>
                  <a:srgbClr val="0D0D0D"/>
                </a:solidFill>
                <a:effectLst/>
                <a:latin typeface="Times New Roman" panose="02020603050405020304" pitchFamily="18" charset="0"/>
                <a:ea typeface="Times New Roman" panose="02020603050405020304" pitchFamily="18" charset="0"/>
              </a:rPr>
              <a:t>giờ</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cũng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gắn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hương</a:t>
            </a:r>
            <a:r>
              <a:rPr lang="en-US" sz="3200" dirty="0">
                <a:solidFill>
                  <a:srgbClr val="0D0D0D"/>
                </a:solidFill>
                <a:effectLst/>
                <a:latin typeface="Times New Roman" panose="02020603050405020304" pitchFamily="18" charset="0"/>
                <a:ea typeface="Times New Roman" panose="02020603050405020304" pitchFamily="18" charset="0"/>
              </a:rPr>
              <a:t> - du </a:t>
            </a:r>
            <a:r>
              <a:rPr lang="en-US" sz="3200" dirty="0" err="1">
                <a:solidFill>
                  <a:srgbClr val="0D0D0D"/>
                </a:solidFill>
                <a:effectLst/>
                <a:latin typeface="Times New Roman" panose="02020603050405020304" pitchFamily="18" charset="0"/>
                <a:ea typeface="Times New Roman" panose="02020603050405020304" pitchFamily="18" charset="0"/>
              </a:rPr>
              <a:t>lịch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cũng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chính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tính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bản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bền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vững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sâu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sắc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lễ</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hội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có</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thể</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đáp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ứng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cầu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ở </a:t>
            </a:r>
            <a:r>
              <a:rPr lang="en-US" sz="3200" dirty="0" err="1">
                <a:solidFill>
                  <a:srgbClr val="0D0D0D"/>
                </a:solidFill>
                <a:effectLst/>
                <a:latin typeface="Times New Roman" panose="02020603050405020304" pitchFamily="18" charset="0"/>
                <a:ea typeface="Times New Roman" panose="02020603050405020304" pitchFamily="18" charset="0"/>
              </a:rPr>
              <a:t>mọi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đại</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xmlns="" val="34925739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511C89-E967-44E3-A42C-E0E8E2EEFF44}"/>
              </a:ext>
            </a:extLst>
          </p:cNvPr>
          <p:cNvSpPr txBox="1"/>
          <p:nvPr/>
        </p:nvSpPr>
        <p:spPr>
          <a:xfrm>
            <a:off x="660400" y="1130300"/>
            <a:ext cx="10845800" cy="4978735"/>
          </a:xfrm>
          <a:prstGeom prst="rect">
            <a:avLst/>
          </a:prstGeom>
          <a:noFill/>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v"/>
            </a:pPr>
            <a:r>
              <a:rPr lang="en-US" sz="3600" i="1" dirty="0" err="1">
                <a:solidFill>
                  <a:srgbClr val="0D0D0D"/>
                </a:solidFill>
                <a:effectLst/>
                <a:latin typeface="Times New Roman" panose="02020603050405020304" pitchFamily="18" charset="0"/>
                <a:ea typeface="Times New Roman" panose="02020603050405020304" pitchFamily="18" charset="0"/>
              </a:rPr>
              <a:t>Giá</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trị</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cân</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bằng</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đời</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sống</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tâm</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linh</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Trở</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về</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với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văn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hoá</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dân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tộc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lễ</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hội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cổ</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truyền</a:t>
            </a:r>
            <a:r>
              <a:rPr lang="en-US" sz="3600" dirty="0">
                <a:solidFill>
                  <a:srgbClr val="0D0D0D"/>
                </a:solidFill>
                <a:effectLst/>
                <a:latin typeface="Times New Roman" panose="02020603050405020304" pitchFamily="18" charset="0"/>
                <a:ea typeface="Times New Roman" panose="02020603050405020304" pitchFamily="18" charset="0"/>
              </a:rPr>
              <a:t>, con </a:t>
            </a:r>
            <a:r>
              <a:rPr lang="en-US" sz="3600" dirty="0" err="1">
                <a:solidFill>
                  <a:srgbClr val="0D0D0D"/>
                </a:solidFill>
                <a:effectLst/>
                <a:latin typeface="Times New Roman" panose="02020603050405020304" pitchFamily="18" charset="0"/>
                <a:ea typeface="Times New Roman" panose="02020603050405020304" pitchFamily="18" charset="0"/>
              </a:rPr>
              <a:t>người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hiện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đại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dường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như</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được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tắm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mình</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trong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dòng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nước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mát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đầu</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nguồn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của</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văn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hoá</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dân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tộc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Lễ</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hội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đã</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thuộc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về</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phạm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trù</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cái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thiêng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liêng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của</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đời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sống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tâm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linh</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đối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lập</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cân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bằng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với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cái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trần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tục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của</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đời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sống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hiện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thực</a:t>
            </a:r>
            <a:r>
              <a:rPr lang="en-US" sz="3600" dirty="0">
                <a:solidFill>
                  <a:srgbClr val="0D0D0D"/>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3202558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178234-9898-4147-A637-E9EB7A59C323}"/>
              </a:ext>
            </a:extLst>
          </p:cNvPr>
          <p:cNvSpPr txBox="1"/>
          <p:nvPr/>
        </p:nvSpPr>
        <p:spPr>
          <a:xfrm>
            <a:off x="673100" y="657645"/>
            <a:ext cx="10845800" cy="6041654"/>
          </a:xfrm>
          <a:prstGeom prst="rect">
            <a:avLst/>
          </a:prstGeom>
          <a:noFill/>
        </p:spPr>
        <p:txBody>
          <a:bodyPr wrap="square">
            <a:spAutoFit/>
          </a:bodyPr>
          <a:lstStyle/>
          <a:p>
            <a:pPr marL="285750" indent="-285750" algn="just">
              <a:lnSpc>
                <a:spcPct val="115000"/>
              </a:lnSpc>
              <a:spcBef>
                <a:spcPts val="600"/>
              </a:spcBef>
              <a:spcAft>
                <a:spcPts val="600"/>
              </a:spcAft>
              <a:buFont typeface="Wingdings" panose="05000000000000000000" pitchFamily="2" charset="2"/>
              <a:buChar char="v"/>
            </a:pPr>
            <a:r>
              <a:rPr lang="en-US" sz="3600" i="1" dirty="0" err="1">
                <a:solidFill>
                  <a:srgbClr val="0D0D0D"/>
                </a:solidFill>
                <a:effectLst/>
                <a:latin typeface="Times New Roman" panose="02020603050405020304" pitchFamily="18" charset="0"/>
                <a:ea typeface="Times New Roman" panose="02020603050405020304" pitchFamily="18" charset="0"/>
              </a:rPr>
              <a:t>Giá</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trị</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bảo</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tồn</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và</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trao</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truyền</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văn</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hóa</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Lễ</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hội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không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chỉ</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tấm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gương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phản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chiếu</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nền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văn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hoá</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dân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tộc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mà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còn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môi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trường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bảo</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tồn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làm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giàu</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phát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huy</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nền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văn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hoá</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dân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tộc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ấy</a:t>
            </a:r>
            <a:r>
              <a:rPr lang="en-US" sz="3600" dirty="0">
                <a:solidFill>
                  <a:srgbClr val="0D0D0D"/>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600" dirty="0" err="1">
                <a:solidFill>
                  <a:srgbClr val="0D0D0D"/>
                </a:solidFill>
                <a:effectLst/>
                <a:latin typeface="Times New Roman" panose="02020603050405020304" pitchFamily="18" charset="0"/>
                <a:ea typeface="Times New Roman" panose="02020603050405020304" pitchFamily="18" charset="0"/>
              </a:rPr>
              <a:t>Trong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đời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sống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tinh</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thần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người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Việt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lễ</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hội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một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giá</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trị</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tinh</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thần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vô</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giá</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Nó</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biểu</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hiện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của</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những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giá</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trị</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văn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hóa</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tâm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linh</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cũng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nơi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mà</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thông</a:t>
            </a:r>
            <a:r>
              <a:rPr lang="en-US" sz="3600" dirty="0">
                <a:solidFill>
                  <a:srgbClr val="0D0D0D"/>
                </a:solidFill>
                <a:effectLst/>
                <a:latin typeface="Times New Roman" panose="02020603050405020304" pitchFamily="18" charset="0"/>
                <a:ea typeface="Times New Roman" panose="02020603050405020304" pitchFamily="18" charset="0"/>
              </a:rPr>
              <a:t> qua </a:t>
            </a:r>
            <a:r>
              <a:rPr lang="en-US" sz="3600" dirty="0" err="1">
                <a:solidFill>
                  <a:srgbClr val="0D0D0D"/>
                </a:solidFill>
                <a:effectLst/>
                <a:latin typeface="Times New Roman" panose="02020603050405020304" pitchFamily="18" charset="0"/>
                <a:ea typeface="Times New Roman" panose="02020603050405020304" pitchFamily="18" charset="0"/>
              </a:rPr>
              <a:t>đó</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người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Việt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thể</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hiện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được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những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phẩm</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chất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lối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sống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phong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phú</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tốt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đẹp</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như</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uống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nước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nhớ</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nguồn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truyền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thống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về</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lòng</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biết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ơn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tinh</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thần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đoàn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kết</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được</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lưu</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giữ</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từ</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ngàn</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đời</a:t>
            </a:r>
            <a:r>
              <a:rPr lang="en-US" sz="3600" dirty="0">
                <a:solidFill>
                  <a:srgbClr val="0D0D0D"/>
                </a:solidFill>
                <a:effectLst/>
                <a:latin typeface="Times New Roman" panose="02020603050405020304" pitchFamily="18" charset="0"/>
                <a:ea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rPr>
              <a:t>xưa</a:t>
            </a:r>
            <a:r>
              <a:rPr lang="en-US" sz="3600" dirty="0">
                <a:solidFill>
                  <a:srgbClr val="0D0D0D"/>
                </a:solidFill>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xmlns="" val="27220265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B38810-FD20-4B0F-9F33-DF7AD6705B10}"/>
              </a:ext>
            </a:extLst>
          </p:cNvPr>
          <p:cNvSpPr txBox="1"/>
          <p:nvPr/>
        </p:nvSpPr>
        <p:spPr>
          <a:xfrm>
            <a:off x="660400" y="218149"/>
            <a:ext cx="10845800" cy="548099"/>
          </a:xfrm>
          <a:prstGeom prst="rect">
            <a:avLst/>
          </a:prstGeom>
          <a:noFill/>
        </p:spPr>
        <p:txBody>
          <a:bodyPr wrap="square">
            <a:spAutoFit/>
          </a:bodyPr>
          <a:lstStyle/>
          <a:p>
            <a:pPr algn="just">
              <a:lnSpc>
                <a:spcPct val="115000"/>
              </a:lnSpc>
              <a:spcBef>
                <a:spcPts val="600"/>
              </a:spcBef>
              <a:spcAft>
                <a:spcPts val="600"/>
              </a:spcAft>
            </a:pPr>
            <a:r>
              <a:rPr lang="en-US" sz="2800" b="1" dirty="0">
                <a:solidFill>
                  <a:srgbClr val="0D0D0D"/>
                </a:solidFill>
                <a:effectLst/>
                <a:latin typeface="Times New Roman" panose="02020603050405020304" pitchFamily="18" charset="0"/>
                <a:ea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rPr>
              <a:t>Yêu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cầu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chung</a:t>
            </a:r>
            <a:r>
              <a:rPr lang="en-US" sz="2800" b="1" dirty="0">
                <a:solidFill>
                  <a:srgbClr val="0D0D0D"/>
                </a:solidFill>
                <a:effectLst/>
                <a:latin typeface="Times New Roman" panose="02020603050405020304" pitchFamily="18" charset="0"/>
                <a:ea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rPr>
              <a:t>Để </a:t>
            </a:r>
            <a:r>
              <a:rPr lang="en-US" sz="2800" dirty="0" err="1">
                <a:solidFill>
                  <a:srgbClr val="0D0D0D"/>
                </a:solidFill>
                <a:effectLst/>
                <a:latin typeface="Times New Roman" panose="02020603050405020304" pitchFamily="18" charset="0"/>
                <a:ea typeface="Times New Roman" panose="02020603050405020304" pitchFamily="18" charset="0"/>
              </a:rPr>
              <a:t>thuyết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địa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a:t>
            </a:r>
            <a:r>
              <a:rPr lang="en-US" sz="2800" dirty="0">
                <a:solidFill>
                  <a:srgbClr val="0D0D0D"/>
                </a:solidFill>
                <a:effectLst/>
                <a:latin typeface="Times New Roman" panose="02020603050405020304" pitchFamily="18" charset="0"/>
                <a:ea typeface="Times New Roman" panose="02020603050405020304" pitchFamily="18" charset="0"/>
              </a:rPr>
              <a:t>,</a:t>
            </a:r>
            <a:r>
              <a:rPr lang="vi-VN" sz="2800" dirty="0">
                <a:solidFill>
                  <a:srgbClr val="0D0D0D"/>
                </a:solidFill>
                <a:effectLst/>
                <a:latin typeface="Times New Roman" panose="02020603050405020304" pitchFamily="18" charset="0"/>
                <a:ea typeface="Times New Roman" panose="02020603050405020304" pitchFamily="18" charset="0"/>
              </a:rPr>
              <a:t> các em cần:</a:t>
            </a:r>
            <a:endParaRPr lang="en-US" sz="28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xmlns="" id="{C249CE8C-D4C5-4A8D-87FE-52F3036FFFB5}"/>
              </a:ext>
            </a:extLst>
          </p:cNvPr>
          <p:cNvSpPr/>
          <p:nvPr/>
        </p:nvSpPr>
        <p:spPr>
          <a:xfrm>
            <a:off x="1219201" y="1654753"/>
            <a:ext cx="10000342" cy="546262"/>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xmlns="" id="{25C5C07C-EEED-4B2C-BF17-1B9141EEC70F}"/>
              </a:ext>
            </a:extLst>
          </p:cNvPr>
          <p:cNvSpPr/>
          <p:nvPr/>
        </p:nvSpPr>
        <p:spPr>
          <a:xfrm>
            <a:off x="1612072" y="1287116"/>
            <a:ext cx="9214600" cy="806898"/>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0992" tIns="25939" rIns="240992" bIns="25939" numCol="1" spcCol="1270" anchor="ctr" anchorCtr="0">
            <a:noAutofit/>
          </a:bodyPr>
          <a:lstStyle/>
          <a:p>
            <a:pPr marL="0" lvl="0" indent="0" algn="l" defTabSz="8001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rõ</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buổi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thuyết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xmlns="" id="{FF3E8E9F-E435-4D1F-878F-7C525B72641C}"/>
              </a:ext>
            </a:extLst>
          </p:cNvPr>
          <p:cNvSpPr/>
          <p:nvPr/>
        </p:nvSpPr>
        <p:spPr>
          <a:xfrm>
            <a:off x="1219201" y="2638024"/>
            <a:ext cx="10000342" cy="546262"/>
          </a:xfrm>
          <a:prstGeom prst="rect">
            <a:avLst/>
          </a:prstGeom>
        </p:spPr>
        <p:style>
          <a:lnRef idx="2">
            <a:schemeClr val="accent3">
              <a:hueOff val="677650"/>
              <a:satOff val="25000"/>
              <a:lumOff val="-36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xmlns="" id="{16AADEE3-01C1-4F30-89DC-6E9B9E3FD5DB}"/>
              </a:ext>
            </a:extLst>
          </p:cNvPr>
          <p:cNvSpPr/>
          <p:nvPr/>
        </p:nvSpPr>
        <p:spPr>
          <a:xfrm>
            <a:off x="1612072" y="2270390"/>
            <a:ext cx="9214600" cy="806901"/>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240992" tIns="25939" rIns="240992" bIns="25939" numCol="1" spcCol="1270" anchor="ctr" anchorCtr="0">
            <a:noAutofit/>
          </a:bodyPr>
          <a:lstStyle/>
          <a:p>
            <a:pPr marL="0" lvl="0" indent="0" algn="l" defTabSz="8001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rõ</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thuyết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xmlns="" id="{6A39535D-937B-4D28-85E7-8A8547F51366}"/>
              </a:ext>
            </a:extLst>
          </p:cNvPr>
          <p:cNvSpPr/>
          <p:nvPr/>
        </p:nvSpPr>
        <p:spPr>
          <a:xfrm>
            <a:off x="1219201" y="3621296"/>
            <a:ext cx="10000342" cy="546262"/>
          </a:xfrm>
          <a:prstGeom prst="rect">
            <a:avLst/>
          </a:prstGeom>
        </p:spPr>
        <p:style>
          <a:lnRef idx="2">
            <a:schemeClr val="accent3">
              <a:hueOff val="1355300"/>
              <a:satOff val="50000"/>
              <a:lumOff val="-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BD473454-C03B-49E2-905C-809C39309990}"/>
              </a:ext>
            </a:extLst>
          </p:cNvPr>
          <p:cNvSpPr/>
          <p:nvPr/>
        </p:nvSpPr>
        <p:spPr>
          <a:xfrm>
            <a:off x="1612072" y="3253661"/>
            <a:ext cx="9214600" cy="806901"/>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240992" tIns="25939" rIns="240992" bIns="25939" numCol="1" spcCol="1270" anchor="ctr" anchorCtr="0">
            <a:noAutofit/>
          </a:bodyPr>
          <a:lstStyle/>
          <a:p>
            <a:pPr marL="0" lvl="0" indent="0" algn="l" defTabSz="8001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thông</a:t>
            </a:r>
            <a:r>
              <a:rPr lang="en-US" sz="2800" kern="1200" dirty="0">
                <a:latin typeface="Times New Roman" panose="02020603050405020304" pitchFamily="18" charset="0"/>
                <a:cs typeface="Times New Roman" panose="02020603050405020304" pitchFamily="18" charset="0"/>
              </a:rPr>
              <a:t> tin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trọng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muốn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sẽ</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nắm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bắt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đó</a:t>
            </a:r>
            <a:r>
              <a:rPr lang="en-US" sz="2800" kern="1200" dirty="0">
                <a:latin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07554418-A1E0-44D5-81C9-A5D2C07EA02E}"/>
              </a:ext>
            </a:extLst>
          </p:cNvPr>
          <p:cNvSpPr/>
          <p:nvPr/>
        </p:nvSpPr>
        <p:spPr>
          <a:xfrm>
            <a:off x="1219201" y="4604567"/>
            <a:ext cx="10000342" cy="546262"/>
          </a:xfrm>
          <a:prstGeom prst="rect">
            <a:avLst/>
          </a:prstGeom>
        </p:spPr>
        <p:style>
          <a:lnRef idx="2">
            <a:schemeClr val="accent3">
              <a:hueOff val="2032949"/>
              <a:satOff val="75000"/>
              <a:lumOff val="-110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xmlns="" id="{ABAF4FD9-6967-49AF-9430-18576D85DC5E}"/>
              </a:ext>
            </a:extLst>
          </p:cNvPr>
          <p:cNvSpPr/>
          <p:nvPr/>
        </p:nvSpPr>
        <p:spPr>
          <a:xfrm>
            <a:off x="1612072" y="4236932"/>
            <a:ext cx="9214600" cy="806901"/>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240992" tIns="25939" rIns="240992" bIns="25939" numCol="1" spcCol="1270" anchor="ctr" anchorCtr="0">
            <a:noAutofit/>
          </a:bodyPr>
          <a:lstStyle/>
          <a:p>
            <a:pPr marL="0" lvl="0" indent="0" algn="l" defTabSz="8001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Tìm</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lập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dàn</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thuyết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hoá</a:t>
            </a:r>
            <a:r>
              <a:rPr lang="en-US" sz="2800" kern="12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xmlns="" id="{F741E4BC-5A52-434E-9205-AC54901FDD41}"/>
              </a:ext>
            </a:extLst>
          </p:cNvPr>
          <p:cNvSpPr/>
          <p:nvPr/>
        </p:nvSpPr>
        <p:spPr>
          <a:xfrm>
            <a:off x="1219201" y="5587838"/>
            <a:ext cx="10000342" cy="546262"/>
          </a:xfrm>
          <a:prstGeom prst="rect">
            <a:avLst/>
          </a:prstGeom>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xmlns="" id="{4B8BEDB6-F655-4444-A8DB-E62D584E2463}"/>
              </a:ext>
            </a:extLst>
          </p:cNvPr>
          <p:cNvSpPr/>
          <p:nvPr/>
        </p:nvSpPr>
        <p:spPr>
          <a:xfrm>
            <a:off x="1612072" y="5220202"/>
            <a:ext cx="9214600" cy="806901"/>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40992" tIns="25939" rIns="240992" bIns="25939" numCol="1" spcCol="1270" anchor="ctr" anchorCtr="0">
            <a:noAutofit/>
          </a:bodyPr>
          <a:lstStyle/>
          <a:p>
            <a:pPr marL="0" lvl="0" indent="0" algn="l" defTabSz="8001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thuyết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duy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thu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hút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0110046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AAC5C5-F29E-48BB-86A5-EAB09377D361}"/>
              </a:ext>
            </a:extLst>
          </p:cNvPr>
          <p:cNvSpPr txBox="1"/>
          <p:nvPr/>
        </p:nvSpPr>
        <p:spPr>
          <a:xfrm>
            <a:off x="660400" y="333811"/>
            <a:ext cx="10845800" cy="548099"/>
          </a:xfrm>
          <a:prstGeom prst="rect">
            <a:avLst/>
          </a:prstGeom>
          <a:noFill/>
        </p:spPr>
        <p:txBody>
          <a:bodyPr wrap="square">
            <a:spAutoFit/>
          </a:bodyPr>
          <a:lstStyle/>
          <a:p>
            <a:pPr algn="ctr">
              <a:lnSpc>
                <a:spcPct val="115000"/>
              </a:lnSpc>
              <a:spcBef>
                <a:spcPts val="600"/>
              </a:spcBef>
              <a:spcAft>
                <a:spcPts val="600"/>
              </a:spcAft>
            </a:pP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Nhiệm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vụ</a:t>
            </a:r>
            <a:r>
              <a:rPr lang="en-US" sz="2800" b="1" dirty="0">
                <a:solidFill>
                  <a:srgbClr val="FF0000"/>
                </a:solidFill>
                <a:effectLst/>
                <a:latin typeface="Times New Roman" panose="02020603050405020304" pitchFamily="18" charset="0"/>
                <a:ea typeface="Times New Roman" panose="02020603050405020304" pitchFamily="18" charset="0"/>
              </a:rPr>
              <a:t> 2: </a:t>
            </a:r>
            <a:r>
              <a:rPr lang="en-US" sz="2800" b="1" dirty="0" err="1">
                <a:solidFill>
                  <a:srgbClr val="FF0000"/>
                </a:solidFill>
                <a:effectLst/>
                <a:latin typeface="Times New Roman" panose="02020603050405020304" pitchFamily="18" charset="0"/>
                <a:ea typeface="Times New Roman" panose="02020603050405020304" pitchFamily="18" charset="0"/>
              </a:rPr>
              <a:t>Lập</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bảng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thống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kê</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theo</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mẫu</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4B2040E9-D98B-41FA-A787-991A82CE9B52}"/>
              </a:ext>
            </a:extLst>
          </p:cNvPr>
          <p:cNvGraphicFramePr>
            <a:graphicFrameLocks noGrp="1"/>
          </p:cNvGraphicFramePr>
          <p:nvPr>
            <p:extLst>
              <p:ext uri="{D42A27DB-BD31-4B8C-83A1-F6EECF244321}">
                <p14:modId xmlns:p14="http://schemas.microsoft.com/office/powerpoint/2010/main" xmlns="" val="1373653279"/>
              </p:ext>
            </p:extLst>
          </p:nvPr>
        </p:nvGraphicFramePr>
        <p:xfrm>
          <a:off x="660400" y="1028700"/>
          <a:ext cx="10845800" cy="5428488"/>
        </p:xfrm>
        <a:graphic>
          <a:graphicData uri="http://schemas.openxmlformats.org/drawingml/2006/table">
            <a:tbl>
              <a:tblPr firstRow="1" firstCol="1" bandRow="1">
                <a:tableStyleId>{ED083AE6-46FA-4A59-8FB0-9F97EB10719F}</a:tableStyleId>
              </a:tblPr>
              <a:tblGrid>
                <a:gridCol w="5737321">
                  <a:extLst>
                    <a:ext uri="{9D8B030D-6E8A-4147-A177-3AD203B41FA5}">
                      <a16:colId xmlns:a16="http://schemas.microsoft.com/office/drawing/2014/main" xmlns="" val="3985719524"/>
                    </a:ext>
                  </a:extLst>
                </a:gridCol>
                <a:gridCol w="2480565">
                  <a:extLst>
                    <a:ext uri="{9D8B030D-6E8A-4147-A177-3AD203B41FA5}">
                      <a16:colId xmlns:a16="http://schemas.microsoft.com/office/drawing/2014/main" xmlns="" val="3463291431"/>
                    </a:ext>
                  </a:extLst>
                </a:gridCol>
                <a:gridCol w="2627914">
                  <a:extLst>
                    <a:ext uri="{9D8B030D-6E8A-4147-A177-3AD203B41FA5}">
                      <a16:colId xmlns:a16="http://schemas.microsoft.com/office/drawing/2014/main" xmlns="" val="2284450013"/>
                    </a:ext>
                  </a:extLst>
                </a:gridCol>
              </a:tblGrid>
              <a:tr h="0">
                <a:tc>
                  <a:txBody>
                    <a:bodyPr/>
                    <a:lstStyle/>
                    <a:p>
                      <a:pPr algn="ctr">
                        <a:lnSpc>
                          <a:spcPct val="115000"/>
                        </a:lnSpc>
                        <a:spcBef>
                          <a:spcPts val="600"/>
                        </a:spcBef>
                        <a:spcAft>
                          <a:spcPts val="600"/>
                        </a:spcAft>
                      </a:pPr>
                      <a:r>
                        <a:rPr lang="en-US" sz="3200" b="0">
                          <a:solidFill>
                            <a:srgbClr val="C00000"/>
                          </a:solidFill>
                          <a:effectLst/>
                          <a:latin typeface="Times New Roman" panose="02020603050405020304" pitchFamily="18" charset="0"/>
                          <a:cs typeface="Times New Roman" panose="02020603050405020304" pitchFamily="18" charset="0"/>
                        </a:rPr>
                        <a:t>Tên văn bản</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3200" b="0">
                          <a:solidFill>
                            <a:srgbClr val="C00000"/>
                          </a:solidFill>
                          <a:effectLst/>
                          <a:latin typeface="Times New Roman" panose="02020603050405020304" pitchFamily="18" charset="0"/>
                          <a:cs typeface="Times New Roman" panose="02020603050405020304" pitchFamily="18" charset="0"/>
                        </a:rPr>
                        <a:t>Đặc sắc nội dung</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US" sz="3200" b="0">
                          <a:solidFill>
                            <a:srgbClr val="C00000"/>
                          </a:solidFill>
                          <a:effectLst/>
                          <a:latin typeface="Times New Roman" panose="02020603050405020304" pitchFamily="18" charset="0"/>
                          <a:cs typeface="Times New Roman" panose="02020603050405020304" pitchFamily="18" charset="0"/>
                        </a:rPr>
                        <a:t>Đặc sắc nghệ thuật</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694310"/>
                  </a:ext>
                </a:extLst>
              </a:tr>
              <a:tr h="0">
                <a:tc>
                  <a:txBody>
                    <a:bodyPr/>
                    <a:lstStyle/>
                    <a:p>
                      <a:pPr>
                        <a:lnSpc>
                          <a:spcPct val="115000"/>
                        </a:lnSpc>
                        <a:spcBef>
                          <a:spcPts val="600"/>
                        </a:spcBef>
                        <a:spcAft>
                          <a:spcPts val="600"/>
                        </a:spcAft>
                      </a:pPr>
                      <a:r>
                        <a:rPr lang="en-US" sz="3200" b="0">
                          <a:effectLst/>
                          <a:latin typeface="Times New Roman" panose="02020603050405020304" pitchFamily="18" charset="0"/>
                          <a:cs typeface="Times New Roman" panose="02020603050405020304" pitchFamily="18" charset="0"/>
                        </a:rPr>
                        <a:t>Thăng Long - Đông Đô - Hà Nội: một hằng số văn hoá Việt Nam (Trần Quốc Vượng)</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3200" b="0">
                          <a:solidFill>
                            <a:srgbClr val="0D0D0D"/>
                          </a:solidFill>
                          <a:effectLst/>
                          <a:latin typeface="Times New Roman" panose="02020603050405020304" pitchFamily="18" charset="0"/>
                          <a:cs typeface="Times New Roman" panose="02020603050405020304" pitchFamily="18" charset="0"/>
                        </a:rPr>
                        <a:t> </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3200" b="0">
                          <a:solidFill>
                            <a:srgbClr val="0D0D0D"/>
                          </a:solidFill>
                          <a:effectLst/>
                          <a:latin typeface="Times New Roman" panose="02020603050405020304" pitchFamily="18" charset="0"/>
                          <a:cs typeface="Times New Roman" panose="02020603050405020304" pitchFamily="18" charset="0"/>
                        </a:rPr>
                        <a:t> </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89667942"/>
                  </a:ext>
                </a:extLst>
              </a:tr>
              <a:tr h="0">
                <a:tc>
                  <a:txBody>
                    <a:bodyPr/>
                    <a:lstStyle/>
                    <a:p>
                      <a:pPr>
                        <a:lnSpc>
                          <a:spcPct val="115000"/>
                        </a:lnSpc>
                        <a:spcBef>
                          <a:spcPts val="600"/>
                        </a:spcBef>
                        <a:spcAft>
                          <a:spcPts val="600"/>
                        </a:spcAft>
                      </a:pPr>
                      <a:r>
                        <a:rPr lang="en-US" sz="3200" b="0" dirty="0" err="1">
                          <a:effectLst/>
                          <a:latin typeface="Times New Roman" panose="02020603050405020304" pitchFamily="18" charset="0"/>
                          <a:cs typeface="Times New Roman" panose="02020603050405020304" pitchFamily="18" charset="0"/>
                        </a:rPr>
                        <a:t>Lễ</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hội</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Đền</a:t>
                      </a:r>
                      <a:r>
                        <a:rPr lang="en-US" sz="3200" b="0" dirty="0">
                          <a:effectLst/>
                          <a:latin typeface="Times New Roman" panose="02020603050405020304" pitchFamily="18" charset="0"/>
                          <a:cs typeface="Times New Roman" panose="02020603050405020304" pitchFamily="18" charset="0"/>
                        </a:rPr>
                        <a:t> </a:t>
                      </a:r>
                      <a:r>
                        <a:rPr lang="en-US" sz="3200" b="0" dirty="0" err="1">
                          <a:effectLst/>
                          <a:latin typeface="Times New Roman" panose="02020603050405020304" pitchFamily="18" charset="0"/>
                          <a:cs typeface="Times New Roman" panose="02020603050405020304" pitchFamily="18" charset="0"/>
                        </a:rPr>
                        <a:t>Hùng</a:t>
                      </a:r>
                      <a:r>
                        <a:rPr lang="en-US" sz="3200" b="0" dirty="0">
                          <a:effectLst/>
                          <a:latin typeface="Times New Roman" panose="02020603050405020304" pitchFamily="18" charset="0"/>
                          <a:cs typeface="Times New Roman" panose="02020603050405020304" pitchFamily="18" charset="0"/>
                        </a:rPr>
                        <a:t> (Theo laodong.vn)</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3200" b="0">
                          <a:solidFill>
                            <a:srgbClr val="0D0D0D"/>
                          </a:solidFill>
                          <a:effectLst/>
                          <a:latin typeface="Times New Roman" panose="02020603050405020304" pitchFamily="18" charset="0"/>
                          <a:cs typeface="Times New Roman" panose="02020603050405020304" pitchFamily="18" charset="0"/>
                        </a:rPr>
                        <a:t> </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3200" b="0">
                          <a:solidFill>
                            <a:srgbClr val="0D0D0D"/>
                          </a:solidFill>
                          <a:effectLst/>
                          <a:latin typeface="Times New Roman" panose="02020603050405020304" pitchFamily="18" charset="0"/>
                          <a:cs typeface="Times New Roman" panose="02020603050405020304" pitchFamily="18" charset="0"/>
                        </a:rPr>
                        <a:t> </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78379304"/>
                  </a:ext>
                </a:extLst>
              </a:tr>
              <a:tr h="0">
                <a:tc>
                  <a:txBody>
                    <a:bodyPr/>
                    <a:lstStyle/>
                    <a:p>
                      <a:pPr>
                        <a:lnSpc>
                          <a:spcPct val="115000"/>
                        </a:lnSpc>
                        <a:spcBef>
                          <a:spcPts val="600"/>
                        </a:spcBef>
                        <a:spcAft>
                          <a:spcPts val="600"/>
                        </a:spcAft>
                      </a:pPr>
                      <a:r>
                        <a:rPr lang="en-US" sz="3200" b="0">
                          <a:effectLst/>
                          <a:latin typeface="Times New Roman" panose="02020603050405020304" pitchFamily="18" charset="0"/>
                          <a:cs typeface="Times New Roman" panose="02020603050405020304" pitchFamily="18" charset="0"/>
                        </a:rPr>
                        <a:t>Lễ hội dân gian đặc sắc của dân tộc Chăm ở Ninh Thuận (Theo Đào Bình Trịnh)</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3200" b="0">
                          <a:solidFill>
                            <a:srgbClr val="0D0D0D"/>
                          </a:solidFill>
                          <a:effectLst/>
                          <a:latin typeface="Times New Roman" panose="02020603050405020304" pitchFamily="18" charset="0"/>
                          <a:cs typeface="Times New Roman" panose="02020603050405020304" pitchFamily="18" charset="0"/>
                        </a:rPr>
                        <a:t> </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600"/>
                        </a:spcBef>
                        <a:spcAft>
                          <a:spcPts val="600"/>
                        </a:spcAft>
                      </a:pPr>
                      <a:r>
                        <a:rPr lang="en-US" sz="3200" b="0" dirty="0">
                          <a:solidFill>
                            <a:srgbClr val="0D0D0D"/>
                          </a:solidFill>
                          <a:effectLst/>
                          <a:latin typeface="Times New Roman" panose="02020603050405020304" pitchFamily="18" charset="0"/>
                          <a:cs typeface="Times New Roman" panose="02020603050405020304" pitchFamily="18" charset="0"/>
                        </a:rPr>
                        <a:t> </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94593810"/>
                  </a:ext>
                </a:extLst>
              </a:tr>
            </a:tbl>
          </a:graphicData>
        </a:graphic>
      </p:graphicFrame>
    </p:spTree>
    <p:extLst>
      <p:ext uri="{BB962C8B-B14F-4D97-AF65-F5344CB8AC3E}">
        <p14:creationId xmlns:p14="http://schemas.microsoft.com/office/powerpoint/2010/main" xmlns="" val="31514917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xmlns="" id="{F356FEDF-CC11-4AB9-B803-569543CD4DEC}"/>
              </a:ext>
            </a:extLst>
          </p:cNvPr>
          <p:cNvPicPr>
            <a:picLocks noChangeAspect="1"/>
          </p:cNvPicPr>
          <p:nvPr/>
        </p:nvPicPr>
        <p:blipFill rotWithShape="1">
          <a:blip r:embed="rId2"/>
          <a:srcRect t="11015" b="6884"/>
          <a:stretch/>
        </p:blipFill>
        <p:spPr>
          <a:xfrm>
            <a:off x="20" y="1282"/>
            <a:ext cx="12191980" cy="6856718"/>
          </a:xfrm>
          <a:prstGeom prst="rect">
            <a:avLst/>
          </a:prstGeom>
        </p:spPr>
      </p:pic>
      <p:sp>
        <p:nvSpPr>
          <p:cNvPr id="5" name="TextBox 4">
            <a:extLst>
              <a:ext uri="{FF2B5EF4-FFF2-40B4-BE49-F238E27FC236}">
                <a16:creationId xmlns:a16="http://schemas.microsoft.com/office/drawing/2014/main" xmlns="" id="{98BC2EE0-6804-4094-A17C-34C7C4F4E9EC}"/>
              </a:ext>
            </a:extLst>
          </p:cNvPr>
          <p:cNvSpPr txBox="1"/>
          <p:nvPr/>
        </p:nvSpPr>
        <p:spPr>
          <a:xfrm>
            <a:off x="660400" y="622468"/>
            <a:ext cx="10845800" cy="1015663"/>
          </a:xfrm>
          <a:prstGeom prst="rect">
            <a:avLst/>
          </a:prstGeom>
          <a:noFill/>
        </p:spPr>
        <p:txBody>
          <a:bodyPr wrap="square">
            <a:prstTxWarp prst="textTriangleInverted">
              <a:avLst/>
            </a:prstTxWarp>
            <a:spAutoFit/>
          </a:bodyPr>
          <a:lstStyle/>
          <a:p>
            <a:pPr algn="ctr"/>
            <a:r>
              <a:rPr lang="en-US" sz="6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rPr>
              <a:t>VẬN DỤNG CẢ BÀI HỌC 4</a:t>
            </a:r>
            <a:endParaRPr lang="en-US"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TextBox 7">
            <a:extLst>
              <a:ext uri="{FF2B5EF4-FFF2-40B4-BE49-F238E27FC236}">
                <a16:creationId xmlns:a16="http://schemas.microsoft.com/office/drawing/2014/main" xmlns="" id="{329BFCFC-36E5-48C9-80A6-39E148865281}"/>
              </a:ext>
            </a:extLst>
          </p:cNvPr>
          <p:cNvSpPr txBox="1"/>
          <p:nvPr/>
        </p:nvSpPr>
        <p:spPr>
          <a:xfrm>
            <a:off x="1359693" y="1820520"/>
            <a:ext cx="9472613" cy="4011098"/>
          </a:xfrm>
          <a:prstGeom prst="rect">
            <a:avLst/>
          </a:prstGeom>
          <a:solidFill>
            <a:schemeClr val="accent4">
              <a:lumMod val="20000"/>
              <a:lumOff val="80000"/>
              <a:alpha val="60000"/>
            </a:schemeClr>
          </a:solidFill>
        </p:spPr>
        <p:txBody>
          <a:bodyPr wrap="square">
            <a:spAutoFit/>
          </a:bodyPr>
          <a:lstStyle/>
          <a:p>
            <a:pPr algn="just">
              <a:lnSpc>
                <a:spcPct val="115000"/>
              </a:lnSpc>
              <a:spcBef>
                <a:spcPts val="600"/>
              </a:spcBef>
              <a:spcAft>
                <a:spcPts val="600"/>
              </a:spcAft>
            </a:pPr>
            <a:r>
              <a:rPr lang="vi-VN" sz="3200" b="1" u="sng" dirty="0">
                <a:solidFill>
                  <a:schemeClr val="bg1"/>
                </a:solidFill>
                <a:effectLst/>
                <a:latin typeface="Times New Roman" panose="02020603050405020304" pitchFamily="18" charset="0"/>
                <a:ea typeface="Times New Roman" panose="02020603050405020304" pitchFamily="18" charset="0"/>
              </a:rPr>
              <a:t>Bài tập</a:t>
            </a:r>
            <a:r>
              <a:rPr lang="vi-VN" sz="3200" b="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Vào</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mỗi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mùa</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lễ</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hội</a:t>
            </a:r>
            <a:r>
              <a:rPr lang="en-US" sz="3200" i="1" dirty="0">
                <a:solidFill>
                  <a:schemeClr val="bg1"/>
                </a:solidFill>
                <a:effectLst/>
                <a:latin typeface="Times New Roman" panose="02020603050405020304" pitchFamily="18" charset="0"/>
                <a:ea typeface="Times New Roman" panose="02020603050405020304" pitchFamily="18" charset="0"/>
              </a:rPr>
              <a:t>, ta </a:t>
            </a:r>
            <a:r>
              <a:rPr lang="en-US" sz="3200" i="1" dirty="0" err="1">
                <a:solidFill>
                  <a:schemeClr val="bg1"/>
                </a:solidFill>
                <a:effectLst/>
                <a:latin typeface="Times New Roman" panose="02020603050405020304" pitchFamily="18" charset="0"/>
                <a:ea typeface="Times New Roman" panose="02020603050405020304" pitchFamily="18" charset="0"/>
              </a:rPr>
              <a:t>sẽ</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không</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khó</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để</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bắt</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gặp</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hình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ảnh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những</a:t>
            </a:r>
            <a:r>
              <a:rPr lang="en-US" sz="3200" i="1" dirty="0">
                <a:solidFill>
                  <a:schemeClr val="bg1"/>
                </a:solidFill>
                <a:effectLst/>
                <a:latin typeface="Times New Roman" panose="02020603050405020304" pitchFamily="18" charset="0"/>
                <a:ea typeface="Times New Roman" panose="02020603050405020304" pitchFamily="18" charset="0"/>
              </a:rPr>
              <a:t> du </a:t>
            </a:r>
            <a:r>
              <a:rPr lang="en-US" sz="3200" i="1" dirty="0" err="1">
                <a:solidFill>
                  <a:schemeClr val="bg1"/>
                </a:solidFill>
                <a:effectLst/>
                <a:latin typeface="Times New Roman" panose="02020603050405020304" pitchFamily="18" charset="0"/>
                <a:ea typeface="Times New Roman" panose="02020603050405020304" pitchFamily="18" charset="0"/>
              </a:rPr>
              <a:t>khách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ăn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mặc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thiếu</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vải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hở</a:t>
            </a:r>
            <a:r>
              <a:rPr lang="en-US" sz="3200" i="1" dirty="0">
                <a:solidFill>
                  <a:schemeClr val="bg1"/>
                </a:solidFill>
                <a:effectLst/>
                <a:latin typeface="Times New Roman" panose="02020603050405020304" pitchFamily="18" charset="0"/>
                <a:ea typeface="Times New Roman" panose="02020603050405020304" pitchFamily="18" charset="0"/>
              </a:rPr>
              <a:t> hang </a:t>
            </a:r>
            <a:r>
              <a:rPr lang="en-US" sz="3200" i="1" dirty="0" err="1">
                <a:solidFill>
                  <a:schemeClr val="bg1"/>
                </a:solidFill>
                <a:effectLst/>
                <a:latin typeface="Times New Roman" panose="02020603050405020304" pitchFamily="18" charset="0"/>
                <a:ea typeface="Times New Roman" panose="02020603050405020304" pitchFamily="18" charset="0"/>
              </a:rPr>
              <a:t>khi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đến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chùa</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chiền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lễ</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Phật</a:t>
            </a:r>
            <a:r>
              <a:rPr lang="en-US" sz="3200" i="1" dirty="0">
                <a:solidFill>
                  <a:schemeClr val="bg1"/>
                </a:solidFill>
                <a:effectLst/>
                <a:latin typeface="Times New Roman" panose="02020603050405020304" pitchFamily="18" charset="0"/>
                <a:ea typeface="Times New Roman" panose="02020603050405020304" pitchFamily="18" charset="0"/>
              </a:rPr>
              <a:t> hay </a:t>
            </a:r>
            <a:r>
              <a:rPr lang="en-US" sz="3200" i="1" dirty="0" err="1">
                <a:solidFill>
                  <a:schemeClr val="bg1"/>
                </a:solidFill>
                <a:effectLst/>
                <a:latin typeface="Times New Roman" panose="02020603050405020304" pitchFamily="18" charset="0"/>
                <a:ea typeface="Times New Roman" panose="02020603050405020304" pitchFamily="18" charset="0"/>
              </a:rPr>
              <a:t>cảnh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địa</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điểm</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tổ</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chức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lễ</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hội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biến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thành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những</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biển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rác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sau</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ngày</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khai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hội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Em</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có</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suy</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nghĩ</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gì</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về</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thực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trạng</a:t>
            </a:r>
            <a:r>
              <a:rPr lang="en-US" sz="3200" i="1" dirty="0">
                <a:solidFill>
                  <a:schemeClr val="bg1"/>
                </a:solidFill>
                <a:effectLst/>
                <a:latin typeface="Times New Roman" panose="02020603050405020304" pitchFamily="18" charset="0"/>
                <a:ea typeface="Times New Roman" panose="02020603050405020304" pitchFamily="18" charset="0"/>
              </a:rPr>
              <a:t> ý </a:t>
            </a:r>
            <a:r>
              <a:rPr lang="en-US" sz="3200" i="1" dirty="0" err="1">
                <a:solidFill>
                  <a:schemeClr val="bg1"/>
                </a:solidFill>
                <a:effectLst/>
                <a:latin typeface="Times New Roman" panose="02020603050405020304" pitchFamily="18" charset="0"/>
                <a:ea typeface="Times New Roman" panose="02020603050405020304" pitchFamily="18" charset="0"/>
              </a:rPr>
              <a:t>thức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khi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tham</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gia</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lễ</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hội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của</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một</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bộ</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phận</a:t>
            </a:r>
            <a:r>
              <a:rPr lang="en-US" sz="3200" i="1" dirty="0">
                <a:solidFill>
                  <a:schemeClr val="bg1"/>
                </a:solidFill>
                <a:effectLst/>
                <a:latin typeface="Times New Roman" panose="02020603050405020304" pitchFamily="18" charset="0"/>
                <a:ea typeface="Times New Roman" panose="02020603050405020304" pitchFamily="18" charset="0"/>
              </a:rPr>
              <a:t> du </a:t>
            </a:r>
            <a:r>
              <a:rPr lang="en-US" sz="3200" i="1" dirty="0" err="1">
                <a:solidFill>
                  <a:schemeClr val="bg1"/>
                </a:solidFill>
                <a:effectLst/>
                <a:latin typeface="Times New Roman" panose="02020603050405020304" pitchFamily="18" charset="0"/>
                <a:ea typeface="Times New Roman" panose="02020603050405020304" pitchFamily="18" charset="0"/>
              </a:rPr>
              <a:t>khách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hiện</a:t>
            </a:r>
            <a:r>
              <a:rPr lang="en-US" sz="3200" i="1" dirty="0">
                <a:solidFill>
                  <a:schemeClr val="bg1"/>
                </a:solidFill>
                <a:effectLst/>
                <a:latin typeface="Times New Roman" panose="02020603050405020304" pitchFamily="18" charset="0"/>
                <a:ea typeface="Times New Roman" panose="02020603050405020304" pitchFamily="18" charset="0"/>
              </a:rPr>
              <a:t> nay? </a:t>
            </a:r>
            <a:r>
              <a:rPr lang="en-US" sz="3200" i="1" dirty="0" err="1">
                <a:solidFill>
                  <a:schemeClr val="bg1"/>
                </a:solidFill>
                <a:effectLst/>
                <a:latin typeface="Times New Roman" panose="02020603050405020304" pitchFamily="18" charset="0"/>
                <a:ea typeface="Times New Roman" panose="02020603050405020304" pitchFamily="18" charset="0"/>
              </a:rPr>
              <a:t>Em</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muốn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gửi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đến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họ</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lời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nhắn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nhủ</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gì</a:t>
            </a:r>
            <a:r>
              <a:rPr lang="en-US" sz="3200" i="1" dirty="0">
                <a:solidFill>
                  <a:schemeClr val="bg1"/>
                </a:solidFill>
                <a:effectLst/>
                <a:latin typeface="Times New Roman" panose="02020603050405020304" pitchFamily="18"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14638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2C8508-219A-4372-8111-94D702CE49A2}"/>
              </a:ext>
            </a:extLst>
          </p:cNvPr>
          <p:cNvSpPr txBox="1"/>
          <p:nvPr/>
        </p:nvSpPr>
        <p:spPr>
          <a:xfrm>
            <a:off x="673100" y="265848"/>
            <a:ext cx="10845800" cy="4170629"/>
          </a:xfrm>
          <a:prstGeom prst="rect">
            <a:avLst/>
          </a:prstGeom>
          <a:noFill/>
        </p:spPr>
        <p:txBody>
          <a:bodyPr wrap="square">
            <a:spAutoFit/>
          </a:bodyPr>
          <a:lstStyle/>
          <a:p>
            <a:pPr algn="just">
              <a:lnSpc>
                <a:spcPct val="115000"/>
              </a:lnSpc>
              <a:spcBef>
                <a:spcPts val="600"/>
              </a:spcBef>
              <a:spcAft>
                <a:spcPts val="600"/>
              </a:spcAft>
            </a:pPr>
            <a:r>
              <a:rPr lang="en-US" sz="2800" b="1" u="sng" dirty="0" err="1">
                <a:solidFill>
                  <a:srgbClr val="0D0D0D"/>
                </a:solidFill>
                <a:effectLst/>
                <a:latin typeface="Times New Roman" panose="02020603050405020304" pitchFamily="18" charset="0"/>
                <a:ea typeface="Times New Roman" panose="02020603050405020304" pitchFamily="18" charset="0"/>
              </a:rPr>
              <a:t>Dự</a:t>
            </a:r>
            <a:r>
              <a:rPr lang="en-US" sz="2800" b="1" u="sng" dirty="0">
                <a:solidFill>
                  <a:srgbClr val="0D0D0D"/>
                </a:solidFill>
                <a:effectLst/>
                <a:latin typeface="Times New Roman" panose="02020603050405020304" pitchFamily="18" charset="0"/>
                <a:ea typeface="Times New Roman" panose="02020603050405020304" pitchFamily="18" charset="0"/>
              </a:rPr>
              <a:t> </a:t>
            </a:r>
            <a:r>
              <a:rPr lang="en-US" sz="2800" b="1" u="sng" dirty="0" err="1">
                <a:solidFill>
                  <a:srgbClr val="0D0D0D"/>
                </a:solidFill>
                <a:effectLst/>
                <a:latin typeface="Times New Roman" panose="02020603050405020304" pitchFamily="18" charset="0"/>
                <a:ea typeface="Times New Roman" panose="02020603050405020304" pitchFamily="18" charset="0"/>
              </a:rPr>
              <a:t>kiến</a:t>
            </a:r>
            <a:r>
              <a:rPr lang="en-US" sz="2800" b="1" u="sng" dirty="0">
                <a:solidFill>
                  <a:srgbClr val="0D0D0D"/>
                </a:solidFill>
                <a:effectLst/>
                <a:latin typeface="Times New Roman" panose="02020603050405020304" pitchFamily="18" charset="0"/>
                <a:ea typeface="Times New Roman" panose="02020603050405020304" pitchFamily="18" charset="0"/>
              </a:rPr>
              <a:t> </a:t>
            </a:r>
            <a:r>
              <a:rPr lang="en-US" sz="2800" b="1" u="sng" dirty="0" err="1">
                <a:solidFill>
                  <a:srgbClr val="0D0D0D"/>
                </a:solidFill>
                <a:effectLst/>
                <a:latin typeface="Times New Roman" panose="02020603050405020304" pitchFamily="18" charset="0"/>
                <a:ea typeface="Times New Roman" panose="02020603050405020304" pitchFamily="18" charset="0"/>
              </a:rPr>
              <a:t>sản</a:t>
            </a:r>
            <a:r>
              <a:rPr lang="en-US" sz="2800" b="1" u="sng" dirty="0">
                <a:solidFill>
                  <a:srgbClr val="0D0D0D"/>
                </a:solidFill>
                <a:effectLst/>
                <a:latin typeface="Times New Roman" panose="02020603050405020304" pitchFamily="18" charset="0"/>
                <a:ea typeface="Times New Roman" panose="02020603050405020304" pitchFamily="18" charset="0"/>
              </a:rPr>
              <a:t> </a:t>
            </a:r>
            <a:r>
              <a:rPr lang="en-US" sz="2800" b="1" u="sng" dirty="0" err="1">
                <a:solidFill>
                  <a:srgbClr val="0D0D0D"/>
                </a:solidFill>
                <a:effectLst/>
                <a:latin typeface="Times New Roman" panose="02020603050405020304" pitchFamily="18" charset="0"/>
                <a:ea typeface="Times New Roman" panose="02020603050405020304" pitchFamily="18" charset="0"/>
              </a:rPr>
              <a:t>phẩm</a:t>
            </a:r>
            <a:r>
              <a:rPr lang="en-US" sz="2800" b="1" u="sng" dirty="0">
                <a:solidFill>
                  <a:srgbClr val="0D0D0D"/>
                </a:solidFill>
                <a:effectLst/>
                <a:latin typeface="Times New Roman" panose="02020603050405020304" pitchFamily="18" charset="0"/>
                <a:ea typeface="Times New Roman" panose="02020603050405020304" pitchFamily="18" charset="0"/>
              </a:rPr>
              <a:t> </a:t>
            </a:r>
            <a:r>
              <a:rPr lang="en-US" sz="2800" b="1" u="sng" dirty="0" err="1">
                <a:solidFill>
                  <a:srgbClr val="0D0D0D"/>
                </a:solidFill>
                <a:effectLst/>
                <a:latin typeface="Times New Roman" panose="02020603050405020304" pitchFamily="18" charset="0"/>
                <a:ea typeface="Times New Roman" panose="02020603050405020304" pitchFamily="18" charset="0"/>
              </a:rPr>
              <a:t>của</a:t>
            </a:r>
            <a:r>
              <a:rPr lang="en-US" sz="2800" b="1" u="sng" dirty="0">
                <a:solidFill>
                  <a:srgbClr val="0D0D0D"/>
                </a:solidFill>
                <a:effectLst/>
                <a:latin typeface="Times New Roman" panose="02020603050405020304" pitchFamily="18" charset="0"/>
                <a:ea typeface="Times New Roman" panose="02020603050405020304" pitchFamily="18" charset="0"/>
              </a:rPr>
              <a:t> HS:</a:t>
            </a:r>
            <a:endParaRPr lang="en-US" sz="2800" dirty="0">
              <a:effectLst/>
              <a:latin typeface="Times New Roman" panose="02020603050405020304" pitchFamily="18" charset="0"/>
              <a:ea typeface="Times New Roman" panose="02020603050405020304" pitchFamily="18" charset="0"/>
            </a:endParaRPr>
          </a:p>
          <a:p>
            <a:pPr marL="457200" lvl="0" indent="-457200" algn="just">
              <a:lnSpc>
                <a:spcPct val="115000"/>
              </a:lnSpc>
              <a:spcBef>
                <a:spcPts val="600"/>
              </a:spcBef>
              <a:spcAft>
                <a:spcPts val="600"/>
              </a:spcAft>
              <a:buClr>
                <a:srgbClr val="0D0D0D"/>
              </a:buClr>
              <a:buSzPts val="1400"/>
              <a:buFont typeface="Wingdings" panose="05000000000000000000" pitchFamily="2" charset="2"/>
              <a:buChar char="v"/>
            </a:pP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rPr>
              <a:t> du </a:t>
            </a:r>
            <a:r>
              <a:rPr lang="en-US" sz="2800" dirty="0" err="1">
                <a:solidFill>
                  <a:srgbClr val="0D0D0D"/>
                </a:solidFill>
                <a:effectLst/>
                <a:latin typeface="Times New Roman" panose="02020603050405020304" pitchFamily="18" charset="0"/>
                <a:ea typeface="Times New Roman" panose="02020603050405020304" pitchFamily="18" charset="0"/>
              </a:rPr>
              <a:t>khách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tham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kém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a:t>
            </a:r>
            <a:r>
              <a:rPr lang="en-US" sz="2800" dirty="0">
                <a:solidFill>
                  <a:srgbClr val="0D0D0D"/>
                </a:solidFill>
                <a:effectLst/>
                <a:latin typeface="Times New Roman" panose="02020603050405020304" pitchFamily="18" charset="0"/>
                <a:ea typeface="Times New Roman" panose="02020603050405020304" pitchFamily="18" charset="0"/>
              </a:rPr>
              <a:t> hang </a:t>
            </a:r>
            <a:r>
              <a:rPr lang="en-US" sz="2800" dirty="0" err="1">
                <a:solidFill>
                  <a:srgbClr val="0D0D0D"/>
                </a:solidFill>
                <a:effectLst/>
                <a:latin typeface="Times New Roman" panose="02020603050405020304" pitchFamily="18" charset="0"/>
                <a:ea typeface="Times New Roman" panose="02020603050405020304" pitchFamily="18" charset="0"/>
              </a:rPr>
              <a:t>chốn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uống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giẫm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địa</a:t>
            </a:r>
            <a:r>
              <a:rPr lang="en-US" sz="2800" dirty="0">
                <a:solidFill>
                  <a:srgbClr val="0D0D0D"/>
                </a:solidFill>
                <a:effectLst/>
                <a:latin typeface="Times New Roman" panose="02020603050405020304" pitchFamily="18" charset="0"/>
                <a:ea typeface="Times New Roman" panose="02020603050405020304" pitchFamily="18" charset="0"/>
              </a:rPr>
              <a:t>, … .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huỷ</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B38C2457-7A07-4CAF-8B3A-256E6756554A}"/>
              </a:ext>
            </a:extLst>
          </p:cNvPr>
          <p:cNvSpPr txBox="1"/>
          <p:nvPr/>
        </p:nvSpPr>
        <p:spPr>
          <a:xfrm>
            <a:off x="673100" y="4557492"/>
            <a:ext cx="10845800" cy="2034660"/>
          </a:xfrm>
          <a:prstGeom prst="rect">
            <a:avLst/>
          </a:prstGeom>
          <a:noFill/>
        </p:spPr>
        <p:txBody>
          <a:bodyPr wrap="square">
            <a:spAutoFit/>
          </a:bodyPr>
          <a:lstStyle/>
          <a:p>
            <a:pPr marL="285750" lvl="0" indent="-285750" algn="just">
              <a:lnSpc>
                <a:spcPct val="115000"/>
              </a:lnSpc>
              <a:spcBef>
                <a:spcPts val="600"/>
              </a:spcBef>
              <a:spcAft>
                <a:spcPts val="600"/>
              </a:spcAft>
              <a:buClr>
                <a:srgbClr val="0D0D0D"/>
              </a:buClr>
              <a:buSzPts val="1400"/>
              <a:buFont typeface="Wingdings" panose="05000000000000000000" pitchFamily="2" charset="2"/>
              <a:buChar char="v"/>
            </a:pPr>
            <a:r>
              <a:rPr lang="en-US" sz="2800" dirty="0">
                <a:solidFill>
                  <a:srgbClr val="0D0D0D"/>
                </a:solidFill>
                <a:effectLst/>
                <a:latin typeface="Times New Roman" panose="02020603050405020304" pitchFamily="18" charset="0"/>
                <a:ea typeface="Times New Roman" panose="02020603050405020304" pitchFamily="18" charset="0"/>
              </a:rPr>
              <a:t>Do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tham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gìn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vực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lễ</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trọn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vẹn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813227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BFC17B9B-EFB0-4C2D-984B-6C6F7BF01DA7}"/>
              </a:ext>
            </a:extLst>
          </p:cNvPr>
          <p:cNvSpPr/>
          <p:nvPr/>
        </p:nvSpPr>
        <p:spPr>
          <a:xfrm>
            <a:off x="2925763" y="396240"/>
            <a:ext cx="6315075" cy="632460"/>
          </a:xfrm>
          <a:prstGeom prst="ellipse">
            <a:avLst/>
          </a:prstGeom>
          <a:gradFill rotWithShape="1">
            <a:gsLst>
              <a:gs pos="0">
                <a:srgbClr val="FEA022">
                  <a:satMod val="103000"/>
                  <a:lumMod val="102000"/>
                  <a:tint val="94000"/>
                </a:srgbClr>
              </a:gs>
              <a:gs pos="50000">
                <a:srgbClr val="FEA022">
                  <a:satMod val="110000"/>
                  <a:lumMod val="100000"/>
                  <a:shade val="100000"/>
                </a:srgbClr>
              </a:gs>
              <a:gs pos="100000">
                <a:srgbClr val="FEA022">
                  <a:lumMod val="99000"/>
                  <a:satMod val="120000"/>
                  <a:shade val="78000"/>
                </a:srgbClr>
              </a:gs>
            </a:gsLst>
            <a:lin ang="5400000" scaled="0"/>
          </a:gradFill>
          <a:ln w="6350" cap="flat" cmpd="sng" algn="ctr">
            <a:solidFill>
              <a:srgbClr val="FEA02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HƯỚNG DẪN TỰ HỌC</a:t>
            </a:r>
            <a:endParaRPr kumimoji="0" lang="en-US" sz="3200" b="0" i="0" u="none" strike="noStrike" kern="0" cap="none" spc="0" normalizeH="0" baseline="0" noProof="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xmlns="" id="{121EAAFD-6D28-4585-BC75-0C401A1A85A4}"/>
              </a:ext>
            </a:extLst>
          </p:cNvPr>
          <p:cNvSpPr txBox="1"/>
          <p:nvPr/>
        </p:nvSpPr>
        <p:spPr>
          <a:xfrm>
            <a:off x="660400" y="1130300"/>
            <a:ext cx="10845800" cy="4921155"/>
          </a:xfrm>
          <a:prstGeom prst="rect">
            <a:avLst/>
          </a:prstGeom>
          <a:noFill/>
          <a:ln w="28575">
            <a:solidFill>
              <a:srgbClr val="FF0000"/>
            </a:solidFill>
          </a:ln>
        </p:spPr>
        <p:txBody>
          <a:bodyPr wrap="square">
            <a:spAutoFit/>
          </a:bodyPr>
          <a:lstStyle/>
          <a:p>
            <a:pPr>
              <a:lnSpc>
                <a:spcPct val="115000"/>
              </a:lnSpc>
              <a:spcBef>
                <a:spcPts val="600"/>
              </a:spcBef>
              <a:spcAft>
                <a:spcPts val="600"/>
              </a:spcAft>
            </a:pPr>
            <a:r>
              <a:rPr lang="vi-VN" sz="2400" dirty="0">
                <a:solidFill>
                  <a:srgbClr val="000000"/>
                </a:solidFill>
                <a:effectLst/>
                <a:latin typeface="Times New Roman" panose="02020603050405020304" pitchFamily="18" charset="0"/>
                <a:ea typeface="Times New Roman" panose="02020603050405020304" pitchFamily="18" charset="0"/>
              </a:rPr>
              <a:t>1</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Internet.</a:t>
            </a:r>
            <a:endParaRPr lang="en-US" sz="24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3. </a:t>
            </a:r>
            <a:r>
              <a:rPr lang="en-US" sz="2400" dirty="0" err="1">
                <a:solidFill>
                  <a:srgbClr val="000000"/>
                </a:solidFill>
                <a:effectLst/>
                <a:latin typeface="Times New Roman" panose="02020603050405020304" pitchFamily="18" charset="0"/>
                <a:ea typeface="Times New Roman" panose="02020603050405020304" pitchFamily="18" charset="0"/>
              </a:rPr>
              <a:t>Tham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bổng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rèn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nâng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4. </a:t>
            </a:r>
            <a:r>
              <a:rPr lang="en-US" sz="2400" dirty="0" err="1">
                <a:solidFill>
                  <a:srgbClr val="000000"/>
                </a:solidFill>
                <a:effectLst/>
                <a:latin typeface="Times New Roman" panose="02020603050405020304" pitchFamily="18" charset="0"/>
                <a:ea typeface="Times New Roman" panose="02020603050405020304" pitchFamily="18" charset="0"/>
              </a:rPr>
              <a:t>Vận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vi-VN" sz="2400" b="1" dirty="0">
                <a:solidFill>
                  <a:srgbClr val="000000"/>
                </a:solidFill>
                <a:effectLst/>
                <a:latin typeface="Times New Roman" panose="02020603050405020304" pitchFamily="18" charset="0"/>
                <a:ea typeface="Times New Roman" panose="02020603050405020304" pitchFamily="18" charset="0"/>
              </a:rPr>
              <a:t>5. Chuẩn bị bài Ôn tập và tự đánh giá cuối học kì I.</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0740168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FE7CC34-D0F5-476C-9BF8-AD1F2BCE69CA}"/>
              </a:ext>
            </a:extLst>
          </p:cNvPr>
          <p:cNvPicPr>
            <a:picLocks noChangeAspect="1"/>
          </p:cNvPicPr>
          <p:nvPr/>
        </p:nvPicPr>
        <p:blipFill>
          <a:blip r:embed="rId2"/>
          <a:stretch>
            <a:fillRect/>
          </a:stretch>
        </p:blipFill>
        <p:spPr>
          <a:xfrm>
            <a:off x="-1" y="-80210"/>
            <a:ext cx="12192001" cy="6988628"/>
          </a:xfrm>
          <a:prstGeom prst="rect">
            <a:avLst/>
          </a:prstGeom>
        </p:spPr>
      </p:pic>
      <p:grpSp>
        <p:nvGrpSpPr>
          <p:cNvPr id="3" name="Group 2">
            <a:extLst>
              <a:ext uri="{FF2B5EF4-FFF2-40B4-BE49-F238E27FC236}">
                <a16:creationId xmlns:a16="http://schemas.microsoft.com/office/drawing/2014/main" xmlns="" id="{68425B69-7EEF-479B-B226-7F99149F283B}"/>
              </a:ext>
            </a:extLst>
          </p:cNvPr>
          <p:cNvGrpSpPr/>
          <p:nvPr/>
        </p:nvGrpSpPr>
        <p:grpSpPr>
          <a:xfrm>
            <a:off x="660400" y="1348540"/>
            <a:ext cx="10684329" cy="3202589"/>
            <a:chOff x="2035968" y="1827511"/>
            <a:chExt cx="9821751" cy="3202589"/>
          </a:xfrm>
        </p:grpSpPr>
        <p:sp>
          <p:nvSpPr>
            <p:cNvPr id="4" name="Freeform: Shape 3">
              <a:extLst>
                <a:ext uri="{FF2B5EF4-FFF2-40B4-BE49-F238E27FC236}">
                  <a16:creationId xmlns:a16="http://schemas.microsoft.com/office/drawing/2014/main" xmlns="" id="{8A15C3EC-E3EC-4CBE-8E98-90351B3ECC76}"/>
                </a:ext>
              </a:extLst>
            </p:cNvPr>
            <p:cNvSpPr/>
            <p:nvPr/>
          </p:nvSpPr>
          <p:spPr>
            <a:xfrm>
              <a:off x="5726906" y="3428999"/>
              <a:ext cx="738187" cy="793551"/>
            </a:xfrm>
            <a:custGeom>
              <a:avLst/>
              <a:gdLst/>
              <a:ahLst/>
              <a:cxnLst/>
              <a:rect l="0" t="0" r="0" b="0"/>
              <a:pathLst>
                <a:path>
                  <a:moveTo>
                    <a:pt x="0" y="0"/>
                  </a:moveTo>
                  <a:lnTo>
                    <a:pt x="369093" y="0"/>
                  </a:lnTo>
                  <a:lnTo>
                    <a:pt x="369093" y="793551"/>
                  </a:lnTo>
                  <a:lnTo>
                    <a:pt x="738187" y="79355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xmlns="" id="{74BE62D1-DD75-4315-8D10-C50A895C9A48}"/>
                </a:ext>
              </a:extLst>
            </p:cNvPr>
            <p:cNvSpPr/>
            <p:nvPr/>
          </p:nvSpPr>
          <p:spPr>
            <a:xfrm>
              <a:off x="5726906" y="2635447"/>
              <a:ext cx="738187" cy="793551"/>
            </a:xfrm>
            <a:custGeom>
              <a:avLst/>
              <a:gdLst/>
              <a:ahLst/>
              <a:cxnLst/>
              <a:rect l="0" t="0" r="0" b="0"/>
              <a:pathLst>
                <a:path>
                  <a:moveTo>
                    <a:pt x="0" y="793551"/>
                  </a:moveTo>
                  <a:lnTo>
                    <a:pt x="369093" y="793551"/>
                  </a:lnTo>
                  <a:lnTo>
                    <a:pt x="369093" y="0"/>
                  </a:lnTo>
                  <a:lnTo>
                    <a:pt x="73818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xmlns="" id="{B957677A-E6A3-4F63-8725-BE5A766C115D}"/>
                </a:ext>
              </a:extLst>
            </p:cNvPr>
            <p:cNvSpPr/>
            <p:nvPr/>
          </p:nvSpPr>
          <p:spPr>
            <a:xfrm>
              <a:off x="2035968" y="2866131"/>
              <a:ext cx="3690937" cy="1125735"/>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3200" b="1" kern="1200" dirty="0" err="1">
                  <a:latin typeface="Times New Roman" panose="02020603050405020304" pitchFamily="18" charset="0"/>
                  <a:cs typeface="Times New Roman" panose="02020603050405020304" pitchFamily="18" charset="0"/>
                </a:rPr>
                <a:t>Một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số</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lưu</a:t>
              </a:r>
              <a:r>
                <a:rPr lang="en-US" sz="3200" b="1" kern="1200" dirty="0">
                  <a:latin typeface="Times New Roman" panose="02020603050405020304" pitchFamily="18" charset="0"/>
                  <a:cs typeface="Times New Roman" panose="02020603050405020304" pitchFamily="18" charset="0"/>
                </a:rPr>
                <a:t> ý </a:t>
              </a:r>
              <a:r>
                <a:rPr lang="en-US" sz="3200" b="1" kern="1200" dirty="0" err="1">
                  <a:latin typeface="Times New Roman" panose="02020603050405020304" pitchFamily="18" charset="0"/>
                  <a:cs typeface="Times New Roman" panose="02020603050405020304" pitchFamily="18" charset="0"/>
                </a:rPr>
                <a:t>khác</a:t>
              </a:r>
              <a:endParaRPr lang="en-US" sz="3200" b="1"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xmlns="" id="{EA1B3178-25E0-4F2C-A647-5F85E9CCCB26}"/>
                </a:ext>
              </a:extLst>
            </p:cNvPr>
            <p:cNvSpPr/>
            <p:nvPr/>
          </p:nvSpPr>
          <p:spPr>
            <a:xfrm>
              <a:off x="6304983" y="1827511"/>
              <a:ext cx="5552736" cy="1557815"/>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phù</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hợp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tốt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giúp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tin </a:t>
              </a:r>
              <a:r>
                <a:rPr lang="en-US" sz="2800" kern="1200" dirty="0" err="1">
                  <a:latin typeface="Times New Roman" panose="02020603050405020304" pitchFamily="18" charset="0"/>
                  <a:cs typeface="Times New Roman" panose="02020603050405020304" pitchFamily="18" charset="0"/>
                </a:rPr>
                <a:t>hơn</a:t>
              </a:r>
              <a:r>
                <a:rPr lang="en-US" sz="2800" kern="1200" dirty="0">
                  <a:latin typeface="Times New Roman" panose="02020603050405020304" pitchFamily="18" charset="0"/>
                  <a:cs typeface="Times New Roman" panose="02020603050405020304" pitchFamily="18" charset="0"/>
                </a:rPr>
                <a:t>.</a:t>
              </a:r>
            </a:p>
          </p:txBody>
        </p:sp>
        <p:sp>
          <p:nvSpPr>
            <p:cNvPr id="8" name="Freeform: Shape 7">
              <a:extLst>
                <a:ext uri="{FF2B5EF4-FFF2-40B4-BE49-F238E27FC236}">
                  <a16:creationId xmlns:a16="http://schemas.microsoft.com/office/drawing/2014/main" xmlns="" id="{8163DEE8-CA2C-432F-8083-5591ABE98B7D}"/>
                </a:ext>
              </a:extLst>
            </p:cNvPr>
            <p:cNvSpPr/>
            <p:nvPr/>
          </p:nvSpPr>
          <p:spPr>
            <a:xfrm>
              <a:off x="6304982" y="3472285"/>
              <a:ext cx="5552736" cy="1557815"/>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Sử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hợp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thuyết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nét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mặt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ánh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mắt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phù</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hợp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quả</a:t>
              </a:r>
              <a:r>
                <a:rPr lang="en-US" sz="2800" kern="1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xmlns="" val="2104105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xmlns="" id="{EB06237A-41D6-4C22-915B-C7A0A4BE29B0}"/>
              </a:ext>
            </a:extLst>
          </p:cNvPr>
          <p:cNvPicPr>
            <a:picLocks noChangeAspect="1"/>
          </p:cNvPicPr>
          <p:nvPr/>
        </p:nvPicPr>
        <p:blipFill rotWithShape="1">
          <a:blip r:embed="rId2"/>
          <a:srcRect t="1996" b="15602"/>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xmlns="" id="{1DB22880-4C14-425C-B58A-E313E4A58CCA}"/>
              </a:ext>
            </a:extLst>
          </p:cNvPr>
          <p:cNvSpPr/>
          <p:nvPr/>
        </p:nvSpPr>
        <p:spPr>
          <a:xfrm>
            <a:off x="408806" y="2967335"/>
            <a:ext cx="11374397" cy="1107996"/>
          </a:xfrm>
          <a:prstGeom prst="rect">
            <a:avLst/>
          </a:prstGeom>
          <a:noFill/>
        </p:spPr>
        <p:txBody>
          <a:bodyPr wrap="none" lIns="91440" tIns="45720" rIns="91440" bIns="45720">
            <a:spAutoFit/>
          </a:bodyPr>
          <a:lstStyle/>
          <a:p>
            <a:pPr algn="ctr"/>
            <a:r>
              <a:rPr lang="en-US" sz="6600" b="1" cap="none" spc="0"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THỰC HÀNH NÓI VÀ NGHE</a:t>
            </a:r>
          </a:p>
        </p:txBody>
      </p:sp>
    </p:spTree>
    <p:extLst>
      <p:ext uri="{BB962C8B-B14F-4D97-AF65-F5344CB8AC3E}">
        <p14:creationId xmlns:p14="http://schemas.microsoft.com/office/powerpoint/2010/main" xmlns="" val="13606148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8A7ED88F-02A7-4D96-938B-FBC18145BC7B}"/>
              </a:ext>
            </a:extLst>
          </p:cNvPr>
          <p:cNvSpPr/>
          <p:nvPr/>
        </p:nvSpPr>
        <p:spPr>
          <a:xfrm>
            <a:off x="896938" y="861331"/>
            <a:ext cx="10372725" cy="1314450"/>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600"/>
              </a:spcBef>
              <a:spcAft>
                <a:spcPts val="600"/>
              </a:spcAft>
            </a:pPr>
            <a:r>
              <a:rPr lang="en-US" sz="3200" b="1" u="sng" dirty="0" err="1">
                <a:solidFill>
                  <a:schemeClr val="bg1"/>
                </a:solidFill>
                <a:effectLst/>
                <a:latin typeface="Times New Roman" panose="02020603050405020304" pitchFamily="18" charset="0"/>
                <a:ea typeface="Times New Roman" panose="02020603050405020304" pitchFamily="18" charset="0"/>
              </a:rPr>
              <a:t>Đề</a:t>
            </a:r>
            <a:r>
              <a:rPr lang="en-US" sz="3200" b="1" u="sng" dirty="0">
                <a:solidFill>
                  <a:schemeClr val="bg1"/>
                </a:solidFill>
                <a:effectLst/>
                <a:latin typeface="Times New Roman" panose="02020603050405020304" pitchFamily="18" charset="0"/>
                <a:ea typeface="Times New Roman" panose="02020603050405020304" pitchFamily="18" charset="0"/>
              </a:rPr>
              <a:t> 3</a:t>
            </a:r>
            <a:r>
              <a:rPr lang="en-US" sz="3200" b="1" i="1" u="sng" dirty="0">
                <a:solidFill>
                  <a:schemeClr val="bg1"/>
                </a:solidFill>
                <a:effectLst/>
                <a:latin typeface="Times New Roman" panose="02020603050405020304" pitchFamily="18" charset="0"/>
                <a:ea typeface="MS Mincho" panose="02020609040205080304" pitchFamily="49" charset="-128"/>
              </a:rPr>
              <a:t>:</a:t>
            </a:r>
            <a:r>
              <a:rPr lang="en-US" sz="3200" dirty="0">
                <a:solidFill>
                  <a:schemeClr val="bg1"/>
                </a:solidFill>
                <a:effectLst/>
                <a:latin typeface="Times New Roman" panose="02020603050405020304" pitchFamily="18" charset="0"/>
                <a:ea typeface="MS Mincho" panose="02020609040205080304" pitchFamily="49" charset="-128"/>
              </a:rPr>
              <a:t> </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Hãy</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thuyết</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trình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về</a:t>
            </a:r>
            <a:r>
              <a:rPr lang="en-US" sz="3200" i="1" dirty="0">
                <a:solidFill>
                  <a:schemeClr val="bg1"/>
                </a:solidFill>
                <a:effectLst/>
                <a:latin typeface="Times New Roman" panose="02020603050405020304" pitchFamily="18" charset="0"/>
                <a:ea typeface="Times New Roman" panose="02020603050405020304" pitchFamily="18" charset="0"/>
              </a:rPr>
              <a:t> Di </a:t>
            </a:r>
            <a:r>
              <a:rPr lang="en-US" sz="3200" i="1" dirty="0" err="1">
                <a:solidFill>
                  <a:schemeClr val="bg1"/>
                </a:solidFill>
                <a:effectLst/>
                <a:latin typeface="Times New Roman" panose="02020603050405020304" pitchFamily="18" charset="0"/>
                <a:ea typeface="Times New Roman" panose="02020603050405020304" pitchFamily="18" charset="0"/>
              </a:rPr>
              <a:t>tích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lịch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sử</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văn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hoá</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Hoàng</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Thành</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Thăng</a:t>
            </a:r>
            <a:r>
              <a:rPr lang="en-US" sz="3200" i="1" dirty="0">
                <a:solidFill>
                  <a:schemeClr val="bg1"/>
                </a:solidFill>
                <a:effectLst/>
                <a:latin typeface="Times New Roman" panose="02020603050405020304" pitchFamily="18" charset="0"/>
                <a:ea typeface="Times New Roman" panose="02020603050405020304" pitchFamily="18" charset="0"/>
              </a:rPr>
              <a:t> Long.</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C081F692-BD53-421B-91F6-19197FFA2354}"/>
              </a:ext>
            </a:extLst>
          </p:cNvPr>
          <p:cNvSpPr txBox="1"/>
          <p:nvPr/>
        </p:nvSpPr>
        <p:spPr>
          <a:xfrm>
            <a:off x="660400" y="248086"/>
            <a:ext cx="10845800" cy="613245"/>
          </a:xfrm>
          <a:prstGeom prst="rect">
            <a:avLst/>
          </a:prstGeom>
          <a:noFill/>
        </p:spPr>
        <p:txBody>
          <a:bodyPr wrap="square">
            <a:spAutoFit/>
          </a:bodyPr>
          <a:lstStyle/>
          <a:p>
            <a:pPr>
              <a:lnSpc>
                <a:spcPct val="115000"/>
              </a:lnSpc>
              <a:spcBef>
                <a:spcPts val="600"/>
              </a:spcBef>
              <a:spcAft>
                <a:spcPts val="600"/>
              </a:spcAft>
            </a:pPr>
            <a:r>
              <a:rPr lang="en-US" sz="3200" b="1" dirty="0">
                <a:solidFill>
                  <a:srgbClr val="FF0000"/>
                </a:solidFill>
                <a:effectLst/>
                <a:latin typeface="Times New Roman" panose="02020603050405020304" pitchFamily="18" charset="0"/>
                <a:ea typeface="MS Mincho" panose="02020609040205080304" pitchFamily="49" charset="-128"/>
              </a:rPr>
              <a:t>II. THỰC HÀNH THUYẾT TRÌNH</a:t>
            </a:r>
          </a:p>
        </p:txBody>
      </p:sp>
      <p:sp>
        <p:nvSpPr>
          <p:cNvPr id="6" name="TextBox 5">
            <a:extLst>
              <a:ext uri="{FF2B5EF4-FFF2-40B4-BE49-F238E27FC236}">
                <a16:creationId xmlns:a16="http://schemas.microsoft.com/office/drawing/2014/main" xmlns="" id="{27D6F047-E977-4B3D-9170-3CCDDFC17FAC}"/>
              </a:ext>
            </a:extLst>
          </p:cNvPr>
          <p:cNvSpPr txBox="1"/>
          <p:nvPr/>
        </p:nvSpPr>
        <p:spPr>
          <a:xfrm>
            <a:off x="660400" y="2288003"/>
            <a:ext cx="10845800" cy="613245"/>
          </a:xfrm>
          <a:prstGeom prst="rect">
            <a:avLst/>
          </a:prstGeom>
          <a:noFill/>
        </p:spPr>
        <p:txBody>
          <a:bodyPr wrap="square">
            <a:spAutoFit/>
          </a:bodyPr>
          <a:lstStyle/>
          <a:p>
            <a:pPr>
              <a:lnSpc>
                <a:spcPct val="115000"/>
              </a:lnSpc>
              <a:spcBef>
                <a:spcPts val="600"/>
              </a:spcBef>
              <a:spcAft>
                <a:spcPts val="600"/>
              </a:spcAft>
            </a:pPr>
            <a:r>
              <a:rPr lang="en-US" sz="3200" b="1" dirty="0" err="1">
                <a:solidFill>
                  <a:srgbClr val="0070C0"/>
                </a:solidFill>
                <a:effectLst/>
                <a:latin typeface="Times New Roman" panose="02020603050405020304" pitchFamily="18" charset="0"/>
                <a:ea typeface="MS Mincho" panose="02020609040205080304" pitchFamily="49" charset="-128"/>
              </a:rPr>
              <a:t>Bước</a:t>
            </a:r>
            <a:r>
              <a:rPr lang="en-US" sz="3200" b="1" dirty="0">
                <a:solidFill>
                  <a:srgbClr val="0070C0"/>
                </a:solidFill>
                <a:effectLst/>
                <a:latin typeface="Times New Roman" panose="02020603050405020304" pitchFamily="18" charset="0"/>
                <a:ea typeface="MS Mincho" panose="02020609040205080304" pitchFamily="49" charset="-128"/>
              </a:rPr>
              <a:t> 1. </a:t>
            </a:r>
            <a:r>
              <a:rPr lang="en-US" sz="3200" b="1" dirty="0" err="1">
                <a:solidFill>
                  <a:srgbClr val="0070C0"/>
                </a:solidFill>
                <a:effectLst/>
                <a:latin typeface="Times New Roman" panose="02020603050405020304" pitchFamily="18" charset="0"/>
                <a:ea typeface="MS Mincho" panose="02020609040205080304" pitchFamily="49" charset="-128"/>
              </a:rPr>
              <a:t>Chuẩn</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bị</a:t>
            </a:r>
            <a:r>
              <a:rPr lang="en-US" sz="3200" b="1" dirty="0">
                <a:solidFill>
                  <a:srgbClr val="0070C0"/>
                </a:solidFill>
                <a:effectLst/>
                <a:latin typeface="Times New Roman" panose="02020603050405020304" pitchFamily="18" charset="0"/>
                <a:ea typeface="MS Mincho" panose="02020609040205080304" pitchFamily="49" charset="-128"/>
              </a:rPr>
              <a:t> </a:t>
            </a:r>
            <a:endParaRPr lang="en-US" sz="32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F9BD64EC-095B-4068-82C6-82F9EA405CCD}"/>
              </a:ext>
            </a:extLst>
          </p:cNvPr>
          <p:cNvSpPr txBox="1"/>
          <p:nvPr/>
        </p:nvSpPr>
        <p:spPr>
          <a:xfrm>
            <a:off x="660400" y="3013471"/>
            <a:ext cx="11155363" cy="3222229"/>
          </a:xfrm>
          <a:prstGeom prst="rect">
            <a:avLst/>
          </a:prstGeom>
          <a:noFill/>
        </p:spPr>
        <p:txBody>
          <a:bodyPr wrap="square">
            <a:spAutoFit/>
          </a:bodyPr>
          <a:lstStyle/>
          <a:p>
            <a:pPr marL="342900" indent="-342900">
              <a:lnSpc>
                <a:spcPct val="115000"/>
              </a:lnSpc>
              <a:spcBef>
                <a:spcPts val="600"/>
              </a:spcBef>
              <a:spcAft>
                <a:spcPts val="600"/>
              </a:spcAft>
              <a:buFont typeface="Wingdings" panose="05000000000000000000" pitchFamily="2" charset="2"/>
              <a:buChar char="v"/>
            </a:pPr>
            <a:r>
              <a:rPr lang="en-US" sz="2400" dirty="0" err="1">
                <a:solidFill>
                  <a:srgbClr val="0D0D0D"/>
                </a:solidFill>
                <a:effectLst/>
                <a:latin typeface="Times New Roman" panose="02020603050405020304" pitchFamily="18" charset="0"/>
                <a:ea typeface="MS Mincho" panose="02020609040205080304" pitchFamily="49" charset="-128"/>
              </a:rPr>
              <a:t>Vấn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đề</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thuyết</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trình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thuyết</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trình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về</a:t>
            </a:r>
            <a:r>
              <a:rPr lang="en-US" sz="2400" dirty="0">
                <a:solidFill>
                  <a:srgbClr val="0D0D0D"/>
                </a:solidFill>
                <a:effectLst/>
                <a:latin typeface="Times New Roman" panose="02020603050405020304" pitchFamily="18" charset="0"/>
                <a:ea typeface="MS Mincho" panose="02020609040205080304" pitchFamily="49" charset="-128"/>
              </a:rPr>
              <a:t> Di </a:t>
            </a:r>
            <a:r>
              <a:rPr lang="en-US" sz="2400" dirty="0" err="1">
                <a:solidFill>
                  <a:srgbClr val="0D0D0D"/>
                </a:solidFill>
                <a:effectLst/>
                <a:latin typeface="Times New Roman" panose="02020603050405020304" pitchFamily="18" charset="0"/>
                <a:ea typeface="MS Mincho" panose="02020609040205080304" pitchFamily="49" charset="-128"/>
              </a:rPr>
              <a:t>tích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lịch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sử</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văn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hoá</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Hoàng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Thành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Thăng</a:t>
            </a:r>
            <a:r>
              <a:rPr lang="en-US" sz="2400" dirty="0">
                <a:solidFill>
                  <a:srgbClr val="0D0D0D"/>
                </a:solidFill>
                <a:effectLst/>
                <a:latin typeface="Times New Roman" panose="02020603050405020304" pitchFamily="18" charset="0"/>
                <a:ea typeface="MS Mincho" panose="02020609040205080304" pitchFamily="49" charset="-128"/>
              </a:rPr>
              <a:t> Long.</a:t>
            </a:r>
            <a:endParaRPr lang="en-US" sz="24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Wingdings" panose="05000000000000000000" pitchFamily="2" charset="2"/>
              <a:buChar char="v"/>
            </a:pPr>
            <a:r>
              <a:rPr lang="en-US" sz="2400" dirty="0" err="1">
                <a:solidFill>
                  <a:srgbClr val="0D0D0D"/>
                </a:solidFill>
                <a:effectLst/>
                <a:latin typeface="Times New Roman" panose="02020603050405020304" pitchFamily="18" charset="0"/>
                <a:ea typeface="MS Mincho" panose="02020609040205080304" pitchFamily="49" charset="-128"/>
              </a:rPr>
              <a:t>Mục</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đích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Cung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cấp</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cho</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người</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nghe</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những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hiểu</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biết</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về</a:t>
            </a:r>
            <a:r>
              <a:rPr lang="en-US" sz="2400" dirty="0">
                <a:solidFill>
                  <a:srgbClr val="0D0D0D"/>
                </a:solidFill>
                <a:effectLst/>
                <a:latin typeface="Times New Roman" panose="02020603050405020304" pitchFamily="18" charset="0"/>
                <a:ea typeface="MS Mincho" panose="02020609040205080304" pitchFamily="49" charset="-128"/>
              </a:rPr>
              <a:t> di </a:t>
            </a:r>
            <a:r>
              <a:rPr lang="en-US" sz="2400" dirty="0" err="1">
                <a:solidFill>
                  <a:srgbClr val="0D0D0D"/>
                </a:solidFill>
                <a:effectLst/>
                <a:latin typeface="Times New Roman" panose="02020603050405020304" pitchFamily="18" charset="0"/>
                <a:ea typeface="MS Mincho" panose="02020609040205080304" pitchFamily="49" charset="-128"/>
              </a:rPr>
              <a:t>tích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văn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hoá</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Hoàng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Thành</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Thăng</a:t>
            </a:r>
            <a:r>
              <a:rPr lang="en-US" sz="2400" dirty="0">
                <a:solidFill>
                  <a:srgbClr val="0D0D0D"/>
                </a:solidFill>
                <a:effectLst/>
                <a:latin typeface="Times New Roman" panose="02020603050405020304" pitchFamily="18" charset="0"/>
                <a:ea typeface="MS Mincho" panose="02020609040205080304" pitchFamily="49" charset="-128"/>
              </a:rPr>
              <a:t> Long, qua </a:t>
            </a:r>
            <a:r>
              <a:rPr lang="en-US" sz="2400" dirty="0" err="1">
                <a:solidFill>
                  <a:srgbClr val="0D0D0D"/>
                </a:solidFill>
                <a:effectLst/>
                <a:latin typeface="Times New Roman" panose="02020603050405020304" pitchFamily="18" charset="0"/>
                <a:ea typeface="MS Mincho" panose="02020609040205080304" pitchFamily="49" charset="-128"/>
              </a:rPr>
              <a:t>đó</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nhằm</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nâng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cao</a:t>
            </a:r>
            <a:r>
              <a:rPr lang="en-US" sz="2400" dirty="0">
                <a:solidFill>
                  <a:srgbClr val="0D0D0D"/>
                </a:solidFill>
                <a:effectLst/>
                <a:latin typeface="Times New Roman" panose="02020603050405020304" pitchFamily="18" charset="0"/>
                <a:ea typeface="MS Mincho" panose="02020609040205080304" pitchFamily="49" charset="-128"/>
              </a:rPr>
              <a:t> ý </a:t>
            </a:r>
            <a:r>
              <a:rPr lang="en-US" sz="2400" dirty="0" err="1">
                <a:solidFill>
                  <a:srgbClr val="0D0D0D"/>
                </a:solidFill>
                <a:effectLst/>
                <a:latin typeface="Times New Roman" panose="02020603050405020304" pitchFamily="18" charset="0"/>
                <a:ea typeface="MS Mincho" panose="02020609040205080304" pitchFamily="49" charset="-128"/>
              </a:rPr>
              <a:t>thức</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bảo</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vệ</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phát</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huy</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bản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sắc</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văn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hoá</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dân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tộc</a:t>
            </a:r>
            <a:r>
              <a:rPr lang="en-US" sz="24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Wingdings" panose="05000000000000000000" pitchFamily="2" charset="2"/>
              <a:buChar char="v"/>
            </a:pPr>
            <a:r>
              <a:rPr lang="en-US" sz="2400" dirty="0" err="1">
                <a:solidFill>
                  <a:srgbClr val="0D0D0D"/>
                </a:solidFill>
                <a:effectLst/>
                <a:latin typeface="Times New Roman" panose="02020603050405020304" pitchFamily="18" charset="0"/>
                <a:ea typeface="MS Mincho" panose="02020609040205080304" pitchFamily="49" charset="-128"/>
              </a:rPr>
              <a:t>Người</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nghe</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cô</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thầy</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giáo</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và</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các</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bạn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trong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lớp</a:t>
            </a:r>
            <a:r>
              <a:rPr lang="en-US" sz="24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Wingdings" panose="05000000000000000000" pitchFamily="2" charset="2"/>
              <a:buChar char="v"/>
            </a:pPr>
            <a:r>
              <a:rPr lang="en-US" sz="2400" dirty="0" err="1">
                <a:solidFill>
                  <a:srgbClr val="0D0D0D"/>
                </a:solidFill>
                <a:effectLst/>
                <a:latin typeface="Times New Roman" panose="02020603050405020304" pitchFamily="18" charset="0"/>
                <a:ea typeface="MS Mincho" panose="02020609040205080304" pitchFamily="49" charset="-128"/>
              </a:rPr>
              <a:t>Không</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gian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lớp</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học</a:t>
            </a:r>
            <a:endParaRPr lang="en-US" sz="2400" dirty="0">
              <a:effectLst/>
              <a:latin typeface="Times New Roman" panose="02020603050405020304" pitchFamily="18" charset="0"/>
              <a:ea typeface="Times New Roman" panose="02020603050405020304" pitchFamily="18" charset="0"/>
            </a:endParaRPr>
          </a:p>
          <a:p>
            <a:pPr marL="342900" indent="-342900">
              <a:lnSpc>
                <a:spcPct val="115000"/>
              </a:lnSpc>
              <a:spcBef>
                <a:spcPts val="600"/>
              </a:spcBef>
              <a:spcAft>
                <a:spcPts val="600"/>
              </a:spcAft>
              <a:buFont typeface="Wingdings" panose="05000000000000000000" pitchFamily="2" charset="2"/>
              <a:buChar char="v"/>
            </a:pPr>
            <a:r>
              <a:rPr lang="en-US" sz="2400" dirty="0" err="1">
                <a:solidFill>
                  <a:srgbClr val="0D0D0D"/>
                </a:solidFill>
                <a:effectLst/>
                <a:latin typeface="Times New Roman" panose="02020603050405020304" pitchFamily="18" charset="0"/>
                <a:ea typeface="MS Mincho" panose="02020609040205080304" pitchFamily="49" charset="-128"/>
              </a:rPr>
              <a:t>Thời</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gian</a:t>
            </a:r>
            <a:r>
              <a:rPr lang="en-US" sz="2400" dirty="0">
                <a:solidFill>
                  <a:srgbClr val="0D0D0D"/>
                </a:solidFill>
                <a:effectLst/>
                <a:latin typeface="Times New Roman" panose="02020603050405020304" pitchFamily="18" charset="0"/>
                <a:ea typeface="MS Mincho" panose="02020609040205080304" pitchFamily="49" charset="-128"/>
              </a:rPr>
              <a:t>: </a:t>
            </a:r>
            <a:r>
              <a:rPr lang="en-US" sz="2400" dirty="0" err="1">
                <a:solidFill>
                  <a:srgbClr val="0D0D0D"/>
                </a:solidFill>
                <a:effectLst/>
                <a:latin typeface="Times New Roman" panose="02020603050405020304" pitchFamily="18" charset="0"/>
                <a:ea typeface="MS Mincho" panose="02020609040205080304" pitchFamily="49" charset="-128"/>
              </a:rPr>
              <a:t>khoảng</a:t>
            </a:r>
            <a:r>
              <a:rPr lang="en-US" sz="2400" dirty="0">
                <a:solidFill>
                  <a:srgbClr val="0D0D0D"/>
                </a:solidFill>
                <a:effectLst/>
                <a:latin typeface="Times New Roman" panose="02020603050405020304" pitchFamily="18" charset="0"/>
                <a:ea typeface="MS Mincho" panose="02020609040205080304" pitchFamily="49" charset="-128"/>
              </a:rPr>
              <a:t> 3- 5 </a:t>
            </a:r>
            <a:r>
              <a:rPr lang="en-US" sz="2400" dirty="0" err="1">
                <a:solidFill>
                  <a:srgbClr val="0D0D0D"/>
                </a:solidFill>
                <a:effectLst/>
                <a:latin typeface="Times New Roman" panose="02020603050405020304" pitchFamily="18" charset="0"/>
                <a:ea typeface="MS Mincho" panose="02020609040205080304" pitchFamily="49" charset="-128"/>
              </a:rPr>
              <a:t>phút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01573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FCB182-0032-49F9-8ACA-BB33826DEA81}"/>
              </a:ext>
            </a:extLst>
          </p:cNvPr>
          <p:cNvSpPr txBox="1"/>
          <p:nvPr/>
        </p:nvSpPr>
        <p:spPr>
          <a:xfrm>
            <a:off x="660400" y="819202"/>
            <a:ext cx="10845800" cy="5482270"/>
          </a:xfrm>
          <a:prstGeom prst="rect">
            <a:avLst/>
          </a:prstGeom>
          <a:noFill/>
        </p:spPr>
        <p:txBody>
          <a:bodyPr wrap="square">
            <a:spAutoFit/>
          </a:bodyPr>
          <a:lstStyle/>
          <a:p>
            <a:pPr marL="457200" indent="-457200">
              <a:lnSpc>
                <a:spcPct val="150000"/>
              </a:lnSpc>
              <a:spcBef>
                <a:spcPts val="600"/>
              </a:spcBef>
              <a:spcAft>
                <a:spcPts val="600"/>
              </a:spcAft>
              <a:buFont typeface="Wingdings" panose="05000000000000000000" pitchFamily="2" charset="2"/>
              <a:buChar char="v"/>
            </a:pPr>
            <a:r>
              <a:rPr lang="en-US" sz="3200" dirty="0" err="1">
                <a:solidFill>
                  <a:srgbClr val="0D0D0D"/>
                </a:solidFill>
                <a:effectLst/>
                <a:latin typeface="Times New Roman" panose="02020603050405020304" pitchFamily="18" charset="0"/>
                <a:ea typeface="MS Mincho" panose="02020609040205080304" pitchFamily="49" charset="-128"/>
              </a:rPr>
              <a:t>Hinh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thức</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thuyết</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trình</a:t>
            </a:r>
            <a:r>
              <a:rPr lang="en-US" sz="3200" dirty="0">
                <a:solidFill>
                  <a:srgbClr val="0D0D0D"/>
                </a:solidFill>
                <a:effectLst/>
                <a:latin typeface="Times New Roman" panose="02020603050405020304" pitchFamily="18" charset="0"/>
                <a:ea typeface="MS Mincho" panose="02020609040205080304" pitchFamily="49" charset="-128"/>
              </a:rPr>
              <a:t>:</a:t>
            </a:r>
            <a:r>
              <a:rPr lang="en-US" sz="3200" b="1"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lời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nói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kết</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hợp</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với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trình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chiếu</a:t>
            </a:r>
            <a:r>
              <a:rPr lang="en-US" sz="3200" dirty="0">
                <a:solidFill>
                  <a:srgbClr val="0D0D0D"/>
                </a:solidFill>
                <a:effectLst/>
                <a:latin typeface="Times New Roman" panose="02020603050405020304" pitchFamily="18" charset="0"/>
                <a:ea typeface="MS Mincho" panose="02020609040205080304" pitchFamily="49" charset="-128"/>
              </a:rPr>
              <a:t> slide, </a:t>
            </a:r>
            <a:r>
              <a:rPr lang="en-US" sz="3200" dirty="0" err="1">
                <a:solidFill>
                  <a:srgbClr val="0D0D0D"/>
                </a:solidFill>
                <a:effectLst/>
                <a:latin typeface="Times New Roman" panose="02020603050405020304" pitchFamily="18" charset="0"/>
                <a:ea typeface="MS Mincho" panose="02020609040205080304" pitchFamily="49" charset="-128"/>
              </a:rPr>
              <a:t>kết</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hợp</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tranh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ảnh</a:t>
            </a:r>
            <a:r>
              <a:rPr lang="en-US" sz="3200" dirty="0">
                <a:solidFill>
                  <a:srgbClr val="0D0D0D"/>
                </a:solidFill>
                <a:effectLst/>
                <a:latin typeface="Times New Roman" panose="02020603050405020304" pitchFamily="18" charset="0"/>
                <a:ea typeface="MS Mincho" panose="02020609040205080304" pitchFamily="49" charset="-128"/>
              </a:rPr>
              <a:t>, video </a:t>
            </a:r>
            <a:r>
              <a:rPr lang="en-US" sz="3200" dirty="0" err="1">
                <a:solidFill>
                  <a:srgbClr val="0D0D0D"/>
                </a:solidFill>
                <a:effectLst/>
                <a:latin typeface="Times New Roman" panose="02020603050405020304" pitchFamily="18" charset="0"/>
                <a:ea typeface="MS Mincho" panose="02020609040205080304" pitchFamily="49" charset="-128"/>
              </a:rPr>
              <a:t>liên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quan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nếu</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có</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để</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bài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nói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thêm</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sinh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động</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và</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hấp</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dẫn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hơn</a:t>
            </a:r>
            <a:r>
              <a:rPr lang="en-US" sz="3200" dirty="0">
                <a:solidFill>
                  <a:srgbClr val="0D0D0D"/>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Times New Roman" panose="02020603050405020304" pitchFamily="18" charset="0"/>
            </a:endParaRPr>
          </a:p>
          <a:p>
            <a:pPr marL="457200" indent="-457200">
              <a:lnSpc>
                <a:spcPct val="150000"/>
              </a:lnSpc>
              <a:spcBef>
                <a:spcPts val="600"/>
              </a:spcBef>
              <a:spcAft>
                <a:spcPts val="600"/>
              </a:spcAft>
              <a:buFont typeface="Wingdings" panose="05000000000000000000" pitchFamily="2" charset="2"/>
              <a:buChar char="v"/>
            </a:pPr>
            <a:r>
              <a:rPr lang="en-US" sz="3200" dirty="0" err="1">
                <a:solidFill>
                  <a:srgbClr val="0D0D0D"/>
                </a:solidFill>
                <a:effectLst/>
                <a:latin typeface="Times New Roman" panose="02020603050405020304" pitchFamily="18" charset="0"/>
                <a:ea typeface="Times New Roman" panose="02020603050405020304" pitchFamily="18" charset="0"/>
              </a:rPr>
              <a:t>Chọn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trang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phục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xác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định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giọng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kể</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ngữ</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điệu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điệu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bộ</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nét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mặt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phù</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hợp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nội</a:t>
            </a:r>
            <a:r>
              <a:rPr lang="en-US" sz="3200" dirty="0">
                <a:solidFill>
                  <a:srgbClr val="0D0D0D"/>
                </a:solidFill>
                <a:effectLst/>
                <a:latin typeface="Times New Roman" panose="02020603050405020304" pitchFamily="18" charset="0"/>
                <a:ea typeface="Times New Roman" panose="02020603050405020304" pitchFamily="18" charset="0"/>
              </a:rPr>
              <a:t> dung </a:t>
            </a:r>
            <a:r>
              <a:rPr lang="en-US" sz="3200" dirty="0" err="1">
                <a:solidFill>
                  <a:srgbClr val="0D0D0D"/>
                </a:solidFill>
                <a:effectLst/>
                <a:latin typeface="Times New Roman" panose="02020603050405020304" pitchFamily="18" charset="0"/>
                <a:ea typeface="Times New Roman" panose="02020603050405020304" pitchFamily="18" charset="0"/>
              </a:rPr>
              <a:t>thuyết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trình</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457200" indent="-457200">
              <a:lnSpc>
                <a:spcPct val="150000"/>
              </a:lnSpc>
              <a:spcBef>
                <a:spcPts val="600"/>
              </a:spcBef>
              <a:spcAft>
                <a:spcPts val="600"/>
              </a:spcAft>
              <a:buFont typeface="Wingdings" panose="05000000000000000000" pitchFamily="2" charset="2"/>
              <a:buChar char="v"/>
            </a:pPr>
            <a:r>
              <a:rPr lang="en-US" sz="3200" dirty="0" err="1">
                <a:solidFill>
                  <a:srgbClr val="0D0D0D"/>
                </a:solidFill>
                <a:effectLst/>
                <a:latin typeface="Times New Roman" panose="02020603050405020304" pitchFamily="18" charset="0"/>
                <a:ea typeface="MS Mincho" panose="02020609040205080304" pitchFamily="49" charset="-128"/>
              </a:rPr>
              <a:t>Tìm</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hiểu</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các</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tài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liệu</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khác</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về</a:t>
            </a:r>
            <a:r>
              <a:rPr lang="en-US" sz="3200" dirty="0">
                <a:solidFill>
                  <a:srgbClr val="0D0D0D"/>
                </a:solidFill>
                <a:effectLst/>
                <a:latin typeface="Times New Roman" panose="02020603050405020304" pitchFamily="18" charset="0"/>
                <a:ea typeface="MS Mincho" panose="02020609040205080304" pitchFamily="49" charset="-128"/>
              </a:rPr>
              <a:t> di </a:t>
            </a:r>
            <a:r>
              <a:rPr lang="en-US" sz="3200" dirty="0" err="1">
                <a:solidFill>
                  <a:srgbClr val="0D0D0D"/>
                </a:solidFill>
                <a:effectLst/>
                <a:latin typeface="Times New Roman" panose="02020603050405020304" pitchFamily="18" charset="0"/>
                <a:ea typeface="MS Mincho" panose="02020609040205080304" pitchFamily="49" charset="-128"/>
              </a:rPr>
              <a:t>tích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Hoàng</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Thành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Thăng</a:t>
            </a:r>
            <a:r>
              <a:rPr lang="en-US" sz="3200" dirty="0">
                <a:solidFill>
                  <a:srgbClr val="0D0D0D"/>
                </a:solidFill>
                <a:effectLst/>
                <a:latin typeface="Times New Roman" panose="02020603050405020304" pitchFamily="18" charset="0"/>
                <a:ea typeface="MS Mincho" panose="02020609040205080304" pitchFamily="49" charset="-128"/>
              </a:rPr>
              <a:t> Long qua </a:t>
            </a:r>
            <a:r>
              <a:rPr lang="en-US" sz="3200" dirty="0" err="1">
                <a:solidFill>
                  <a:srgbClr val="0D0D0D"/>
                </a:solidFill>
                <a:effectLst/>
                <a:latin typeface="Times New Roman" panose="02020603050405020304" pitchFamily="18" charset="0"/>
                <a:ea typeface="MS Mincho" panose="02020609040205080304" pitchFamily="49" charset="-128"/>
              </a:rPr>
              <a:t>sách</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báo</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hoặc</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nguồn</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tài</a:t>
            </a:r>
            <a:r>
              <a:rPr lang="en-US" sz="3200" dirty="0">
                <a:solidFill>
                  <a:srgbClr val="0D0D0D"/>
                </a:solidFill>
                <a:effectLst/>
                <a:latin typeface="Times New Roman" panose="02020603050405020304" pitchFamily="18" charset="0"/>
                <a:ea typeface="MS Mincho" panose="02020609040205080304" pitchFamily="49" charset="-128"/>
              </a:rPr>
              <a:t> </a:t>
            </a:r>
            <a:r>
              <a:rPr lang="en-US" sz="3200" dirty="0" err="1">
                <a:solidFill>
                  <a:srgbClr val="0D0D0D"/>
                </a:solidFill>
                <a:effectLst/>
                <a:latin typeface="Times New Roman" panose="02020603050405020304" pitchFamily="18" charset="0"/>
                <a:ea typeface="MS Mincho" panose="02020609040205080304" pitchFamily="49" charset="-128"/>
              </a:rPr>
              <a:t>liệu</a:t>
            </a:r>
            <a:r>
              <a:rPr lang="en-US" sz="3200" dirty="0">
                <a:solidFill>
                  <a:srgbClr val="0D0D0D"/>
                </a:solidFill>
                <a:effectLst/>
                <a:latin typeface="Times New Roman" panose="02020603050405020304" pitchFamily="18" charset="0"/>
                <a:ea typeface="MS Mincho" panose="02020609040205080304" pitchFamily="49" charset="-128"/>
              </a:rPr>
              <a:t> Internet.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016244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3DFloatVTI" id="{F59BA300-ED19-4B39-9AE3-7882B1DE8B78}" vid="{0FEC63E3-719F-4F50-9F1E-5B8BAF39109A}"/>
    </a:ext>
  </a:extLst>
</a:theme>
</file>

<file path=ppt/theme/theme4.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ocaVTI" id="{D79FE1D1-0489-4A69-8531-D0B8CDC31CBE}" vid="{CEBA7FE6-C04B-474E-964F-B022887AD13B}"/>
    </a:ext>
  </a:extLst>
</a:theme>
</file>

<file path=ppt/theme/theme5.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otalTime>510</TotalTime>
  <Words>4532</Words>
  <Application>Microsoft Office PowerPoint</Application>
  <PresentationFormat>Custom</PresentationFormat>
  <Paragraphs>241</Paragraphs>
  <Slides>53</Slides>
  <Notes>0</Notes>
  <HiddenSlides>0</HiddenSlides>
  <MMClips>0</MMClips>
  <ScaleCrop>false</ScaleCrop>
  <HeadingPairs>
    <vt:vector size="4" baseType="variant">
      <vt:variant>
        <vt:lpstr>Theme</vt:lpstr>
      </vt:variant>
      <vt:variant>
        <vt:i4>5</vt:i4>
      </vt:variant>
      <vt:variant>
        <vt:lpstr>Slide Titles</vt:lpstr>
      </vt:variant>
      <vt:variant>
        <vt:i4>53</vt:i4>
      </vt:variant>
    </vt:vector>
  </HeadingPairs>
  <TitlesOfParts>
    <vt:vector size="58" baseType="lpstr">
      <vt:lpstr>GradientVTI</vt:lpstr>
      <vt:lpstr>Office Theme</vt:lpstr>
      <vt:lpstr>3DFloatVTI</vt:lpstr>
      <vt:lpstr>RocaVTI</vt:lpstr>
      <vt:lpstr>FrostyVTI</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2022-08-27T00:49:29Z</dcterms:created>
  <dcterms:modified xsi:type="dcterms:W3CDTF">2024-08-15T09:52:58Z</dcterms:modified>
</cp:coreProperties>
</file>