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1.xml" ContentType="application/vnd.openxmlformats-officedocument.drawingml.diagramLayout+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sldIdLst>
    <p:sldId id="257" r:id="rId5"/>
    <p:sldId id="256" r:id="rId6"/>
    <p:sldId id="261" r:id="rId7"/>
    <p:sldId id="259" r:id="rId8"/>
    <p:sldId id="262" r:id="rId9"/>
    <p:sldId id="263" r:id="rId10"/>
    <p:sldId id="260" r:id="rId11"/>
    <p:sldId id="264" r:id="rId12"/>
    <p:sldId id="265" r:id="rId13"/>
    <p:sldId id="266" r:id="rId14"/>
    <p:sldId id="268" r:id="rId15"/>
    <p:sldId id="267" r:id="rId16"/>
    <p:sldId id="274" r:id="rId17"/>
    <p:sldId id="270" r:id="rId18"/>
    <p:sldId id="271" r:id="rId19"/>
    <p:sldId id="272" r:id="rId20"/>
    <p:sldId id="273" r:id="rId21"/>
    <p:sldId id="269" r:id="rId22"/>
    <p:sldId id="275" r:id="rId23"/>
    <p:sldId id="276" r:id="rId24"/>
    <p:sldId id="277" r:id="rId25"/>
    <p:sldId id="278" r:id="rId26"/>
    <p:sldId id="279" r:id="rId27"/>
    <p:sldId id="280" r:id="rId28"/>
    <p:sldId id="282" r:id="rId29"/>
    <p:sldId id="284" r:id="rId30"/>
    <p:sldId id="283" r:id="rId31"/>
    <p:sldId id="285" r:id="rId32"/>
    <p:sldId id="286" r:id="rId33"/>
    <p:sldId id="287" r:id="rId34"/>
    <p:sldId id="288" r:id="rId35"/>
    <p:sldId id="289" r:id="rId36"/>
    <p:sldId id="291" r:id="rId37"/>
    <p:sldId id="292" r:id="rId38"/>
    <p:sldId id="293" r:id="rId39"/>
    <p:sldId id="281" r:id="rId40"/>
    <p:sldId id="294" r:id="rId41"/>
    <p:sldId id="295" r:id="rId42"/>
    <p:sldId id="296" r:id="rId43"/>
    <p:sldId id="297" r:id="rId44"/>
    <p:sldId id="298" r:id="rId45"/>
    <p:sldId id="299" r:id="rId46"/>
    <p:sldId id="300" r:id="rId47"/>
    <p:sldId id="301" r:id="rId48"/>
    <p:sldId id="302" r:id="rId49"/>
    <p:sldId id="303" r:id="rId50"/>
    <p:sldId id="305" r:id="rId51"/>
    <p:sldId id="304" r:id="rId52"/>
    <p:sldId id="307" r:id="rId53"/>
    <p:sldId id="308" r:id="rId54"/>
    <p:sldId id="309" r:id="rId55"/>
    <p:sldId id="306" r:id="rId56"/>
    <p:sldId id="310" r:id="rId57"/>
    <p:sldId id="312" r:id="rId58"/>
    <p:sldId id="313" r:id="rId59"/>
    <p:sldId id="311" r:id="rId60"/>
    <p:sldId id="314" r:id="rId61"/>
    <p:sldId id="315" r:id="rId62"/>
    <p:sldId id="316"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408" userDrawn="1">
          <p15:clr>
            <a:srgbClr val="A4A3A4"/>
          </p15:clr>
        </p15:guide>
        <p15:guide id="2" pos="7272" userDrawn="1">
          <p15:clr>
            <a:srgbClr val="A4A3A4"/>
          </p15:clr>
        </p15:guide>
        <p15:guide id="3" orient="horz" pos="648" userDrawn="1">
          <p15:clr>
            <a:srgbClr val="A4A3A4"/>
          </p15:clr>
        </p15:guide>
        <p15:guide id="4" orient="horz" pos="712" userDrawn="1">
          <p15:clr>
            <a:srgbClr val="A4A3A4"/>
          </p15:clr>
        </p15:guide>
        <p15:guide id="5" orient="horz" pos="3936" userDrawn="1">
          <p15:clr>
            <a:srgbClr val="A4A3A4"/>
          </p15:clr>
        </p15:guide>
        <p15:guide id="6" orient="horz" pos="38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000" autoAdjust="0"/>
    <p:restoredTop sz="94660"/>
  </p:normalViewPr>
  <p:slideViewPr>
    <p:cSldViewPr snapToGrid="0" showGuides="1">
      <p:cViewPr varScale="1">
        <p:scale>
          <a:sx n="85" d="100"/>
          <a:sy n="85" d="100"/>
        </p:scale>
        <p:origin x="-144" y="-78"/>
      </p:cViewPr>
      <p:guideLst>
        <p:guide orient="horz" pos="648"/>
        <p:guide orient="horz" pos="712"/>
        <p:guide orient="horz" pos="3936"/>
        <p:guide orient="horz" pos="3888"/>
        <p:guide pos="408"/>
        <p:guide pos="7272"/>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2EDE5D-DAB1-43B4-BF74-4AE0F5DCA352}"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6DE82635-E602-403F-A2BF-5495F743C2E5}">
      <dgm:prSet phldrT="[Text]" custT="1"/>
      <dgm:spPr/>
      <dgm:t>
        <a:bodyPr/>
        <a:lstStyle/>
        <a:p>
          <a:r>
            <a:rPr lang="en-US" sz="3200" dirty="0">
              <a:latin typeface="Times New Roman" panose="02020603050405020304" pitchFamily="18" charset="0"/>
              <a:cs typeface="Times New Roman" panose="02020603050405020304" pitchFamily="18" charset="0"/>
            </a:rPr>
            <a:t>Theo </a:t>
          </a:r>
          <a:r>
            <a:rPr lang="en-US" sz="3200" dirty="0" err="1">
              <a:latin typeface="Times New Roman" panose="02020603050405020304" pitchFamily="18" charset="0"/>
              <a:cs typeface="Times New Roman" panose="02020603050405020304" pitchFamily="18" charset="0"/>
            </a:rPr>
            <a:t>trật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endParaRPr lang="en-US" sz="3200" dirty="0">
            <a:latin typeface="Times New Roman" panose="02020603050405020304" pitchFamily="18" charset="0"/>
            <a:cs typeface="Times New Roman" panose="02020603050405020304" pitchFamily="18" charset="0"/>
          </a:endParaRPr>
        </a:p>
      </dgm:t>
    </dgm:pt>
    <dgm:pt modelId="{84ACBD7E-57FA-4135-8712-27E0C0D0A60F}" type="parTrans" cxnId="{57B06321-A8AC-4E48-8018-FA9F1ECAD22E}">
      <dgm:prSet/>
      <dgm:spPr/>
      <dgm:t>
        <a:bodyPr/>
        <a:lstStyle/>
        <a:p>
          <a:endParaRPr lang="en-US"/>
        </a:p>
      </dgm:t>
    </dgm:pt>
    <dgm:pt modelId="{4FB3D2E0-FEB7-4169-AC22-30C17A516336}" type="sibTrans" cxnId="{57B06321-A8AC-4E48-8018-FA9F1ECAD22E}">
      <dgm:prSet/>
      <dgm:spPr/>
      <dgm:t>
        <a:bodyPr/>
        <a:lstStyle/>
        <a:p>
          <a:endParaRPr lang="en-US"/>
        </a:p>
      </dgm:t>
    </dgm:pt>
    <dgm:pt modelId="{9F467FB0-3E0E-460A-A0E0-9DCC6E137AE0}">
      <dgm:prSet phldrT="[Text]" custT="1"/>
      <dgm:spPr/>
      <dgm:t>
        <a:bodyPr/>
        <a:lstStyle/>
        <a:p>
          <a:r>
            <a:rPr lang="en-US" sz="3200" dirty="0">
              <a:latin typeface="Times New Roman" panose="02020603050405020304" pitchFamily="18" charset="0"/>
              <a:cs typeface="Times New Roman" panose="02020603050405020304" pitchFamily="18" charset="0"/>
            </a:rPr>
            <a:t>Theo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endParaRPr lang="en-US" sz="3200" dirty="0">
            <a:latin typeface="Times New Roman" panose="02020603050405020304" pitchFamily="18" charset="0"/>
            <a:cs typeface="Times New Roman" panose="02020603050405020304" pitchFamily="18" charset="0"/>
          </a:endParaRPr>
        </a:p>
      </dgm:t>
    </dgm:pt>
    <dgm:pt modelId="{5EB44129-1108-47FF-9446-8AA0E4346E64}" type="parTrans" cxnId="{81D67EF2-772B-4947-B5FD-FB2D09A2DFDE}">
      <dgm:prSet/>
      <dgm:spPr/>
      <dgm:t>
        <a:bodyPr/>
        <a:lstStyle/>
        <a:p>
          <a:endParaRPr lang="en-US"/>
        </a:p>
      </dgm:t>
    </dgm:pt>
    <dgm:pt modelId="{9FD50B66-D57A-4676-9C60-CC590585BEC2}" type="sibTrans" cxnId="{81D67EF2-772B-4947-B5FD-FB2D09A2DFDE}">
      <dgm:prSet/>
      <dgm:spPr/>
      <dgm:t>
        <a:bodyPr/>
        <a:lstStyle/>
        <a:p>
          <a:endParaRPr lang="en-US"/>
        </a:p>
      </dgm:t>
    </dgm:pt>
    <dgm:pt modelId="{090F6E99-5F3E-4A1F-93B0-CE2D67FAE568}">
      <dgm:prSet phldrT="[Text]" custT="1"/>
      <dgm:spPr/>
      <dgm:t>
        <a:bodyPr/>
        <a:lstStyle/>
        <a:p>
          <a:r>
            <a:rPr lang="en-US" sz="3200" dirty="0">
              <a:latin typeface="Times New Roman" panose="02020603050405020304" pitchFamily="18" charset="0"/>
              <a:cs typeface="Times New Roman" panose="02020603050405020304" pitchFamily="18" charset="0"/>
            </a:rPr>
            <a:t>Theo </a:t>
          </a:r>
          <a:r>
            <a:rPr lang="en-US" sz="3200" dirty="0" err="1">
              <a:latin typeface="Times New Roman" panose="02020603050405020304" pitchFamily="18" charset="0"/>
              <a:cs typeface="Times New Roman" panose="02020603050405020304" pitchFamily="18" charset="0"/>
            </a:rPr>
            <a:t>vấn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endParaRPr lang="en-US" sz="3200" dirty="0">
            <a:latin typeface="Times New Roman" panose="02020603050405020304" pitchFamily="18" charset="0"/>
            <a:cs typeface="Times New Roman" panose="02020603050405020304" pitchFamily="18" charset="0"/>
          </a:endParaRPr>
        </a:p>
      </dgm:t>
    </dgm:pt>
    <dgm:pt modelId="{AA2499E7-8FB5-4988-992B-8FEA42BBA2E6}" type="parTrans" cxnId="{63693484-C4DA-4840-8ECB-0C502E08E56A}">
      <dgm:prSet/>
      <dgm:spPr/>
      <dgm:t>
        <a:bodyPr/>
        <a:lstStyle/>
        <a:p>
          <a:endParaRPr lang="en-US"/>
        </a:p>
      </dgm:t>
    </dgm:pt>
    <dgm:pt modelId="{3642B97F-0B44-4145-A944-33AFF084AAFC}" type="sibTrans" cxnId="{63693484-C4DA-4840-8ECB-0C502E08E56A}">
      <dgm:prSet/>
      <dgm:spPr/>
      <dgm:t>
        <a:bodyPr/>
        <a:lstStyle/>
        <a:p>
          <a:endParaRPr lang="en-US"/>
        </a:p>
      </dgm:t>
    </dgm:pt>
    <dgm:pt modelId="{62646BE4-DCEB-4CC1-AEE5-FCDA259F80C1}">
      <dgm:prSet phldrT="[Text]" custT="1"/>
      <dgm:spPr/>
      <dgm:t>
        <a:bodyPr/>
        <a:lstStyle/>
        <a:p>
          <a:r>
            <a:rPr lang="en-US" sz="3200" dirty="0">
              <a:latin typeface="Times New Roman" panose="02020603050405020304" pitchFamily="18" charset="0"/>
              <a:cs typeface="Times New Roman" panose="02020603050405020304" pitchFamily="18" charset="0"/>
            </a:rPr>
            <a:t>Theo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endParaRPr lang="en-US" sz="3200" dirty="0">
            <a:latin typeface="Times New Roman" panose="02020603050405020304" pitchFamily="18" charset="0"/>
            <a:cs typeface="Times New Roman" panose="02020603050405020304" pitchFamily="18" charset="0"/>
          </a:endParaRPr>
        </a:p>
      </dgm:t>
    </dgm:pt>
    <dgm:pt modelId="{83174543-FD98-4841-818F-78A978FD6B57}" type="parTrans" cxnId="{72AC1369-458C-45B5-88A0-DBFDFBD57FC5}">
      <dgm:prSet/>
      <dgm:spPr/>
      <dgm:t>
        <a:bodyPr/>
        <a:lstStyle/>
        <a:p>
          <a:endParaRPr lang="en-US"/>
        </a:p>
      </dgm:t>
    </dgm:pt>
    <dgm:pt modelId="{871B129C-2350-42CF-91CA-67E04307D900}" type="sibTrans" cxnId="{72AC1369-458C-45B5-88A0-DBFDFBD57FC5}">
      <dgm:prSet/>
      <dgm:spPr/>
      <dgm:t>
        <a:bodyPr/>
        <a:lstStyle/>
        <a:p>
          <a:endParaRPr lang="en-US"/>
        </a:p>
      </dgm:t>
    </dgm:pt>
    <dgm:pt modelId="{FC5AD9A2-0262-49BA-84AE-55968335ADF8}">
      <dgm:prSet phldrT="[Text]" custT="1"/>
      <dgm:spPr/>
      <dgm:t>
        <a:bodyPr/>
        <a:lstStyle/>
        <a:p>
          <a:r>
            <a:rPr lang="en-US" sz="3200" dirty="0">
              <a:latin typeface="Times New Roman" panose="02020603050405020304" pitchFamily="18" charset="0"/>
              <a:cs typeface="Times New Roman" panose="02020603050405020304" pitchFamily="18" charset="0"/>
            </a:rPr>
            <a:t>Theo </a:t>
          </a:r>
          <a:r>
            <a:rPr lang="en-US" sz="3200" dirty="0" err="1">
              <a:latin typeface="Times New Roman" panose="02020603050405020304" pitchFamily="18" charset="0"/>
              <a:cs typeface="Times New Roman" panose="02020603050405020304" pitchFamily="18" charset="0"/>
            </a:rPr>
            <a:t>chuỗi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endParaRPr lang="en-US" sz="3200" dirty="0">
            <a:latin typeface="Times New Roman" panose="02020603050405020304" pitchFamily="18" charset="0"/>
            <a:cs typeface="Times New Roman" panose="02020603050405020304" pitchFamily="18" charset="0"/>
          </a:endParaRPr>
        </a:p>
      </dgm:t>
    </dgm:pt>
    <dgm:pt modelId="{0182C0FF-77D4-4845-98ED-C03C9C090E09}" type="parTrans" cxnId="{2C809DC1-CD30-463E-9919-B134B0BE965B}">
      <dgm:prSet/>
      <dgm:spPr/>
      <dgm:t>
        <a:bodyPr/>
        <a:lstStyle/>
        <a:p>
          <a:endParaRPr lang="en-US"/>
        </a:p>
      </dgm:t>
    </dgm:pt>
    <dgm:pt modelId="{DE0FC567-B4BA-4AB0-A51C-95EB36F0429E}" type="sibTrans" cxnId="{2C809DC1-CD30-463E-9919-B134B0BE965B}">
      <dgm:prSet/>
      <dgm:spPr/>
      <dgm:t>
        <a:bodyPr/>
        <a:lstStyle/>
        <a:p>
          <a:endParaRPr lang="en-US"/>
        </a:p>
      </dgm:t>
    </dgm:pt>
    <dgm:pt modelId="{47B5976F-C28D-42D8-B57E-4286E6454038}" type="pres">
      <dgm:prSet presAssocID="{F92EDE5D-DAB1-43B4-BF74-4AE0F5DCA352}" presName="linear" presStyleCnt="0">
        <dgm:presLayoutVars>
          <dgm:dir/>
          <dgm:animLvl val="lvl"/>
          <dgm:resizeHandles val="exact"/>
        </dgm:presLayoutVars>
      </dgm:prSet>
      <dgm:spPr/>
      <dgm:t>
        <a:bodyPr/>
        <a:lstStyle/>
        <a:p>
          <a:endParaRPr lang="vi-VN"/>
        </a:p>
      </dgm:t>
    </dgm:pt>
    <dgm:pt modelId="{939623B3-24BC-426E-B944-92C2A8028C1B}" type="pres">
      <dgm:prSet presAssocID="{6DE82635-E602-403F-A2BF-5495F743C2E5}" presName="parentLin" presStyleCnt="0"/>
      <dgm:spPr/>
    </dgm:pt>
    <dgm:pt modelId="{E5B9B578-3F01-456B-836C-BF00E69AC67B}" type="pres">
      <dgm:prSet presAssocID="{6DE82635-E602-403F-A2BF-5495F743C2E5}" presName="parentLeftMargin" presStyleLbl="node1" presStyleIdx="0" presStyleCnt="5"/>
      <dgm:spPr/>
      <dgm:t>
        <a:bodyPr/>
        <a:lstStyle/>
        <a:p>
          <a:endParaRPr lang="vi-VN"/>
        </a:p>
      </dgm:t>
    </dgm:pt>
    <dgm:pt modelId="{33569CB6-C2BE-44F1-A79F-8424AC918E00}" type="pres">
      <dgm:prSet presAssocID="{6DE82635-E602-403F-A2BF-5495F743C2E5}" presName="parentText" presStyleLbl="node1" presStyleIdx="0" presStyleCnt="5">
        <dgm:presLayoutVars>
          <dgm:chMax val="0"/>
          <dgm:bulletEnabled val="1"/>
        </dgm:presLayoutVars>
      </dgm:prSet>
      <dgm:spPr/>
      <dgm:t>
        <a:bodyPr/>
        <a:lstStyle/>
        <a:p>
          <a:endParaRPr lang="vi-VN"/>
        </a:p>
      </dgm:t>
    </dgm:pt>
    <dgm:pt modelId="{5F3AE268-A163-4A43-A170-FDEDB23C0300}" type="pres">
      <dgm:prSet presAssocID="{6DE82635-E602-403F-A2BF-5495F743C2E5}" presName="negativeSpace" presStyleCnt="0"/>
      <dgm:spPr/>
    </dgm:pt>
    <dgm:pt modelId="{956E247A-0A3A-4BC8-89E2-A7BF86AC4BAD}" type="pres">
      <dgm:prSet presAssocID="{6DE82635-E602-403F-A2BF-5495F743C2E5}" presName="childText" presStyleLbl="conFgAcc1" presStyleIdx="0" presStyleCnt="5">
        <dgm:presLayoutVars>
          <dgm:bulletEnabled val="1"/>
        </dgm:presLayoutVars>
      </dgm:prSet>
      <dgm:spPr/>
    </dgm:pt>
    <dgm:pt modelId="{8E58C5DF-A578-4744-B13A-85F0DFA18497}" type="pres">
      <dgm:prSet presAssocID="{4FB3D2E0-FEB7-4169-AC22-30C17A516336}" presName="spaceBetweenRectangles" presStyleCnt="0"/>
      <dgm:spPr/>
    </dgm:pt>
    <dgm:pt modelId="{971BF9BF-2F63-4B1A-989A-9D4B8F497EAA}" type="pres">
      <dgm:prSet presAssocID="{9F467FB0-3E0E-460A-A0E0-9DCC6E137AE0}" presName="parentLin" presStyleCnt="0"/>
      <dgm:spPr/>
    </dgm:pt>
    <dgm:pt modelId="{F256B03D-2BD8-44BB-8C79-E7D13A344F75}" type="pres">
      <dgm:prSet presAssocID="{9F467FB0-3E0E-460A-A0E0-9DCC6E137AE0}" presName="parentLeftMargin" presStyleLbl="node1" presStyleIdx="0" presStyleCnt="5"/>
      <dgm:spPr/>
      <dgm:t>
        <a:bodyPr/>
        <a:lstStyle/>
        <a:p>
          <a:endParaRPr lang="vi-VN"/>
        </a:p>
      </dgm:t>
    </dgm:pt>
    <dgm:pt modelId="{29D845AB-6256-4CD0-9376-9B85148787CB}" type="pres">
      <dgm:prSet presAssocID="{9F467FB0-3E0E-460A-A0E0-9DCC6E137AE0}" presName="parentText" presStyleLbl="node1" presStyleIdx="1" presStyleCnt="5">
        <dgm:presLayoutVars>
          <dgm:chMax val="0"/>
          <dgm:bulletEnabled val="1"/>
        </dgm:presLayoutVars>
      </dgm:prSet>
      <dgm:spPr/>
      <dgm:t>
        <a:bodyPr/>
        <a:lstStyle/>
        <a:p>
          <a:endParaRPr lang="vi-VN"/>
        </a:p>
      </dgm:t>
    </dgm:pt>
    <dgm:pt modelId="{481859D8-2B65-4B4E-AC5D-012863126619}" type="pres">
      <dgm:prSet presAssocID="{9F467FB0-3E0E-460A-A0E0-9DCC6E137AE0}" presName="negativeSpace" presStyleCnt="0"/>
      <dgm:spPr/>
    </dgm:pt>
    <dgm:pt modelId="{DE9BDC84-B653-4240-832E-5FAF677A265E}" type="pres">
      <dgm:prSet presAssocID="{9F467FB0-3E0E-460A-A0E0-9DCC6E137AE0}" presName="childText" presStyleLbl="conFgAcc1" presStyleIdx="1" presStyleCnt="5">
        <dgm:presLayoutVars>
          <dgm:bulletEnabled val="1"/>
        </dgm:presLayoutVars>
      </dgm:prSet>
      <dgm:spPr/>
    </dgm:pt>
    <dgm:pt modelId="{32DFD3A3-CD72-4309-A881-90216B3B40DA}" type="pres">
      <dgm:prSet presAssocID="{9FD50B66-D57A-4676-9C60-CC590585BEC2}" presName="spaceBetweenRectangles" presStyleCnt="0"/>
      <dgm:spPr/>
    </dgm:pt>
    <dgm:pt modelId="{C60EAFED-22F7-4772-9BE6-4E0F789FF19E}" type="pres">
      <dgm:prSet presAssocID="{090F6E99-5F3E-4A1F-93B0-CE2D67FAE568}" presName="parentLin" presStyleCnt="0"/>
      <dgm:spPr/>
    </dgm:pt>
    <dgm:pt modelId="{7E46627A-685D-424E-8B71-DF0AD6B58B85}" type="pres">
      <dgm:prSet presAssocID="{090F6E99-5F3E-4A1F-93B0-CE2D67FAE568}" presName="parentLeftMargin" presStyleLbl="node1" presStyleIdx="1" presStyleCnt="5"/>
      <dgm:spPr/>
      <dgm:t>
        <a:bodyPr/>
        <a:lstStyle/>
        <a:p>
          <a:endParaRPr lang="vi-VN"/>
        </a:p>
      </dgm:t>
    </dgm:pt>
    <dgm:pt modelId="{10BF2DEB-A890-4AA9-B604-0BA08D6EF7A3}" type="pres">
      <dgm:prSet presAssocID="{090F6E99-5F3E-4A1F-93B0-CE2D67FAE568}" presName="parentText" presStyleLbl="node1" presStyleIdx="2" presStyleCnt="5">
        <dgm:presLayoutVars>
          <dgm:chMax val="0"/>
          <dgm:bulletEnabled val="1"/>
        </dgm:presLayoutVars>
      </dgm:prSet>
      <dgm:spPr/>
      <dgm:t>
        <a:bodyPr/>
        <a:lstStyle/>
        <a:p>
          <a:endParaRPr lang="vi-VN"/>
        </a:p>
      </dgm:t>
    </dgm:pt>
    <dgm:pt modelId="{4EF93CEE-2CEB-4F27-9487-7294A44E5E97}" type="pres">
      <dgm:prSet presAssocID="{090F6E99-5F3E-4A1F-93B0-CE2D67FAE568}" presName="negativeSpace" presStyleCnt="0"/>
      <dgm:spPr/>
    </dgm:pt>
    <dgm:pt modelId="{833EB28F-426E-49DB-A1E6-F2540A29B555}" type="pres">
      <dgm:prSet presAssocID="{090F6E99-5F3E-4A1F-93B0-CE2D67FAE568}" presName="childText" presStyleLbl="conFgAcc1" presStyleIdx="2" presStyleCnt="5">
        <dgm:presLayoutVars>
          <dgm:bulletEnabled val="1"/>
        </dgm:presLayoutVars>
      </dgm:prSet>
      <dgm:spPr/>
    </dgm:pt>
    <dgm:pt modelId="{1DF71ED3-0890-43CD-80D2-F4CFA0EFDAAA}" type="pres">
      <dgm:prSet presAssocID="{3642B97F-0B44-4145-A944-33AFF084AAFC}" presName="spaceBetweenRectangles" presStyleCnt="0"/>
      <dgm:spPr/>
    </dgm:pt>
    <dgm:pt modelId="{FB7474F4-7988-4F1E-B2D6-64C90BA48D9A}" type="pres">
      <dgm:prSet presAssocID="{FC5AD9A2-0262-49BA-84AE-55968335ADF8}" presName="parentLin" presStyleCnt="0"/>
      <dgm:spPr/>
    </dgm:pt>
    <dgm:pt modelId="{2DA93F73-14FD-4415-BD31-C8A3D6FC8305}" type="pres">
      <dgm:prSet presAssocID="{FC5AD9A2-0262-49BA-84AE-55968335ADF8}" presName="parentLeftMargin" presStyleLbl="node1" presStyleIdx="2" presStyleCnt="5"/>
      <dgm:spPr/>
      <dgm:t>
        <a:bodyPr/>
        <a:lstStyle/>
        <a:p>
          <a:endParaRPr lang="vi-VN"/>
        </a:p>
      </dgm:t>
    </dgm:pt>
    <dgm:pt modelId="{FADB247A-C4B1-4A8E-9704-2CAE2E37E615}" type="pres">
      <dgm:prSet presAssocID="{FC5AD9A2-0262-49BA-84AE-55968335ADF8}" presName="parentText" presStyleLbl="node1" presStyleIdx="3" presStyleCnt="5">
        <dgm:presLayoutVars>
          <dgm:chMax val="0"/>
          <dgm:bulletEnabled val="1"/>
        </dgm:presLayoutVars>
      </dgm:prSet>
      <dgm:spPr/>
      <dgm:t>
        <a:bodyPr/>
        <a:lstStyle/>
        <a:p>
          <a:endParaRPr lang="vi-VN"/>
        </a:p>
      </dgm:t>
    </dgm:pt>
    <dgm:pt modelId="{21D6B4E8-EDEF-4772-B310-BCF002D54CCC}" type="pres">
      <dgm:prSet presAssocID="{FC5AD9A2-0262-49BA-84AE-55968335ADF8}" presName="negativeSpace" presStyleCnt="0"/>
      <dgm:spPr/>
    </dgm:pt>
    <dgm:pt modelId="{4D700E9A-3313-484B-BB65-F5284D9C48C8}" type="pres">
      <dgm:prSet presAssocID="{FC5AD9A2-0262-49BA-84AE-55968335ADF8}" presName="childText" presStyleLbl="conFgAcc1" presStyleIdx="3" presStyleCnt="5">
        <dgm:presLayoutVars>
          <dgm:bulletEnabled val="1"/>
        </dgm:presLayoutVars>
      </dgm:prSet>
      <dgm:spPr/>
    </dgm:pt>
    <dgm:pt modelId="{66587363-35C2-46DB-A3CB-4C85EE0C5E02}" type="pres">
      <dgm:prSet presAssocID="{DE0FC567-B4BA-4AB0-A51C-95EB36F0429E}" presName="spaceBetweenRectangles" presStyleCnt="0"/>
      <dgm:spPr/>
    </dgm:pt>
    <dgm:pt modelId="{E23B706A-3520-4B2B-A9BF-63FB55566A42}" type="pres">
      <dgm:prSet presAssocID="{62646BE4-DCEB-4CC1-AEE5-FCDA259F80C1}" presName="parentLin" presStyleCnt="0"/>
      <dgm:spPr/>
    </dgm:pt>
    <dgm:pt modelId="{6BFC0812-7D08-4A43-B28D-63EE60306CD9}" type="pres">
      <dgm:prSet presAssocID="{62646BE4-DCEB-4CC1-AEE5-FCDA259F80C1}" presName="parentLeftMargin" presStyleLbl="node1" presStyleIdx="3" presStyleCnt="5"/>
      <dgm:spPr/>
      <dgm:t>
        <a:bodyPr/>
        <a:lstStyle/>
        <a:p>
          <a:endParaRPr lang="vi-VN"/>
        </a:p>
      </dgm:t>
    </dgm:pt>
    <dgm:pt modelId="{3C48B467-D4C1-4DC0-8142-D0A07CC019C3}" type="pres">
      <dgm:prSet presAssocID="{62646BE4-DCEB-4CC1-AEE5-FCDA259F80C1}" presName="parentText" presStyleLbl="node1" presStyleIdx="4" presStyleCnt="5">
        <dgm:presLayoutVars>
          <dgm:chMax val="0"/>
          <dgm:bulletEnabled val="1"/>
        </dgm:presLayoutVars>
      </dgm:prSet>
      <dgm:spPr/>
      <dgm:t>
        <a:bodyPr/>
        <a:lstStyle/>
        <a:p>
          <a:endParaRPr lang="vi-VN"/>
        </a:p>
      </dgm:t>
    </dgm:pt>
    <dgm:pt modelId="{0C8A93D4-9463-4F70-96A0-3AF3C3D478AA}" type="pres">
      <dgm:prSet presAssocID="{62646BE4-DCEB-4CC1-AEE5-FCDA259F80C1}" presName="negativeSpace" presStyleCnt="0"/>
      <dgm:spPr/>
    </dgm:pt>
    <dgm:pt modelId="{FA68E5B3-75FA-45A0-9FF2-53062FCEAC12}" type="pres">
      <dgm:prSet presAssocID="{62646BE4-DCEB-4CC1-AEE5-FCDA259F80C1}" presName="childText" presStyleLbl="conFgAcc1" presStyleIdx="4" presStyleCnt="5">
        <dgm:presLayoutVars>
          <dgm:bulletEnabled val="1"/>
        </dgm:presLayoutVars>
      </dgm:prSet>
      <dgm:spPr/>
    </dgm:pt>
  </dgm:ptLst>
  <dgm:cxnLst>
    <dgm:cxn modelId="{E5069DC1-9551-4458-95F5-75ECA74DBA13}" type="presOf" srcId="{F92EDE5D-DAB1-43B4-BF74-4AE0F5DCA352}" destId="{47B5976F-C28D-42D8-B57E-4286E6454038}" srcOrd="0" destOrd="0" presId="urn:microsoft.com/office/officeart/2005/8/layout/list1"/>
    <dgm:cxn modelId="{2037C775-0CCB-4FD3-9B05-CA6BDD0B3AB2}" type="presOf" srcId="{9F467FB0-3E0E-460A-A0E0-9DCC6E137AE0}" destId="{29D845AB-6256-4CD0-9376-9B85148787CB}" srcOrd="1" destOrd="0" presId="urn:microsoft.com/office/officeart/2005/8/layout/list1"/>
    <dgm:cxn modelId="{823B0FC3-B081-468D-BF6E-BFC312684F74}" type="presOf" srcId="{FC5AD9A2-0262-49BA-84AE-55968335ADF8}" destId="{2DA93F73-14FD-4415-BD31-C8A3D6FC8305}" srcOrd="0" destOrd="0" presId="urn:microsoft.com/office/officeart/2005/8/layout/list1"/>
    <dgm:cxn modelId="{57B06321-A8AC-4E48-8018-FA9F1ECAD22E}" srcId="{F92EDE5D-DAB1-43B4-BF74-4AE0F5DCA352}" destId="{6DE82635-E602-403F-A2BF-5495F743C2E5}" srcOrd="0" destOrd="0" parTransId="{84ACBD7E-57FA-4135-8712-27E0C0D0A60F}" sibTransId="{4FB3D2E0-FEB7-4169-AC22-30C17A516336}"/>
    <dgm:cxn modelId="{2546C6C2-D86E-4897-B073-9D0E3FF183D5}" type="presOf" srcId="{6DE82635-E602-403F-A2BF-5495F743C2E5}" destId="{E5B9B578-3F01-456B-836C-BF00E69AC67B}" srcOrd="0" destOrd="0" presId="urn:microsoft.com/office/officeart/2005/8/layout/list1"/>
    <dgm:cxn modelId="{72AC1369-458C-45B5-88A0-DBFDFBD57FC5}" srcId="{F92EDE5D-DAB1-43B4-BF74-4AE0F5DCA352}" destId="{62646BE4-DCEB-4CC1-AEE5-FCDA259F80C1}" srcOrd="4" destOrd="0" parTransId="{83174543-FD98-4841-818F-78A978FD6B57}" sibTransId="{871B129C-2350-42CF-91CA-67E04307D900}"/>
    <dgm:cxn modelId="{01F1C6C5-9F9D-4336-B540-1BDE42DA8714}" type="presOf" srcId="{090F6E99-5F3E-4A1F-93B0-CE2D67FAE568}" destId="{10BF2DEB-A890-4AA9-B604-0BA08D6EF7A3}" srcOrd="1" destOrd="0" presId="urn:microsoft.com/office/officeart/2005/8/layout/list1"/>
    <dgm:cxn modelId="{15971383-E334-432D-8431-A9A1F62342A4}" type="presOf" srcId="{090F6E99-5F3E-4A1F-93B0-CE2D67FAE568}" destId="{7E46627A-685D-424E-8B71-DF0AD6B58B85}" srcOrd="0" destOrd="0" presId="urn:microsoft.com/office/officeart/2005/8/layout/list1"/>
    <dgm:cxn modelId="{CACD8B42-5D7B-4C81-8034-C25AFF35FCA9}" type="presOf" srcId="{62646BE4-DCEB-4CC1-AEE5-FCDA259F80C1}" destId="{3C48B467-D4C1-4DC0-8142-D0A07CC019C3}" srcOrd="1" destOrd="0" presId="urn:microsoft.com/office/officeart/2005/8/layout/list1"/>
    <dgm:cxn modelId="{2C809DC1-CD30-463E-9919-B134B0BE965B}" srcId="{F92EDE5D-DAB1-43B4-BF74-4AE0F5DCA352}" destId="{FC5AD9A2-0262-49BA-84AE-55968335ADF8}" srcOrd="3" destOrd="0" parTransId="{0182C0FF-77D4-4845-98ED-C03C9C090E09}" sibTransId="{DE0FC567-B4BA-4AB0-A51C-95EB36F0429E}"/>
    <dgm:cxn modelId="{3F3FAF43-185A-4531-8DDD-49938C0CA86D}" type="presOf" srcId="{FC5AD9A2-0262-49BA-84AE-55968335ADF8}" destId="{FADB247A-C4B1-4A8E-9704-2CAE2E37E615}" srcOrd="1" destOrd="0" presId="urn:microsoft.com/office/officeart/2005/8/layout/list1"/>
    <dgm:cxn modelId="{63693484-C4DA-4840-8ECB-0C502E08E56A}" srcId="{F92EDE5D-DAB1-43B4-BF74-4AE0F5DCA352}" destId="{090F6E99-5F3E-4A1F-93B0-CE2D67FAE568}" srcOrd="2" destOrd="0" parTransId="{AA2499E7-8FB5-4988-992B-8FEA42BBA2E6}" sibTransId="{3642B97F-0B44-4145-A944-33AFF084AAFC}"/>
    <dgm:cxn modelId="{951C6B59-E149-4869-AE34-2B47A9CEF3A5}" type="presOf" srcId="{6DE82635-E602-403F-A2BF-5495F743C2E5}" destId="{33569CB6-C2BE-44F1-A79F-8424AC918E00}" srcOrd="1" destOrd="0" presId="urn:microsoft.com/office/officeart/2005/8/layout/list1"/>
    <dgm:cxn modelId="{E09DA535-5ED4-4054-9210-56B9CF342EF8}" type="presOf" srcId="{9F467FB0-3E0E-460A-A0E0-9DCC6E137AE0}" destId="{F256B03D-2BD8-44BB-8C79-E7D13A344F75}" srcOrd="0" destOrd="0" presId="urn:microsoft.com/office/officeart/2005/8/layout/list1"/>
    <dgm:cxn modelId="{81D67EF2-772B-4947-B5FD-FB2D09A2DFDE}" srcId="{F92EDE5D-DAB1-43B4-BF74-4AE0F5DCA352}" destId="{9F467FB0-3E0E-460A-A0E0-9DCC6E137AE0}" srcOrd="1" destOrd="0" parTransId="{5EB44129-1108-47FF-9446-8AA0E4346E64}" sibTransId="{9FD50B66-D57A-4676-9C60-CC590585BEC2}"/>
    <dgm:cxn modelId="{B5B34F3C-C973-4D17-BDF9-E2ECCFF6F430}" type="presOf" srcId="{62646BE4-DCEB-4CC1-AEE5-FCDA259F80C1}" destId="{6BFC0812-7D08-4A43-B28D-63EE60306CD9}" srcOrd="0" destOrd="0" presId="urn:microsoft.com/office/officeart/2005/8/layout/list1"/>
    <dgm:cxn modelId="{EF025610-8918-4DD4-93FF-CB28854B5240}" type="presParOf" srcId="{47B5976F-C28D-42D8-B57E-4286E6454038}" destId="{939623B3-24BC-426E-B944-92C2A8028C1B}" srcOrd="0" destOrd="0" presId="urn:microsoft.com/office/officeart/2005/8/layout/list1"/>
    <dgm:cxn modelId="{C220BEAC-057E-4A74-AB59-FAECAD9F844C}" type="presParOf" srcId="{939623B3-24BC-426E-B944-92C2A8028C1B}" destId="{E5B9B578-3F01-456B-836C-BF00E69AC67B}" srcOrd="0" destOrd="0" presId="urn:microsoft.com/office/officeart/2005/8/layout/list1"/>
    <dgm:cxn modelId="{AAC9836E-12DF-4079-9B1B-E7A47C8758F1}" type="presParOf" srcId="{939623B3-24BC-426E-B944-92C2A8028C1B}" destId="{33569CB6-C2BE-44F1-A79F-8424AC918E00}" srcOrd="1" destOrd="0" presId="urn:microsoft.com/office/officeart/2005/8/layout/list1"/>
    <dgm:cxn modelId="{A096D2E5-05A7-4971-9478-49351367CF8C}" type="presParOf" srcId="{47B5976F-C28D-42D8-B57E-4286E6454038}" destId="{5F3AE268-A163-4A43-A170-FDEDB23C0300}" srcOrd="1" destOrd="0" presId="urn:microsoft.com/office/officeart/2005/8/layout/list1"/>
    <dgm:cxn modelId="{54333567-0FAC-4B58-8CE9-13F2A891465D}" type="presParOf" srcId="{47B5976F-C28D-42D8-B57E-4286E6454038}" destId="{956E247A-0A3A-4BC8-89E2-A7BF86AC4BAD}" srcOrd="2" destOrd="0" presId="urn:microsoft.com/office/officeart/2005/8/layout/list1"/>
    <dgm:cxn modelId="{8B6ADAF9-81E1-4A2A-A0CD-F7B77C7BCD3A}" type="presParOf" srcId="{47B5976F-C28D-42D8-B57E-4286E6454038}" destId="{8E58C5DF-A578-4744-B13A-85F0DFA18497}" srcOrd="3" destOrd="0" presId="urn:microsoft.com/office/officeart/2005/8/layout/list1"/>
    <dgm:cxn modelId="{A45D6959-3030-46D5-A08C-170B9BD4B9C0}" type="presParOf" srcId="{47B5976F-C28D-42D8-B57E-4286E6454038}" destId="{971BF9BF-2F63-4B1A-989A-9D4B8F497EAA}" srcOrd="4" destOrd="0" presId="urn:microsoft.com/office/officeart/2005/8/layout/list1"/>
    <dgm:cxn modelId="{6DD2C4D5-C66F-4466-889E-51C347611588}" type="presParOf" srcId="{971BF9BF-2F63-4B1A-989A-9D4B8F497EAA}" destId="{F256B03D-2BD8-44BB-8C79-E7D13A344F75}" srcOrd="0" destOrd="0" presId="urn:microsoft.com/office/officeart/2005/8/layout/list1"/>
    <dgm:cxn modelId="{9696358B-8F0B-4642-867C-4D0D31FBFD51}" type="presParOf" srcId="{971BF9BF-2F63-4B1A-989A-9D4B8F497EAA}" destId="{29D845AB-6256-4CD0-9376-9B85148787CB}" srcOrd="1" destOrd="0" presId="urn:microsoft.com/office/officeart/2005/8/layout/list1"/>
    <dgm:cxn modelId="{21FA2F5E-C466-454E-A0E8-EB12FB0358D7}" type="presParOf" srcId="{47B5976F-C28D-42D8-B57E-4286E6454038}" destId="{481859D8-2B65-4B4E-AC5D-012863126619}" srcOrd="5" destOrd="0" presId="urn:microsoft.com/office/officeart/2005/8/layout/list1"/>
    <dgm:cxn modelId="{5BE9B448-7C4D-4067-8E57-C7F567BC564F}" type="presParOf" srcId="{47B5976F-C28D-42D8-B57E-4286E6454038}" destId="{DE9BDC84-B653-4240-832E-5FAF677A265E}" srcOrd="6" destOrd="0" presId="urn:microsoft.com/office/officeart/2005/8/layout/list1"/>
    <dgm:cxn modelId="{174FB7E9-919B-49DA-853E-D79D259D0C9B}" type="presParOf" srcId="{47B5976F-C28D-42D8-B57E-4286E6454038}" destId="{32DFD3A3-CD72-4309-A881-90216B3B40DA}" srcOrd="7" destOrd="0" presId="urn:microsoft.com/office/officeart/2005/8/layout/list1"/>
    <dgm:cxn modelId="{6AB2324F-108E-4332-862E-BC3780E1B1A2}" type="presParOf" srcId="{47B5976F-C28D-42D8-B57E-4286E6454038}" destId="{C60EAFED-22F7-4772-9BE6-4E0F789FF19E}" srcOrd="8" destOrd="0" presId="urn:microsoft.com/office/officeart/2005/8/layout/list1"/>
    <dgm:cxn modelId="{5ED77657-9F4B-4574-8D70-DCC505694BE3}" type="presParOf" srcId="{C60EAFED-22F7-4772-9BE6-4E0F789FF19E}" destId="{7E46627A-685D-424E-8B71-DF0AD6B58B85}" srcOrd="0" destOrd="0" presId="urn:microsoft.com/office/officeart/2005/8/layout/list1"/>
    <dgm:cxn modelId="{D6600CA9-C112-4ACB-A2E8-97D913DAF715}" type="presParOf" srcId="{C60EAFED-22F7-4772-9BE6-4E0F789FF19E}" destId="{10BF2DEB-A890-4AA9-B604-0BA08D6EF7A3}" srcOrd="1" destOrd="0" presId="urn:microsoft.com/office/officeart/2005/8/layout/list1"/>
    <dgm:cxn modelId="{D7B8099A-7234-48DE-B513-E8B7F266D86A}" type="presParOf" srcId="{47B5976F-C28D-42D8-B57E-4286E6454038}" destId="{4EF93CEE-2CEB-4F27-9487-7294A44E5E97}" srcOrd="9" destOrd="0" presId="urn:microsoft.com/office/officeart/2005/8/layout/list1"/>
    <dgm:cxn modelId="{8CAC5FBA-5993-417D-AB73-0E3279E79D2A}" type="presParOf" srcId="{47B5976F-C28D-42D8-B57E-4286E6454038}" destId="{833EB28F-426E-49DB-A1E6-F2540A29B555}" srcOrd="10" destOrd="0" presId="urn:microsoft.com/office/officeart/2005/8/layout/list1"/>
    <dgm:cxn modelId="{962E7519-38FA-403A-B106-A27F57B96ADF}" type="presParOf" srcId="{47B5976F-C28D-42D8-B57E-4286E6454038}" destId="{1DF71ED3-0890-43CD-80D2-F4CFA0EFDAAA}" srcOrd="11" destOrd="0" presId="urn:microsoft.com/office/officeart/2005/8/layout/list1"/>
    <dgm:cxn modelId="{4061B011-CC0A-4F90-BAD9-27EC535BE5E2}" type="presParOf" srcId="{47B5976F-C28D-42D8-B57E-4286E6454038}" destId="{FB7474F4-7988-4F1E-B2D6-64C90BA48D9A}" srcOrd="12" destOrd="0" presId="urn:microsoft.com/office/officeart/2005/8/layout/list1"/>
    <dgm:cxn modelId="{FA95229F-FD4A-4DEB-9484-AAF099EC73F1}" type="presParOf" srcId="{FB7474F4-7988-4F1E-B2D6-64C90BA48D9A}" destId="{2DA93F73-14FD-4415-BD31-C8A3D6FC8305}" srcOrd="0" destOrd="0" presId="urn:microsoft.com/office/officeart/2005/8/layout/list1"/>
    <dgm:cxn modelId="{08114599-4AD5-4DB4-9EA0-B96331C64C89}" type="presParOf" srcId="{FB7474F4-7988-4F1E-B2D6-64C90BA48D9A}" destId="{FADB247A-C4B1-4A8E-9704-2CAE2E37E615}" srcOrd="1" destOrd="0" presId="urn:microsoft.com/office/officeart/2005/8/layout/list1"/>
    <dgm:cxn modelId="{CA801C70-4D76-4127-8C63-F172BA69C4F6}" type="presParOf" srcId="{47B5976F-C28D-42D8-B57E-4286E6454038}" destId="{21D6B4E8-EDEF-4772-B310-BCF002D54CCC}" srcOrd="13" destOrd="0" presId="urn:microsoft.com/office/officeart/2005/8/layout/list1"/>
    <dgm:cxn modelId="{45324E81-0924-420D-A838-8A0F53AF0255}" type="presParOf" srcId="{47B5976F-C28D-42D8-B57E-4286E6454038}" destId="{4D700E9A-3313-484B-BB65-F5284D9C48C8}" srcOrd="14" destOrd="0" presId="urn:microsoft.com/office/officeart/2005/8/layout/list1"/>
    <dgm:cxn modelId="{7CFA81FA-072C-4362-9FBB-E3B7C084B726}" type="presParOf" srcId="{47B5976F-C28D-42D8-B57E-4286E6454038}" destId="{66587363-35C2-46DB-A3CB-4C85EE0C5E02}" srcOrd="15" destOrd="0" presId="urn:microsoft.com/office/officeart/2005/8/layout/list1"/>
    <dgm:cxn modelId="{CD56E052-1F5E-4A25-AA34-4AF3F6CFB5A3}" type="presParOf" srcId="{47B5976F-C28D-42D8-B57E-4286E6454038}" destId="{E23B706A-3520-4B2B-A9BF-63FB55566A42}" srcOrd="16" destOrd="0" presId="urn:microsoft.com/office/officeart/2005/8/layout/list1"/>
    <dgm:cxn modelId="{495A781B-3CAF-49F7-811F-09F30A41710E}" type="presParOf" srcId="{E23B706A-3520-4B2B-A9BF-63FB55566A42}" destId="{6BFC0812-7D08-4A43-B28D-63EE60306CD9}" srcOrd="0" destOrd="0" presId="urn:microsoft.com/office/officeart/2005/8/layout/list1"/>
    <dgm:cxn modelId="{EE1D4BBD-60DE-420F-A50A-78859F54061A}" type="presParOf" srcId="{E23B706A-3520-4B2B-A9BF-63FB55566A42}" destId="{3C48B467-D4C1-4DC0-8142-D0A07CC019C3}" srcOrd="1" destOrd="0" presId="urn:microsoft.com/office/officeart/2005/8/layout/list1"/>
    <dgm:cxn modelId="{1788EB8F-55B4-475D-BA50-473D2F74AA09}" type="presParOf" srcId="{47B5976F-C28D-42D8-B57E-4286E6454038}" destId="{0C8A93D4-9463-4F70-96A0-3AF3C3D478AA}" srcOrd="17" destOrd="0" presId="urn:microsoft.com/office/officeart/2005/8/layout/list1"/>
    <dgm:cxn modelId="{6211EA40-5DCB-45D6-87FE-1A5925C8A486}" type="presParOf" srcId="{47B5976F-C28D-42D8-B57E-4286E6454038}" destId="{FA68E5B3-75FA-45A0-9FF2-53062FCEAC12}" srcOrd="18"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6E247A-0A3A-4BC8-89E2-A7BF86AC4BAD}">
      <dsp:nvSpPr>
        <dsp:cNvPr id="0" name=""/>
        <dsp:cNvSpPr/>
      </dsp:nvSpPr>
      <dsp:spPr>
        <a:xfrm>
          <a:off x="0" y="406773"/>
          <a:ext cx="8128000" cy="6048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569CB6-C2BE-44F1-A79F-8424AC918E00}">
      <dsp:nvSpPr>
        <dsp:cNvPr id="0" name=""/>
        <dsp:cNvSpPr/>
      </dsp:nvSpPr>
      <dsp:spPr>
        <a:xfrm>
          <a:off x="406400" y="52533"/>
          <a:ext cx="5689600" cy="7084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Times New Roman" panose="02020603050405020304" pitchFamily="18" charset="0"/>
              <a:cs typeface="Times New Roman" panose="02020603050405020304" pitchFamily="18" charset="0"/>
            </a:rPr>
            <a:t>Theo </a:t>
          </a:r>
          <a:r>
            <a:rPr lang="en-US" sz="3200" kern="1200" dirty="0" err="1">
              <a:latin typeface="Times New Roman" panose="02020603050405020304" pitchFamily="18" charset="0"/>
              <a:cs typeface="Times New Roman" panose="02020603050405020304" pitchFamily="18" charset="0"/>
            </a:rPr>
            <a:t>trật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tự</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thời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gian</a:t>
          </a:r>
          <a:endParaRPr lang="en-US" sz="3200" kern="1200" dirty="0">
            <a:latin typeface="Times New Roman" panose="02020603050405020304" pitchFamily="18" charset="0"/>
            <a:cs typeface="Times New Roman" panose="02020603050405020304" pitchFamily="18" charset="0"/>
          </a:endParaRPr>
        </a:p>
      </dsp:txBody>
      <dsp:txXfrm>
        <a:off x="440985" y="87118"/>
        <a:ext cx="5620430" cy="639310"/>
      </dsp:txXfrm>
    </dsp:sp>
    <dsp:sp modelId="{DE9BDC84-B653-4240-832E-5FAF677A265E}">
      <dsp:nvSpPr>
        <dsp:cNvPr id="0" name=""/>
        <dsp:cNvSpPr/>
      </dsp:nvSpPr>
      <dsp:spPr>
        <a:xfrm>
          <a:off x="0" y="1495413"/>
          <a:ext cx="8128000" cy="604800"/>
        </a:xfrm>
        <a:prstGeom prst="rect">
          <a:avLst/>
        </a:prstGeom>
        <a:solidFill>
          <a:schemeClr val="lt1">
            <a:alpha val="90000"/>
            <a:hueOff val="0"/>
            <a:satOff val="0"/>
            <a:lumOff val="0"/>
            <a:alphaOff val="0"/>
          </a:schemeClr>
        </a:solidFill>
        <a:ln w="12700" cap="flat" cmpd="sng" algn="ctr">
          <a:solidFill>
            <a:schemeClr val="accent3">
              <a:hueOff val="677650"/>
              <a:satOff val="25000"/>
              <a:lumOff val="-3676"/>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D845AB-6256-4CD0-9376-9B85148787CB}">
      <dsp:nvSpPr>
        <dsp:cNvPr id="0" name=""/>
        <dsp:cNvSpPr/>
      </dsp:nvSpPr>
      <dsp:spPr>
        <a:xfrm>
          <a:off x="406400" y="1141173"/>
          <a:ext cx="5689600" cy="708480"/>
        </a:xfrm>
        <a:prstGeom prst="roundRect">
          <a:avLst/>
        </a:prstGeom>
        <a:solidFill>
          <a:schemeClr val="accent3">
            <a:hueOff val="677650"/>
            <a:satOff val="25000"/>
            <a:lumOff val="-36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Times New Roman" panose="02020603050405020304" pitchFamily="18" charset="0"/>
              <a:cs typeface="Times New Roman" panose="02020603050405020304" pitchFamily="18" charset="0"/>
            </a:rPr>
            <a:t>Theo </a:t>
          </a:r>
          <a:r>
            <a:rPr lang="en-US" sz="3200" kern="1200" dirty="0" err="1">
              <a:latin typeface="Times New Roman" panose="02020603050405020304" pitchFamily="18" charset="0"/>
              <a:cs typeface="Times New Roman" panose="02020603050405020304" pitchFamily="18" charset="0"/>
            </a:rPr>
            <a:t>nguyên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nhân</a:t>
          </a:r>
          <a:r>
            <a:rPr lang="en-US" sz="3200" kern="1200" dirty="0">
              <a:latin typeface="Times New Roman" panose="02020603050405020304" pitchFamily="18" charset="0"/>
              <a:cs typeface="Times New Roman" panose="02020603050405020304" pitchFamily="18" charset="0"/>
            </a:rPr>
            <a:t> – </a:t>
          </a:r>
          <a:r>
            <a:rPr lang="en-US" sz="3200" kern="1200" dirty="0" err="1">
              <a:latin typeface="Times New Roman" panose="02020603050405020304" pitchFamily="18" charset="0"/>
              <a:cs typeface="Times New Roman" panose="02020603050405020304" pitchFamily="18" charset="0"/>
            </a:rPr>
            <a:t>kết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quả</a:t>
          </a:r>
          <a:endParaRPr lang="en-US" sz="3200" kern="1200" dirty="0">
            <a:latin typeface="Times New Roman" panose="02020603050405020304" pitchFamily="18" charset="0"/>
            <a:cs typeface="Times New Roman" panose="02020603050405020304" pitchFamily="18" charset="0"/>
          </a:endParaRPr>
        </a:p>
      </dsp:txBody>
      <dsp:txXfrm>
        <a:off x="440985" y="1175758"/>
        <a:ext cx="5620430" cy="639310"/>
      </dsp:txXfrm>
    </dsp:sp>
    <dsp:sp modelId="{833EB28F-426E-49DB-A1E6-F2540A29B555}">
      <dsp:nvSpPr>
        <dsp:cNvPr id="0" name=""/>
        <dsp:cNvSpPr/>
      </dsp:nvSpPr>
      <dsp:spPr>
        <a:xfrm>
          <a:off x="0" y="2584053"/>
          <a:ext cx="8128000" cy="604800"/>
        </a:xfrm>
        <a:prstGeom prst="rect">
          <a:avLst/>
        </a:prstGeom>
        <a:solidFill>
          <a:schemeClr val="lt1">
            <a:alpha val="90000"/>
            <a:hueOff val="0"/>
            <a:satOff val="0"/>
            <a:lumOff val="0"/>
            <a:alphaOff val="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BF2DEB-A890-4AA9-B604-0BA08D6EF7A3}">
      <dsp:nvSpPr>
        <dsp:cNvPr id="0" name=""/>
        <dsp:cNvSpPr/>
      </dsp:nvSpPr>
      <dsp:spPr>
        <a:xfrm>
          <a:off x="406400" y="2229813"/>
          <a:ext cx="5689600" cy="708480"/>
        </a:xfrm>
        <a:prstGeom prst="roundRect">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Times New Roman" panose="02020603050405020304" pitchFamily="18" charset="0"/>
              <a:cs typeface="Times New Roman" panose="02020603050405020304" pitchFamily="18" charset="0"/>
            </a:rPr>
            <a:t>Theo </a:t>
          </a:r>
          <a:r>
            <a:rPr lang="en-US" sz="3200" kern="1200" dirty="0" err="1">
              <a:latin typeface="Times New Roman" panose="02020603050405020304" pitchFamily="18" charset="0"/>
              <a:cs typeface="Times New Roman" panose="02020603050405020304" pitchFamily="18" charset="0"/>
            </a:rPr>
            <a:t>vấn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đề</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và</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giải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pháp</a:t>
          </a:r>
          <a:endParaRPr lang="en-US" sz="3200" kern="1200" dirty="0">
            <a:latin typeface="Times New Roman" panose="02020603050405020304" pitchFamily="18" charset="0"/>
            <a:cs typeface="Times New Roman" panose="02020603050405020304" pitchFamily="18" charset="0"/>
          </a:endParaRPr>
        </a:p>
      </dsp:txBody>
      <dsp:txXfrm>
        <a:off x="440985" y="2264398"/>
        <a:ext cx="5620430" cy="639310"/>
      </dsp:txXfrm>
    </dsp:sp>
    <dsp:sp modelId="{4D700E9A-3313-484B-BB65-F5284D9C48C8}">
      <dsp:nvSpPr>
        <dsp:cNvPr id="0" name=""/>
        <dsp:cNvSpPr/>
      </dsp:nvSpPr>
      <dsp:spPr>
        <a:xfrm>
          <a:off x="0" y="3672693"/>
          <a:ext cx="8128000" cy="604800"/>
        </a:xfrm>
        <a:prstGeom prst="rect">
          <a:avLst/>
        </a:prstGeom>
        <a:solidFill>
          <a:schemeClr val="lt1">
            <a:alpha val="90000"/>
            <a:hueOff val="0"/>
            <a:satOff val="0"/>
            <a:lumOff val="0"/>
            <a:alphaOff val="0"/>
          </a:schemeClr>
        </a:solidFill>
        <a:ln w="12700" cap="flat" cmpd="sng" algn="ctr">
          <a:solidFill>
            <a:schemeClr val="accent3">
              <a:hueOff val="2032949"/>
              <a:satOff val="75000"/>
              <a:lumOff val="-11029"/>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DB247A-C4B1-4A8E-9704-2CAE2E37E615}">
      <dsp:nvSpPr>
        <dsp:cNvPr id="0" name=""/>
        <dsp:cNvSpPr/>
      </dsp:nvSpPr>
      <dsp:spPr>
        <a:xfrm>
          <a:off x="406400" y="3318453"/>
          <a:ext cx="5689600" cy="708480"/>
        </a:xfrm>
        <a:prstGeom prst="roundRect">
          <a:avLst/>
        </a:prstGeom>
        <a:solidFill>
          <a:schemeClr val="accent3">
            <a:hueOff val="2032949"/>
            <a:satOff val="75000"/>
            <a:lumOff val="-110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Times New Roman" panose="02020603050405020304" pitchFamily="18" charset="0"/>
              <a:cs typeface="Times New Roman" panose="02020603050405020304" pitchFamily="18" charset="0"/>
            </a:rPr>
            <a:t>Theo </a:t>
          </a:r>
          <a:r>
            <a:rPr lang="en-US" sz="3200" kern="1200" dirty="0" err="1">
              <a:latin typeface="Times New Roman" panose="02020603050405020304" pitchFamily="18" charset="0"/>
              <a:cs typeface="Times New Roman" panose="02020603050405020304" pitchFamily="18" charset="0"/>
            </a:rPr>
            <a:t>chuỗi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các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sự</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việc</a:t>
          </a:r>
          <a:endParaRPr lang="en-US" sz="3200" kern="1200" dirty="0">
            <a:latin typeface="Times New Roman" panose="02020603050405020304" pitchFamily="18" charset="0"/>
            <a:cs typeface="Times New Roman" panose="02020603050405020304" pitchFamily="18" charset="0"/>
          </a:endParaRPr>
        </a:p>
      </dsp:txBody>
      <dsp:txXfrm>
        <a:off x="440985" y="3353038"/>
        <a:ext cx="5620430" cy="639310"/>
      </dsp:txXfrm>
    </dsp:sp>
    <dsp:sp modelId="{FA68E5B3-75FA-45A0-9FF2-53062FCEAC12}">
      <dsp:nvSpPr>
        <dsp:cNvPr id="0" name=""/>
        <dsp:cNvSpPr/>
      </dsp:nvSpPr>
      <dsp:spPr>
        <a:xfrm>
          <a:off x="0" y="4761333"/>
          <a:ext cx="8128000" cy="604800"/>
        </a:xfrm>
        <a:prstGeom prst="rect">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48B467-D4C1-4DC0-8142-D0A07CC019C3}">
      <dsp:nvSpPr>
        <dsp:cNvPr id="0" name=""/>
        <dsp:cNvSpPr/>
      </dsp:nvSpPr>
      <dsp:spPr>
        <a:xfrm>
          <a:off x="406400" y="4407093"/>
          <a:ext cx="5689600" cy="708480"/>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Times New Roman" panose="02020603050405020304" pitchFamily="18" charset="0"/>
              <a:cs typeface="Times New Roman" panose="02020603050405020304" pitchFamily="18" charset="0"/>
            </a:rPr>
            <a:t>Theo </a:t>
          </a:r>
          <a:r>
            <a:rPr lang="en-US" sz="3200" kern="1200" dirty="0" err="1">
              <a:latin typeface="Times New Roman" panose="02020603050405020304" pitchFamily="18" charset="0"/>
              <a:cs typeface="Times New Roman" panose="02020603050405020304" pitchFamily="18" charset="0"/>
            </a:rPr>
            <a:t>các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bước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trong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quy</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trình</a:t>
          </a:r>
          <a:endParaRPr lang="en-US" sz="3200" kern="1200" dirty="0">
            <a:latin typeface="Times New Roman" panose="02020603050405020304" pitchFamily="18" charset="0"/>
            <a:cs typeface="Times New Roman" panose="02020603050405020304" pitchFamily="18" charset="0"/>
          </a:endParaRPr>
        </a:p>
      </dsp:txBody>
      <dsp:txXfrm>
        <a:off x="440985" y="4441678"/>
        <a:ext cx="5620430" cy="63931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E15523-CA7A-42D3-8A08-2772CF8158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0E780B0-3D97-4B71-9ACC-85B36662B9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51341A6-9000-46C3-A36C-5EEDE95D7F3A}"/>
              </a:ext>
            </a:extLst>
          </p:cNvPr>
          <p:cNvSpPr>
            <a:spLocks noGrp="1"/>
          </p:cNvSpPr>
          <p:nvPr>
            <p:ph type="dt" sz="half" idx="10"/>
          </p:nvPr>
        </p:nvSpPr>
        <p:spPr/>
        <p:txBody>
          <a:bodyPr/>
          <a:lstStyle/>
          <a:p>
            <a:fld id="{1E6A86AE-8A77-429D-AD2C-291061A2D772}" type="datetimeFigureOut">
              <a:rPr lang="en-US" smtClean="0"/>
              <a:pPr/>
              <a:t>8/15/2024</a:t>
            </a:fld>
            <a:endParaRPr lang="en-US"/>
          </a:p>
        </p:txBody>
      </p:sp>
      <p:sp>
        <p:nvSpPr>
          <p:cNvPr id="5" name="Footer Placeholder 4">
            <a:extLst>
              <a:ext uri="{FF2B5EF4-FFF2-40B4-BE49-F238E27FC236}">
                <a16:creationId xmlns:a16="http://schemas.microsoft.com/office/drawing/2014/main" xmlns="" id="{9DB291D3-BFD5-477C-89A5-B7A75F6B86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0CDD160-F7AD-4815-8F74-D1EF6ECF4E32}"/>
              </a:ext>
            </a:extLst>
          </p:cNvPr>
          <p:cNvSpPr>
            <a:spLocks noGrp="1"/>
          </p:cNvSpPr>
          <p:nvPr>
            <p:ph type="sldNum" sz="quarter" idx="12"/>
          </p:nvPr>
        </p:nvSpPr>
        <p:spPr/>
        <p:txBody>
          <a:bodyPr/>
          <a:lstStyle/>
          <a:p>
            <a:fld id="{8D2511C9-8F54-47F1-BBF5-2A4622D8F07D}" type="slidenum">
              <a:rPr lang="en-US" smtClean="0"/>
              <a:pPr/>
              <a:t>‹#›</a:t>
            </a:fld>
            <a:endParaRPr lang="en-US"/>
          </a:p>
        </p:txBody>
      </p:sp>
    </p:spTree>
    <p:extLst>
      <p:ext uri="{BB962C8B-B14F-4D97-AF65-F5344CB8AC3E}">
        <p14:creationId xmlns:p14="http://schemas.microsoft.com/office/powerpoint/2010/main" xmlns="" val="900860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76C95C-8230-4D34-8D38-A50BCB9C45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83B20D8-36BD-4D07-A8BB-FE9D86B9D3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3DFF234-A64E-422C-B175-B62F3812C2D0}"/>
              </a:ext>
            </a:extLst>
          </p:cNvPr>
          <p:cNvSpPr>
            <a:spLocks noGrp="1"/>
          </p:cNvSpPr>
          <p:nvPr>
            <p:ph type="dt" sz="half" idx="10"/>
          </p:nvPr>
        </p:nvSpPr>
        <p:spPr/>
        <p:txBody>
          <a:bodyPr/>
          <a:lstStyle/>
          <a:p>
            <a:fld id="{1E6A86AE-8A77-429D-AD2C-291061A2D772}" type="datetimeFigureOut">
              <a:rPr lang="en-US" smtClean="0"/>
              <a:pPr/>
              <a:t>8/15/2024</a:t>
            </a:fld>
            <a:endParaRPr lang="en-US"/>
          </a:p>
        </p:txBody>
      </p:sp>
      <p:sp>
        <p:nvSpPr>
          <p:cNvPr id="5" name="Footer Placeholder 4">
            <a:extLst>
              <a:ext uri="{FF2B5EF4-FFF2-40B4-BE49-F238E27FC236}">
                <a16:creationId xmlns:a16="http://schemas.microsoft.com/office/drawing/2014/main" xmlns="" id="{3140BD9B-EC0D-44F4-9E60-BD5D7A72E8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C1668F5-92BD-42A6-A517-90395F972C8D}"/>
              </a:ext>
            </a:extLst>
          </p:cNvPr>
          <p:cNvSpPr>
            <a:spLocks noGrp="1"/>
          </p:cNvSpPr>
          <p:nvPr>
            <p:ph type="sldNum" sz="quarter" idx="12"/>
          </p:nvPr>
        </p:nvSpPr>
        <p:spPr/>
        <p:txBody>
          <a:bodyPr/>
          <a:lstStyle/>
          <a:p>
            <a:fld id="{8D2511C9-8F54-47F1-BBF5-2A4622D8F07D}" type="slidenum">
              <a:rPr lang="en-US" smtClean="0"/>
              <a:pPr/>
              <a:t>‹#›</a:t>
            </a:fld>
            <a:endParaRPr lang="en-US"/>
          </a:p>
        </p:txBody>
      </p:sp>
    </p:spTree>
    <p:extLst>
      <p:ext uri="{BB962C8B-B14F-4D97-AF65-F5344CB8AC3E}">
        <p14:creationId xmlns:p14="http://schemas.microsoft.com/office/powerpoint/2010/main" xmlns="" val="3891145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8B44DBC-BCED-4E9A-89D0-EDA0665734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DCDDD65-DAA1-4D2F-A152-7E4898178E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3FEB250-A264-4E0C-9696-BC3737C1522D}"/>
              </a:ext>
            </a:extLst>
          </p:cNvPr>
          <p:cNvSpPr>
            <a:spLocks noGrp="1"/>
          </p:cNvSpPr>
          <p:nvPr>
            <p:ph type="dt" sz="half" idx="10"/>
          </p:nvPr>
        </p:nvSpPr>
        <p:spPr/>
        <p:txBody>
          <a:bodyPr/>
          <a:lstStyle/>
          <a:p>
            <a:fld id="{1E6A86AE-8A77-429D-AD2C-291061A2D772}" type="datetimeFigureOut">
              <a:rPr lang="en-US" smtClean="0"/>
              <a:pPr/>
              <a:t>8/15/2024</a:t>
            </a:fld>
            <a:endParaRPr lang="en-US"/>
          </a:p>
        </p:txBody>
      </p:sp>
      <p:sp>
        <p:nvSpPr>
          <p:cNvPr id="5" name="Footer Placeholder 4">
            <a:extLst>
              <a:ext uri="{FF2B5EF4-FFF2-40B4-BE49-F238E27FC236}">
                <a16:creationId xmlns:a16="http://schemas.microsoft.com/office/drawing/2014/main" xmlns="" id="{2D9FEE4B-84B6-4D9B-BEB4-D4E69870AC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8915818-68F3-4268-B77A-79D2671709C9}"/>
              </a:ext>
            </a:extLst>
          </p:cNvPr>
          <p:cNvSpPr>
            <a:spLocks noGrp="1"/>
          </p:cNvSpPr>
          <p:nvPr>
            <p:ph type="sldNum" sz="quarter" idx="12"/>
          </p:nvPr>
        </p:nvSpPr>
        <p:spPr/>
        <p:txBody>
          <a:bodyPr/>
          <a:lstStyle/>
          <a:p>
            <a:fld id="{8D2511C9-8F54-47F1-BBF5-2A4622D8F07D}" type="slidenum">
              <a:rPr lang="en-US" smtClean="0"/>
              <a:pPr/>
              <a:t>‹#›</a:t>
            </a:fld>
            <a:endParaRPr lang="en-US"/>
          </a:p>
        </p:txBody>
      </p:sp>
    </p:spTree>
    <p:extLst>
      <p:ext uri="{BB962C8B-B14F-4D97-AF65-F5344CB8AC3E}">
        <p14:creationId xmlns:p14="http://schemas.microsoft.com/office/powerpoint/2010/main" xmlns="" val="3734014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0EBC55-5864-427B-84CF-6441AA82BD0B}"/>
              </a:ext>
            </a:extLst>
          </p:cNvPr>
          <p:cNvSpPr>
            <a:spLocks noGrp="1"/>
          </p:cNvSpPr>
          <p:nvPr>
            <p:ph type="ctrTitle"/>
          </p:nvPr>
        </p:nvSpPr>
        <p:spPr>
          <a:xfrm>
            <a:off x="966745" y="1205037"/>
            <a:ext cx="7744993" cy="2541336"/>
          </a:xfrm>
        </p:spPr>
        <p:txBody>
          <a:bodyPr anchor="b">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xmlns="" id="{FEB52BDB-18E0-4991-A6F2-7AD5420153F2}"/>
              </a:ext>
            </a:extLst>
          </p:cNvPr>
          <p:cNvSpPr>
            <a:spLocks noGrp="1"/>
          </p:cNvSpPr>
          <p:nvPr>
            <p:ph type="subTitle" idx="1"/>
          </p:nvPr>
        </p:nvSpPr>
        <p:spPr>
          <a:xfrm>
            <a:off x="966745" y="3949332"/>
            <a:ext cx="7744993" cy="2006735"/>
          </a:xfrm>
        </p:spPr>
        <p:txBody>
          <a:bodyPr>
            <a:normAutofit/>
          </a:bodyPr>
          <a:lstStyle>
            <a:lvl1pPr marL="0" indent="0" algn="l">
              <a:buNone/>
              <a:defRPr sz="20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xmlns="" id="{D7F0ABC6-907E-47DE-8E40-61F2DD1B408B}"/>
              </a:ext>
            </a:extLst>
          </p:cNvPr>
          <p:cNvSpPr>
            <a:spLocks noGrp="1"/>
          </p:cNvSpPr>
          <p:nvPr>
            <p:ph type="dt" sz="half" idx="10"/>
          </p:nvPr>
        </p:nvSpPr>
        <p:spPr/>
        <p:txBody>
          <a:bodyPr/>
          <a:lstStyle/>
          <a:p>
            <a:fld id="{11008460-8B2F-4AAA-A4E2-10730069204C}" type="datetimeFigureOut">
              <a:rPr lang="en-US" smtClean="0"/>
              <a:pPr/>
              <a:t>8/15/2024</a:t>
            </a:fld>
            <a:endParaRPr lang="en-US"/>
          </a:p>
        </p:txBody>
      </p:sp>
      <p:sp>
        <p:nvSpPr>
          <p:cNvPr id="5" name="Footer Placeholder 4">
            <a:extLst>
              <a:ext uri="{FF2B5EF4-FFF2-40B4-BE49-F238E27FC236}">
                <a16:creationId xmlns:a16="http://schemas.microsoft.com/office/drawing/2014/main" xmlns="" id="{158AB158-6097-43A1-90B6-406F93670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A2EE077-FF20-4DD9-92B5-EE1C4D615C68}"/>
              </a:ext>
            </a:extLst>
          </p:cNvPr>
          <p:cNvSpPr>
            <a:spLocks noGrp="1"/>
          </p:cNvSpPr>
          <p:nvPr>
            <p:ph type="sldNum" sz="quarter" idx="12"/>
          </p:nvPr>
        </p:nvSpPr>
        <p:spPr/>
        <p:txBody>
          <a:bodyPr/>
          <a:lstStyle/>
          <a:p>
            <a:fld id="{0946259B-8396-46CD-AD42-FDEDA89DA278}" type="slidenum">
              <a:rPr lang="en-US" smtClean="0"/>
              <a:pPr/>
              <a:t>‹#›</a:t>
            </a:fld>
            <a:endParaRPr lang="en-US"/>
          </a:p>
        </p:txBody>
      </p:sp>
    </p:spTree>
    <p:extLst>
      <p:ext uri="{BB962C8B-B14F-4D97-AF65-F5344CB8AC3E}">
        <p14:creationId xmlns:p14="http://schemas.microsoft.com/office/powerpoint/2010/main" xmlns="" val="2996576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131C13-CF9D-4E82-A5B4-91008DCD25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5C06FD2-89E8-4415-ADF7-22F4A4C259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20CBBFF-8889-497F-B4CA-A031E8DD3B95}"/>
              </a:ext>
            </a:extLst>
          </p:cNvPr>
          <p:cNvSpPr>
            <a:spLocks noGrp="1"/>
          </p:cNvSpPr>
          <p:nvPr>
            <p:ph type="dt" sz="half" idx="10"/>
          </p:nvPr>
        </p:nvSpPr>
        <p:spPr/>
        <p:txBody>
          <a:bodyPr/>
          <a:lstStyle/>
          <a:p>
            <a:fld id="{11008460-8B2F-4AAA-A4E2-10730069204C}" type="datetimeFigureOut">
              <a:rPr lang="en-US" smtClean="0"/>
              <a:pPr/>
              <a:t>8/15/2024</a:t>
            </a:fld>
            <a:endParaRPr lang="en-US"/>
          </a:p>
        </p:txBody>
      </p:sp>
      <p:sp>
        <p:nvSpPr>
          <p:cNvPr id="5" name="Footer Placeholder 4">
            <a:extLst>
              <a:ext uri="{FF2B5EF4-FFF2-40B4-BE49-F238E27FC236}">
                <a16:creationId xmlns:a16="http://schemas.microsoft.com/office/drawing/2014/main" xmlns="" id="{FDE78DAF-985B-4BB4-ADA9-02EA979F1A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0A10DBC-42B5-46AB-B36A-B39128E69CBF}"/>
              </a:ext>
            </a:extLst>
          </p:cNvPr>
          <p:cNvSpPr>
            <a:spLocks noGrp="1"/>
          </p:cNvSpPr>
          <p:nvPr>
            <p:ph type="sldNum" sz="quarter" idx="12"/>
          </p:nvPr>
        </p:nvSpPr>
        <p:spPr/>
        <p:txBody>
          <a:bodyPr/>
          <a:lstStyle/>
          <a:p>
            <a:fld id="{0946259B-8396-46CD-AD42-FDEDA89DA278}" type="slidenum">
              <a:rPr lang="en-US" smtClean="0"/>
              <a:pPr/>
              <a:t>‹#›</a:t>
            </a:fld>
            <a:endParaRPr lang="en-US"/>
          </a:p>
        </p:txBody>
      </p:sp>
    </p:spTree>
    <p:extLst>
      <p:ext uri="{BB962C8B-B14F-4D97-AF65-F5344CB8AC3E}">
        <p14:creationId xmlns:p14="http://schemas.microsoft.com/office/powerpoint/2010/main" xmlns="" val="39892400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A1B6E7-01C8-4375-B7C7-596CD11993F3}"/>
              </a:ext>
            </a:extLst>
          </p:cNvPr>
          <p:cNvSpPr>
            <a:spLocks noGrp="1"/>
          </p:cNvSpPr>
          <p:nvPr>
            <p:ph type="title"/>
          </p:nvPr>
        </p:nvSpPr>
        <p:spPr>
          <a:xfrm>
            <a:off x="831850" y="1883229"/>
            <a:ext cx="8214179" cy="3303133"/>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xmlns="" id="{9C441675-8F3E-47CC-9573-D853C506D557}"/>
              </a:ext>
            </a:extLst>
          </p:cNvPr>
          <p:cNvSpPr>
            <a:spLocks noGrp="1"/>
          </p:cNvSpPr>
          <p:nvPr>
            <p:ph type="body" idx="1"/>
          </p:nvPr>
        </p:nvSpPr>
        <p:spPr>
          <a:xfrm>
            <a:off x="831850" y="5295900"/>
            <a:ext cx="8214179" cy="793750"/>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xmlns="" id="{75419F49-690E-49EC-BD41-75A18C9E37FC}"/>
              </a:ext>
            </a:extLst>
          </p:cNvPr>
          <p:cNvSpPr>
            <a:spLocks noGrp="1"/>
          </p:cNvSpPr>
          <p:nvPr>
            <p:ph type="dt" sz="half" idx="10"/>
          </p:nvPr>
        </p:nvSpPr>
        <p:spPr/>
        <p:txBody>
          <a:bodyPr/>
          <a:lstStyle/>
          <a:p>
            <a:fld id="{11008460-8B2F-4AAA-A4E2-10730069204C}" type="datetimeFigureOut">
              <a:rPr lang="en-US" smtClean="0"/>
              <a:pPr/>
              <a:t>8/15/2024</a:t>
            </a:fld>
            <a:endParaRPr lang="en-US"/>
          </a:p>
        </p:txBody>
      </p:sp>
      <p:sp>
        <p:nvSpPr>
          <p:cNvPr id="5" name="Footer Placeholder 4">
            <a:extLst>
              <a:ext uri="{FF2B5EF4-FFF2-40B4-BE49-F238E27FC236}">
                <a16:creationId xmlns:a16="http://schemas.microsoft.com/office/drawing/2014/main" xmlns="" id="{9BBC9E70-1401-468E-97DE-4255CA2221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EABE14C-9127-4582-A006-2AEA93AF76BE}"/>
              </a:ext>
            </a:extLst>
          </p:cNvPr>
          <p:cNvSpPr>
            <a:spLocks noGrp="1"/>
          </p:cNvSpPr>
          <p:nvPr>
            <p:ph type="sldNum" sz="quarter" idx="12"/>
          </p:nvPr>
        </p:nvSpPr>
        <p:spPr/>
        <p:txBody>
          <a:bodyPr/>
          <a:lstStyle/>
          <a:p>
            <a:fld id="{0946259B-8396-46CD-AD42-FDEDA89DA278}" type="slidenum">
              <a:rPr lang="en-US" smtClean="0"/>
              <a:pPr/>
              <a:t>‹#›</a:t>
            </a:fld>
            <a:endParaRPr lang="en-US"/>
          </a:p>
        </p:txBody>
      </p:sp>
    </p:spTree>
    <p:extLst>
      <p:ext uri="{BB962C8B-B14F-4D97-AF65-F5344CB8AC3E}">
        <p14:creationId xmlns:p14="http://schemas.microsoft.com/office/powerpoint/2010/main" xmlns="" val="3090066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234DF9-FA60-4E7B-BDE8-C0F9AFE636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E7F1133-890E-4E96-AEDD-0F921E26F51D}"/>
              </a:ext>
            </a:extLst>
          </p:cNvPr>
          <p:cNvSpPr>
            <a:spLocks noGrp="1"/>
          </p:cNvSpPr>
          <p:nvPr>
            <p:ph sz="half" idx="1"/>
          </p:nvPr>
        </p:nvSpPr>
        <p:spPr>
          <a:xfrm>
            <a:off x="966745" y="2250798"/>
            <a:ext cx="4445899" cy="37526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xmlns="" id="{F14763B4-4987-4303-9640-54B67DD75E46}"/>
              </a:ext>
            </a:extLst>
          </p:cNvPr>
          <p:cNvSpPr>
            <a:spLocks noGrp="1"/>
          </p:cNvSpPr>
          <p:nvPr>
            <p:ph sz="half" idx="2"/>
          </p:nvPr>
        </p:nvSpPr>
        <p:spPr>
          <a:xfrm>
            <a:off x="5597174" y="2250798"/>
            <a:ext cx="4445899" cy="37526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xmlns="" id="{4C94AAD8-D444-410E-98EC-47076908FA37}"/>
              </a:ext>
            </a:extLst>
          </p:cNvPr>
          <p:cNvSpPr>
            <a:spLocks noGrp="1"/>
          </p:cNvSpPr>
          <p:nvPr>
            <p:ph type="dt" sz="half" idx="10"/>
          </p:nvPr>
        </p:nvSpPr>
        <p:spPr/>
        <p:txBody>
          <a:bodyPr/>
          <a:lstStyle/>
          <a:p>
            <a:fld id="{11008460-8B2F-4AAA-A4E2-10730069204C}" type="datetimeFigureOut">
              <a:rPr lang="en-US" smtClean="0"/>
              <a:pPr/>
              <a:t>8/15/2024</a:t>
            </a:fld>
            <a:endParaRPr lang="en-US"/>
          </a:p>
        </p:txBody>
      </p:sp>
      <p:sp>
        <p:nvSpPr>
          <p:cNvPr id="6" name="Footer Placeholder 5">
            <a:extLst>
              <a:ext uri="{FF2B5EF4-FFF2-40B4-BE49-F238E27FC236}">
                <a16:creationId xmlns:a16="http://schemas.microsoft.com/office/drawing/2014/main" xmlns="" id="{E072F01E-6867-4604-8B58-F65BCC820A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2543D87-0EC8-43C7-9D1B-46DB52129312}"/>
              </a:ext>
            </a:extLst>
          </p:cNvPr>
          <p:cNvSpPr>
            <a:spLocks noGrp="1"/>
          </p:cNvSpPr>
          <p:nvPr>
            <p:ph type="sldNum" sz="quarter" idx="12"/>
          </p:nvPr>
        </p:nvSpPr>
        <p:spPr/>
        <p:txBody>
          <a:bodyPr/>
          <a:lstStyle/>
          <a:p>
            <a:fld id="{0946259B-8396-46CD-AD42-FDEDA89DA278}" type="slidenum">
              <a:rPr lang="en-US" smtClean="0"/>
              <a:pPr/>
              <a:t>‹#›</a:t>
            </a:fld>
            <a:endParaRPr lang="en-US"/>
          </a:p>
        </p:txBody>
      </p:sp>
    </p:spTree>
    <p:extLst>
      <p:ext uri="{BB962C8B-B14F-4D97-AF65-F5344CB8AC3E}">
        <p14:creationId xmlns:p14="http://schemas.microsoft.com/office/powerpoint/2010/main" xmlns="" val="34988444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2605AE-70FD-4CEE-BDFB-D5C0A3D3595C}"/>
              </a:ext>
            </a:extLst>
          </p:cNvPr>
          <p:cNvSpPr>
            <a:spLocks noGrp="1"/>
          </p:cNvSpPr>
          <p:nvPr>
            <p:ph type="title"/>
          </p:nvPr>
        </p:nvSpPr>
        <p:spPr>
          <a:xfrm>
            <a:off x="966745" y="960120"/>
            <a:ext cx="9196928" cy="1060704"/>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xmlns="" id="{EF9091E2-4532-4D16-827E-4DB0688FD829}"/>
              </a:ext>
            </a:extLst>
          </p:cNvPr>
          <p:cNvSpPr>
            <a:spLocks noGrp="1"/>
          </p:cNvSpPr>
          <p:nvPr>
            <p:ph type="body" idx="1"/>
          </p:nvPr>
        </p:nvSpPr>
        <p:spPr>
          <a:xfrm>
            <a:off x="967153" y="2062842"/>
            <a:ext cx="4445899" cy="78189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xmlns="" id="{752B53BE-9EDA-4D07-A042-0D101FAB9A87}"/>
              </a:ext>
            </a:extLst>
          </p:cNvPr>
          <p:cNvSpPr>
            <a:spLocks noGrp="1"/>
          </p:cNvSpPr>
          <p:nvPr>
            <p:ph sz="half" idx="2"/>
          </p:nvPr>
        </p:nvSpPr>
        <p:spPr>
          <a:xfrm>
            <a:off x="966745" y="2882837"/>
            <a:ext cx="4446642" cy="33437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11DFDFC1-7510-4F8E-A831-ABA33D977ACA}"/>
              </a:ext>
            </a:extLst>
          </p:cNvPr>
          <p:cNvSpPr>
            <a:spLocks noGrp="1"/>
          </p:cNvSpPr>
          <p:nvPr>
            <p:ph type="body" sz="quarter" idx="3"/>
          </p:nvPr>
        </p:nvSpPr>
        <p:spPr>
          <a:xfrm>
            <a:off x="5725280" y="2062842"/>
            <a:ext cx="4467794" cy="78189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12A42F0-9A48-4946-8BA8-394CBF01A056}"/>
              </a:ext>
            </a:extLst>
          </p:cNvPr>
          <p:cNvSpPr>
            <a:spLocks noGrp="1"/>
          </p:cNvSpPr>
          <p:nvPr>
            <p:ph sz="quarter" idx="4"/>
          </p:nvPr>
        </p:nvSpPr>
        <p:spPr>
          <a:xfrm>
            <a:off x="5724868" y="2882837"/>
            <a:ext cx="4468541" cy="33437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xmlns="" id="{200FC563-D319-494F-AA63-0BDF1D25E5D4}"/>
              </a:ext>
            </a:extLst>
          </p:cNvPr>
          <p:cNvSpPr>
            <a:spLocks noGrp="1"/>
          </p:cNvSpPr>
          <p:nvPr>
            <p:ph type="dt" sz="half" idx="10"/>
          </p:nvPr>
        </p:nvSpPr>
        <p:spPr/>
        <p:txBody>
          <a:bodyPr/>
          <a:lstStyle/>
          <a:p>
            <a:fld id="{11008460-8B2F-4AAA-A4E2-10730069204C}" type="datetimeFigureOut">
              <a:rPr lang="en-US" smtClean="0"/>
              <a:pPr/>
              <a:t>8/15/2024</a:t>
            </a:fld>
            <a:endParaRPr lang="en-US"/>
          </a:p>
        </p:txBody>
      </p:sp>
      <p:sp>
        <p:nvSpPr>
          <p:cNvPr id="8" name="Footer Placeholder 7">
            <a:extLst>
              <a:ext uri="{FF2B5EF4-FFF2-40B4-BE49-F238E27FC236}">
                <a16:creationId xmlns:a16="http://schemas.microsoft.com/office/drawing/2014/main" xmlns="" id="{DD42F4FE-433A-42F6-8A73-AD843352BF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5D575352-FC7F-4BA8-940F-2F920C2801B7}"/>
              </a:ext>
            </a:extLst>
          </p:cNvPr>
          <p:cNvSpPr>
            <a:spLocks noGrp="1"/>
          </p:cNvSpPr>
          <p:nvPr>
            <p:ph type="sldNum" sz="quarter" idx="12"/>
          </p:nvPr>
        </p:nvSpPr>
        <p:spPr/>
        <p:txBody>
          <a:bodyPr/>
          <a:lstStyle/>
          <a:p>
            <a:fld id="{0946259B-8396-46CD-AD42-FDEDA89DA278}" type="slidenum">
              <a:rPr lang="en-US" smtClean="0"/>
              <a:pPr/>
              <a:t>‹#›</a:t>
            </a:fld>
            <a:endParaRPr lang="en-US"/>
          </a:p>
        </p:txBody>
      </p:sp>
    </p:spTree>
    <p:extLst>
      <p:ext uri="{BB962C8B-B14F-4D97-AF65-F5344CB8AC3E}">
        <p14:creationId xmlns:p14="http://schemas.microsoft.com/office/powerpoint/2010/main" xmlns="" val="77246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7B3FB5-4B13-4412-9F42-62450D6AA1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0C87ECA-0E5D-4DD2-B664-DF351875FE29}"/>
              </a:ext>
            </a:extLst>
          </p:cNvPr>
          <p:cNvSpPr>
            <a:spLocks noGrp="1"/>
          </p:cNvSpPr>
          <p:nvPr>
            <p:ph type="dt" sz="half" idx="10"/>
          </p:nvPr>
        </p:nvSpPr>
        <p:spPr/>
        <p:txBody>
          <a:bodyPr/>
          <a:lstStyle/>
          <a:p>
            <a:fld id="{11008460-8B2F-4AAA-A4E2-10730069204C}" type="datetimeFigureOut">
              <a:rPr lang="en-US" smtClean="0"/>
              <a:pPr/>
              <a:t>8/15/2024</a:t>
            </a:fld>
            <a:endParaRPr lang="en-US"/>
          </a:p>
        </p:txBody>
      </p:sp>
      <p:sp>
        <p:nvSpPr>
          <p:cNvPr id="4" name="Footer Placeholder 3">
            <a:extLst>
              <a:ext uri="{FF2B5EF4-FFF2-40B4-BE49-F238E27FC236}">
                <a16:creationId xmlns:a16="http://schemas.microsoft.com/office/drawing/2014/main" xmlns="" id="{D4E2406B-A925-466A-AF79-D0A4E0EA41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861B050-D381-4E1A-88DD-361F0EE9DD96}"/>
              </a:ext>
            </a:extLst>
          </p:cNvPr>
          <p:cNvSpPr>
            <a:spLocks noGrp="1"/>
          </p:cNvSpPr>
          <p:nvPr>
            <p:ph type="sldNum" sz="quarter" idx="12"/>
          </p:nvPr>
        </p:nvSpPr>
        <p:spPr/>
        <p:txBody>
          <a:bodyPr/>
          <a:lstStyle/>
          <a:p>
            <a:fld id="{0946259B-8396-46CD-AD42-FDEDA89DA278}" type="slidenum">
              <a:rPr lang="en-US" smtClean="0"/>
              <a:pPr/>
              <a:t>‹#›</a:t>
            </a:fld>
            <a:endParaRPr lang="en-US"/>
          </a:p>
        </p:txBody>
      </p:sp>
    </p:spTree>
    <p:extLst>
      <p:ext uri="{BB962C8B-B14F-4D97-AF65-F5344CB8AC3E}">
        <p14:creationId xmlns:p14="http://schemas.microsoft.com/office/powerpoint/2010/main" xmlns="" val="2010649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C8BF592-6A15-4999-ACFA-A535A113B25D}"/>
              </a:ext>
            </a:extLst>
          </p:cNvPr>
          <p:cNvSpPr>
            <a:spLocks noGrp="1"/>
          </p:cNvSpPr>
          <p:nvPr>
            <p:ph type="dt" sz="half" idx="10"/>
          </p:nvPr>
        </p:nvSpPr>
        <p:spPr/>
        <p:txBody>
          <a:bodyPr/>
          <a:lstStyle/>
          <a:p>
            <a:fld id="{11008460-8B2F-4AAA-A4E2-10730069204C}" type="datetimeFigureOut">
              <a:rPr lang="en-US" smtClean="0"/>
              <a:pPr/>
              <a:t>8/15/2024</a:t>
            </a:fld>
            <a:endParaRPr lang="en-US"/>
          </a:p>
        </p:txBody>
      </p:sp>
      <p:sp>
        <p:nvSpPr>
          <p:cNvPr id="3" name="Footer Placeholder 2">
            <a:extLst>
              <a:ext uri="{FF2B5EF4-FFF2-40B4-BE49-F238E27FC236}">
                <a16:creationId xmlns:a16="http://schemas.microsoft.com/office/drawing/2014/main" xmlns="" id="{7819EFC1-AD45-4610-8FC6-2058F55E47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13DF506-CFF9-4BD2-8D76-3377927798E2}"/>
              </a:ext>
            </a:extLst>
          </p:cNvPr>
          <p:cNvSpPr>
            <a:spLocks noGrp="1"/>
          </p:cNvSpPr>
          <p:nvPr>
            <p:ph type="sldNum" sz="quarter" idx="12"/>
          </p:nvPr>
        </p:nvSpPr>
        <p:spPr/>
        <p:txBody>
          <a:bodyPr/>
          <a:lstStyle/>
          <a:p>
            <a:fld id="{0946259B-8396-46CD-AD42-FDEDA89DA278}" type="slidenum">
              <a:rPr lang="en-US" smtClean="0"/>
              <a:pPr/>
              <a:t>‹#›</a:t>
            </a:fld>
            <a:endParaRPr lang="en-US"/>
          </a:p>
        </p:txBody>
      </p:sp>
    </p:spTree>
    <p:extLst>
      <p:ext uri="{BB962C8B-B14F-4D97-AF65-F5344CB8AC3E}">
        <p14:creationId xmlns:p14="http://schemas.microsoft.com/office/powerpoint/2010/main" xmlns="" val="3116618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E77674-EAFF-4CAE-A685-8AEA617D0655}"/>
              </a:ext>
            </a:extLst>
          </p:cNvPr>
          <p:cNvSpPr>
            <a:spLocks noGrp="1"/>
          </p:cNvSpPr>
          <p:nvPr>
            <p:ph type="title"/>
          </p:nvPr>
        </p:nvSpPr>
        <p:spPr>
          <a:xfrm>
            <a:off x="839788" y="1094014"/>
            <a:ext cx="3932237" cy="1436914"/>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xmlns="" id="{5DB3A185-E15D-46FD-A4FB-709A8B5D0BE3}"/>
              </a:ext>
            </a:extLst>
          </p:cNvPr>
          <p:cNvSpPr>
            <a:spLocks noGrp="1"/>
          </p:cNvSpPr>
          <p:nvPr>
            <p:ph idx="1"/>
          </p:nvPr>
        </p:nvSpPr>
        <p:spPr>
          <a:xfrm>
            <a:off x="5183188" y="1094014"/>
            <a:ext cx="6172200" cy="47670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xmlns="" id="{E14086F7-5F48-40D6-B4E3-1347EA21B0A8}"/>
              </a:ext>
            </a:extLst>
          </p:cNvPr>
          <p:cNvSpPr>
            <a:spLocks noGrp="1"/>
          </p:cNvSpPr>
          <p:nvPr>
            <p:ph type="body" sz="half" idx="2"/>
          </p:nvPr>
        </p:nvSpPr>
        <p:spPr>
          <a:xfrm>
            <a:off x="839788" y="2618012"/>
            <a:ext cx="3932237" cy="32509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xmlns="" id="{0EF4FC41-0A32-438D-9A47-F932AB492CBA}"/>
              </a:ext>
            </a:extLst>
          </p:cNvPr>
          <p:cNvSpPr>
            <a:spLocks noGrp="1"/>
          </p:cNvSpPr>
          <p:nvPr>
            <p:ph type="dt" sz="half" idx="10"/>
          </p:nvPr>
        </p:nvSpPr>
        <p:spPr/>
        <p:txBody>
          <a:bodyPr/>
          <a:lstStyle/>
          <a:p>
            <a:fld id="{11008460-8B2F-4AAA-A4E2-10730069204C}" type="datetimeFigureOut">
              <a:rPr lang="en-US" smtClean="0"/>
              <a:pPr/>
              <a:t>8/15/2024</a:t>
            </a:fld>
            <a:endParaRPr lang="en-US"/>
          </a:p>
        </p:txBody>
      </p:sp>
      <p:sp>
        <p:nvSpPr>
          <p:cNvPr id="6" name="Footer Placeholder 5">
            <a:extLst>
              <a:ext uri="{FF2B5EF4-FFF2-40B4-BE49-F238E27FC236}">
                <a16:creationId xmlns:a16="http://schemas.microsoft.com/office/drawing/2014/main" xmlns="" id="{02F0F85D-CB6B-48E8-B56F-81472CE94F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B6E120E-E239-4B93-AC67-210D23BD2278}"/>
              </a:ext>
            </a:extLst>
          </p:cNvPr>
          <p:cNvSpPr>
            <a:spLocks noGrp="1"/>
          </p:cNvSpPr>
          <p:nvPr>
            <p:ph type="sldNum" sz="quarter" idx="12"/>
          </p:nvPr>
        </p:nvSpPr>
        <p:spPr/>
        <p:txBody>
          <a:bodyPr/>
          <a:lstStyle/>
          <a:p>
            <a:fld id="{0946259B-8396-46CD-AD42-FDEDA89DA278}" type="slidenum">
              <a:rPr lang="en-US" smtClean="0"/>
              <a:pPr/>
              <a:t>‹#›</a:t>
            </a:fld>
            <a:endParaRPr lang="en-US"/>
          </a:p>
        </p:txBody>
      </p:sp>
    </p:spTree>
    <p:extLst>
      <p:ext uri="{BB962C8B-B14F-4D97-AF65-F5344CB8AC3E}">
        <p14:creationId xmlns:p14="http://schemas.microsoft.com/office/powerpoint/2010/main" xmlns="" val="4211523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83CB9C-6D9F-4D0B-87B7-EB38CD9A57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EC5F87B-DF0D-4DBE-A49E-DFF6222E08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ADAB42A-13D4-4FB2-9E1D-DBDB8F773F0A}"/>
              </a:ext>
            </a:extLst>
          </p:cNvPr>
          <p:cNvSpPr>
            <a:spLocks noGrp="1"/>
          </p:cNvSpPr>
          <p:nvPr>
            <p:ph type="dt" sz="half" idx="10"/>
          </p:nvPr>
        </p:nvSpPr>
        <p:spPr/>
        <p:txBody>
          <a:bodyPr/>
          <a:lstStyle/>
          <a:p>
            <a:fld id="{1E6A86AE-8A77-429D-AD2C-291061A2D772}" type="datetimeFigureOut">
              <a:rPr lang="en-US" smtClean="0"/>
              <a:pPr/>
              <a:t>8/15/2024</a:t>
            </a:fld>
            <a:endParaRPr lang="en-US"/>
          </a:p>
        </p:txBody>
      </p:sp>
      <p:sp>
        <p:nvSpPr>
          <p:cNvPr id="5" name="Footer Placeholder 4">
            <a:extLst>
              <a:ext uri="{FF2B5EF4-FFF2-40B4-BE49-F238E27FC236}">
                <a16:creationId xmlns:a16="http://schemas.microsoft.com/office/drawing/2014/main" xmlns="" id="{396D859F-EE10-41A9-8B4A-9283476158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23551B8-70A5-46A4-8E8B-7A860F6DDBBE}"/>
              </a:ext>
            </a:extLst>
          </p:cNvPr>
          <p:cNvSpPr>
            <a:spLocks noGrp="1"/>
          </p:cNvSpPr>
          <p:nvPr>
            <p:ph type="sldNum" sz="quarter" idx="12"/>
          </p:nvPr>
        </p:nvSpPr>
        <p:spPr/>
        <p:txBody>
          <a:bodyPr/>
          <a:lstStyle/>
          <a:p>
            <a:fld id="{8D2511C9-8F54-47F1-BBF5-2A4622D8F07D}" type="slidenum">
              <a:rPr lang="en-US" smtClean="0"/>
              <a:pPr/>
              <a:t>‹#›</a:t>
            </a:fld>
            <a:endParaRPr lang="en-US"/>
          </a:p>
        </p:txBody>
      </p:sp>
    </p:spTree>
    <p:extLst>
      <p:ext uri="{BB962C8B-B14F-4D97-AF65-F5344CB8AC3E}">
        <p14:creationId xmlns:p14="http://schemas.microsoft.com/office/powerpoint/2010/main" xmlns="" val="1044214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61F02C-5A08-45D4-AFE1-8EF0E6DECE4B}"/>
              </a:ext>
            </a:extLst>
          </p:cNvPr>
          <p:cNvSpPr>
            <a:spLocks noGrp="1"/>
          </p:cNvSpPr>
          <p:nvPr>
            <p:ph type="title"/>
          </p:nvPr>
        </p:nvSpPr>
        <p:spPr>
          <a:xfrm>
            <a:off x="839788" y="1065120"/>
            <a:ext cx="3932237" cy="1465806"/>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xmlns="" id="{A22EF863-20E6-4CF9-A179-0A2A52E5F3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CECFB1A-5B7E-45DA-9713-0CD8E3121F4B}"/>
              </a:ext>
            </a:extLst>
          </p:cNvPr>
          <p:cNvSpPr>
            <a:spLocks noGrp="1"/>
          </p:cNvSpPr>
          <p:nvPr>
            <p:ph type="body" sz="half" idx="2"/>
          </p:nvPr>
        </p:nvSpPr>
        <p:spPr>
          <a:xfrm>
            <a:off x="839788" y="2618014"/>
            <a:ext cx="3932237" cy="325097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xmlns="" id="{F6EFD67F-901E-4423-A48F-41F00ECA520B}"/>
              </a:ext>
            </a:extLst>
          </p:cNvPr>
          <p:cNvSpPr>
            <a:spLocks noGrp="1"/>
          </p:cNvSpPr>
          <p:nvPr>
            <p:ph type="dt" sz="half" idx="10"/>
          </p:nvPr>
        </p:nvSpPr>
        <p:spPr/>
        <p:txBody>
          <a:bodyPr/>
          <a:lstStyle/>
          <a:p>
            <a:fld id="{11008460-8B2F-4AAA-A4E2-10730069204C}" type="datetimeFigureOut">
              <a:rPr lang="en-US" smtClean="0"/>
              <a:pPr/>
              <a:t>8/15/2024</a:t>
            </a:fld>
            <a:endParaRPr lang="en-US"/>
          </a:p>
        </p:txBody>
      </p:sp>
      <p:sp>
        <p:nvSpPr>
          <p:cNvPr id="6" name="Footer Placeholder 5">
            <a:extLst>
              <a:ext uri="{FF2B5EF4-FFF2-40B4-BE49-F238E27FC236}">
                <a16:creationId xmlns:a16="http://schemas.microsoft.com/office/drawing/2014/main" xmlns="" id="{97B04982-0749-4F34-A4DB-DDC12BD4B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7B38447-AEAF-40D9-B3D3-94404C144AE9}"/>
              </a:ext>
            </a:extLst>
          </p:cNvPr>
          <p:cNvSpPr>
            <a:spLocks noGrp="1"/>
          </p:cNvSpPr>
          <p:nvPr>
            <p:ph type="sldNum" sz="quarter" idx="12"/>
          </p:nvPr>
        </p:nvSpPr>
        <p:spPr/>
        <p:txBody>
          <a:bodyPr/>
          <a:lstStyle/>
          <a:p>
            <a:fld id="{0946259B-8396-46CD-AD42-FDEDA89DA278}" type="slidenum">
              <a:rPr lang="en-US" smtClean="0"/>
              <a:pPr/>
              <a:t>‹#›</a:t>
            </a:fld>
            <a:endParaRPr lang="en-US"/>
          </a:p>
        </p:txBody>
      </p:sp>
    </p:spTree>
    <p:extLst>
      <p:ext uri="{BB962C8B-B14F-4D97-AF65-F5344CB8AC3E}">
        <p14:creationId xmlns:p14="http://schemas.microsoft.com/office/powerpoint/2010/main" xmlns="" val="2133357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7071ABCB-C306-49F0-8D5D-0B890583C1CE}"/>
              </a:ext>
            </a:extLst>
          </p:cNvPr>
          <p:cNvGrpSpPr/>
          <p:nvPr/>
        </p:nvGrpSpPr>
        <p:grpSpPr>
          <a:xfrm rot="10800000">
            <a:off x="0" y="1827078"/>
            <a:ext cx="2926300" cy="5030922"/>
            <a:chOff x="9265700" y="2026"/>
            <a:chExt cx="2926300" cy="5030922"/>
          </a:xfrm>
        </p:grpSpPr>
        <p:sp>
          <p:nvSpPr>
            <p:cNvPr id="8" name="Freeform: Shape 7">
              <a:extLst>
                <a:ext uri="{FF2B5EF4-FFF2-40B4-BE49-F238E27FC236}">
                  <a16:creationId xmlns:a16="http://schemas.microsoft.com/office/drawing/2014/main" xmlns="" id="{24A67F94-2250-4B3A-8424-1BC0A0BCB3FF}"/>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xmlns="" id="{5FB942D8-95BE-4CFD-BFCC-26209EC192CE}"/>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xmlns="" id="{9DF6499A-D398-4CBC-AA22-4277539430FC}"/>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xmlns="" id="{0D91493C-6480-4A3F-8836-1727CBA3C849}"/>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xmlns="" id="{A546BFEE-D3D9-4B18-BA88-49F7C7D266E7}"/>
              </a:ext>
            </a:extLst>
          </p:cNvPr>
          <p:cNvSpPr>
            <a:spLocks noGrp="1"/>
          </p:cNvSpPr>
          <p:nvPr>
            <p:ph type="title"/>
          </p:nvPr>
        </p:nvSpPr>
        <p:spPr>
          <a:xfrm>
            <a:off x="2148186" y="959587"/>
            <a:ext cx="9076329" cy="1064277"/>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DEA5BD3-1A63-4F94-ADFA-5CA2A414DE16}"/>
              </a:ext>
            </a:extLst>
          </p:cNvPr>
          <p:cNvSpPr>
            <a:spLocks noGrp="1"/>
          </p:cNvSpPr>
          <p:nvPr>
            <p:ph type="body" orient="vert" idx="1"/>
          </p:nvPr>
        </p:nvSpPr>
        <p:spPr>
          <a:xfrm>
            <a:off x="2148186" y="2248257"/>
            <a:ext cx="9076329" cy="365015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F421888E-6FA1-446E-A77C-7D26923F6BAA}"/>
              </a:ext>
            </a:extLst>
          </p:cNvPr>
          <p:cNvSpPr>
            <a:spLocks noGrp="1"/>
          </p:cNvSpPr>
          <p:nvPr>
            <p:ph type="dt" sz="half" idx="10"/>
          </p:nvPr>
        </p:nvSpPr>
        <p:spPr/>
        <p:txBody>
          <a:bodyPr/>
          <a:lstStyle/>
          <a:p>
            <a:fld id="{11008460-8B2F-4AAA-A4E2-10730069204C}" type="datetimeFigureOut">
              <a:rPr lang="en-US" smtClean="0"/>
              <a:pPr/>
              <a:t>8/15/2024</a:t>
            </a:fld>
            <a:endParaRPr lang="en-US"/>
          </a:p>
        </p:txBody>
      </p:sp>
      <p:sp>
        <p:nvSpPr>
          <p:cNvPr id="5" name="Footer Placeholder 4">
            <a:extLst>
              <a:ext uri="{FF2B5EF4-FFF2-40B4-BE49-F238E27FC236}">
                <a16:creationId xmlns:a16="http://schemas.microsoft.com/office/drawing/2014/main" xmlns="" id="{5A33313F-58CA-4397-A3B4-71B068D1E2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ACC6AB3-89E2-4B6A-A5F3-3FB781C1AA8C}"/>
              </a:ext>
            </a:extLst>
          </p:cNvPr>
          <p:cNvSpPr>
            <a:spLocks noGrp="1"/>
          </p:cNvSpPr>
          <p:nvPr>
            <p:ph type="sldNum" sz="quarter" idx="12"/>
          </p:nvPr>
        </p:nvSpPr>
        <p:spPr/>
        <p:txBody>
          <a:bodyPr/>
          <a:lstStyle/>
          <a:p>
            <a:fld id="{0946259B-8396-46CD-AD42-FDEDA89DA278}" type="slidenum">
              <a:rPr lang="en-US" smtClean="0"/>
              <a:pPr/>
              <a:t>‹#›</a:t>
            </a:fld>
            <a:endParaRPr lang="en-US"/>
          </a:p>
        </p:txBody>
      </p:sp>
    </p:spTree>
    <p:extLst>
      <p:ext uri="{BB962C8B-B14F-4D97-AF65-F5344CB8AC3E}">
        <p14:creationId xmlns:p14="http://schemas.microsoft.com/office/powerpoint/2010/main" xmlns="" val="3928583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87BC2869-B8E0-44C7-801E-BA0C2C1B5E82}"/>
              </a:ext>
            </a:extLst>
          </p:cNvPr>
          <p:cNvGrpSpPr/>
          <p:nvPr/>
        </p:nvGrpSpPr>
        <p:grpSpPr>
          <a:xfrm rot="10800000">
            <a:off x="0" y="1827078"/>
            <a:ext cx="2926300" cy="5030922"/>
            <a:chOff x="9265700" y="2026"/>
            <a:chExt cx="2926300" cy="5030922"/>
          </a:xfrm>
        </p:grpSpPr>
        <p:sp>
          <p:nvSpPr>
            <p:cNvPr id="8" name="Freeform: Shape 7">
              <a:extLst>
                <a:ext uri="{FF2B5EF4-FFF2-40B4-BE49-F238E27FC236}">
                  <a16:creationId xmlns:a16="http://schemas.microsoft.com/office/drawing/2014/main" xmlns="" id="{BA7CEB8F-94FA-4A87-AA80-066173AA5C57}"/>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xmlns="" id="{74F9817E-A26F-4D7B-82A1-FA647EE4C86F}"/>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xmlns="" id="{0E734839-B51C-4112-A4D8-DDFCB7F84A6F}"/>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xmlns="" id="{51DFF651-C17F-4B2C-A962-32FA4958BCFA}"/>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Vertical Title 1">
            <a:extLst>
              <a:ext uri="{FF2B5EF4-FFF2-40B4-BE49-F238E27FC236}">
                <a16:creationId xmlns:a16="http://schemas.microsoft.com/office/drawing/2014/main" xmlns="" id="{DE9B263D-CDF8-431B-A5D1-9687649138B5}"/>
              </a:ext>
            </a:extLst>
          </p:cNvPr>
          <p:cNvSpPr>
            <a:spLocks noGrp="1"/>
          </p:cNvSpPr>
          <p:nvPr>
            <p:ph type="title" orient="vert"/>
          </p:nvPr>
        </p:nvSpPr>
        <p:spPr>
          <a:xfrm>
            <a:off x="9131030" y="866253"/>
            <a:ext cx="2222769" cy="5310710"/>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xmlns="" id="{7FB6B9BE-E660-4F3A-ABA1-86667DC133EB}"/>
              </a:ext>
            </a:extLst>
          </p:cNvPr>
          <p:cNvSpPr>
            <a:spLocks noGrp="1"/>
          </p:cNvSpPr>
          <p:nvPr>
            <p:ph type="body" orient="vert" idx="1"/>
          </p:nvPr>
        </p:nvSpPr>
        <p:spPr>
          <a:xfrm>
            <a:off x="838200" y="866253"/>
            <a:ext cx="8164286" cy="531071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AA082700-F509-4302-AE0E-6CC56401A40F}"/>
              </a:ext>
            </a:extLst>
          </p:cNvPr>
          <p:cNvSpPr>
            <a:spLocks noGrp="1"/>
          </p:cNvSpPr>
          <p:nvPr>
            <p:ph type="dt" sz="half" idx="10"/>
          </p:nvPr>
        </p:nvSpPr>
        <p:spPr/>
        <p:txBody>
          <a:bodyPr/>
          <a:lstStyle/>
          <a:p>
            <a:fld id="{11008460-8B2F-4AAA-A4E2-10730069204C}" type="datetimeFigureOut">
              <a:rPr lang="en-US" smtClean="0"/>
              <a:pPr/>
              <a:t>8/15/2024</a:t>
            </a:fld>
            <a:endParaRPr lang="en-US"/>
          </a:p>
        </p:txBody>
      </p:sp>
      <p:sp>
        <p:nvSpPr>
          <p:cNvPr id="5" name="Footer Placeholder 4">
            <a:extLst>
              <a:ext uri="{FF2B5EF4-FFF2-40B4-BE49-F238E27FC236}">
                <a16:creationId xmlns:a16="http://schemas.microsoft.com/office/drawing/2014/main" xmlns="" id="{0303BD63-5B0C-4FB3-8434-8EA1A84F2D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1F3E9EB-019B-4F03-8147-D6CBA6B1E67C}"/>
              </a:ext>
            </a:extLst>
          </p:cNvPr>
          <p:cNvSpPr>
            <a:spLocks noGrp="1"/>
          </p:cNvSpPr>
          <p:nvPr>
            <p:ph type="sldNum" sz="quarter" idx="12"/>
          </p:nvPr>
        </p:nvSpPr>
        <p:spPr/>
        <p:txBody>
          <a:bodyPr/>
          <a:lstStyle/>
          <a:p>
            <a:fld id="{0946259B-8396-46CD-AD42-FDEDA89DA278}" type="slidenum">
              <a:rPr lang="en-US" smtClean="0"/>
              <a:pPr/>
              <a:t>‹#›</a:t>
            </a:fld>
            <a:endParaRPr lang="en-US"/>
          </a:p>
        </p:txBody>
      </p:sp>
    </p:spTree>
    <p:extLst>
      <p:ext uri="{BB962C8B-B14F-4D97-AF65-F5344CB8AC3E}">
        <p14:creationId xmlns:p14="http://schemas.microsoft.com/office/powerpoint/2010/main" xmlns="" val="4075044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xmlns=""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xmlns=""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pPr/>
              <a:t>8/15/2024</a:t>
            </a:fld>
            <a:endParaRPr lang="en-US" dirty="0"/>
          </a:p>
        </p:txBody>
      </p:sp>
      <p:sp>
        <p:nvSpPr>
          <p:cNvPr id="5" name="Footer Placeholder 4">
            <a:extLst>
              <a:ext uri="{FF2B5EF4-FFF2-40B4-BE49-F238E27FC236}">
                <a16:creationId xmlns:a16="http://schemas.microsoft.com/office/drawing/2014/main" xmlns=""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pPr/>
              <a:t>‹#›</a:t>
            </a:fld>
            <a:endParaRPr lang="en-US" dirty="0"/>
          </a:p>
        </p:txBody>
      </p:sp>
      <p:sp>
        <p:nvSpPr>
          <p:cNvPr id="8" name="Rectangle 7">
            <a:extLst>
              <a:ext uri="{FF2B5EF4-FFF2-40B4-BE49-F238E27FC236}">
                <a16:creationId xmlns:a16="http://schemas.microsoft.com/office/drawing/2014/main" xmlns=""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7254274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xmlns=""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xmlns=""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pPr/>
              <a:t>8/15/2024</a:t>
            </a:fld>
            <a:endParaRPr lang="en-US"/>
          </a:p>
        </p:txBody>
      </p:sp>
      <p:sp>
        <p:nvSpPr>
          <p:cNvPr id="5" name="Footer Placeholder 4">
            <a:extLst>
              <a:ext uri="{FF2B5EF4-FFF2-40B4-BE49-F238E27FC236}">
                <a16:creationId xmlns:a16="http://schemas.microsoft.com/office/drawing/2014/main" xmlns=""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pPr/>
              <a:t>‹#›</a:t>
            </a:fld>
            <a:endParaRPr lang="en-US"/>
          </a:p>
        </p:txBody>
      </p:sp>
    </p:spTree>
    <p:extLst>
      <p:ext uri="{BB962C8B-B14F-4D97-AF65-F5344CB8AC3E}">
        <p14:creationId xmlns:p14="http://schemas.microsoft.com/office/powerpoint/2010/main" xmlns="" val="2233076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xmlns=""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xmlns="" id="{D48BFA7D-4401-4285-802B-1579165F0D6D}"/>
              </a:ext>
            </a:extLst>
          </p:cNvPr>
          <p:cNvSpPr>
            <a:spLocks noGrp="1"/>
          </p:cNvSpPr>
          <p:nvPr>
            <p:ph type="dt" sz="half" idx="10"/>
          </p:nvPr>
        </p:nvSpPr>
        <p:spPr/>
        <p:txBody>
          <a:bodyPr/>
          <a:lstStyle/>
          <a:p>
            <a:fld id="{02AC24A9-CCB6-4F8D-B8DB-C2F3692CFA5A}" type="datetimeFigureOut">
              <a:rPr lang="en-US" smtClean="0"/>
              <a:pPr/>
              <a:t>8/15/2024</a:t>
            </a:fld>
            <a:endParaRPr lang="en-US"/>
          </a:p>
        </p:txBody>
      </p:sp>
      <p:sp>
        <p:nvSpPr>
          <p:cNvPr id="5" name="Footer Placeholder 4">
            <a:extLst>
              <a:ext uri="{FF2B5EF4-FFF2-40B4-BE49-F238E27FC236}">
                <a16:creationId xmlns:a16="http://schemas.microsoft.com/office/drawing/2014/main" xmlns=""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3AC3F32-46E0-47C8-8565-5969A475FDB0}"/>
              </a:ext>
            </a:extLst>
          </p:cNvPr>
          <p:cNvSpPr>
            <a:spLocks noGrp="1"/>
          </p:cNvSpPr>
          <p:nvPr>
            <p:ph type="sldNum" sz="quarter" idx="12"/>
          </p:nvPr>
        </p:nvSpPr>
        <p:spPr/>
        <p:txBody>
          <a:bodyPr/>
          <a:lstStyle/>
          <a:p>
            <a:fld id="{B2DC25EE-239B-4C5F-AAD1-255A7D5F1EE2}" type="slidenum">
              <a:rPr lang="en-US" smtClean="0"/>
              <a:pPr/>
              <a:t>‹#›</a:t>
            </a:fld>
            <a:endParaRPr lang="en-US"/>
          </a:p>
        </p:txBody>
      </p:sp>
    </p:spTree>
    <p:extLst>
      <p:ext uri="{BB962C8B-B14F-4D97-AF65-F5344CB8AC3E}">
        <p14:creationId xmlns:p14="http://schemas.microsoft.com/office/powerpoint/2010/main" xmlns="" val="355375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xmlns=""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xmlns=""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xmlns=""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xmlns=""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xmlns=""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pPr/>
              <a:t>8/15/2024</a:t>
            </a:fld>
            <a:endParaRPr lang="en-US"/>
          </a:p>
        </p:txBody>
      </p:sp>
      <p:sp>
        <p:nvSpPr>
          <p:cNvPr id="6" name="Footer Placeholder 5">
            <a:extLst>
              <a:ext uri="{FF2B5EF4-FFF2-40B4-BE49-F238E27FC236}">
                <a16:creationId xmlns:a16="http://schemas.microsoft.com/office/drawing/2014/main" xmlns=""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pPr/>
              <a:t>‹#›</a:t>
            </a:fld>
            <a:endParaRPr lang="en-US"/>
          </a:p>
        </p:txBody>
      </p:sp>
    </p:spTree>
    <p:extLst>
      <p:ext uri="{BB962C8B-B14F-4D97-AF65-F5344CB8AC3E}">
        <p14:creationId xmlns:p14="http://schemas.microsoft.com/office/powerpoint/2010/main" xmlns="" val="6497868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xmlns=""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xmlns=""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xmlns=""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xmlns=""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xmlns=""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pPr/>
              <a:t>8/15/2024</a:t>
            </a:fld>
            <a:endParaRPr lang="en-US"/>
          </a:p>
        </p:txBody>
      </p:sp>
      <p:sp>
        <p:nvSpPr>
          <p:cNvPr id="8" name="Footer Placeholder 7">
            <a:extLst>
              <a:ext uri="{FF2B5EF4-FFF2-40B4-BE49-F238E27FC236}">
                <a16:creationId xmlns:a16="http://schemas.microsoft.com/office/drawing/2014/main" xmlns=""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pPr/>
              <a:t>‹#›</a:t>
            </a:fld>
            <a:endParaRPr lang="en-US"/>
          </a:p>
        </p:txBody>
      </p:sp>
    </p:spTree>
    <p:extLst>
      <p:ext uri="{BB962C8B-B14F-4D97-AF65-F5344CB8AC3E}">
        <p14:creationId xmlns:p14="http://schemas.microsoft.com/office/powerpoint/2010/main" xmlns="" val="37315094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xmlns="" id="{67C91241-A315-4643-91E5-CF2C25CC903A}"/>
              </a:ext>
            </a:extLst>
          </p:cNvPr>
          <p:cNvSpPr>
            <a:spLocks noGrp="1"/>
          </p:cNvSpPr>
          <p:nvPr>
            <p:ph type="dt" sz="half" idx="10"/>
          </p:nvPr>
        </p:nvSpPr>
        <p:spPr/>
        <p:txBody>
          <a:bodyPr/>
          <a:lstStyle/>
          <a:p>
            <a:fld id="{02AC24A9-CCB6-4F8D-B8DB-C2F3692CFA5A}" type="datetimeFigureOut">
              <a:rPr lang="en-US" smtClean="0"/>
              <a:pPr/>
              <a:t>8/15/2024</a:t>
            </a:fld>
            <a:endParaRPr lang="en-US"/>
          </a:p>
        </p:txBody>
      </p:sp>
      <p:sp>
        <p:nvSpPr>
          <p:cNvPr id="4" name="Footer Placeholder 3">
            <a:extLst>
              <a:ext uri="{FF2B5EF4-FFF2-40B4-BE49-F238E27FC236}">
                <a16:creationId xmlns:a16="http://schemas.microsoft.com/office/drawing/2014/main" xmlns=""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7739411-CED6-43D4-868D-A65C4161A72B}"/>
              </a:ext>
            </a:extLst>
          </p:cNvPr>
          <p:cNvSpPr>
            <a:spLocks noGrp="1"/>
          </p:cNvSpPr>
          <p:nvPr>
            <p:ph type="sldNum" sz="quarter" idx="12"/>
          </p:nvPr>
        </p:nvSpPr>
        <p:spPr/>
        <p:txBody>
          <a:bodyPr/>
          <a:lstStyle/>
          <a:p>
            <a:fld id="{B2DC25EE-239B-4C5F-AAD1-255A7D5F1EE2}" type="slidenum">
              <a:rPr lang="en-US" smtClean="0"/>
              <a:pPr/>
              <a:t>‹#›</a:t>
            </a:fld>
            <a:endParaRPr lang="en-US"/>
          </a:p>
        </p:txBody>
      </p:sp>
    </p:spTree>
    <p:extLst>
      <p:ext uri="{BB962C8B-B14F-4D97-AF65-F5344CB8AC3E}">
        <p14:creationId xmlns:p14="http://schemas.microsoft.com/office/powerpoint/2010/main" xmlns="" val="34962064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AC447E0-1D4D-4EF2-B81B-4B2400EE3EDB}"/>
              </a:ext>
            </a:extLst>
          </p:cNvPr>
          <p:cNvSpPr>
            <a:spLocks noGrp="1"/>
          </p:cNvSpPr>
          <p:nvPr>
            <p:ph type="dt" sz="half" idx="10"/>
          </p:nvPr>
        </p:nvSpPr>
        <p:spPr/>
        <p:txBody>
          <a:bodyPr/>
          <a:lstStyle/>
          <a:p>
            <a:fld id="{02AC24A9-CCB6-4F8D-B8DB-C2F3692CFA5A}" type="datetimeFigureOut">
              <a:rPr lang="en-US" smtClean="0"/>
              <a:pPr/>
              <a:t>8/15/2024</a:t>
            </a:fld>
            <a:endParaRPr lang="en-US"/>
          </a:p>
        </p:txBody>
      </p:sp>
      <p:sp>
        <p:nvSpPr>
          <p:cNvPr id="3" name="Footer Placeholder 2">
            <a:extLst>
              <a:ext uri="{FF2B5EF4-FFF2-40B4-BE49-F238E27FC236}">
                <a16:creationId xmlns:a16="http://schemas.microsoft.com/office/drawing/2014/main" xmlns=""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8440955-B18E-49D3-AE7B-B331200E34C5}"/>
              </a:ext>
            </a:extLst>
          </p:cNvPr>
          <p:cNvSpPr>
            <a:spLocks noGrp="1"/>
          </p:cNvSpPr>
          <p:nvPr>
            <p:ph type="sldNum" sz="quarter" idx="12"/>
          </p:nvPr>
        </p:nvSpPr>
        <p:spPr/>
        <p:txBody>
          <a:bodyPr/>
          <a:lstStyle/>
          <a:p>
            <a:fld id="{B2DC25EE-239B-4C5F-AAD1-255A7D5F1EE2}" type="slidenum">
              <a:rPr lang="en-US" smtClean="0"/>
              <a:pPr/>
              <a:t>‹#›</a:t>
            </a:fld>
            <a:endParaRPr lang="en-US"/>
          </a:p>
        </p:txBody>
      </p:sp>
    </p:spTree>
    <p:extLst>
      <p:ext uri="{BB962C8B-B14F-4D97-AF65-F5344CB8AC3E}">
        <p14:creationId xmlns:p14="http://schemas.microsoft.com/office/powerpoint/2010/main" xmlns="" val="1030738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9E05BB-1D6C-4C28-B2BE-D3FE94E3C4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4E2283D-7AB5-40E3-8918-B117605717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4CEC93B-8ECF-46CF-B624-EFEB2860248A}"/>
              </a:ext>
            </a:extLst>
          </p:cNvPr>
          <p:cNvSpPr>
            <a:spLocks noGrp="1"/>
          </p:cNvSpPr>
          <p:nvPr>
            <p:ph type="dt" sz="half" idx="10"/>
          </p:nvPr>
        </p:nvSpPr>
        <p:spPr/>
        <p:txBody>
          <a:bodyPr/>
          <a:lstStyle/>
          <a:p>
            <a:fld id="{1E6A86AE-8A77-429D-AD2C-291061A2D772}" type="datetimeFigureOut">
              <a:rPr lang="en-US" smtClean="0"/>
              <a:pPr/>
              <a:t>8/15/2024</a:t>
            </a:fld>
            <a:endParaRPr lang="en-US"/>
          </a:p>
        </p:txBody>
      </p:sp>
      <p:sp>
        <p:nvSpPr>
          <p:cNvPr id="5" name="Footer Placeholder 4">
            <a:extLst>
              <a:ext uri="{FF2B5EF4-FFF2-40B4-BE49-F238E27FC236}">
                <a16:creationId xmlns:a16="http://schemas.microsoft.com/office/drawing/2014/main" xmlns="" id="{23C62BCF-E420-48B1-ACCF-18A9D6C14B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00EFF57-3376-4EE3-8946-310E9230A645}"/>
              </a:ext>
            </a:extLst>
          </p:cNvPr>
          <p:cNvSpPr>
            <a:spLocks noGrp="1"/>
          </p:cNvSpPr>
          <p:nvPr>
            <p:ph type="sldNum" sz="quarter" idx="12"/>
          </p:nvPr>
        </p:nvSpPr>
        <p:spPr/>
        <p:txBody>
          <a:bodyPr/>
          <a:lstStyle/>
          <a:p>
            <a:fld id="{8D2511C9-8F54-47F1-BBF5-2A4622D8F07D}" type="slidenum">
              <a:rPr lang="en-US" smtClean="0"/>
              <a:pPr/>
              <a:t>‹#›</a:t>
            </a:fld>
            <a:endParaRPr lang="en-US"/>
          </a:p>
        </p:txBody>
      </p:sp>
    </p:spTree>
    <p:extLst>
      <p:ext uri="{BB962C8B-B14F-4D97-AF65-F5344CB8AC3E}">
        <p14:creationId xmlns:p14="http://schemas.microsoft.com/office/powerpoint/2010/main" xmlns="" val="20041128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xmlns=""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xmlns=""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xmlns=""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xmlns=""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pPr/>
              <a:t>8/15/2024</a:t>
            </a:fld>
            <a:endParaRPr lang="en-US" dirty="0"/>
          </a:p>
        </p:txBody>
      </p:sp>
      <p:sp>
        <p:nvSpPr>
          <p:cNvPr id="6" name="Footer Placeholder 5">
            <a:extLst>
              <a:ext uri="{FF2B5EF4-FFF2-40B4-BE49-F238E27FC236}">
                <a16:creationId xmlns:a16="http://schemas.microsoft.com/office/drawing/2014/main" xmlns=""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285D185-B1B6-4D62-81BE-BE82C80ACA6C}"/>
              </a:ext>
            </a:extLst>
          </p:cNvPr>
          <p:cNvSpPr>
            <a:spLocks noGrp="1"/>
          </p:cNvSpPr>
          <p:nvPr>
            <p:ph type="sldNum" sz="quarter" idx="12"/>
          </p:nvPr>
        </p:nvSpPr>
        <p:spPr/>
        <p:txBody>
          <a:bodyPr/>
          <a:lstStyle/>
          <a:p>
            <a:fld id="{B2DC25EE-239B-4C5F-AAD1-255A7D5F1EE2}" type="slidenum">
              <a:rPr lang="en-US" smtClean="0"/>
              <a:pPr/>
              <a:t>‹#›</a:t>
            </a:fld>
            <a:endParaRPr lang="en-US"/>
          </a:p>
        </p:txBody>
      </p:sp>
    </p:spTree>
    <p:extLst>
      <p:ext uri="{BB962C8B-B14F-4D97-AF65-F5344CB8AC3E}">
        <p14:creationId xmlns:p14="http://schemas.microsoft.com/office/powerpoint/2010/main" xmlns="" val="12287604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xmlns=""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xmlns=""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xmlns=""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xmlns=""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pPr/>
              <a:t>8/15/2024</a:t>
            </a:fld>
            <a:endParaRPr lang="en-US"/>
          </a:p>
        </p:txBody>
      </p:sp>
      <p:sp>
        <p:nvSpPr>
          <p:cNvPr id="6" name="Footer Placeholder 5">
            <a:extLst>
              <a:ext uri="{FF2B5EF4-FFF2-40B4-BE49-F238E27FC236}">
                <a16:creationId xmlns:a16="http://schemas.microsoft.com/office/drawing/2014/main" xmlns=""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8770FB6-F273-4BA6-8B97-9835AC537871}"/>
              </a:ext>
            </a:extLst>
          </p:cNvPr>
          <p:cNvSpPr>
            <a:spLocks noGrp="1"/>
          </p:cNvSpPr>
          <p:nvPr>
            <p:ph type="sldNum" sz="quarter" idx="12"/>
          </p:nvPr>
        </p:nvSpPr>
        <p:spPr/>
        <p:txBody>
          <a:bodyPr/>
          <a:lstStyle/>
          <a:p>
            <a:fld id="{B2DC25EE-239B-4C5F-AAD1-255A7D5F1EE2}" type="slidenum">
              <a:rPr lang="en-US" smtClean="0"/>
              <a:pPr/>
              <a:t>‹#›</a:t>
            </a:fld>
            <a:endParaRPr lang="en-US"/>
          </a:p>
        </p:txBody>
      </p:sp>
    </p:spTree>
    <p:extLst>
      <p:ext uri="{BB962C8B-B14F-4D97-AF65-F5344CB8AC3E}">
        <p14:creationId xmlns:p14="http://schemas.microsoft.com/office/powerpoint/2010/main" xmlns="" val="31833015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xmlns=""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9ED9A4A-D287-4207-9037-70DB007A1707}"/>
              </a:ext>
            </a:extLst>
          </p:cNvPr>
          <p:cNvSpPr>
            <a:spLocks noGrp="1"/>
          </p:cNvSpPr>
          <p:nvPr>
            <p:ph type="dt" sz="half" idx="10"/>
          </p:nvPr>
        </p:nvSpPr>
        <p:spPr/>
        <p:txBody>
          <a:bodyPr/>
          <a:lstStyle/>
          <a:p>
            <a:fld id="{02AC24A9-CCB6-4F8D-B8DB-C2F3692CFA5A}" type="datetimeFigureOut">
              <a:rPr lang="en-US" smtClean="0"/>
              <a:pPr/>
              <a:t>8/15/2024</a:t>
            </a:fld>
            <a:endParaRPr lang="en-US"/>
          </a:p>
        </p:txBody>
      </p:sp>
      <p:sp>
        <p:nvSpPr>
          <p:cNvPr id="5" name="Footer Placeholder 4">
            <a:extLst>
              <a:ext uri="{FF2B5EF4-FFF2-40B4-BE49-F238E27FC236}">
                <a16:creationId xmlns:a16="http://schemas.microsoft.com/office/drawing/2014/main" xmlns=""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7679730-3487-4D94-A0DC-C21684963AB3}"/>
              </a:ext>
            </a:extLst>
          </p:cNvPr>
          <p:cNvSpPr>
            <a:spLocks noGrp="1"/>
          </p:cNvSpPr>
          <p:nvPr>
            <p:ph type="sldNum" sz="quarter" idx="12"/>
          </p:nvPr>
        </p:nvSpPr>
        <p:spPr/>
        <p:txBody>
          <a:bodyPr/>
          <a:lstStyle/>
          <a:p>
            <a:fld id="{B2DC25EE-239B-4C5F-AAD1-255A7D5F1EE2}" type="slidenum">
              <a:rPr lang="en-US" smtClean="0"/>
              <a:pPr/>
              <a:t>‹#›</a:t>
            </a:fld>
            <a:endParaRPr lang="en-US"/>
          </a:p>
        </p:txBody>
      </p:sp>
    </p:spTree>
    <p:extLst>
      <p:ext uri="{BB962C8B-B14F-4D97-AF65-F5344CB8AC3E}">
        <p14:creationId xmlns:p14="http://schemas.microsoft.com/office/powerpoint/2010/main" xmlns="" val="16762574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xmlns=""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1D2603B-9ACE-4FA9-805B-9B91EB63DF7D}"/>
              </a:ext>
            </a:extLst>
          </p:cNvPr>
          <p:cNvSpPr>
            <a:spLocks noGrp="1"/>
          </p:cNvSpPr>
          <p:nvPr>
            <p:ph type="dt" sz="half" idx="10"/>
          </p:nvPr>
        </p:nvSpPr>
        <p:spPr/>
        <p:txBody>
          <a:bodyPr/>
          <a:lstStyle/>
          <a:p>
            <a:fld id="{02AC24A9-CCB6-4F8D-B8DB-C2F3692CFA5A}" type="datetimeFigureOut">
              <a:rPr lang="en-US" smtClean="0"/>
              <a:pPr/>
              <a:t>8/15/2024</a:t>
            </a:fld>
            <a:endParaRPr lang="en-US"/>
          </a:p>
        </p:txBody>
      </p:sp>
      <p:sp>
        <p:nvSpPr>
          <p:cNvPr id="5" name="Footer Placeholder 4">
            <a:extLst>
              <a:ext uri="{FF2B5EF4-FFF2-40B4-BE49-F238E27FC236}">
                <a16:creationId xmlns:a16="http://schemas.microsoft.com/office/drawing/2014/main" xmlns=""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5197AE4-AA47-4E14-8FFE-171FAE47F49E}"/>
              </a:ext>
            </a:extLst>
          </p:cNvPr>
          <p:cNvSpPr>
            <a:spLocks noGrp="1"/>
          </p:cNvSpPr>
          <p:nvPr>
            <p:ph type="sldNum" sz="quarter" idx="12"/>
          </p:nvPr>
        </p:nvSpPr>
        <p:spPr/>
        <p:txBody>
          <a:bodyPr/>
          <a:lstStyle/>
          <a:p>
            <a:fld id="{B2DC25EE-239B-4C5F-AAD1-255A7D5F1EE2}" type="slidenum">
              <a:rPr lang="en-US" smtClean="0"/>
              <a:pPr/>
              <a:t>‹#›</a:t>
            </a:fld>
            <a:endParaRPr lang="en-US"/>
          </a:p>
        </p:txBody>
      </p:sp>
    </p:spTree>
    <p:extLst>
      <p:ext uri="{BB962C8B-B14F-4D97-AF65-F5344CB8AC3E}">
        <p14:creationId xmlns:p14="http://schemas.microsoft.com/office/powerpoint/2010/main" xmlns="" val="8399928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503645-DCFE-47FC-8A66-F9A45A422ED9}"/>
              </a:ext>
            </a:extLst>
          </p:cNvPr>
          <p:cNvSpPr>
            <a:spLocks noGrp="1"/>
          </p:cNvSpPr>
          <p:nvPr>
            <p:ph type="ctrTitle"/>
          </p:nvPr>
        </p:nvSpPr>
        <p:spPr>
          <a:xfrm>
            <a:off x="3221150" y="1247140"/>
            <a:ext cx="7891760" cy="3450844"/>
          </a:xfrm>
        </p:spPr>
        <p:txBody>
          <a:bodyPr anchor="t"/>
          <a:lstStyle>
            <a:lvl1pPr algn="l">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2AD509FA-7BD7-4D45-998F-0E43038F179C}"/>
              </a:ext>
            </a:extLst>
          </p:cNvPr>
          <p:cNvSpPr>
            <a:spLocks noGrp="1"/>
          </p:cNvSpPr>
          <p:nvPr>
            <p:ph type="subTitle" idx="1"/>
          </p:nvPr>
        </p:nvSpPr>
        <p:spPr>
          <a:xfrm>
            <a:off x="3221150" y="4818126"/>
            <a:ext cx="7891760" cy="1268984"/>
          </a:xfrm>
        </p:spPr>
        <p:txBody>
          <a:bodyPr anchor="b"/>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Rectangle 8">
            <a:extLst>
              <a:ext uri="{FF2B5EF4-FFF2-40B4-BE49-F238E27FC236}">
                <a16:creationId xmlns:a16="http://schemas.microsoft.com/office/drawing/2014/main" xmlns="" id="{2D03A0B2-4A2F-D846-A5E6-FB7CB9A031F7}"/>
              </a:ext>
            </a:extLst>
          </p:cNvPr>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xmlns="" id="{7F573F1D-73A7-FB41-BCAD-FC9AA7DEF4F5}"/>
              </a:ext>
            </a:extLst>
          </p:cNvPr>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Date Placeholder 6">
            <a:extLst>
              <a:ext uri="{FF2B5EF4-FFF2-40B4-BE49-F238E27FC236}">
                <a16:creationId xmlns:a16="http://schemas.microsoft.com/office/drawing/2014/main" xmlns="" id="{DDCFA51C-E4FE-4BF2-A2DD-E32DE57D8AD0}"/>
              </a:ext>
            </a:extLst>
          </p:cNvPr>
          <p:cNvSpPr>
            <a:spLocks noGrp="1"/>
          </p:cNvSpPr>
          <p:nvPr>
            <p:ph type="dt" sz="half" idx="10"/>
          </p:nvPr>
        </p:nvSpPr>
        <p:spPr/>
        <p:txBody>
          <a:bodyPr/>
          <a:lstStyle/>
          <a:p>
            <a:pPr algn="r"/>
            <a:fld id="{1449AA12-8195-4182-A7AC-2E7E59DFBDAF}" type="datetimeFigureOut">
              <a:rPr lang="en-US" smtClean="0"/>
              <a:pPr algn="r"/>
              <a:t>8/15/2024</a:t>
            </a:fld>
            <a:endParaRPr lang="en-US"/>
          </a:p>
        </p:txBody>
      </p:sp>
      <p:sp>
        <p:nvSpPr>
          <p:cNvPr id="8" name="Footer Placeholder 7">
            <a:extLst>
              <a:ext uri="{FF2B5EF4-FFF2-40B4-BE49-F238E27FC236}">
                <a16:creationId xmlns:a16="http://schemas.microsoft.com/office/drawing/2014/main" xmlns="" id="{5A438448-FC2D-4A2F-B7C0-04AC50311EAA}"/>
              </a:ext>
            </a:extLst>
          </p:cNvPr>
          <p:cNvSpPr>
            <a:spLocks noGrp="1"/>
          </p:cNvSpPr>
          <p:nvPr>
            <p:ph type="ftr" sz="quarter" idx="11"/>
          </p:nvPr>
        </p:nvSpPr>
        <p:spPr>
          <a:xfrm>
            <a:off x="3221150" y="6292850"/>
            <a:ext cx="4114800" cy="365125"/>
          </a:xfrm>
        </p:spPr>
        <p:txBody>
          <a:bodyPr/>
          <a:lstStyle/>
          <a:p>
            <a:pPr algn="l"/>
            <a:endParaRPr lang="en-US" dirty="0"/>
          </a:p>
        </p:txBody>
      </p:sp>
      <p:sp>
        <p:nvSpPr>
          <p:cNvPr id="11" name="Slide Number Placeholder 10">
            <a:extLst>
              <a:ext uri="{FF2B5EF4-FFF2-40B4-BE49-F238E27FC236}">
                <a16:creationId xmlns:a16="http://schemas.microsoft.com/office/drawing/2014/main" xmlns="" id="{3B07C67E-EAD9-47D8-9559-4E091BC03BA8}"/>
              </a:ext>
            </a:extLst>
          </p:cNvPr>
          <p:cNvSpPr>
            <a:spLocks noGrp="1"/>
          </p:cNvSpPr>
          <p:nvPr>
            <p:ph type="sldNum" sz="quarter" idx="12"/>
          </p:nvPr>
        </p:nvSpPr>
        <p:spPr/>
        <p:txBody>
          <a:bodyPr/>
          <a:lstStyle/>
          <a:p>
            <a:fld id="{14DFC975-2FD7-44A5-9E78-ECBA46156075}" type="slidenum">
              <a:rPr lang="en-US" smtClean="0"/>
              <a:pPr/>
              <a:t>‹#›</a:t>
            </a:fld>
            <a:endParaRPr lang="en-US"/>
          </a:p>
        </p:txBody>
      </p:sp>
    </p:spTree>
    <p:extLst>
      <p:ext uri="{BB962C8B-B14F-4D97-AF65-F5344CB8AC3E}">
        <p14:creationId xmlns:p14="http://schemas.microsoft.com/office/powerpoint/2010/main" xmlns="" val="7109361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BC5DD8-8608-4B55-96D8-0AB848C028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8A3CC0B-7B21-422D-937D-FBD49EE939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AA0EAFA-89BC-43E9-8EB9-B6B3CD136E43}"/>
              </a:ext>
            </a:extLst>
          </p:cNvPr>
          <p:cNvSpPr>
            <a:spLocks noGrp="1"/>
          </p:cNvSpPr>
          <p:nvPr>
            <p:ph type="dt" sz="half" idx="10"/>
          </p:nvPr>
        </p:nvSpPr>
        <p:spPr/>
        <p:txBody>
          <a:bodyPr/>
          <a:lstStyle/>
          <a:p>
            <a:fld id="{1449AA12-8195-4182-A7AC-2E7E59DFBDAF}" type="datetimeFigureOut">
              <a:rPr lang="en-US" smtClean="0"/>
              <a:pPr/>
              <a:t>8/15/2024</a:t>
            </a:fld>
            <a:endParaRPr lang="en-US"/>
          </a:p>
        </p:txBody>
      </p:sp>
      <p:sp>
        <p:nvSpPr>
          <p:cNvPr id="5" name="Footer Placeholder 4">
            <a:extLst>
              <a:ext uri="{FF2B5EF4-FFF2-40B4-BE49-F238E27FC236}">
                <a16:creationId xmlns:a16="http://schemas.microsoft.com/office/drawing/2014/main" xmlns="" id="{A3850944-70C2-487F-A102-58CDFB94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177B7B8-A972-455E-9D8C-9B8026A5306D}"/>
              </a:ext>
            </a:extLst>
          </p:cNvPr>
          <p:cNvSpPr>
            <a:spLocks noGrp="1"/>
          </p:cNvSpPr>
          <p:nvPr>
            <p:ph type="sldNum" sz="quarter" idx="12"/>
          </p:nvPr>
        </p:nvSpPr>
        <p:spPr/>
        <p:txBody>
          <a:bodyPr/>
          <a:lstStyle/>
          <a:p>
            <a:fld id="{14DFC975-2FD7-44A5-9E78-ECBA46156075}" type="slidenum">
              <a:rPr lang="en-US" smtClean="0"/>
              <a:pPr/>
              <a:t>‹#›</a:t>
            </a:fld>
            <a:endParaRPr lang="en-US"/>
          </a:p>
        </p:txBody>
      </p:sp>
      <p:sp>
        <p:nvSpPr>
          <p:cNvPr id="51" name="Rectangle 50">
            <a:extLst>
              <a:ext uri="{FF2B5EF4-FFF2-40B4-BE49-F238E27FC236}">
                <a16:creationId xmlns:a16="http://schemas.microsoft.com/office/drawing/2014/main" xmlns="" id="{CCC95119-6D9D-3542-9E0E-4171B33DC9CA}"/>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xmlns="" id="{EFC92F19-7317-314C-81B7-43B8B687F4E4}"/>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3636439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3087F2-AA0E-4F0C-9AD6-2353021573D7}"/>
              </a:ext>
            </a:extLst>
          </p:cNvPr>
          <p:cNvSpPr>
            <a:spLocks noGrp="1"/>
          </p:cNvSpPr>
          <p:nvPr>
            <p:ph type="title"/>
          </p:nvPr>
        </p:nvSpPr>
        <p:spPr>
          <a:xfrm>
            <a:off x="3221150" y="1251674"/>
            <a:ext cx="7891760" cy="2914688"/>
          </a:xfrm>
        </p:spPr>
        <p:txBody>
          <a:bodyPr anchor="t"/>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E7937807-96B8-4061-A845-1287216BF53B}"/>
              </a:ext>
            </a:extLst>
          </p:cNvPr>
          <p:cNvSpPr>
            <a:spLocks noGrp="1"/>
          </p:cNvSpPr>
          <p:nvPr>
            <p:ph type="body" idx="1"/>
          </p:nvPr>
        </p:nvSpPr>
        <p:spPr>
          <a:xfrm>
            <a:off x="3221150" y="4818126"/>
            <a:ext cx="7891760" cy="1271524"/>
          </a:xfrm>
        </p:spPr>
        <p:txBody>
          <a:bodyPr anchor="b"/>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32AF346-9503-4767-BCB4-84B823E27419}"/>
              </a:ext>
            </a:extLst>
          </p:cNvPr>
          <p:cNvSpPr>
            <a:spLocks noGrp="1"/>
          </p:cNvSpPr>
          <p:nvPr>
            <p:ph type="dt" sz="half" idx="10"/>
          </p:nvPr>
        </p:nvSpPr>
        <p:spPr/>
        <p:txBody>
          <a:bodyPr/>
          <a:lstStyle/>
          <a:p>
            <a:fld id="{1449AA12-8195-4182-A7AC-2E7E59DFBDAF}" type="datetimeFigureOut">
              <a:rPr lang="en-US" smtClean="0"/>
              <a:pPr/>
              <a:t>8/15/2024</a:t>
            </a:fld>
            <a:endParaRPr lang="en-US"/>
          </a:p>
        </p:txBody>
      </p:sp>
      <p:sp>
        <p:nvSpPr>
          <p:cNvPr id="5" name="Footer Placeholder 4">
            <a:extLst>
              <a:ext uri="{FF2B5EF4-FFF2-40B4-BE49-F238E27FC236}">
                <a16:creationId xmlns:a16="http://schemas.microsoft.com/office/drawing/2014/main" xmlns="" id="{5259605B-A39D-4BEE-B46F-16CF13FA0BA7}"/>
              </a:ext>
            </a:extLst>
          </p:cNvPr>
          <p:cNvSpPr>
            <a:spLocks noGrp="1"/>
          </p:cNvSpPr>
          <p:nvPr>
            <p:ph type="ftr" sz="quarter" idx="11"/>
          </p:nvPr>
        </p:nvSpPr>
        <p:spPr>
          <a:xfrm>
            <a:off x="3221150" y="6292850"/>
            <a:ext cx="4114800" cy="365125"/>
          </a:xfrm>
        </p:spPr>
        <p:txBody>
          <a:bodyPr/>
          <a:lstStyle/>
          <a:p>
            <a:endParaRPr lang="en-US"/>
          </a:p>
        </p:txBody>
      </p:sp>
      <p:sp>
        <p:nvSpPr>
          <p:cNvPr id="6" name="Slide Number Placeholder 5">
            <a:extLst>
              <a:ext uri="{FF2B5EF4-FFF2-40B4-BE49-F238E27FC236}">
                <a16:creationId xmlns:a16="http://schemas.microsoft.com/office/drawing/2014/main" xmlns="" id="{2575834A-942D-410B-A430-43F9E01FC5F9}"/>
              </a:ext>
            </a:extLst>
          </p:cNvPr>
          <p:cNvSpPr>
            <a:spLocks noGrp="1"/>
          </p:cNvSpPr>
          <p:nvPr>
            <p:ph type="sldNum" sz="quarter" idx="12"/>
          </p:nvPr>
        </p:nvSpPr>
        <p:spPr/>
        <p:txBody>
          <a:bodyPr/>
          <a:lstStyle/>
          <a:p>
            <a:fld id="{14DFC975-2FD7-44A5-9E78-ECBA46156075}" type="slidenum">
              <a:rPr lang="en-US" smtClean="0"/>
              <a:pPr/>
              <a:t>‹#›</a:t>
            </a:fld>
            <a:endParaRPr lang="en-US"/>
          </a:p>
        </p:txBody>
      </p:sp>
      <p:sp>
        <p:nvSpPr>
          <p:cNvPr id="9" name="Rectangle 8">
            <a:extLst>
              <a:ext uri="{FF2B5EF4-FFF2-40B4-BE49-F238E27FC236}">
                <a16:creationId xmlns:a16="http://schemas.microsoft.com/office/drawing/2014/main" xmlns="" id="{4AD199D5-C485-D449-9804-F755E0907B51}"/>
              </a:ext>
            </a:extLst>
          </p:cNvPr>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xmlns="" id="{4290D1A7-C550-2540-86C9-EB0FB2EB2E71}"/>
              </a:ext>
            </a:extLst>
          </p:cNvPr>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xmlns="" val="21645161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5FCAD2-C321-4E81-AEBE-696A90E2D9A4}"/>
              </a:ext>
            </a:extLst>
          </p:cNvPr>
          <p:cNvSpPr>
            <a:spLocks noGrp="1"/>
          </p:cNvSpPr>
          <p:nvPr>
            <p:ph type="title"/>
          </p:nvPr>
        </p:nvSpPr>
        <p:spPr>
          <a:xfrm>
            <a:off x="1587710" y="455362"/>
            <a:ext cx="9486690" cy="155041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EF20CD1-0E09-4415-911C-0F5B7341DD80}"/>
              </a:ext>
            </a:extLst>
          </p:cNvPr>
          <p:cNvSpPr>
            <a:spLocks noGrp="1"/>
          </p:cNvSpPr>
          <p:nvPr>
            <p:ph sz="half" idx="1"/>
          </p:nvPr>
        </p:nvSpPr>
        <p:spPr>
          <a:xfrm>
            <a:off x="1587709" y="2160016"/>
            <a:ext cx="4425437" cy="39270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xmlns="" id="{EA963EDD-031A-49CA-9130-067550BD0D55}"/>
              </a:ext>
            </a:extLst>
          </p:cNvPr>
          <p:cNvSpPr>
            <a:spLocks noGrp="1"/>
          </p:cNvSpPr>
          <p:nvPr>
            <p:ph sz="half" idx="2"/>
          </p:nvPr>
        </p:nvSpPr>
        <p:spPr>
          <a:xfrm>
            <a:off x="6648963" y="2160016"/>
            <a:ext cx="4425437" cy="39270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xmlns="" id="{80808E79-A0BE-49F3-AE92-7EE5CC78F1A6}"/>
              </a:ext>
            </a:extLst>
          </p:cNvPr>
          <p:cNvSpPr>
            <a:spLocks noGrp="1"/>
          </p:cNvSpPr>
          <p:nvPr>
            <p:ph type="dt" sz="half" idx="10"/>
          </p:nvPr>
        </p:nvSpPr>
        <p:spPr/>
        <p:txBody>
          <a:bodyPr/>
          <a:lstStyle/>
          <a:p>
            <a:fld id="{1449AA12-8195-4182-A7AC-2E7E59DFBDAF}" type="datetimeFigureOut">
              <a:rPr lang="en-US" smtClean="0"/>
              <a:pPr/>
              <a:t>8/15/2024</a:t>
            </a:fld>
            <a:endParaRPr lang="en-US"/>
          </a:p>
        </p:txBody>
      </p:sp>
      <p:sp>
        <p:nvSpPr>
          <p:cNvPr id="6" name="Footer Placeholder 5">
            <a:extLst>
              <a:ext uri="{FF2B5EF4-FFF2-40B4-BE49-F238E27FC236}">
                <a16:creationId xmlns:a16="http://schemas.microsoft.com/office/drawing/2014/main" xmlns="" id="{2898B87C-BF1E-47CF-9A4E-FD4BE32C05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AC06E71-46F6-469C-A9CA-E707EBE51B58}"/>
              </a:ext>
            </a:extLst>
          </p:cNvPr>
          <p:cNvSpPr>
            <a:spLocks noGrp="1"/>
          </p:cNvSpPr>
          <p:nvPr>
            <p:ph type="sldNum" sz="quarter" idx="12"/>
          </p:nvPr>
        </p:nvSpPr>
        <p:spPr/>
        <p:txBody>
          <a:bodyPr/>
          <a:lstStyle/>
          <a:p>
            <a:fld id="{14DFC975-2FD7-44A5-9E78-ECBA46156075}" type="slidenum">
              <a:rPr lang="en-US" smtClean="0"/>
              <a:pPr/>
              <a:t>‹#›</a:t>
            </a:fld>
            <a:endParaRPr lang="en-US"/>
          </a:p>
        </p:txBody>
      </p:sp>
      <p:sp>
        <p:nvSpPr>
          <p:cNvPr id="10" name="Rectangle 9">
            <a:extLst>
              <a:ext uri="{FF2B5EF4-FFF2-40B4-BE49-F238E27FC236}">
                <a16:creationId xmlns:a16="http://schemas.microsoft.com/office/drawing/2014/main" xmlns="" id="{052659F6-6B3B-A545-A45F-FAD238210D47}"/>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B80637F8-15DE-2240-8BF8-D6E57A337B1A}"/>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8554503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53B26D-64DE-4314-8BD2-25FD618FB46D}"/>
              </a:ext>
            </a:extLst>
          </p:cNvPr>
          <p:cNvSpPr>
            <a:spLocks noGrp="1"/>
          </p:cNvSpPr>
          <p:nvPr>
            <p:ph type="title"/>
          </p:nvPr>
        </p:nvSpPr>
        <p:spPr>
          <a:xfrm>
            <a:off x="1591056" y="457200"/>
            <a:ext cx="9521854" cy="155448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29D77613-5CEE-4B05-A937-CD43EAAABF38}"/>
              </a:ext>
            </a:extLst>
          </p:cNvPr>
          <p:cNvSpPr>
            <a:spLocks noGrp="1"/>
          </p:cNvSpPr>
          <p:nvPr>
            <p:ph type="body" idx="1"/>
          </p:nvPr>
        </p:nvSpPr>
        <p:spPr>
          <a:xfrm>
            <a:off x="1591057"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xmlns="" id="{343E4779-3B5A-4993-9C7F-FB19F1633F5D}"/>
              </a:ext>
            </a:extLst>
          </p:cNvPr>
          <p:cNvSpPr>
            <a:spLocks noGrp="1"/>
          </p:cNvSpPr>
          <p:nvPr>
            <p:ph sz="half" idx="2"/>
          </p:nvPr>
        </p:nvSpPr>
        <p:spPr>
          <a:xfrm>
            <a:off x="1591056" y="2988998"/>
            <a:ext cx="4425697" cy="3098112"/>
          </a:xfrm>
        </p:spPr>
        <p:txBody>
          <a:bodyPr/>
          <a:lstStyle>
            <a:lvl1pPr>
              <a:defRPr sz="2000"/>
            </a:lvl1pPr>
            <a:lvl2pPr>
              <a:defRPr sz="1800"/>
            </a:lvl2pPr>
            <a:lvl3pPr>
              <a:defRPr sz="1600"/>
            </a:lvl3pPr>
            <a:lvl4pPr>
              <a:defRPr sz="14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AB51081A-685C-4C18-9AE9-425106A02F6B}"/>
              </a:ext>
            </a:extLst>
          </p:cNvPr>
          <p:cNvSpPr>
            <a:spLocks noGrp="1"/>
          </p:cNvSpPr>
          <p:nvPr>
            <p:ph type="body" sz="quarter" idx="3"/>
          </p:nvPr>
        </p:nvSpPr>
        <p:spPr>
          <a:xfrm>
            <a:off x="6687214"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xmlns="" id="{7780F424-FE3A-4B7D-B60C-7AEA2118A585}"/>
              </a:ext>
            </a:extLst>
          </p:cNvPr>
          <p:cNvSpPr>
            <a:spLocks noGrp="1"/>
          </p:cNvSpPr>
          <p:nvPr>
            <p:ph sz="quarter" idx="4"/>
          </p:nvPr>
        </p:nvSpPr>
        <p:spPr>
          <a:xfrm>
            <a:off x="6687214" y="2988998"/>
            <a:ext cx="4425696" cy="3098112"/>
          </a:xfrm>
        </p:spPr>
        <p:txBody>
          <a:bodyPr/>
          <a:lstStyle>
            <a:lvl1pPr>
              <a:defRPr sz="2000"/>
            </a:lvl1pPr>
            <a:lvl2pPr>
              <a:defRPr sz="1800"/>
            </a:lvl2pPr>
            <a:lvl3pPr>
              <a:defRPr sz="16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xmlns="" id="{864D2A96-CD7D-41BC-BDBE-5E29B7C0B325}"/>
              </a:ext>
            </a:extLst>
          </p:cNvPr>
          <p:cNvSpPr>
            <a:spLocks noGrp="1"/>
          </p:cNvSpPr>
          <p:nvPr>
            <p:ph type="dt" sz="half" idx="10"/>
          </p:nvPr>
        </p:nvSpPr>
        <p:spPr/>
        <p:txBody>
          <a:bodyPr/>
          <a:lstStyle/>
          <a:p>
            <a:fld id="{1449AA12-8195-4182-A7AC-2E7E59DFBDAF}" type="datetimeFigureOut">
              <a:rPr lang="en-US" smtClean="0"/>
              <a:pPr/>
              <a:t>8/15/2024</a:t>
            </a:fld>
            <a:endParaRPr lang="en-US"/>
          </a:p>
        </p:txBody>
      </p:sp>
      <p:sp>
        <p:nvSpPr>
          <p:cNvPr id="8" name="Footer Placeholder 7">
            <a:extLst>
              <a:ext uri="{FF2B5EF4-FFF2-40B4-BE49-F238E27FC236}">
                <a16:creationId xmlns:a16="http://schemas.microsoft.com/office/drawing/2014/main" xmlns="" id="{2CD1471D-6DDE-4E56-84E9-48136966A9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CA3F451-CF28-4F57-B844-52A665440A02}"/>
              </a:ext>
            </a:extLst>
          </p:cNvPr>
          <p:cNvSpPr>
            <a:spLocks noGrp="1"/>
          </p:cNvSpPr>
          <p:nvPr>
            <p:ph type="sldNum" sz="quarter" idx="12"/>
          </p:nvPr>
        </p:nvSpPr>
        <p:spPr/>
        <p:txBody>
          <a:bodyPr/>
          <a:lstStyle/>
          <a:p>
            <a:fld id="{14DFC975-2FD7-44A5-9E78-ECBA46156075}" type="slidenum">
              <a:rPr lang="en-US" smtClean="0"/>
              <a:pPr/>
              <a:t>‹#›</a:t>
            </a:fld>
            <a:endParaRPr lang="en-US"/>
          </a:p>
        </p:txBody>
      </p:sp>
      <p:sp>
        <p:nvSpPr>
          <p:cNvPr id="12" name="Rectangle 11">
            <a:extLst>
              <a:ext uri="{FF2B5EF4-FFF2-40B4-BE49-F238E27FC236}">
                <a16:creationId xmlns:a16="http://schemas.microsoft.com/office/drawing/2014/main" xmlns="" id="{2D1FA03E-7A83-AB41-BB4B-25B04946559A}"/>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17702630-3C98-A142-9D04-1D852974DC26}"/>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463061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322D7A-4502-49C3-BAFB-6D46F7A2E2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CAB67EE-A167-43D1-9C58-7B736CF28B64}"/>
              </a:ext>
            </a:extLst>
          </p:cNvPr>
          <p:cNvSpPr>
            <a:spLocks noGrp="1"/>
          </p:cNvSpPr>
          <p:nvPr>
            <p:ph type="dt" sz="half" idx="10"/>
          </p:nvPr>
        </p:nvSpPr>
        <p:spPr/>
        <p:txBody>
          <a:bodyPr/>
          <a:lstStyle/>
          <a:p>
            <a:fld id="{1449AA12-8195-4182-A7AC-2E7E59DFBDAF}" type="datetimeFigureOut">
              <a:rPr lang="en-US" smtClean="0"/>
              <a:pPr/>
              <a:t>8/15/2024</a:t>
            </a:fld>
            <a:endParaRPr lang="en-US"/>
          </a:p>
        </p:txBody>
      </p:sp>
      <p:sp>
        <p:nvSpPr>
          <p:cNvPr id="4" name="Footer Placeholder 3">
            <a:extLst>
              <a:ext uri="{FF2B5EF4-FFF2-40B4-BE49-F238E27FC236}">
                <a16:creationId xmlns:a16="http://schemas.microsoft.com/office/drawing/2014/main" xmlns="" id="{3C5605B7-599B-450E-9E8D-2A9AE3F30F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75BD2B1-8C5F-430B-A0F2-CD5281AB75E2}"/>
              </a:ext>
            </a:extLst>
          </p:cNvPr>
          <p:cNvSpPr>
            <a:spLocks noGrp="1"/>
          </p:cNvSpPr>
          <p:nvPr>
            <p:ph type="sldNum" sz="quarter" idx="12"/>
          </p:nvPr>
        </p:nvSpPr>
        <p:spPr/>
        <p:txBody>
          <a:bodyPr/>
          <a:lstStyle/>
          <a:p>
            <a:fld id="{14DFC975-2FD7-44A5-9E78-ECBA46156075}" type="slidenum">
              <a:rPr lang="en-US" smtClean="0"/>
              <a:pPr/>
              <a:t>‹#›</a:t>
            </a:fld>
            <a:endParaRPr lang="en-US"/>
          </a:p>
        </p:txBody>
      </p:sp>
      <p:sp>
        <p:nvSpPr>
          <p:cNvPr id="8" name="Rectangle 7">
            <a:extLst>
              <a:ext uri="{FF2B5EF4-FFF2-40B4-BE49-F238E27FC236}">
                <a16:creationId xmlns:a16="http://schemas.microsoft.com/office/drawing/2014/main" xmlns="" id="{1DBA877B-B45A-BD48-8FC8-E752E7D7174F}"/>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DBF3343D-2AFA-B544-B40A-315F5EC680B6}"/>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808726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6EA25B-7ECB-4431-A466-9700AD1B78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16ABF3D-E7CE-4E40-8EB1-F298F3F3CF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29265FA-C4C1-4585-8D60-B40B65CB21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D6A6661-5979-4324-A045-DA158B49DECE}"/>
              </a:ext>
            </a:extLst>
          </p:cNvPr>
          <p:cNvSpPr>
            <a:spLocks noGrp="1"/>
          </p:cNvSpPr>
          <p:nvPr>
            <p:ph type="dt" sz="half" idx="10"/>
          </p:nvPr>
        </p:nvSpPr>
        <p:spPr/>
        <p:txBody>
          <a:bodyPr/>
          <a:lstStyle/>
          <a:p>
            <a:fld id="{1E6A86AE-8A77-429D-AD2C-291061A2D772}" type="datetimeFigureOut">
              <a:rPr lang="en-US" smtClean="0"/>
              <a:pPr/>
              <a:t>8/15/2024</a:t>
            </a:fld>
            <a:endParaRPr lang="en-US"/>
          </a:p>
        </p:txBody>
      </p:sp>
      <p:sp>
        <p:nvSpPr>
          <p:cNvPr id="6" name="Footer Placeholder 5">
            <a:extLst>
              <a:ext uri="{FF2B5EF4-FFF2-40B4-BE49-F238E27FC236}">
                <a16:creationId xmlns:a16="http://schemas.microsoft.com/office/drawing/2014/main" xmlns="" id="{300D02DB-F432-4499-884D-4349DA5447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F04A3BA-214E-474F-B015-29833D2574E3}"/>
              </a:ext>
            </a:extLst>
          </p:cNvPr>
          <p:cNvSpPr>
            <a:spLocks noGrp="1"/>
          </p:cNvSpPr>
          <p:nvPr>
            <p:ph type="sldNum" sz="quarter" idx="12"/>
          </p:nvPr>
        </p:nvSpPr>
        <p:spPr/>
        <p:txBody>
          <a:bodyPr/>
          <a:lstStyle/>
          <a:p>
            <a:fld id="{8D2511C9-8F54-47F1-BBF5-2A4622D8F07D}" type="slidenum">
              <a:rPr lang="en-US" smtClean="0"/>
              <a:pPr/>
              <a:t>‹#›</a:t>
            </a:fld>
            <a:endParaRPr lang="en-US"/>
          </a:p>
        </p:txBody>
      </p:sp>
    </p:spTree>
    <p:extLst>
      <p:ext uri="{BB962C8B-B14F-4D97-AF65-F5344CB8AC3E}">
        <p14:creationId xmlns:p14="http://schemas.microsoft.com/office/powerpoint/2010/main" xmlns="" val="1599246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9308016-71BA-4CD3-918D-51613F7F4DF5}"/>
              </a:ext>
            </a:extLst>
          </p:cNvPr>
          <p:cNvSpPr>
            <a:spLocks noGrp="1"/>
          </p:cNvSpPr>
          <p:nvPr>
            <p:ph type="dt" sz="half" idx="10"/>
          </p:nvPr>
        </p:nvSpPr>
        <p:spPr/>
        <p:txBody>
          <a:bodyPr/>
          <a:lstStyle/>
          <a:p>
            <a:fld id="{1449AA12-8195-4182-A7AC-2E7E59DFBDAF}" type="datetimeFigureOut">
              <a:rPr lang="en-US" smtClean="0"/>
              <a:pPr/>
              <a:t>8/15/2024</a:t>
            </a:fld>
            <a:endParaRPr lang="en-US"/>
          </a:p>
        </p:txBody>
      </p:sp>
      <p:sp>
        <p:nvSpPr>
          <p:cNvPr id="3" name="Footer Placeholder 2">
            <a:extLst>
              <a:ext uri="{FF2B5EF4-FFF2-40B4-BE49-F238E27FC236}">
                <a16:creationId xmlns:a16="http://schemas.microsoft.com/office/drawing/2014/main" xmlns="" id="{95B24F46-0425-47C6-9FFB-F69AFFFE89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3CE7A99-1593-4189-A514-8209CC32A2EA}"/>
              </a:ext>
            </a:extLst>
          </p:cNvPr>
          <p:cNvSpPr>
            <a:spLocks noGrp="1"/>
          </p:cNvSpPr>
          <p:nvPr>
            <p:ph type="sldNum" sz="quarter" idx="12"/>
          </p:nvPr>
        </p:nvSpPr>
        <p:spPr/>
        <p:txBody>
          <a:bodyPr/>
          <a:lstStyle/>
          <a:p>
            <a:fld id="{14DFC975-2FD7-44A5-9E78-ECBA46156075}" type="slidenum">
              <a:rPr lang="en-US" smtClean="0"/>
              <a:pPr/>
              <a:t>‹#›</a:t>
            </a:fld>
            <a:endParaRPr lang="en-US"/>
          </a:p>
        </p:txBody>
      </p:sp>
      <p:sp>
        <p:nvSpPr>
          <p:cNvPr id="7" name="Rectangle 6">
            <a:extLst>
              <a:ext uri="{FF2B5EF4-FFF2-40B4-BE49-F238E27FC236}">
                <a16:creationId xmlns:a16="http://schemas.microsoft.com/office/drawing/2014/main" xmlns="" id="{11C15DFD-AB97-AB43-A6C9-2808708C91B4}"/>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4A05BA89-ECA6-2247-ABBB-3C67160202E9}"/>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8018196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4E933B-3FC6-4B08-9FBE-2DD48307A4D4}"/>
              </a:ext>
            </a:extLst>
          </p:cNvPr>
          <p:cNvSpPr>
            <a:spLocks noGrp="1"/>
          </p:cNvSpPr>
          <p:nvPr>
            <p:ph type="title"/>
          </p:nvPr>
        </p:nvSpPr>
        <p:spPr>
          <a:xfrm>
            <a:off x="1587712" y="455362"/>
            <a:ext cx="4043440" cy="158451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xmlns="" id="{377FBD4A-4514-4DCE-8F18-914DF3F4EED1}"/>
              </a:ext>
            </a:extLst>
          </p:cNvPr>
          <p:cNvSpPr>
            <a:spLocks noGrp="1"/>
          </p:cNvSpPr>
          <p:nvPr>
            <p:ph idx="1"/>
          </p:nvPr>
        </p:nvSpPr>
        <p:spPr>
          <a:xfrm>
            <a:off x="6271232" y="565151"/>
            <a:ext cx="5358384" cy="5521960"/>
          </a:xfrm>
        </p:spPr>
        <p:txBody>
          <a:bodyPr>
            <a:normAutofit/>
          </a:bodyPr>
          <a:lstStyle>
            <a:lvl1pPr>
              <a:defRPr sz="2200"/>
            </a:lvl1pPr>
            <a:lvl2pPr>
              <a:defRPr sz="1900"/>
            </a:lvl2pPr>
            <a:lvl3pPr>
              <a:defRPr sz="1700"/>
            </a:lvl3pPr>
            <a:lvl4pPr>
              <a:defRPr sz="1500"/>
            </a:lvl4pPr>
            <a:lvl5pPr>
              <a:defRPr sz="15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xmlns="" id="{5AF18C85-0675-4202-B796-352766854939}"/>
              </a:ext>
            </a:extLst>
          </p:cNvPr>
          <p:cNvSpPr>
            <a:spLocks noGrp="1"/>
          </p:cNvSpPr>
          <p:nvPr>
            <p:ph type="body" sz="half" idx="2"/>
          </p:nvPr>
        </p:nvSpPr>
        <p:spPr>
          <a:xfrm>
            <a:off x="1587712" y="2039874"/>
            <a:ext cx="4043440"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10079E5-F934-4D04-866F-F7CB5B08ACC4}"/>
              </a:ext>
            </a:extLst>
          </p:cNvPr>
          <p:cNvSpPr>
            <a:spLocks noGrp="1"/>
          </p:cNvSpPr>
          <p:nvPr>
            <p:ph type="dt" sz="half" idx="10"/>
          </p:nvPr>
        </p:nvSpPr>
        <p:spPr/>
        <p:txBody>
          <a:bodyPr/>
          <a:lstStyle/>
          <a:p>
            <a:fld id="{1449AA12-8195-4182-A7AC-2E7E59DFBDAF}" type="datetimeFigureOut">
              <a:rPr lang="en-US" smtClean="0"/>
              <a:pPr/>
              <a:t>8/15/2024</a:t>
            </a:fld>
            <a:endParaRPr lang="en-US"/>
          </a:p>
        </p:txBody>
      </p:sp>
      <p:sp>
        <p:nvSpPr>
          <p:cNvPr id="6" name="Footer Placeholder 5">
            <a:extLst>
              <a:ext uri="{FF2B5EF4-FFF2-40B4-BE49-F238E27FC236}">
                <a16:creationId xmlns:a16="http://schemas.microsoft.com/office/drawing/2014/main" xmlns="" id="{E705FC94-7915-439A-B937-F02D1BB03A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1B69B19-4156-4584-B1DC-4F42F200B915}"/>
              </a:ext>
            </a:extLst>
          </p:cNvPr>
          <p:cNvSpPr>
            <a:spLocks noGrp="1"/>
          </p:cNvSpPr>
          <p:nvPr>
            <p:ph type="sldNum" sz="quarter" idx="12"/>
          </p:nvPr>
        </p:nvSpPr>
        <p:spPr/>
        <p:txBody>
          <a:bodyPr/>
          <a:lstStyle/>
          <a:p>
            <a:fld id="{14DFC975-2FD7-44A5-9E78-ECBA46156075}" type="slidenum">
              <a:rPr lang="en-US" smtClean="0"/>
              <a:pPr/>
              <a:t>‹#›</a:t>
            </a:fld>
            <a:endParaRPr lang="en-US"/>
          </a:p>
        </p:txBody>
      </p:sp>
      <p:sp>
        <p:nvSpPr>
          <p:cNvPr id="10" name="Rectangle 9">
            <a:extLst>
              <a:ext uri="{FF2B5EF4-FFF2-40B4-BE49-F238E27FC236}">
                <a16:creationId xmlns:a16="http://schemas.microsoft.com/office/drawing/2014/main" xmlns="" id="{DC1B6031-8ABE-F648-8E05-3D08D0D54B53}"/>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0DABD855-35E6-BE4F-8B03-FD12DDB32E10}"/>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597442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1E1F3B-090C-4BB5-84BE-8ED0FC5981A5}"/>
              </a:ext>
            </a:extLst>
          </p:cNvPr>
          <p:cNvSpPr>
            <a:spLocks noGrp="1"/>
          </p:cNvSpPr>
          <p:nvPr>
            <p:ph type="title"/>
          </p:nvPr>
        </p:nvSpPr>
        <p:spPr>
          <a:xfrm>
            <a:off x="1587711" y="455362"/>
            <a:ext cx="4043436" cy="1584512"/>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xmlns="" id="{9397C49E-9426-4B24-B2A7-C54B89DA60A3}"/>
              </a:ext>
            </a:extLst>
          </p:cNvPr>
          <p:cNvSpPr>
            <a:spLocks noGrp="1"/>
          </p:cNvSpPr>
          <p:nvPr>
            <p:ph type="pic" idx="1"/>
          </p:nvPr>
        </p:nvSpPr>
        <p:spPr>
          <a:xfrm>
            <a:off x="6271232" y="565150"/>
            <a:ext cx="5355607" cy="552267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DBC7F011-0A5F-44E9-88CD-C95A33351B45}"/>
              </a:ext>
            </a:extLst>
          </p:cNvPr>
          <p:cNvSpPr>
            <a:spLocks noGrp="1"/>
          </p:cNvSpPr>
          <p:nvPr>
            <p:ph type="body" sz="half" idx="2"/>
          </p:nvPr>
        </p:nvSpPr>
        <p:spPr>
          <a:xfrm>
            <a:off x="1587711" y="2039874"/>
            <a:ext cx="4043436"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D721C85-27BB-4533-A21B-C379FE03A944}"/>
              </a:ext>
            </a:extLst>
          </p:cNvPr>
          <p:cNvSpPr>
            <a:spLocks noGrp="1"/>
          </p:cNvSpPr>
          <p:nvPr>
            <p:ph type="dt" sz="half" idx="10"/>
          </p:nvPr>
        </p:nvSpPr>
        <p:spPr/>
        <p:txBody>
          <a:bodyPr/>
          <a:lstStyle/>
          <a:p>
            <a:fld id="{1449AA12-8195-4182-A7AC-2E7E59DFBDAF}" type="datetimeFigureOut">
              <a:rPr lang="en-US" smtClean="0"/>
              <a:pPr/>
              <a:t>8/15/2024</a:t>
            </a:fld>
            <a:endParaRPr lang="en-US"/>
          </a:p>
        </p:txBody>
      </p:sp>
      <p:sp>
        <p:nvSpPr>
          <p:cNvPr id="6" name="Footer Placeholder 5">
            <a:extLst>
              <a:ext uri="{FF2B5EF4-FFF2-40B4-BE49-F238E27FC236}">
                <a16:creationId xmlns:a16="http://schemas.microsoft.com/office/drawing/2014/main" xmlns="" id="{35018850-01F1-4247-9BFD-1DDC5DDDC3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6B365A9-4C28-480F-B370-2DFF234B73F7}"/>
              </a:ext>
            </a:extLst>
          </p:cNvPr>
          <p:cNvSpPr>
            <a:spLocks noGrp="1"/>
          </p:cNvSpPr>
          <p:nvPr>
            <p:ph type="sldNum" sz="quarter" idx="12"/>
          </p:nvPr>
        </p:nvSpPr>
        <p:spPr/>
        <p:txBody>
          <a:bodyPr/>
          <a:lstStyle/>
          <a:p>
            <a:fld id="{14DFC975-2FD7-44A5-9E78-ECBA46156075}" type="slidenum">
              <a:rPr lang="en-US" smtClean="0"/>
              <a:pPr/>
              <a:t>‹#›</a:t>
            </a:fld>
            <a:endParaRPr lang="en-US"/>
          </a:p>
        </p:txBody>
      </p:sp>
      <p:sp>
        <p:nvSpPr>
          <p:cNvPr id="10" name="Rectangle 9">
            <a:extLst>
              <a:ext uri="{FF2B5EF4-FFF2-40B4-BE49-F238E27FC236}">
                <a16:creationId xmlns:a16="http://schemas.microsoft.com/office/drawing/2014/main" xmlns="" id="{920EAFF3-0A84-F84B-90E4-A596F00B3DC2}"/>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8392559-3C15-B249-93C9-B0F7E9E5DDD8}"/>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4545211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EC53B0-59B2-4B39-93E0-DCFBB932C82A}"/>
              </a:ext>
            </a:extLst>
          </p:cNvPr>
          <p:cNvSpPr>
            <a:spLocks noGrp="1"/>
          </p:cNvSpPr>
          <p:nvPr>
            <p:ph type="title"/>
          </p:nvPr>
        </p:nvSpPr>
        <p:spPr>
          <a:xfrm>
            <a:off x="1587710" y="455362"/>
            <a:ext cx="9525200" cy="155041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xmlns="" id="{D18C5F7B-98AC-425B-80BD-6C6F3032D0CE}"/>
              </a:ext>
            </a:extLst>
          </p:cNvPr>
          <p:cNvSpPr>
            <a:spLocks noGrp="1"/>
          </p:cNvSpPr>
          <p:nvPr>
            <p:ph type="body" orient="vert" idx="1"/>
          </p:nvPr>
        </p:nvSpPr>
        <p:spPr>
          <a:xfrm>
            <a:off x="1587710" y="2160016"/>
            <a:ext cx="9525200" cy="39261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9C88C2EE-2433-424A-878C-24514FF5D44F}"/>
              </a:ext>
            </a:extLst>
          </p:cNvPr>
          <p:cNvSpPr>
            <a:spLocks noGrp="1"/>
          </p:cNvSpPr>
          <p:nvPr>
            <p:ph type="dt" sz="half" idx="10"/>
          </p:nvPr>
        </p:nvSpPr>
        <p:spPr/>
        <p:txBody>
          <a:bodyPr/>
          <a:lstStyle/>
          <a:p>
            <a:fld id="{1449AA12-8195-4182-A7AC-2E7E59DFBDAF}" type="datetimeFigureOut">
              <a:rPr lang="en-US" smtClean="0"/>
              <a:pPr/>
              <a:t>8/15/2024</a:t>
            </a:fld>
            <a:endParaRPr lang="en-US"/>
          </a:p>
        </p:txBody>
      </p:sp>
      <p:sp>
        <p:nvSpPr>
          <p:cNvPr id="5" name="Footer Placeholder 4">
            <a:extLst>
              <a:ext uri="{FF2B5EF4-FFF2-40B4-BE49-F238E27FC236}">
                <a16:creationId xmlns:a16="http://schemas.microsoft.com/office/drawing/2014/main" xmlns="" id="{1FFEFD20-ADE2-40F3-A071-6D1E97F8F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EB7D1D5-5E92-48E1-9475-EC122D3FE613}"/>
              </a:ext>
            </a:extLst>
          </p:cNvPr>
          <p:cNvSpPr>
            <a:spLocks noGrp="1"/>
          </p:cNvSpPr>
          <p:nvPr>
            <p:ph type="sldNum" sz="quarter" idx="12"/>
          </p:nvPr>
        </p:nvSpPr>
        <p:spPr/>
        <p:txBody>
          <a:bodyPr/>
          <a:lstStyle/>
          <a:p>
            <a:fld id="{14DFC975-2FD7-44A5-9E78-ECBA46156075}" type="slidenum">
              <a:rPr lang="en-US" smtClean="0"/>
              <a:pPr/>
              <a:t>‹#›</a:t>
            </a:fld>
            <a:endParaRPr lang="en-US"/>
          </a:p>
        </p:txBody>
      </p:sp>
      <p:sp>
        <p:nvSpPr>
          <p:cNvPr id="9" name="Rectangle 8">
            <a:extLst>
              <a:ext uri="{FF2B5EF4-FFF2-40B4-BE49-F238E27FC236}">
                <a16:creationId xmlns:a16="http://schemas.microsoft.com/office/drawing/2014/main" xmlns="" id="{60FCF945-5CF3-5542-A36A-9CBB738E735E}"/>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53C7D61B-66C5-4341-8F2D-129A9E4D8283}"/>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8606088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F47FBCF-6EDB-4883-92D4-612F4D1C5589}"/>
              </a:ext>
            </a:extLst>
          </p:cNvPr>
          <p:cNvSpPr>
            <a:spLocks noGrp="1"/>
          </p:cNvSpPr>
          <p:nvPr>
            <p:ph type="title" orient="vert"/>
          </p:nvPr>
        </p:nvSpPr>
        <p:spPr>
          <a:xfrm>
            <a:off x="8846380" y="565149"/>
            <a:ext cx="2266530" cy="56118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49D2DF8-B588-416F-AA11-9F3A0DDE6765}"/>
              </a:ext>
            </a:extLst>
          </p:cNvPr>
          <p:cNvSpPr>
            <a:spLocks noGrp="1"/>
          </p:cNvSpPr>
          <p:nvPr>
            <p:ph type="body" orient="vert" idx="1"/>
          </p:nvPr>
        </p:nvSpPr>
        <p:spPr>
          <a:xfrm>
            <a:off x="1587710" y="565149"/>
            <a:ext cx="7088929" cy="5611813"/>
          </a:xfrm>
        </p:spPr>
        <p:txBody>
          <a:bodyPr vert="eaVert"/>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672F7B1D-405D-4EE7-9A23-3F21916C9503}"/>
              </a:ext>
            </a:extLst>
          </p:cNvPr>
          <p:cNvSpPr>
            <a:spLocks noGrp="1"/>
          </p:cNvSpPr>
          <p:nvPr>
            <p:ph type="dt" sz="half" idx="10"/>
          </p:nvPr>
        </p:nvSpPr>
        <p:spPr/>
        <p:txBody>
          <a:bodyPr/>
          <a:lstStyle/>
          <a:p>
            <a:fld id="{1449AA12-8195-4182-A7AC-2E7E59DFBDAF}" type="datetimeFigureOut">
              <a:rPr lang="en-US" smtClean="0"/>
              <a:pPr/>
              <a:t>8/15/2024</a:t>
            </a:fld>
            <a:endParaRPr lang="en-US"/>
          </a:p>
        </p:txBody>
      </p:sp>
      <p:sp>
        <p:nvSpPr>
          <p:cNvPr id="5" name="Footer Placeholder 4">
            <a:extLst>
              <a:ext uri="{FF2B5EF4-FFF2-40B4-BE49-F238E27FC236}">
                <a16:creationId xmlns:a16="http://schemas.microsoft.com/office/drawing/2014/main" xmlns="" id="{D27B9304-686C-431A-8E7F-D9DD19F4D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BFA240B-DB2E-46ED-8AC6-744B2C1C70E3}"/>
              </a:ext>
            </a:extLst>
          </p:cNvPr>
          <p:cNvSpPr>
            <a:spLocks noGrp="1"/>
          </p:cNvSpPr>
          <p:nvPr>
            <p:ph type="sldNum" sz="quarter" idx="12"/>
          </p:nvPr>
        </p:nvSpPr>
        <p:spPr/>
        <p:txBody>
          <a:bodyPr/>
          <a:lstStyle/>
          <a:p>
            <a:fld id="{14DFC975-2FD7-44A5-9E78-ECBA46156075}" type="slidenum">
              <a:rPr lang="en-US" smtClean="0"/>
              <a:pPr/>
              <a:t>‹#›</a:t>
            </a:fld>
            <a:endParaRPr lang="en-US"/>
          </a:p>
        </p:txBody>
      </p:sp>
      <p:sp>
        <p:nvSpPr>
          <p:cNvPr id="9" name="Rectangle 8">
            <a:extLst>
              <a:ext uri="{FF2B5EF4-FFF2-40B4-BE49-F238E27FC236}">
                <a16:creationId xmlns:a16="http://schemas.microsoft.com/office/drawing/2014/main" xmlns="" id="{2F275F2C-778B-864A-8379-6D0726B18FDC}"/>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F70051C8-76B3-384B-BCF1-60BB80301FCD}"/>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044349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0068A5-5476-4053-86B0-208C17F201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A9601BC-C970-4662-8EF2-61BFCA23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79A4CBD-9D42-4C41-BCAB-C6C24B4784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A0798E0-2DDD-43DA-AA6C-562C3F8C73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3B04411-8514-4B4F-BAF8-98EBF16C92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CCC8F9F-28A5-45CA-BEFE-5F92C6BE5152}"/>
              </a:ext>
            </a:extLst>
          </p:cNvPr>
          <p:cNvSpPr>
            <a:spLocks noGrp="1"/>
          </p:cNvSpPr>
          <p:nvPr>
            <p:ph type="dt" sz="half" idx="10"/>
          </p:nvPr>
        </p:nvSpPr>
        <p:spPr/>
        <p:txBody>
          <a:bodyPr/>
          <a:lstStyle/>
          <a:p>
            <a:fld id="{1E6A86AE-8A77-429D-AD2C-291061A2D772}" type="datetimeFigureOut">
              <a:rPr lang="en-US" smtClean="0"/>
              <a:pPr/>
              <a:t>8/15/2024</a:t>
            </a:fld>
            <a:endParaRPr lang="en-US"/>
          </a:p>
        </p:txBody>
      </p:sp>
      <p:sp>
        <p:nvSpPr>
          <p:cNvPr id="8" name="Footer Placeholder 7">
            <a:extLst>
              <a:ext uri="{FF2B5EF4-FFF2-40B4-BE49-F238E27FC236}">
                <a16:creationId xmlns:a16="http://schemas.microsoft.com/office/drawing/2014/main" xmlns="" id="{D35DD760-9966-4E85-AED1-24D2473EFB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3392358-8F92-4863-BD16-651991046EC2}"/>
              </a:ext>
            </a:extLst>
          </p:cNvPr>
          <p:cNvSpPr>
            <a:spLocks noGrp="1"/>
          </p:cNvSpPr>
          <p:nvPr>
            <p:ph type="sldNum" sz="quarter" idx="12"/>
          </p:nvPr>
        </p:nvSpPr>
        <p:spPr/>
        <p:txBody>
          <a:bodyPr/>
          <a:lstStyle/>
          <a:p>
            <a:fld id="{8D2511C9-8F54-47F1-BBF5-2A4622D8F07D}" type="slidenum">
              <a:rPr lang="en-US" smtClean="0"/>
              <a:pPr/>
              <a:t>‹#›</a:t>
            </a:fld>
            <a:endParaRPr lang="en-US"/>
          </a:p>
        </p:txBody>
      </p:sp>
    </p:spTree>
    <p:extLst>
      <p:ext uri="{BB962C8B-B14F-4D97-AF65-F5344CB8AC3E}">
        <p14:creationId xmlns:p14="http://schemas.microsoft.com/office/powerpoint/2010/main" xmlns="" val="1689588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F4F14F-17B1-4D46-BF8B-0958D2BFE5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290F60D-C1DE-441E-B7B8-A5AD5ED109A9}"/>
              </a:ext>
            </a:extLst>
          </p:cNvPr>
          <p:cNvSpPr>
            <a:spLocks noGrp="1"/>
          </p:cNvSpPr>
          <p:nvPr>
            <p:ph type="dt" sz="half" idx="10"/>
          </p:nvPr>
        </p:nvSpPr>
        <p:spPr/>
        <p:txBody>
          <a:bodyPr/>
          <a:lstStyle/>
          <a:p>
            <a:fld id="{1E6A86AE-8A77-429D-AD2C-291061A2D772}" type="datetimeFigureOut">
              <a:rPr lang="en-US" smtClean="0"/>
              <a:pPr/>
              <a:t>8/15/2024</a:t>
            </a:fld>
            <a:endParaRPr lang="en-US"/>
          </a:p>
        </p:txBody>
      </p:sp>
      <p:sp>
        <p:nvSpPr>
          <p:cNvPr id="4" name="Footer Placeholder 3">
            <a:extLst>
              <a:ext uri="{FF2B5EF4-FFF2-40B4-BE49-F238E27FC236}">
                <a16:creationId xmlns:a16="http://schemas.microsoft.com/office/drawing/2014/main" xmlns="" id="{39D560D1-0565-4E2A-842F-F7C4CD03E3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E71BEF9-F1C8-4DDD-9734-5E5051D67EB9}"/>
              </a:ext>
            </a:extLst>
          </p:cNvPr>
          <p:cNvSpPr>
            <a:spLocks noGrp="1"/>
          </p:cNvSpPr>
          <p:nvPr>
            <p:ph type="sldNum" sz="quarter" idx="12"/>
          </p:nvPr>
        </p:nvSpPr>
        <p:spPr/>
        <p:txBody>
          <a:bodyPr/>
          <a:lstStyle/>
          <a:p>
            <a:fld id="{8D2511C9-8F54-47F1-BBF5-2A4622D8F07D}" type="slidenum">
              <a:rPr lang="en-US" smtClean="0"/>
              <a:pPr/>
              <a:t>‹#›</a:t>
            </a:fld>
            <a:endParaRPr lang="en-US"/>
          </a:p>
        </p:txBody>
      </p:sp>
    </p:spTree>
    <p:extLst>
      <p:ext uri="{BB962C8B-B14F-4D97-AF65-F5344CB8AC3E}">
        <p14:creationId xmlns:p14="http://schemas.microsoft.com/office/powerpoint/2010/main" xmlns="" val="3662483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9B66A34-9228-4E0F-8777-84B21D5BA5D5}"/>
              </a:ext>
            </a:extLst>
          </p:cNvPr>
          <p:cNvSpPr>
            <a:spLocks noGrp="1"/>
          </p:cNvSpPr>
          <p:nvPr>
            <p:ph type="dt" sz="half" idx="10"/>
          </p:nvPr>
        </p:nvSpPr>
        <p:spPr/>
        <p:txBody>
          <a:bodyPr/>
          <a:lstStyle/>
          <a:p>
            <a:fld id="{1E6A86AE-8A77-429D-AD2C-291061A2D772}" type="datetimeFigureOut">
              <a:rPr lang="en-US" smtClean="0"/>
              <a:pPr/>
              <a:t>8/15/2024</a:t>
            </a:fld>
            <a:endParaRPr lang="en-US"/>
          </a:p>
        </p:txBody>
      </p:sp>
      <p:sp>
        <p:nvSpPr>
          <p:cNvPr id="3" name="Footer Placeholder 2">
            <a:extLst>
              <a:ext uri="{FF2B5EF4-FFF2-40B4-BE49-F238E27FC236}">
                <a16:creationId xmlns:a16="http://schemas.microsoft.com/office/drawing/2014/main" xmlns="" id="{ADBBAE75-7042-4C36-8DC2-1EC1E83055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57D3A24-7BA1-4AEE-8DCB-C031EB978999}"/>
              </a:ext>
            </a:extLst>
          </p:cNvPr>
          <p:cNvSpPr>
            <a:spLocks noGrp="1"/>
          </p:cNvSpPr>
          <p:nvPr>
            <p:ph type="sldNum" sz="quarter" idx="12"/>
          </p:nvPr>
        </p:nvSpPr>
        <p:spPr/>
        <p:txBody>
          <a:bodyPr/>
          <a:lstStyle/>
          <a:p>
            <a:fld id="{8D2511C9-8F54-47F1-BBF5-2A4622D8F07D}" type="slidenum">
              <a:rPr lang="en-US" smtClean="0"/>
              <a:pPr/>
              <a:t>‹#›</a:t>
            </a:fld>
            <a:endParaRPr lang="en-US"/>
          </a:p>
        </p:txBody>
      </p:sp>
    </p:spTree>
    <p:extLst>
      <p:ext uri="{BB962C8B-B14F-4D97-AF65-F5344CB8AC3E}">
        <p14:creationId xmlns:p14="http://schemas.microsoft.com/office/powerpoint/2010/main" xmlns="" val="284076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2C328D-D88A-48FB-A065-49DCAF90F4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8534668-F2B8-4939-A86C-1787D7C626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7F25F98-6CCF-4F41-8CCE-E069A53124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C22A6FD-B64E-4F33-AF8F-9E9FF76401A5}"/>
              </a:ext>
            </a:extLst>
          </p:cNvPr>
          <p:cNvSpPr>
            <a:spLocks noGrp="1"/>
          </p:cNvSpPr>
          <p:nvPr>
            <p:ph type="dt" sz="half" idx="10"/>
          </p:nvPr>
        </p:nvSpPr>
        <p:spPr/>
        <p:txBody>
          <a:bodyPr/>
          <a:lstStyle/>
          <a:p>
            <a:fld id="{1E6A86AE-8A77-429D-AD2C-291061A2D772}" type="datetimeFigureOut">
              <a:rPr lang="en-US" smtClean="0"/>
              <a:pPr/>
              <a:t>8/15/2024</a:t>
            </a:fld>
            <a:endParaRPr lang="en-US"/>
          </a:p>
        </p:txBody>
      </p:sp>
      <p:sp>
        <p:nvSpPr>
          <p:cNvPr id="6" name="Footer Placeholder 5">
            <a:extLst>
              <a:ext uri="{FF2B5EF4-FFF2-40B4-BE49-F238E27FC236}">
                <a16:creationId xmlns:a16="http://schemas.microsoft.com/office/drawing/2014/main" xmlns="" id="{00C37217-68CB-4701-9BB1-6A6AD360DA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70F7C0A-14D7-46CD-9C01-3E9B78B510B7}"/>
              </a:ext>
            </a:extLst>
          </p:cNvPr>
          <p:cNvSpPr>
            <a:spLocks noGrp="1"/>
          </p:cNvSpPr>
          <p:nvPr>
            <p:ph type="sldNum" sz="quarter" idx="12"/>
          </p:nvPr>
        </p:nvSpPr>
        <p:spPr/>
        <p:txBody>
          <a:bodyPr/>
          <a:lstStyle/>
          <a:p>
            <a:fld id="{8D2511C9-8F54-47F1-BBF5-2A4622D8F07D}" type="slidenum">
              <a:rPr lang="en-US" smtClean="0"/>
              <a:pPr/>
              <a:t>‹#›</a:t>
            </a:fld>
            <a:endParaRPr lang="en-US"/>
          </a:p>
        </p:txBody>
      </p:sp>
    </p:spTree>
    <p:extLst>
      <p:ext uri="{BB962C8B-B14F-4D97-AF65-F5344CB8AC3E}">
        <p14:creationId xmlns:p14="http://schemas.microsoft.com/office/powerpoint/2010/main" xmlns="" val="3146558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3A1EAE-33B1-4F6F-8CC4-8751767E21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1EC239C-6541-4CE5-88F6-EE83AD13A1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157A444-52D9-4151-8C6D-E203EE6C97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BF9DCD4-2165-45B5-A0E9-06CDCBD54FFD}"/>
              </a:ext>
            </a:extLst>
          </p:cNvPr>
          <p:cNvSpPr>
            <a:spLocks noGrp="1"/>
          </p:cNvSpPr>
          <p:nvPr>
            <p:ph type="dt" sz="half" idx="10"/>
          </p:nvPr>
        </p:nvSpPr>
        <p:spPr/>
        <p:txBody>
          <a:bodyPr/>
          <a:lstStyle/>
          <a:p>
            <a:fld id="{1E6A86AE-8A77-429D-AD2C-291061A2D772}" type="datetimeFigureOut">
              <a:rPr lang="en-US" smtClean="0"/>
              <a:pPr/>
              <a:t>8/15/2024</a:t>
            </a:fld>
            <a:endParaRPr lang="en-US"/>
          </a:p>
        </p:txBody>
      </p:sp>
      <p:sp>
        <p:nvSpPr>
          <p:cNvPr id="6" name="Footer Placeholder 5">
            <a:extLst>
              <a:ext uri="{FF2B5EF4-FFF2-40B4-BE49-F238E27FC236}">
                <a16:creationId xmlns:a16="http://schemas.microsoft.com/office/drawing/2014/main" xmlns="" id="{9E943BF4-12B8-43A5-B5C7-20378FA159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D1410C5-B4E1-455A-A675-5BA8BA18C001}"/>
              </a:ext>
            </a:extLst>
          </p:cNvPr>
          <p:cNvSpPr>
            <a:spLocks noGrp="1"/>
          </p:cNvSpPr>
          <p:nvPr>
            <p:ph type="sldNum" sz="quarter" idx="12"/>
          </p:nvPr>
        </p:nvSpPr>
        <p:spPr/>
        <p:txBody>
          <a:bodyPr/>
          <a:lstStyle/>
          <a:p>
            <a:fld id="{8D2511C9-8F54-47F1-BBF5-2A4622D8F07D}" type="slidenum">
              <a:rPr lang="en-US" smtClean="0"/>
              <a:pPr/>
              <a:t>‹#›</a:t>
            </a:fld>
            <a:endParaRPr lang="en-US"/>
          </a:p>
        </p:txBody>
      </p:sp>
    </p:spTree>
    <p:extLst>
      <p:ext uri="{BB962C8B-B14F-4D97-AF65-F5344CB8AC3E}">
        <p14:creationId xmlns:p14="http://schemas.microsoft.com/office/powerpoint/2010/main" xmlns="" val="3813709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C34B594-6DE6-4834-BF3C-88A4AE4F59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66A3F20-5677-457E-83A0-3BA20D76A5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9163B6-D0E4-47B5-8FA3-0B18917ACC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6A86AE-8A77-429D-AD2C-291061A2D772}" type="datetimeFigureOut">
              <a:rPr lang="en-US" smtClean="0"/>
              <a:pPr/>
              <a:t>8/15/2024</a:t>
            </a:fld>
            <a:endParaRPr lang="en-US"/>
          </a:p>
        </p:txBody>
      </p:sp>
      <p:sp>
        <p:nvSpPr>
          <p:cNvPr id="5" name="Footer Placeholder 4">
            <a:extLst>
              <a:ext uri="{FF2B5EF4-FFF2-40B4-BE49-F238E27FC236}">
                <a16:creationId xmlns:a16="http://schemas.microsoft.com/office/drawing/2014/main" xmlns="" id="{CE44D755-93F0-4AB0-A307-5B8F94AD37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3AA945D7-812F-4369-8A7A-734B458C2B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2511C9-8F54-47F1-BBF5-2A4622D8F07D}" type="slidenum">
              <a:rPr lang="en-US" smtClean="0"/>
              <a:pPr/>
              <a:t>‹#›</a:t>
            </a:fld>
            <a:endParaRPr lang="en-US"/>
          </a:p>
        </p:txBody>
      </p:sp>
    </p:spTree>
    <p:extLst>
      <p:ext uri="{BB962C8B-B14F-4D97-AF65-F5344CB8AC3E}">
        <p14:creationId xmlns:p14="http://schemas.microsoft.com/office/powerpoint/2010/main" xmlns="" val="25373050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D206359A-F1E3-49EE-BBC2-40888C4A3628}"/>
              </a:ext>
            </a:extLst>
          </p:cNvPr>
          <p:cNvGrpSpPr/>
          <p:nvPr/>
        </p:nvGrpSpPr>
        <p:grpSpPr>
          <a:xfrm>
            <a:off x="9265700" y="2026"/>
            <a:ext cx="2926300" cy="5030922"/>
            <a:chOff x="9265700" y="2026"/>
            <a:chExt cx="2926300" cy="5030922"/>
          </a:xfrm>
        </p:grpSpPr>
        <p:sp>
          <p:nvSpPr>
            <p:cNvPr id="8" name="Freeform: Shape 7">
              <a:extLst>
                <a:ext uri="{FF2B5EF4-FFF2-40B4-BE49-F238E27FC236}">
                  <a16:creationId xmlns:a16="http://schemas.microsoft.com/office/drawing/2014/main" xmlns="" id="{CED90C42-6A0F-48E8-BF96-7D3E2A395EC7}"/>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xmlns="" id="{5DA0863A-55F7-4EB0-9451-F3EE4D65DBDB}"/>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xmlns="" id="{5FE7CFE2-40F6-44B2-8AAD-0C384EEFCF7E}"/>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xmlns="" id="{9F0D6A17-AA80-4608-8660-8D1587A17704}"/>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Placeholder 1">
            <a:extLst>
              <a:ext uri="{FF2B5EF4-FFF2-40B4-BE49-F238E27FC236}">
                <a16:creationId xmlns:a16="http://schemas.microsoft.com/office/drawing/2014/main" xmlns="" id="{7E11B74D-DF90-4993-88AE-4D05C91F2A96}"/>
              </a:ext>
            </a:extLst>
          </p:cNvPr>
          <p:cNvSpPr>
            <a:spLocks noGrp="1"/>
          </p:cNvSpPr>
          <p:nvPr>
            <p:ph type="title"/>
          </p:nvPr>
        </p:nvSpPr>
        <p:spPr>
          <a:xfrm>
            <a:off x="966744" y="959587"/>
            <a:ext cx="9076329" cy="10642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E79B3DE9-A495-4E75-819D-E0B2E5505072}"/>
              </a:ext>
            </a:extLst>
          </p:cNvPr>
          <p:cNvSpPr>
            <a:spLocks noGrp="1"/>
          </p:cNvSpPr>
          <p:nvPr>
            <p:ph type="body" idx="1"/>
          </p:nvPr>
        </p:nvSpPr>
        <p:spPr>
          <a:xfrm>
            <a:off x="966744" y="2248257"/>
            <a:ext cx="9076329" cy="36501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F02430AC-DB07-423B-A52A-0065639AFE68}"/>
              </a:ext>
            </a:extLst>
          </p:cNvPr>
          <p:cNvSpPr>
            <a:spLocks noGrp="1"/>
          </p:cNvSpPr>
          <p:nvPr>
            <p:ph type="dt" sz="half" idx="2"/>
          </p:nvPr>
        </p:nvSpPr>
        <p:spPr>
          <a:xfrm>
            <a:off x="8266975" y="6356350"/>
            <a:ext cx="2960914" cy="365125"/>
          </a:xfrm>
          <a:prstGeom prst="rect">
            <a:avLst/>
          </a:prstGeom>
        </p:spPr>
        <p:txBody>
          <a:bodyPr vert="horz" lIns="91440" tIns="45720" rIns="91440" bIns="45720" rtlCol="0" anchor="ctr"/>
          <a:lstStyle>
            <a:lvl1pPr algn="r">
              <a:defRPr sz="1000" i="0">
                <a:solidFill>
                  <a:schemeClr val="tx2">
                    <a:alpha val="85000"/>
                  </a:schemeClr>
                </a:solidFill>
              </a:defRPr>
            </a:lvl1pPr>
          </a:lstStyle>
          <a:p>
            <a:fld id="{11008460-8B2F-4AAA-A4E2-10730069204C}" type="datetimeFigureOut">
              <a:rPr lang="en-US" smtClean="0"/>
              <a:pPr/>
              <a:t>8/15/2024</a:t>
            </a:fld>
            <a:endParaRPr lang="en-US" dirty="0"/>
          </a:p>
        </p:txBody>
      </p:sp>
      <p:sp>
        <p:nvSpPr>
          <p:cNvPr id="5" name="Footer Placeholder 4">
            <a:extLst>
              <a:ext uri="{FF2B5EF4-FFF2-40B4-BE49-F238E27FC236}">
                <a16:creationId xmlns:a16="http://schemas.microsoft.com/office/drawing/2014/main" xmlns="" id="{485FAFC9-FA18-4C55-8C92-B17603CAEEDC}"/>
              </a:ext>
            </a:extLst>
          </p:cNvPr>
          <p:cNvSpPr>
            <a:spLocks noGrp="1"/>
          </p:cNvSpPr>
          <p:nvPr>
            <p:ph type="ftr" sz="quarter" idx="3"/>
          </p:nvPr>
        </p:nvSpPr>
        <p:spPr>
          <a:xfrm>
            <a:off x="966745" y="501128"/>
            <a:ext cx="3311342" cy="365125"/>
          </a:xfrm>
          <a:prstGeom prst="rect">
            <a:avLst/>
          </a:prstGeom>
        </p:spPr>
        <p:txBody>
          <a:bodyPr vert="horz" lIns="91440" tIns="45720" rIns="91440" bIns="45720" rtlCol="0" anchor="ctr"/>
          <a:lstStyle>
            <a:lvl1pPr algn="l">
              <a:defRPr sz="1000" i="0">
                <a:solidFill>
                  <a:schemeClr val="tx2">
                    <a:alpha val="85000"/>
                  </a:schemeClr>
                </a:solidFill>
              </a:defRPr>
            </a:lvl1pPr>
          </a:lstStyle>
          <a:p>
            <a:endParaRPr lang="en-US" dirty="0"/>
          </a:p>
        </p:txBody>
      </p:sp>
      <p:sp>
        <p:nvSpPr>
          <p:cNvPr id="6" name="Slide Number Placeholder 5">
            <a:extLst>
              <a:ext uri="{FF2B5EF4-FFF2-40B4-BE49-F238E27FC236}">
                <a16:creationId xmlns:a16="http://schemas.microsoft.com/office/drawing/2014/main" xmlns="" id="{67D5A493-61FB-4764-90B6-8CC218A781C9}"/>
              </a:ext>
            </a:extLst>
          </p:cNvPr>
          <p:cNvSpPr>
            <a:spLocks noGrp="1"/>
          </p:cNvSpPr>
          <p:nvPr>
            <p:ph type="sldNum" sz="quarter" idx="4"/>
          </p:nvPr>
        </p:nvSpPr>
        <p:spPr>
          <a:xfrm>
            <a:off x="11239498" y="6356350"/>
            <a:ext cx="515479" cy="365125"/>
          </a:xfrm>
          <a:prstGeom prst="rect">
            <a:avLst/>
          </a:prstGeom>
        </p:spPr>
        <p:txBody>
          <a:bodyPr vert="horz" lIns="91440" tIns="45720" rIns="91440" bIns="45720" rtlCol="0" anchor="ctr"/>
          <a:lstStyle>
            <a:lvl1pPr algn="r">
              <a:defRPr sz="1000" i="0">
                <a:solidFill>
                  <a:schemeClr val="tx2">
                    <a:alpha val="85000"/>
                  </a:schemeClr>
                </a:solidFill>
              </a:defRPr>
            </a:lvl1pPr>
          </a:lstStyle>
          <a:p>
            <a:fld id="{0946259B-8396-46CD-AD42-FDEDA89DA278}" type="slidenum">
              <a:rPr lang="en-US" smtClean="0"/>
              <a:pPr/>
              <a:t>‹#›</a:t>
            </a:fld>
            <a:endParaRPr lang="en-US" dirty="0"/>
          </a:p>
        </p:txBody>
      </p:sp>
    </p:spTree>
    <p:extLst>
      <p:ext uri="{BB962C8B-B14F-4D97-AF65-F5344CB8AC3E}">
        <p14:creationId xmlns:p14="http://schemas.microsoft.com/office/powerpoint/2010/main" xmlns="" val="40409407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SzPct val="150000"/>
        <a:buFont typeface="Goudy Old Style" panose="02020502050305020303" pitchFamily="18" charset="0"/>
        <a:buChar char="∙"/>
        <a:defRPr sz="2000" kern="1200">
          <a:solidFill>
            <a:schemeClr val="tx2"/>
          </a:solidFill>
          <a:latin typeface="+mn-lt"/>
          <a:ea typeface="+mn-ea"/>
          <a:cs typeface="+mn-cs"/>
        </a:defRPr>
      </a:lvl1pPr>
      <a:lvl2pPr marL="274320" indent="0" algn="l" defTabSz="914400" rtl="0" eaLnBrk="1" latinLnBrk="0" hangingPunct="1">
        <a:lnSpc>
          <a:spcPct val="110000"/>
        </a:lnSpc>
        <a:spcBef>
          <a:spcPts val="500"/>
        </a:spcBef>
        <a:buFontTx/>
        <a:buNone/>
        <a:defRPr sz="1800" kern="1200">
          <a:solidFill>
            <a:schemeClr val="tx2"/>
          </a:solidFill>
          <a:latin typeface="+mn-lt"/>
          <a:ea typeface="+mn-ea"/>
          <a:cs typeface="+mn-cs"/>
        </a:defRPr>
      </a:lvl2pPr>
      <a:lvl3pPr marL="548640" indent="-228600" algn="l" defTabSz="914400" rtl="0" eaLnBrk="1" latinLnBrk="0" hangingPunct="1">
        <a:lnSpc>
          <a:spcPct val="110000"/>
        </a:lnSpc>
        <a:spcBef>
          <a:spcPts val="500"/>
        </a:spcBef>
        <a:buSzPct val="150000"/>
        <a:buFont typeface="Goudy Old Style" panose="02020502050305020303" pitchFamily="18" charset="0"/>
        <a:buChar char="∙"/>
        <a:defRPr sz="1600" kern="1200">
          <a:solidFill>
            <a:schemeClr val="tx2"/>
          </a:solidFill>
          <a:latin typeface="+mn-lt"/>
          <a:ea typeface="+mn-ea"/>
          <a:cs typeface="+mn-cs"/>
        </a:defRPr>
      </a:lvl3pPr>
      <a:lvl4pPr marL="59436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4pPr>
      <a:lvl5pPr marL="822960" indent="-228600" algn="l" defTabSz="914400" rtl="0" eaLnBrk="1" latinLnBrk="0" hangingPunct="1">
        <a:lnSpc>
          <a:spcPct val="110000"/>
        </a:lnSpc>
        <a:spcBef>
          <a:spcPts val="500"/>
        </a:spcBef>
        <a:buSzPct val="150000"/>
        <a:buFont typeface="Goudy Old Style" panose="02020502050305020303" pitchFamily="18"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pPr/>
              <a:t>8/15/2024</a:t>
            </a:fld>
            <a:endParaRPr lang="en-US"/>
          </a:p>
        </p:txBody>
      </p:sp>
      <p:sp>
        <p:nvSpPr>
          <p:cNvPr id="5" name="Footer Placeholder 4">
            <a:extLst>
              <a:ext uri="{FF2B5EF4-FFF2-40B4-BE49-F238E27FC236}">
                <a16:creationId xmlns:a16="http://schemas.microsoft.com/office/drawing/2014/main" xmlns=""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pPr/>
              <a:t>‹#›</a:t>
            </a:fld>
            <a:endParaRPr lang="en-US"/>
          </a:p>
        </p:txBody>
      </p:sp>
    </p:spTree>
    <p:extLst>
      <p:ext uri="{BB962C8B-B14F-4D97-AF65-F5344CB8AC3E}">
        <p14:creationId xmlns:p14="http://schemas.microsoft.com/office/powerpoint/2010/main" xmlns="" val="8015815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F7ACD69-D2F4-4938-B590-C414049017E0}"/>
              </a:ext>
            </a:extLst>
          </p:cNvPr>
          <p:cNvSpPr>
            <a:spLocks noGrp="1"/>
          </p:cNvSpPr>
          <p:nvPr>
            <p:ph type="title"/>
          </p:nvPr>
        </p:nvSpPr>
        <p:spPr>
          <a:xfrm>
            <a:off x="1587710" y="455362"/>
            <a:ext cx="9486690" cy="155041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2E762BD4-BA0F-4CA4-BAE3-DF2B5087C045}"/>
              </a:ext>
            </a:extLst>
          </p:cNvPr>
          <p:cNvSpPr>
            <a:spLocks noGrp="1"/>
          </p:cNvSpPr>
          <p:nvPr>
            <p:ph type="body" idx="1"/>
          </p:nvPr>
        </p:nvSpPr>
        <p:spPr>
          <a:xfrm>
            <a:off x="1587710" y="2160016"/>
            <a:ext cx="9486690" cy="3926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E80B2FEE-249E-42F1-94D8-A8C0759EF471}"/>
              </a:ext>
            </a:extLst>
          </p:cNvPr>
          <p:cNvSpPr>
            <a:spLocks noGrp="1"/>
          </p:cNvSpPr>
          <p:nvPr>
            <p:ph type="dt" sz="half" idx="2"/>
          </p:nvPr>
        </p:nvSpPr>
        <p:spPr>
          <a:xfrm>
            <a:off x="8018632" y="6292850"/>
            <a:ext cx="3094278"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49AA12-8195-4182-A7AC-2E7E59DFBDAF}" type="datetimeFigureOut">
              <a:rPr lang="en-US" smtClean="0"/>
              <a:pPr/>
              <a:t>8/15/2024</a:t>
            </a:fld>
            <a:endParaRPr lang="en-US"/>
          </a:p>
        </p:txBody>
      </p:sp>
      <p:sp>
        <p:nvSpPr>
          <p:cNvPr id="5" name="Footer Placeholder 4">
            <a:extLst>
              <a:ext uri="{FF2B5EF4-FFF2-40B4-BE49-F238E27FC236}">
                <a16:creationId xmlns:a16="http://schemas.microsoft.com/office/drawing/2014/main" xmlns="" id="{8560C617-A890-4920-83B0-143C03349066}"/>
              </a:ext>
            </a:extLst>
          </p:cNvPr>
          <p:cNvSpPr>
            <a:spLocks noGrp="1"/>
          </p:cNvSpPr>
          <p:nvPr>
            <p:ph type="ftr" sz="quarter" idx="3"/>
          </p:nvPr>
        </p:nvSpPr>
        <p:spPr>
          <a:xfrm>
            <a:off x="1587711" y="6292850"/>
            <a:ext cx="41148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14F1B4F1-B06B-4BBE-BFFF-C0B386E2449E}"/>
              </a:ext>
            </a:extLst>
          </p:cNvPr>
          <p:cNvSpPr>
            <a:spLocks noGrp="1"/>
          </p:cNvSpPr>
          <p:nvPr>
            <p:ph type="sldNum" sz="quarter" idx="4"/>
          </p:nvPr>
        </p:nvSpPr>
        <p:spPr>
          <a:xfrm>
            <a:off x="11149574" y="6292850"/>
            <a:ext cx="813816"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DFC975-2FD7-44A5-9E78-ECBA46156075}" type="slidenum">
              <a:rPr lang="en-US" smtClean="0"/>
              <a:pPr/>
              <a:t>‹#›</a:t>
            </a:fld>
            <a:endParaRPr lang="en-US"/>
          </a:p>
        </p:txBody>
      </p:sp>
    </p:spTree>
    <p:extLst>
      <p:ext uri="{BB962C8B-B14F-4D97-AF65-F5344CB8AC3E}">
        <p14:creationId xmlns:p14="http://schemas.microsoft.com/office/powerpoint/2010/main" xmlns="" val="3311274957"/>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2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457200" indent="-228600" algn="l" defTabSz="914400" rtl="0" eaLnBrk="1" latinLnBrk="0" hangingPunct="1">
        <a:lnSpc>
          <a:spcPct val="110000"/>
        </a:lnSpc>
        <a:spcBef>
          <a:spcPts val="600"/>
        </a:spcBef>
        <a:buClr>
          <a:schemeClr val="accent1"/>
        </a:buClr>
        <a:buFont typeface="Arial" panose="020B0604020202020204" pitchFamily="34" charset="0"/>
        <a:buChar char="•"/>
        <a:defRPr sz="1900" kern="1200">
          <a:solidFill>
            <a:schemeClr val="tx1"/>
          </a:solidFill>
          <a:latin typeface="+mn-lt"/>
          <a:ea typeface="+mn-ea"/>
          <a:cs typeface="+mn-cs"/>
        </a:defRPr>
      </a:lvl2pPr>
      <a:lvl3pPr marL="685800" indent="-228600" algn="l" defTabSz="914400" rtl="0" eaLnBrk="1" latinLnBrk="0" hangingPunct="1">
        <a:lnSpc>
          <a:spcPct val="110000"/>
        </a:lnSpc>
        <a:spcBef>
          <a:spcPts val="600"/>
        </a:spcBef>
        <a:buClr>
          <a:schemeClr val="accent1"/>
        </a:buClr>
        <a:buFont typeface="Arial" panose="020B0604020202020204" pitchFamily="34" charset="0"/>
        <a:buChar char="•"/>
        <a:defRPr sz="1700" kern="1200">
          <a:solidFill>
            <a:schemeClr val="tx1"/>
          </a:solidFill>
          <a:latin typeface="+mn-lt"/>
          <a:ea typeface="+mn-ea"/>
          <a:cs typeface="+mn-cs"/>
        </a:defRPr>
      </a:lvl3pPr>
      <a:lvl4pPr marL="9144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4pPr>
      <a:lvl5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hyperlink" Target="https://vi.wikipedia.org/wiki/Vi%E1%BB%87t_Nam" TargetMode="External"/><Relationship Id="rId5" Type="http://schemas.openxmlformats.org/officeDocument/2006/relationships/hyperlink" Target="https://vi.wikipedia.org/wiki/Kh%E1%BA%A3o_c%E1%BB%95_h%E1%BB%8Dc" TargetMode="External"/><Relationship Id="rId4" Type="http://schemas.openxmlformats.org/officeDocument/2006/relationships/hyperlink" Target="https://vi.wikipedia.org/wiki/L%E1%BB%8Bch_s%E1%BB%A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xmlns="" id="{83FA766D-3260-4E0A-9E7F-A2C93DFF19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46518"/>
            <a:ext cx="4100079" cy="6194580"/>
          </a:xfrm>
          <a:custGeom>
            <a:avLst/>
            <a:gdLst>
              <a:gd name="connsiteX0" fmla="*/ 1002789 w 4100079"/>
              <a:gd name="connsiteY0" fmla="*/ 0 h 6194580"/>
              <a:gd name="connsiteX1" fmla="*/ 4100079 w 4100079"/>
              <a:gd name="connsiteY1" fmla="*/ 3097290 h 6194580"/>
              <a:gd name="connsiteX2" fmla="*/ 1002789 w 4100079"/>
              <a:gd name="connsiteY2" fmla="*/ 6194580 h 6194580"/>
              <a:gd name="connsiteX3" fmla="*/ 81750 w 4100079"/>
              <a:gd name="connsiteY3" fmla="*/ 6055332 h 6194580"/>
              <a:gd name="connsiteX4" fmla="*/ 0 w 4100079"/>
              <a:gd name="connsiteY4" fmla="*/ 6025411 h 6194580"/>
              <a:gd name="connsiteX5" fmla="*/ 0 w 4100079"/>
              <a:gd name="connsiteY5" fmla="*/ 169169 h 6194580"/>
              <a:gd name="connsiteX6" fmla="*/ 81750 w 4100079"/>
              <a:gd name="connsiteY6" fmla="*/ 139248 h 6194580"/>
              <a:gd name="connsiteX7" fmla="*/ 1002789 w 4100079"/>
              <a:gd name="connsiteY7" fmla="*/ 0 h 619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079" h="6194580">
                <a:moveTo>
                  <a:pt x="1002789" y="0"/>
                </a:moveTo>
                <a:cubicBezTo>
                  <a:pt x="2713375" y="0"/>
                  <a:pt x="4100079" y="1386704"/>
                  <a:pt x="4100079" y="3097290"/>
                </a:cubicBezTo>
                <a:cubicBezTo>
                  <a:pt x="4100079" y="4807876"/>
                  <a:pt x="2713375" y="6194580"/>
                  <a:pt x="1002789" y="6194580"/>
                </a:cubicBezTo>
                <a:cubicBezTo>
                  <a:pt x="682054" y="6194580"/>
                  <a:pt x="372706" y="6145829"/>
                  <a:pt x="81750" y="6055332"/>
                </a:cubicBezTo>
                <a:lnTo>
                  <a:pt x="0" y="6025411"/>
                </a:lnTo>
                <a:lnTo>
                  <a:pt x="0" y="169169"/>
                </a:lnTo>
                <a:lnTo>
                  <a:pt x="81750" y="139248"/>
                </a:lnTo>
                <a:cubicBezTo>
                  <a:pt x="372706" y="48751"/>
                  <a:pt x="682054" y="0"/>
                  <a:pt x="100278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DD198909-37D3-4978-9A1B-DF5B135CBA5D}"/>
              </a:ext>
            </a:extLst>
          </p:cNvPr>
          <p:cNvPicPr>
            <a:picLocks noChangeAspect="1"/>
          </p:cNvPicPr>
          <p:nvPr/>
        </p:nvPicPr>
        <p:blipFill rotWithShape="1">
          <a:blip r:embed="rId2"/>
          <a:srcRect l="19275" r="13168" b="-2"/>
          <a:stretch/>
        </p:blipFill>
        <p:spPr>
          <a:xfrm>
            <a:off x="20" y="413156"/>
            <a:ext cx="3933420" cy="5861304"/>
          </a:xfrm>
          <a:custGeom>
            <a:avLst/>
            <a:gdLst/>
            <a:ahLst/>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p:spPr>
      </p:pic>
      <p:sp>
        <p:nvSpPr>
          <p:cNvPr id="13" name="Freeform: Shape 12">
            <a:extLst>
              <a:ext uri="{FF2B5EF4-FFF2-40B4-BE49-F238E27FC236}">
                <a16:creationId xmlns:a16="http://schemas.microsoft.com/office/drawing/2014/main" xmlns="" id="{CB435A06-5FFD-4CF8-BE06-3796EC4200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53543" y="0"/>
            <a:ext cx="3566160" cy="3159748"/>
          </a:xfrm>
          <a:custGeom>
            <a:avLst/>
            <a:gdLst>
              <a:gd name="connsiteX0" fmla="*/ 649888 w 3566160"/>
              <a:gd name="connsiteY0" fmla="*/ 0 h 3159748"/>
              <a:gd name="connsiteX1" fmla="*/ 2916273 w 3566160"/>
              <a:gd name="connsiteY1" fmla="*/ 0 h 3159748"/>
              <a:gd name="connsiteX2" fmla="*/ 2917285 w 3566160"/>
              <a:gd name="connsiteY2" fmla="*/ 757 h 3159748"/>
              <a:gd name="connsiteX3" fmla="*/ 3566160 w 3566160"/>
              <a:gd name="connsiteY3" fmla="*/ 1376668 h 3159748"/>
              <a:gd name="connsiteX4" fmla="*/ 1783080 w 3566160"/>
              <a:gd name="connsiteY4" fmla="*/ 3159748 h 3159748"/>
              <a:gd name="connsiteX5" fmla="*/ 0 w 3566160"/>
              <a:gd name="connsiteY5" fmla="*/ 1376668 h 3159748"/>
              <a:gd name="connsiteX6" fmla="*/ 648876 w 3566160"/>
              <a:gd name="connsiteY6" fmla="*/ 757 h 315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160" h="3159748">
                <a:moveTo>
                  <a:pt x="649888" y="0"/>
                </a:moveTo>
                <a:lnTo>
                  <a:pt x="2916273" y="0"/>
                </a:lnTo>
                <a:lnTo>
                  <a:pt x="2917285" y="757"/>
                </a:lnTo>
                <a:cubicBezTo>
                  <a:pt x="3313569" y="327800"/>
                  <a:pt x="3566160" y="822736"/>
                  <a:pt x="3566160" y="1376668"/>
                </a:cubicBezTo>
                <a:cubicBezTo>
                  <a:pt x="3566160" y="2361436"/>
                  <a:pt x="2767848" y="3159748"/>
                  <a:pt x="1783080" y="3159748"/>
                </a:cubicBezTo>
                <a:cubicBezTo>
                  <a:pt x="798312" y="3159748"/>
                  <a:pt x="0" y="2361436"/>
                  <a:pt x="0" y="1376668"/>
                </a:cubicBezTo>
                <a:cubicBezTo>
                  <a:pt x="0" y="822736"/>
                  <a:pt x="252591" y="327800"/>
                  <a:pt x="648876" y="7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2E39F8D4-D7CC-43AB-A5F5-502C246364BB}"/>
              </a:ext>
            </a:extLst>
          </p:cNvPr>
          <p:cNvPicPr>
            <a:picLocks noChangeAspect="1"/>
          </p:cNvPicPr>
          <p:nvPr/>
        </p:nvPicPr>
        <p:blipFill rotWithShape="1">
          <a:blip r:embed="rId3"/>
          <a:srcRect t="305" r="4" b="4"/>
          <a:stretch/>
        </p:blipFill>
        <p:spPr>
          <a:xfrm>
            <a:off x="4518135" y="10"/>
            <a:ext cx="3236976" cy="2995146"/>
          </a:xfrm>
          <a:custGeom>
            <a:avLst/>
            <a:gdLst/>
            <a:ahLst/>
            <a:cxnLst/>
            <a:rect l="l" t="t" r="r" b="b"/>
            <a:pathLst>
              <a:path w="3236976" h="2995156">
                <a:moveTo>
                  <a:pt x="770517" y="0"/>
                </a:moveTo>
                <a:lnTo>
                  <a:pt x="2466460" y="0"/>
                </a:lnTo>
                <a:lnTo>
                  <a:pt x="2523400" y="34592"/>
                </a:lnTo>
                <a:cubicBezTo>
                  <a:pt x="2953921" y="325446"/>
                  <a:pt x="3236976" y="818002"/>
                  <a:pt x="3236976" y="1376668"/>
                </a:cubicBezTo>
                <a:cubicBezTo>
                  <a:pt x="3236976" y="2270534"/>
                  <a:pt x="2512354" y="2995156"/>
                  <a:pt x="1618488" y="2995156"/>
                </a:cubicBezTo>
                <a:cubicBezTo>
                  <a:pt x="724622" y="2995156"/>
                  <a:pt x="0" y="2270534"/>
                  <a:pt x="0" y="1376668"/>
                </a:cubicBezTo>
                <a:cubicBezTo>
                  <a:pt x="0" y="818002"/>
                  <a:pt x="283056" y="325446"/>
                  <a:pt x="713576" y="34592"/>
                </a:cubicBezTo>
                <a:close/>
              </a:path>
            </a:pathLst>
          </a:custGeom>
        </p:spPr>
      </p:pic>
      <p:sp>
        <p:nvSpPr>
          <p:cNvPr id="15" name="Freeform: Shape 14">
            <a:extLst>
              <a:ext uri="{FF2B5EF4-FFF2-40B4-BE49-F238E27FC236}">
                <a16:creationId xmlns:a16="http://schemas.microsoft.com/office/drawing/2014/main" xmlns="" id="{5E10DA6E-C3FF-4539-BF84-4775BB7EC4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804396" y="2042"/>
            <a:ext cx="3387604" cy="4183848"/>
          </a:xfrm>
          <a:custGeom>
            <a:avLst/>
            <a:gdLst>
              <a:gd name="connsiteX0" fmla="*/ 420128 w 3387604"/>
              <a:gd name="connsiteY0" fmla="*/ 0 h 4183848"/>
              <a:gd name="connsiteX1" fmla="*/ 3387604 w 3387604"/>
              <a:gd name="connsiteY1" fmla="*/ 0 h 4183848"/>
              <a:gd name="connsiteX2" fmla="*/ 3387604 w 3387604"/>
              <a:gd name="connsiteY2" fmla="*/ 4101530 h 4183848"/>
              <a:gd name="connsiteX3" fmla="*/ 3283372 w 3387604"/>
              <a:gd name="connsiteY3" fmla="*/ 4128330 h 4183848"/>
              <a:gd name="connsiteX4" fmla="*/ 2732648 w 3387604"/>
              <a:gd name="connsiteY4" fmla="*/ 4183848 h 4183848"/>
              <a:gd name="connsiteX5" fmla="*/ 0 w 3387604"/>
              <a:gd name="connsiteY5" fmla="*/ 1451200 h 4183848"/>
              <a:gd name="connsiteX6" fmla="*/ 329816 w 3387604"/>
              <a:gd name="connsiteY6" fmla="*/ 148658 h 418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7604" h="4183848">
                <a:moveTo>
                  <a:pt x="420128" y="0"/>
                </a:moveTo>
                <a:lnTo>
                  <a:pt x="3387604" y="0"/>
                </a:lnTo>
                <a:lnTo>
                  <a:pt x="3387604" y="4101530"/>
                </a:lnTo>
                <a:lnTo>
                  <a:pt x="3283372" y="4128330"/>
                </a:lnTo>
                <a:cubicBezTo>
                  <a:pt x="3105483" y="4164732"/>
                  <a:pt x="2921298" y="4183848"/>
                  <a:pt x="2732648" y="4183848"/>
                </a:cubicBezTo>
                <a:cubicBezTo>
                  <a:pt x="1223448" y="4183848"/>
                  <a:pt x="0" y="2960400"/>
                  <a:pt x="0" y="1451200"/>
                </a:cubicBezTo>
                <a:cubicBezTo>
                  <a:pt x="0" y="979575"/>
                  <a:pt x="119477" y="535856"/>
                  <a:pt x="329816" y="14865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18631BAF-D701-4E4E-BFC0-6044F137FE08}"/>
              </a:ext>
            </a:extLst>
          </p:cNvPr>
          <p:cNvPicPr>
            <a:picLocks noChangeAspect="1"/>
          </p:cNvPicPr>
          <p:nvPr/>
        </p:nvPicPr>
        <p:blipFill rotWithShape="1">
          <a:blip r:embed="rId4"/>
          <a:srcRect r="18988" b="3"/>
          <a:stretch/>
        </p:blipFill>
        <p:spPr>
          <a:xfrm>
            <a:off x="8967592" y="2042"/>
            <a:ext cx="3224421" cy="4020664"/>
          </a:xfrm>
          <a:custGeom>
            <a:avLst/>
            <a:gdLst/>
            <a:ahLst/>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p:spPr>
      </p:pic>
      <p:sp>
        <p:nvSpPr>
          <p:cNvPr id="12" name="TextBox 11">
            <a:extLst>
              <a:ext uri="{FF2B5EF4-FFF2-40B4-BE49-F238E27FC236}">
                <a16:creationId xmlns:a16="http://schemas.microsoft.com/office/drawing/2014/main" xmlns="" id="{7FD8B117-2D87-459E-9DA8-53873BA35AED}"/>
              </a:ext>
            </a:extLst>
          </p:cNvPr>
          <p:cNvSpPr txBox="1"/>
          <p:nvPr/>
        </p:nvSpPr>
        <p:spPr>
          <a:xfrm>
            <a:off x="3998697" y="4585940"/>
            <a:ext cx="7743824" cy="923330"/>
          </a:xfrm>
          <a:prstGeom prst="rect">
            <a:avLst/>
          </a:prstGeom>
          <a:noFill/>
        </p:spPr>
        <p:txBody>
          <a:bodyPr wrap="square">
            <a:spAutoFit/>
          </a:bodyPr>
          <a:lstStyle/>
          <a:p>
            <a:r>
              <a:rPr lang="en-US" sz="5400" b="1" dirty="0">
                <a:effectLst/>
                <a:latin typeface="Times New Roman" panose="02020603050405020304" pitchFamily="18" charset="0"/>
                <a:ea typeface="Times New Roman" panose="02020603050405020304" pitchFamily="18" charset="0"/>
              </a:rPr>
              <a:t>VĂN BẢN THÔNG TIN</a:t>
            </a:r>
            <a:endParaRPr lang="en-US" sz="5400" dirty="0"/>
          </a:p>
        </p:txBody>
      </p:sp>
      <p:sp>
        <p:nvSpPr>
          <p:cNvPr id="8" name="Rectangle 7">
            <a:extLst>
              <a:ext uri="{FF2B5EF4-FFF2-40B4-BE49-F238E27FC236}">
                <a16:creationId xmlns:a16="http://schemas.microsoft.com/office/drawing/2014/main" xmlns="" id="{54A229D9-4DCD-4AED-A671-67F7D4C267D4}"/>
              </a:ext>
            </a:extLst>
          </p:cNvPr>
          <p:cNvSpPr/>
          <p:nvPr/>
        </p:nvSpPr>
        <p:spPr>
          <a:xfrm>
            <a:off x="6915938" y="3724225"/>
            <a:ext cx="1678345"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BÀI 4</a:t>
            </a:r>
          </a:p>
        </p:txBody>
      </p:sp>
      <p:sp>
        <p:nvSpPr>
          <p:cNvPr id="14" name="TextBox 13">
            <a:extLst>
              <a:ext uri="{FF2B5EF4-FFF2-40B4-BE49-F238E27FC236}">
                <a16:creationId xmlns:a16="http://schemas.microsoft.com/office/drawing/2014/main" xmlns="" id="{9EB88354-F83A-4E0E-A76E-CBE79B6E3C0F}"/>
              </a:ext>
            </a:extLst>
          </p:cNvPr>
          <p:cNvSpPr txBox="1"/>
          <p:nvPr/>
        </p:nvSpPr>
        <p:spPr>
          <a:xfrm>
            <a:off x="3998697" y="4637952"/>
            <a:ext cx="7743824" cy="923330"/>
          </a:xfrm>
          <a:prstGeom prst="rect">
            <a:avLst/>
          </a:prstGeom>
          <a:noFill/>
        </p:spPr>
        <p:txBody>
          <a:bodyPr wrap="square">
            <a:spAutoFit/>
          </a:bodyPr>
          <a:lstStyle/>
          <a:p>
            <a:r>
              <a:rPr lang="en-US" sz="5400" b="1" dirty="0">
                <a:solidFill>
                  <a:srgbClr val="00B0F0"/>
                </a:solidFill>
                <a:effectLst/>
                <a:latin typeface="Times New Roman" panose="02020603050405020304" pitchFamily="18" charset="0"/>
                <a:ea typeface="Times New Roman" panose="02020603050405020304" pitchFamily="18" charset="0"/>
              </a:rPr>
              <a:t>VĂN BẢN THÔNG TIN</a:t>
            </a:r>
            <a:endParaRPr lang="en-US" sz="5400" dirty="0">
              <a:solidFill>
                <a:srgbClr val="00B0F0"/>
              </a:solidFill>
            </a:endParaRPr>
          </a:p>
        </p:txBody>
      </p:sp>
    </p:spTree>
    <p:extLst>
      <p:ext uri="{BB962C8B-B14F-4D97-AF65-F5344CB8AC3E}">
        <p14:creationId xmlns:p14="http://schemas.microsoft.com/office/powerpoint/2010/main" xmlns="" val="533838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49289DD-23F7-4A52-A6A0-A5DA2071BF72}"/>
              </a:ext>
            </a:extLst>
          </p:cNvPr>
          <p:cNvSpPr txBox="1"/>
          <p:nvPr/>
        </p:nvSpPr>
        <p:spPr>
          <a:xfrm>
            <a:off x="666750" y="305236"/>
            <a:ext cx="10858500" cy="548099"/>
          </a:xfrm>
          <a:prstGeom prst="rect">
            <a:avLst/>
          </a:prstGeom>
          <a:noFill/>
        </p:spPr>
        <p:txBody>
          <a:bodyPr wrap="square">
            <a:spAutoFit/>
          </a:bodyPr>
          <a:lstStyle/>
          <a:p>
            <a:pPr>
              <a:lnSpc>
                <a:spcPct val="115000"/>
              </a:lnSpc>
              <a:spcBef>
                <a:spcPts val="600"/>
              </a:spcBef>
              <a:spcAft>
                <a:spcPts val="600"/>
              </a:spcAft>
            </a:pPr>
            <a:r>
              <a:rPr lang="en-US" sz="2800" b="1" dirty="0">
                <a:solidFill>
                  <a:srgbClr val="000000"/>
                </a:solidFill>
                <a:effectLst/>
                <a:latin typeface="Times New Roman" panose="02020603050405020304" pitchFamily="18" charset="0"/>
                <a:ea typeface="Times New Roman" panose="02020603050405020304" pitchFamily="18" charset="0"/>
              </a:rPr>
              <a:t>1.4. </a:t>
            </a:r>
            <a:r>
              <a:rPr lang="en-US" sz="2800" b="1" dirty="0" err="1">
                <a:solidFill>
                  <a:srgbClr val="000000"/>
                </a:solidFill>
                <a:effectLst/>
                <a:latin typeface="Times New Roman" panose="02020603050405020304" pitchFamily="18" charset="0"/>
                <a:ea typeface="Times New Roman" panose="02020603050405020304" pitchFamily="18" charset="0"/>
              </a:rPr>
              <a:t>Văn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bản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thông</a:t>
            </a:r>
            <a:r>
              <a:rPr lang="en-US" sz="2800" b="1" dirty="0">
                <a:solidFill>
                  <a:srgbClr val="000000"/>
                </a:solidFill>
                <a:effectLst/>
                <a:latin typeface="Times New Roman" panose="02020603050405020304" pitchFamily="18" charset="0"/>
                <a:ea typeface="Times New Roman" panose="02020603050405020304" pitchFamily="18" charset="0"/>
              </a:rPr>
              <a:t> tin </a:t>
            </a:r>
            <a:r>
              <a:rPr lang="en-US" sz="2800" b="1" dirty="0" err="1">
                <a:solidFill>
                  <a:srgbClr val="000000"/>
                </a:solidFill>
                <a:effectLst/>
                <a:latin typeface="Times New Roman" panose="02020603050405020304" pitchFamily="18" charset="0"/>
                <a:ea typeface="Times New Roman" panose="02020603050405020304" pitchFamily="18" charset="0"/>
              </a:rPr>
              <a:t>tổng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hợp</a:t>
            </a:r>
            <a:endParaRPr lang="en-US" sz="2800" dirty="0">
              <a:effectLst/>
              <a:latin typeface="Times New Roman" panose="02020603050405020304" pitchFamily="18" charset="0"/>
              <a:ea typeface="Times New Roman" panose="02020603050405020304" pitchFamily="18" charset="0"/>
            </a:endParaRPr>
          </a:p>
        </p:txBody>
      </p:sp>
      <p:grpSp>
        <p:nvGrpSpPr>
          <p:cNvPr id="42" name="Group 41">
            <a:extLst>
              <a:ext uri="{FF2B5EF4-FFF2-40B4-BE49-F238E27FC236}">
                <a16:creationId xmlns:a16="http://schemas.microsoft.com/office/drawing/2014/main" xmlns="" id="{DF39170D-02A8-4E88-94A1-BC72B6F632C7}"/>
              </a:ext>
            </a:extLst>
          </p:cNvPr>
          <p:cNvGrpSpPr/>
          <p:nvPr/>
        </p:nvGrpSpPr>
        <p:grpSpPr>
          <a:xfrm>
            <a:off x="1664691" y="1130300"/>
            <a:ext cx="4029075" cy="5193076"/>
            <a:chOff x="1730772" y="1462514"/>
            <a:chExt cx="4029075" cy="5193076"/>
          </a:xfrm>
        </p:grpSpPr>
        <p:grpSp>
          <p:nvGrpSpPr>
            <p:cNvPr id="36" name="Group 35">
              <a:extLst>
                <a:ext uri="{FF2B5EF4-FFF2-40B4-BE49-F238E27FC236}">
                  <a16:creationId xmlns:a16="http://schemas.microsoft.com/office/drawing/2014/main" xmlns="" id="{FD73A44F-8251-4396-A59D-3B467F287F14}"/>
                </a:ext>
              </a:extLst>
            </p:cNvPr>
            <p:cNvGrpSpPr/>
            <p:nvPr/>
          </p:nvGrpSpPr>
          <p:grpSpPr>
            <a:xfrm>
              <a:off x="1730772" y="1462514"/>
              <a:ext cx="4029075" cy="5193076"/>
              <a:chOff x="1730772" y="1462514"/>
              <a:chExt cx="4029075" cy="5193076"/>
            </a:xfrm>
          </p:grpSpPr>
          <p:grpSp>
            <p:nvGrpSpPr>
              <p:cNvPr id="11" name="Group 10">
                <a:extLst>
                  <a:ext uri="{FF2B5EF4-FFF2-40B4-BE49-F238E27FC236}">
                    <a16:creationId xmlns:a16="http://schemas.microsoft.com/office/drawing/2014/main" xmlns="" id="{D23A5C45-9D90-46BD-81BB-7ECB33DAC129}"/>
                  </a:ext>
                </a:extLst>
              </p:cNvPr>
              <p:cNvGrpSpPr/>
              <p:nvPr/>
            </p:nvGrpSpPr>
            <p:grpSpPr>
              <a:xfrm>
                <a:off x="1730772" y="1631156"/>
                <a:ext cx="4029075" cy="5024434"/>
                <a:chOff x="1643063" y="1528763"/>
                <a:chExt cx="4029075" cy="5024434"/>
              </a:xfrm>
            </p:grpSpPr>
            <p:sp>
              <p:nvSpPr>
                <p:cNvPr id="15" name="Flowchart: Off-page Connector 14">
                  <a:extLst>
                    <a:ext uri="{FF2B5EF4-FFF2-40B4-BE49-F238E27FC236}">
                      <a16:creationId xmlns:a16="http://schemas.microsoft.com/office/drawing/2014/main" xmlns="" id="{1907AD78-4C0F-495B-A6CE-93F6F7FF063E}"/>
                    </a:ext>
                  </a:extLst>
                </p:cNvPr>
                <p:cNvSpPr/>
                <p:nvPr/>
              </p:nvSpPr>
              <p:spPr>
                <a:xfrm>
                  <a:off x="1643063" y="1528763"/>
                  <a:ext cx="4029075" cy="4957762"/>
                </a:xfrm>
                <a:prstGeom prst="flowChartOffpageConnector">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Off-page Connector 15">
                  <a:extLst>
                    <a:ext uri="{FF2B5EF4-FFF2-40B4-BE49-F238E27FC236}">
                      <a16:creationId xmlns:a16="http://schemas.microsoft.com/office/drawing/2014/main" xmlns="" id="{D1398411-8162-44AF-9AAD-B292C5365729}"/>
                    </a:ext>
                  </a:extLst>
                </p:cNvPr>
                <p:cNvSpPr/>
                <p:nvPr/>
              </p:nvSpPr>
              <p:spPr>
                <a:xfrm>
                  <a:off x="1709735" y="1595435"/>
                  <a:ext cx="3876675" cy="4957762"/>
                </a:xfrm>
                <a:prstGeom prst="flowChartOffpageConnector">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xmlns="" id="{9B3B86B9-4CF1-47EC-B154-0E5D63AADD48}"/>
                  </a:ext>
                </a:extLst>
              </p:cNvPr>
              <p:cNvGrpSpPr/>
              <p:nvPr/>
            </p:nvGrpSpPr>
            <p:grpSpPr>
              <a:xfrm>
                <a:off x="3337715" y="1462514"/>
                <a:ext cx="812408" cy="375380"/>
                <a:chOff x="2830909" y="1291496"/>
                <a:chExt cx="1197135" cy="612648"/>
              </a:xfrm>
              <a:solidFill>
                <a:schemeClr val="accent4">
                  <a:lumMod val="60000"/>
                  <a:lumOff val="40000"/>
                </a:schemeClr>
              </a:solidFill>
            </p:grpSpPr>
            <p:sp>
              <p:nvSpPr>
                <p:cNvPr id="30" name="Flowchart: Decision 29">
                  <a:extLst>
                    <a:ext uri="{FF2B5EF4-FFF2-40B4-BE49-F238E27FC236}">
                      <a16:creationId xmlns:a16="http://schemas.microsoft.com/office/drawing/2014/main" xmlns="" id="{3F86B996-76B4-4945-BA17-CA8D27BD0D63}"/>
                    </a:ext>
                  </a:extLst>
                </p:cNvPr>
                <p:cNvSpPr/>
                <p:nvPr/>
              </p:nvSpPr>
              <p:spPr>
                <a:xfrm>
                  <a:off x="2830909" y="1291496"/>
                  <a:ext cx="914400" cy="612648"/>
                </a:xfrm>
                <a:prstGeom prst="flowChartDecision">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ircle: Hollow 30">
                  <a:extLst>
                    <a:ext uri="{FF2B5EF4-FFF2-40B4-BE49-F238E27FC236}">
                      <a16:creationId xmlns:a16="http://schemas.microsoft.com/office/drawing/2014/main" xmlns="" id="{BD44F472-F305-4432-9198-283FC34C6718}"/>
                    </a:ext>
                  </a:extLst>
                </p:cNvPr>
                <p:cNvSpPr/>
                <p:nvPr/>
              </p:nvSpPr>
              <p:spPr>
                <a:xfrm>
                  <a:off x="3456543" y="1325925"/>
                  <a:ext cx="571501" cy="539019"/>
                </a:xfrm>
                <a:prstGeom prst="donu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39" name="TextBox 38">
              <a:extLst>
                <a:ext uri="{FF2B5EF4-FFF2-40B4-BE49-F238E27FC236}">
                  <a16:creationId xmlns:a16="http://schemas.microsoft.com/office/drawing/2014/main" xmlns="" id="{4F888C8C-87A2-405F-B83D-83402C542DC1}"/>
                </a:ext>
              </a:extLst>
            </p:cNvPr>
            <p:cNvSpPr txBox="1"/>
            <p:nvPr/>
          </p:nvSpPr>
          <p:spPr>
            <a:xfrm>
              <a:off x="2012268" y="1746976"/>
              <a:ext cx="3500038" cy="4524315"/>
            </a:xfrm>
            <a:prstGeom prst="rect">
              <a:avLst/>
            </a:prstGeom>
            <a:noFill/>
          </p:spPr>
          <p:txBody>
            <a:bodyPr wrap="square">
              <a:spAutoFit/>
            </a:bodyPr>
            <a:lstStyle/>
            <a:p>
              <a:pPr algn="ctr"/>
              <a:r>
                <a:rPr lang="en-US" sz="3200" dirty="0" err="1">
                  <a:solidFill>
                    <a:srgbClr val="000000"/>
                  </a:solidFill>
                  <a:effectLst/>
                  <a:latin typeface="Times New Roman" panose="02020603050405020304" pitchFamily="18" charset="0"/>
                  <a:ea typeface="Times New Roman" panose="02020603050405020304" pitchFamily="18" charset="0"/>
                </a:rPr>
                <a:t>Văn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bản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thông</a:t>
              </a:r>
              <a:r>
                <a:rPr lang="en-US" sz="3200" dirty="0">
                  <a:solidFill>
                    <a:srgbClr val="000000"/>
                  </a:solidFill>
                  <a:effectLst/>
                  <a:latin typeface="Times New Roman" panose="02020603050405020304" pitchFamily="18" charset="0"/>
                  <a:ea typeface="Times New Roman" panose="02020603050405020304" pitchFamily="18" charset="0"/>
                </a:rPr>
                <a:t> tin </a:t>
              </a:r>
              <a:r>
                <a:rPr lang="en-US" sz="3200" dirty="0" err="1">
                  <a:solidFill>
                    <a:srgbClr val="000000"/>
                  </a:solidFill>
                  <a:effectLst/>
                  <a:latin typeface="Times New Roman" panose="02020603050405020304" pitchFamily="18" charset="0"/>
                  <a:ea typeface="Times New Roman" panose="02020603050405020304" pitchFamily="18" charset="0"/>
                </a:rPr>
                <a:t>tổng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hợp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loại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bản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đó</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viết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sử</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dụng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phương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thức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thuyết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minh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kết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hợp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với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một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hoặc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nhiều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phương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thức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biểu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đạt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khác</a:t>
              </a:r>
              <a:r>
                <a:rPr lang="en-US" sz="3200" dirty="0">
                  <a:solidFill>
                    <a:srgbClr val="000000"/>
                  </a:solidFill>
                  <a:effectLst/>
                  <a:latin typeface="Times New Roman" panose="02020603050405020304" pitchFamily="18" charset="0"/>
                  <a:ea typeface="Times New Roman" panose="02020603050405020304" pitchFamily="18" charset="0"/>
                </a:rPr>
                <a:t> </a:t>
              </a:r>
              <a:endParaRPr lang="en-US" sz="3200" dirty="0"/>
            </a:p>
          </p:txBody>
        </p:sp>
      </p:grpSp>
      <p:grpSp>
        <p:nvGrpSpPr>
          <p:cNvPr id="43" name="Group 42">
            <a:extLst>
              <a:ext uri="{FF2B5EF4-FFF2-40B4-BE49-F238E27FC236}">
                <a16:creationId xmlns:a16="http://schemas.microsoft.com/office/drawing/2014/main" xmlns="" id="{A3FF268D-F730-44E4-AD28-513BAB060F13}"/>
              </a:ext>
            </a:extLst>
          </p:cNvPr>
          <p:cNvGrpSpPr/>
          <p:nvPr/>
        </p:nvGrpSpPr>
        <p:grpSpPr>
          <a:xfrm>
            <a:off x="6485534" y="1130300"/>
            <a:ext cx="4029075" cy="5173599"/>
            <a:chOff x="6480176" y="1379598"/>
            <a:chExt cx="4029075" cy="5173599"/>
          </a:xfrm>
        </p:grpSpPr>
        <p:grpSp>
          <p:nvGrpSpPr>
            <p:cNvPr id="37" name="Group 36">
              <a:extLst>
                <a:ext uri="{FF2B5EF4-FFF2-40B4-BE49-F238E27FC236}">
                  <a16:creationId xmlns:a16="http://schemas.microsoft.com/office/drawing/2014/main" xmlns="" id="{86C32AAC-277E-4A98-B2AB-94E9B4629520}"/>
                </a:ext>
              </a:extLst>
            </p:cNvPr>
            <p:cNvGrpSpPr/>
            <p:nvPr/>
          </p:nvGrpSpPr>
          <p:grpSpPr>
            <a:xfrm>
              <a:off x="6480176" y="1379598"/>
              <a:ext cx="4029075" cy="5173599"/>
              <a:chOff x="6480176" y="1379598"/>
              <a:chExt cx="4029075" cy="5173599"/>
            </a:xfrm>
          </p:grpSpPr>
          <p:grpSp>
            <p:nvGrpSpPr>
              <p:cNvPr id="24" name="Group 23">
                <a:extLst>
                  <a:ext uri="{FF2B5EF4-FFF2-40B4-BE49-F238E27FC236}">
                    <a16:creationId xmlns:a16="http://schemas.microsoft.com/office/drawing/2014/main" xmlns="" id="{FDB691DE-0272-4D39-A81F-479CB941141F}"/>
                  </a:ext>
                </a:extLst>
              </p:cNvPr>
              <p:cNvGrpSpPr/>
              <p:nvPr/>
            </p:nvGrpSpPr>
            <p:grpSpPr>
              <a:xfrm>
                <a:off x="6480176" y="1528763"/>
                <a:ext cx="4029075" cy="5024434"/>
                <a:chOff x="1643063" y="1528763"/>
                <a:chExt cx="4029075" cy="5024434"/>
              </a:xfrm>
            </p:grpSpPr>
            <p:sp>
              <p:nvSpPr>
                <p:cNvPr id="28" name="Flowchart: Off-page Connector 27">
                  <a:extLst>
                    <a:ext uri="{FF2B5EF4-FFF2-40B4-BE49-F238E27FC236}">
                      <a16:creationId xmlns:a16="http://schemas.microsoft.com/office/drawing/2014/main" xmlns="" id="{61F5ED66-8D40-4C9E-BDE6-F893F21BB197}"/>
                    </a:ext>
                  </a:extLst>
                </p:cNvPr>
                <p:cNvSpPr/>
                <p:nvPr/>
              </p:nvSpPr>
              <p:spPr>
                <a:xfrm>
                  <a:off x="1643063" y="1528763"/>
                  <a:ext cx="4029075" cy="4957762"/>
                </a:xfrm>
                <a:prstGeom prst="flowChartOffpageConnector">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Off-page Connector 28">
                  <a:extLst>
                    <a:ext uri="{FF2B5EF4-FFF2-40B4-BE49-F238E27FC236}">
                      <a16:creationId xmlns:a16="http://schemas.microsoft.com/office/drawing/2014/main" xmlns="" id="{45202323-D0DF-43B8-AE69-FBC76C3BA719}"/>
                    </a:ext>
                  </a:extLst>
                </p:cNvPr>
                <p:cNvSpPr/>
                <p:nvPr/>
              </p:nvSpPr>
              <p:spPr>
                <a:xfrm>
                  <a:off x="1709735" y="1595435"/>
                  <a:ext cx="3876675" cy="4957762"/>
                </a:xfrm>
                <a:prstGeom prst="flowChartOffpageConnector">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xmlns="" id="{BFCACAF4-86BA-4566-8CBA-686F5721DE7B}"/>
                  </a:ext>
                </a:extLst>
              </p:cNvPr>
              <p:cNvGrpSpPr/>
              <p:nvPr/>
            </p:nvGrpSpPr>
            <p:grpSpPr>
              <a:xfrm>
                <a:off x="8139510" y="1379598"/>
                <a:ext cx="812408" cy="375380"/>
                <a:chOff x="2830909" y="1291496"/>
                <a:chExt cx="1197135" cy="612648"/>
              </a:xfrm>
              <a:solidFill>
                <a:schemeClr val="accent4">
                  <a:lumMod val="60000"/>
                  <a:lumOff val="40000"/>
                </a:schemeClr>
              </a:solidFill>
            </p:grpSpPr>
            <p:sp>
              <p:nvSpPr>
                <p:cNvPr id="34" name="Flowchart: Decision 33">
                  <a:extLst>
                    <a:ext uri="{FF2B5EF4-FFF2-40B4-BE49-F238E27FC236}">
                      <a16:creationId xmlns:a16="http://schemas.microsoft.com/office/drawing/2014/main" xmlns="" id="{49C2512E-866E-421E-B015-CF20BF72AB60}"/>
                    </a:ext>
                  </a:extLst>
                </p:cNvPr>
                <p:cNvSpPr/>
                <p:nvPr/>
              </p:nvSpPr>
              <p:spPr>
                <a:xfrm>
                  <a:off x="2830909" y="1291496"/>
                  <a:ext cx="914400" cy="612648"/>
                </a:xfrm>
                <a:prstGeom prst="flowChartDecision">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ircle: Hollow 34">
                  <a:extLst>
                    <a:ext uri="{FF2B5EF4-FFF2-40B4-BE49-F238E27FC236}">
                      <a16:creationId xmlns:a16="http://schemas.microsoft.com/office/drawing/2014/main" xmlns="" id="{6A67F370-C346-43AD-8961-67952B769000}"/>
                    </a:ext>
                  </a:extLst>
                </p:cNvPr>
                <p:cNvSpPr/>
                <p:nvPr/>
              </p:nvSpPr>
              <p:spPr>
                <a:xfrm>
                  <a:off x="3456543" y="1325925"/>
                  <a:ext cx="571501" cy="539019"/>
                </a:xfrm>
                <a:prstGeom prst="donu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41" name="TextBox 40">
              <a:extLst>
                <a:ext uri="{FF2B5EF4-FFF2-40B4-BE49-F238E27FC236}">
                  <a16:creationId xmlns:a16="http://schemas.microsoft.com/office/drawing/2014/main" xmlns="" id="{FD4A3FBC-97C0-46B7-BFC8-F6F62E5AF911}"/>
                </a:ext>
              </a:extLst>
            </p:cNvPr>
            <p:cNvSpPr txBox="1"/>
            <p:nvPr/>
          </p:nvSpPr>
          <p:spPr>
            <a:xfrm>
              <a:off x="6890263" y="1904143"/>
              <a:ext cx="3347638" cy="3970318"/>
            </a:xfrm>
            <a:prstGeom prst="rect">
              <a:avLst/>
            </a:prstGeom>
            <a:noFill/>
          </p:spPr>
          <p:txBody>
            <a:bodyPr wrap="square">
              <a:spAutoFit/>
            </a:bodyPr>
            <a:lstStyle/>
            <a:p>
              <a:pPr algn="ctr"/>
              <a:r>
                <a:rPr lang="en-US" sz="3600" dirty="0" err="1">
                  <a:solidFill>
                    <a:srgbClr val="000000"/>
                  </a:solidFill>
                  <a:effectLst/>
                  <a:latin typeface="Times New Roman" panose="02020603050405020304" pitchFamily="18" charset="0"/>
                  <a:ea typeface="Times New Roman" panose="02020603050405020304" pitchFamily="18" charset="0"/>
                </a:rPr>
                <a:t>Văn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bản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thông</a:t>
              </a:r>
              <a:r>
                <a:rPr lang="en-US" sz="3600" dirty="0">
                  <a:solidFill>
                    <a:srgbClr val="000000"/>
                  </a:solidFill>
                  <a:effectLst/>
                  <a:latin typeface="Times New Roman" panose="02020603050405020304" pitchFamily="18" charset="0"/>
                  <a:ea typeface="Times New Roman" panose="02020603050405020304" pitchFamily="18" charset="0"/>
                </a:rPr>
                <a:t> tin </a:t>
              </a:r>
              <a:r>
                <a:rPr lang="en-US" sz="3600" dirty="0" err="1">
                  <a:solidFill>
                    <a:srgbClr val="000000"/>
                  </a:solidFill>
                  <a:effectLst/>
                  <a:latin typeface="Times New Roman" panose="02020603050405020304" pitchFamily="18" charset="0"/>
                  <a:ea typeface="Times New Roman" panose="02020603050405020304" pitchFamily="18" charset="0"/>
                </a:rPr>
                <a:t>tổng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hợp</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có</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thể</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trình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bày</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kết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hợp</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nhiều</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hình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thức</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chữ</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hình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ảnh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bảng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biểu</a:t>
              </a:r>
              <a:r>
                <a:rPr lang="en-US" sz="3600" dirty="0">
                  <a:solidFill>
                    <a:srgbClr val="000000"/>
                  </a:solidFill>
                  <a:effectLst/>
                  <a:latin typeface="Times New Roman" panose="02020603050405020304" pitchFamily="18" charset="0"/>
                  <a:ea typeface="Times New Roman" panose="02020603050405020304" pitchFamily="18" charset="0"/>
                </a:rPr>
                <a:t>,…</a:t>
              </a:r>
              <a:endParaRPr lang="en-US" sz="3600" dirty="0"/>
            </a:p>
          </p:txBody>
        </p:sp>
      </p:grpSp>
    </p:spTree>
    <p:extLst>
      <p:ext uri="{BB962C8B-B14F-4D97-AF65-F5344CB8AC3E}">
        <p14:creationId xmlns:p14="http://schemas.microsoft.com/office/powerpoint/2010/main" xmlns="" val="213085885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up)">
                                      <p:cBhvr>
                                        <p:cTn id="1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FA01952-DFE2-4014-AACD-D9DBD6F789F8}"/>
              </a:ext>
            </a:extLst>
          </p:cNvPr>
          <p:cNvPicPr>
            <a:picLocks noChangeAspect="1"/>
          </p:cNvPicPr>
          <p:nvPr/>
        </p:nvPicPr>
        <p:blipFill rotWithShape="1">
          <a:blip r:embed="rId2"/>
          <a:srcRect t="5973" b="4386"/>
          <a:stretch/>
        </p:blipFill>
        <p:spPr>
          <a:xfrm>
            <a:off x="20" y="10"/>
            <a:ext cx="12191980" cy="6857990"/>
          </a:xfrm>
          <a:prstGeom prst="rect">
            <a:avLst/>
          </a:prstGeom>
        </p:spPr>
      </p:pic>
      <p:sp>
        <p:nvSpPr>
          <p:cNvPr id="9" name="Freeform 5">
            <a:extLst>
              <a:ext uri="{FF2B5EF4-FFF2-40B4-BE49-F238E27FC236}">
                <a16:creationId xmlns:a16="http://schemas.microsoft.com/office/drawing/2014/main" xmlns=""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xmlns=""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xmlns="" id="{DC22CDAE-D666-45BE-8579-CC3F8085914C}"/>
              </a:ext>
            </a:extLst>
          </p:cNvPr>
          <p:cNvSpPr/>
          <p:nvPr/>
        </p:nvSpPr>
        <p:spPr>
          <a:xfrm>
            <a:off x="7729538" y="2457450"/>
            <a:ext cx="4462442" cy="45803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8A4F5614-EDFC-4ACF-B2B3-BBBCAA68B176}"/>
              </a:ext>
            </a:extLst>
          </p:cNvPr>
          <p:cNvSpPr txBox="1"/>
          <p:nvPr/>
        </p:nvSpPr>
        <p:spPr>
          <a:xfrm>
            <a:off x="8210540" y="3603920"/>
            <a:ext cx="3500438" cy="2530180"/>
          </a:xfrm>
          <a:prstGeom prst="rect">
            <a:avLst/>
          </a:prstGeom>
          <a:noFill/>
        </p:spPr>
        <p:txBody>
          <a:bodyPr wrap="square">
            <a:spAutoFit/>
          </a:bodyPr>
          <a:lstStyle/>
          <a:p>
            <a:pPr>
              <a:lnSpc>
                <a:spcPct val="115000"/>
              </a:lnSpc>
              <a:spcBef>
                <a:spcPts val="600"/>
              </a:spcBef>
              <a:spcAft>
                <a:spcPts val="600"/>
              </a:spcAft>
            </a:pPr>
            <a:r>
              <a:rPr lang="en-US" sz="2800" b="1" dirty="0">
                <a:solidFill>
                  <a:srgbClr val="0070C0"/>
                </a:solidFill>
                <a:effectLst/>
                <a:latin typeface="Times New Roman" panose="02020603050405020304" pitchFamily="18" charset="0"/>
                <a:ea typeface="MS Mincho" panose="02020609040205080304" pitchFamily="49" charset="-128"/>
              </a:rPr>
              <a:t>2. </a:t>
            </a:r>
            <a:r>
              <a:rPr lang="en-US" sz="2800" b="1" dirty="0" err="1">
                <a:solidFill>
                  <a:srgbClr val="0070C0"/>
                </a:solidFill>
                <a:effectLst/>
                <a:latin typeface="Times New Roman" panose="02020603050405020304" pitchFamily="18" charset="0"/>
                <a:ea typeface="MS Mincho" panose="02020609040205080304" pitchFamily="49" charset="-128"/>
              </a:rPr>
              <a:t>Tìm</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hiểu</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chung</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về</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văn</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bản</a:t>
            </a:r>
            <a:r>
              <a:rPr lang="en-US" sz="2800" b="1" dirty="0">
                <a:solidFill>
                  <a:srgbClr val="0070C0"/>
                </a:solidFill>
                <a:effectLst/>
                <a:latin typeface="Times New Roman" panose="02020603050405020304" pitchFamily="18" charset="0"/>
                <a:ea typeface="MS Mincho" panose="02020609040205080304" pitchFamily="49" charset="-128"/>
              </a:rPr>
              <a:t> </a:t>
            </a:r>
            <a:r>
              <a:rPr lang="pt-BR" sz="2800" b="1" dirty="0">
                <a:solidFill>
                  <a:srgbClr val="0070C0"/>
                </a:solidFill>
                <a:effectLst/>
                <a:latin typeface="Times New Roman" panose="02020603050405020304" pitchFamily="18" charset="0"/>
                <a:ea typeface="Times New Roman" panose="02020603050405020304" pitchFamily="18" charset="0"/>
              </a:rPr>
              <a:t>“</a:t>
            </a:r>
            <a:r>
              <a:rPr lang="pt-BR" sz="2800" b="1" i="1" dirty="0">
                <a:solidFill>
                  <a:srgbClr val="0070C0"/>
                </a:solidFill>
                <a:effectLst/>
                <a:latin typeface="Times New Roman" panose="02020603050405020304" pitchFamily="18" charset="0"/>
                <a:ea typeface="Times New Roman" panose="02020603050405020304" pitchFamily="18" charset="0"/>
              </a:rPr>
              <a:t>Thăng Long – Đông Đô – Hà Nội – một hằng số văn hoá Việt Nam</a:t>
            </a:r>
            <a:r>
              <a:rPr lang="pt-BR" sz="2800" b="1" dirty="0">
                <a:solidFill>
                  <a:srgbClr val="0070C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428159098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1B04C395-89C0-4420-8621-07E4A35B1352}"/>
              </a:ext>
            </a:extLst>
          </p:cNvPr>
          <p:cNvSpPr txBox="1"/>
          <p:nvPr/>
        </p:nvSpPr>
        <p:spPr>
          <a:xfrm>
            <a:off x="660400" y="319524"/>
            <a:ext cx="10858500" cy="548099"/>
          </a:xfrm>
          <a:prstGeom prst="rect">
            <a:avLst/>
          </a:prstGeom>
          <a:noFill/>
        </p:spPr>
        <p:txBody>
          <a:bodyPr wrap="square">
            <a:spAutoFit/>
          </a:bodyPr>
          <a:lstStyle/>
          <a:p>
            <a:pPr algn="just">
              <a:lnSpc>
                <a:spcPct val="115000"/>
              </a:lnSpc>
              <a:spcBef>
                <a:spcPts val="600"/>
              </a:spcBef>
              <a:spcAft>
                <a:spcPts val="600"/>
              </a:spcAft>
              <a:tabLst>
                <a:tab pos="1386840" algn="l"/>
              </a:tabLst>
            </a:pPr>
            <a:r>
              <a:rPr lang="en-US" sz="2800" b="1" dirty="0">
                <a:solidFill>
                  <a:srgbClr val="0D0D0D"/>
                </a:solidFill>
                <a:effectLst/>
                <a:latin typeface="Times New Roman" panose="02020603050405020304" pitchFamily="18" charset="0"/>
                <a:ea typeface="Times New Roman" panose="02020603050405020304" pitchFamily="18" charset="0"/>
              </a:rPr>
              <a:t>2.1. </a:t>
            </a:r>
            <a:r>
              <a:rPr lang="en-US" sz="2800" b="1" dirty="0" err="1">
                <a:solidFill>
                  <a:srgbClr val="0D0D0D"/>
                </a:solidFill>
                <a:effectLst/>
                <a:latin typeface="Times New Roman" panose="02020603050405020304" pitchFamily="18" charset="0"/>
                <a:ea typeface="Times New Roman" panose="02020603050405020304" pitchFamily="18" charset="0"/>
              </a:rPr>
              <a:t>Đọc</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văn</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bản</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giải</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thích</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từ</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khó</a:t>
            </a:r>
            <a:r>
              <a:rPr lang="en-US" sz="2800" b="1" dirty="0">
                <a:solidFill>
                  <a:srgbClr val="0D0D0D"/>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6" name="Arrow: Right 5">
            <a:extLst>
              <a:ext uri="{FF2B5EF4-FFF2-40B4-BE49-F238E27FC236}">
                <a16:creationId xmlns:a16="http://schemas.microsoft.com/office/drawing/2014/main" xmlns="" id="{19D32108-C740-48F8-AA90-B7574CE5211A}"/>
              </a:ext>
            </a:extLst>
          </p:cNvPr>
          <p:cNvSpPr/>
          <p:nvPr/>
        </p:nvSpPr>
        <p:spPr>
          <a:xfrm>
            <a:off x="3957638" y="1443037"/>
            <a:ext cx="2571750" cy="1985963"/>
          </a:xfrm>
          <a:prstGeom prst="rightArrow">
            <a:avLst>
              <a:gd name="adj1" fmla="val 63095"/>
              <a:gd name="adj2" fmla="val 50000"/>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Đọc</a:t>
            </a:r>
            <a:r>
              <a:rPr lang="en-US" sz="4400" dirty="0">
                <a:solidFill>
                  <a:schemeClr val="tx1"/>
                </a:solidFill>
                <a:latin typeface="Times New Roman" panose="02020603050405020304" pitchFamily="18" charset="0"/>
                <a:cs typeface="Times New Roman" panose="02020603050405020304" pitchFamily="18" charset="0"/>
              </a:rPr>
              <a:t> </a:t>
            </a:r>
          </a:p>
        </p:txBody>
      </p:sp>
      <p:pic>
        <p:nvPicPr>
          <p:cNvPr id="7" name="Picture 6">
            <a:extLst>
              <a:ext uri="{FF2B5EF4-FFF2-40B4-BE49-F238E27FC236}">
                <a16:creationId xmlns:a16="http://schemas.microsoft.com/office/drawing/2014/main" xmlns="" id="{1EC633D7-003B-4A0B-9BF2-674FDF618590}"/>
              </a:ext>
            </a:extLst>
          </p:cNvPr>
          <p:cNvPicPr>
            <a:picLocks noChangeAspect="1"/>
          </p:cNvPicPr>
          <p:nvPr/>
        </p:nvPicPr>
        <p:blipFill>
          <a:blip r:embed="rId2"/>
          <a:stretch>
            <a:fillRect/>
          </a:stretch>
        </p:blipFill>
        <p:spPr>
          <a:xfrm>
            <a:off x="736602" y="3200400"/>
            <a:ext cx="3790950" cy="2905125"/>
          </a:xfrm>
          <a:prstGeom prst="ellipse">
            <a:avLst/>
          </a:prstGeom>
          <a:ln>
            <a:noFill/>
          </a:ln>
          <a:effectLst>
            <a:softEdge rad="112500"/>
          </a:effectLst>
        </p:spPr>
      </p:pic>
      <p:sp>
        <p:nvSpPr>
          <p:cNvPr id="8" name="Flowchart: Terminator 7">
            <a:extLst>
              <a:ext uri="{FF2B5EF4-FFF2-40B4-BE49-F238E27FC236}">
                <a16:creationId xmlns:a16="http://schemas.microsoft.com/office/drawing/2014/main" xmlns="" id="{42CC241C-BA9D-42CF-AAA7-C30CC6A46A70}"/>
              </a:ext>
            </a:extLst>
          </p:cNvPr>
          <p:cNvSpPr/>
          <p:nvPr/>
        </p:nvSpPr>
        <p:spPr>
          <a:xfrm>
            <a:off x="6772275" y="2657475"/>
            <a:ext cx="4683123" cy="2128838"/>
          </a:xfrm>
          <a:prstGeom prst="flowChartTerminator">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000000"/>
                </a:solidFill>
                <a:effectLst/>
                <a:latin typeface="Times New Roman" panose="02020603050405020304" pitchFamily="18" charset="0"/>
                <a:ea typeface="Calibri" panose="020F0502020204030204" pitchFamily="34" charset="0"/>
              </a:rPr>
              <a:t>Tìm hiểu và</a:t>
            </a:r>
            <a:r>
              <a:rPr lang="en-US" sz="4000" dirty="0">
                <a:solidFill>
                  <a:srgbClr val="000000"/>
                </a:solidFill>
                <a:effectLst/>
                <a:latin typeface="Times New Roman" panose="02020603050405020304" pitchFamily="18" charset="0"/>
                <a:ea typeface="Calibri" panose="020F0502020204030204" pitchFamily="34" charset="0"/>
              </a:rPr>
              <a:t> g</a:t>
            </a:r>
            <a:r>
              <a:rPr lang="vi-VN" sz="4000" dirty="0">
                <a:solidFill>
                  <a:srgbClr val="000000"/>
                </a:solidFill>
                <a:effectLst/>
                <a:latin typeface="Times New Roman" panose="02020603050405020304" pitchFamily="18" charset="0"/>
                <a:ea typeface="Calibri" panose="020F0502020204030204" pitchFamily="34" charset="0"/>
              </a:rPr>
              <a:t>iải thích từ khó </a:t>
            </a:r>
            <a:endParaRPr lang="en-US" sz="4000" dirty="0">
              <a:solidFill>
                <a:srgbClr val="000000"/>
              </a:solidFill>
              <a:effectLst/>
              <a:latin typeface="Times New Roman" panose="02020603050405020304" pitchFamily="18" charset="0"/>
              <a:ea typeface="Calibri" panose="020F0502020204030204" pitchFamily="34" charset="0"/>
            </a:endParaRPr>
          </a:p>
          <a:p>
            <a:pPr algn="ctr"/>
            <a:r>
              <a:rPr lang="vi-VN" sz="4000" dirty="0">
                <a:solidFill>
                  <a:srgbClr val="000000"/>
                </a:solidFill>
                <a:effectLst/>
                <a:latin typeface="Times New Roman" panose="02020603050405020304" pitchFamily="18" charset="0"/>
                <a:ea typeface="Calibri" panose="020F0502020204030204" pitchFamily="34" charset="0"/>
              </a:rPr>
              <a:t>( SGK/Tr 96-97)</a:t>
            </a:r>
            <a:endParaRPr lang="en-US" sz="4000" dirty="0"/>
          </a:p>
        </p:txBody>
      </p:sp>
    </p:spTree>
    <p:extLst>
      <p:ext uri="{BB962C8B-B14F-4D97-AF65-F5344CB8AC3E}">
        <p14:creationId xmlns:p14="http://schemas.microsoft.com/office/powerpoint/2010/main" xmlns="" val="425795401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4178D700-1760-4AB9-AA05-93D6D30DB97B}"/>
              </a:ext>
            </a:extLst>
          </p:cNvPr>
          <p:cNvGraphicFramePr>
            <a:graphicFrameLocks noGrp="1"/>
          </p:cNvGraphicFramePr>
          <p:nvPr>
            <p:extLst>
              <p:ext uri="{D42A27DB-BD31-4B8C-83A1-F6EECF244321}">
                <p14:modId xmlns:p14="http://schemas.microsoft.com/office/powerpoint/2010/main" xmlns="" val="2404673682"/>
              </p:ext>
            </p:extLst>
          </p:nvPr>
        </p:nvGraphicFramePr>
        <p:xfrm>
          <a:off x="906448" y="680747"/>
          <a:ext cx="10858500" cy="6147276"/>
        </p:xfrm>
        <a:graphic>
          <a:graphicData uri="http://schemas.openxmlformats.org/drawingml/2006/table">
            <a:tbl>
              <a:tblPr firstRow="1" firstCol="1" bandRow="1" bandCol="1">
                <a:tableStyleId>{ED083AE6-46FA-4A59-8FB0-9F97EB10719F}</a:tableStyleId>
              </a:tblPr>
              <a:tblGrid>
                <a:gridCol w="6626225">
                  <a:extLst>
                    <a:ext uri="{9D8B030D-6E8A-4147-A177-3AD203B41FA5}">
                      <a16:colId xmlns:a16="http://schemas.microsoft.com/office/drawing/2014/main" xmlns="" val="2444967325"/>
                    </a:ext>
                  </a:extLst>
                </a:gridCol>
                <a:gridCol w="4232275">
                  <a:extLst>
                    <a:ext uri="{9D8B030D-6E8A-4147-A177-3AD203B41FA5}">
                      <a16:colId xmlns:a16="http://schemas.microsoft.com/office/drawing/2014/main" xmlns="" val="319845410"/>
                    </a:ext>
                  </a:extLst>
                </a:gridCol>
              </a:tblGrid>
              <a:tr h="943124">
                <a:tc gridSpan="2">
                  <a:txBody>
                    <a:bodyPr/>
                    <a:lstStyle/>
                    <a:p>
                      <a:pPr algn="ctr">
                        <a:lnSpc>
                          <a:spcPct val="115000"/>
                        </a:lnSpc>
                        <a:spcBef>
                          <a:spcPts val="600"/>
                        </a:spcBef>
                        <a:spcAft>
                          <a:spcPts val="600"/>
                        </a:spcAft>
                      </a:pPr>
                      <a:r>
                        <a:rPr lang="en-US" sz="2400" b="1" dirty="0">
                          <a:solidFill>
                            <a:srgbClr val="FF0000"/>
                          </a:solidFill>
                          <a:effectLst/>
                          <a:latin typeface="Times New Roman" panose="02020603050405020304" pitchFamily="18" charset="0"/>
                          <a:cs typeface="Times New Roman" panose="02020603050405020304" pitchFamily="18" charset="0"/>
                        </a:rPr>
                        <a:t>PHIẾU HT 01: </a:t>
                      </a:r>
                      <a:r>
                        <a:rPr lang="en-US" sz="2400" b="1" dirty="0" err="1">
                          <a:solidFill>
                            <a:srgbClr val="FF0000"/>
                          </a:solidFill>
                          <a:effectLst/>
                          <a:latin typeface="Times New Roman" panose="02020603050405020304" pitchFamily="18" charset="0"/>
                          <a:cs typeface="Times New Roman" panose="02020603050405020304" pitchFamily="18" charset="0"/>
                        </a:rPr>
                        <a:t>Tìm</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hiểu</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khái</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quát</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tác</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giả</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và</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văn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bản</a:t>
                      </a:r>
                      <a:endParaRPr lang="en-US" sz="2400" dirty="0">
                        <a:effectLst/>
                        <a:latin typeface="Times New Roman" panose="02020603050405020304" pitchFamily="18" charset="0"/>
                        <a:cs typeface="Times New Roman" panose="02020603050405020304" pitchFamily="18" charset="0"/>
                      </a:endParaRPr>
                    </a:p>
                    <a:p>
                      <a:pPr algn="ctr">
                        <a:lnSpc>
                          <a:spcPct val="100000"/>
                        </a:lnSpc>
                        <a:spcBef>
                          <a:spcPts val="600"/>
                        </a:spcBef>
                        <a:spcAft>
                          <a:spcPts val="600"/>
                        </a:spcAft>
                      </a:pPr>
                      <a:r>
                        <a:rPr lang="en-US" sz="2400" b="1" dirty="0" err="1">
                          <a:solidFill>
                            <a:srgbClr val="0D0D0D"/>
                          </a:solidFill>
                          <a:effectLst/>
                          <a:latin typeface="Times New Roman" panose="02020603050405020304" pitchFamily="18" charset="0"/>
                          <a:cs typeface="Times New Roman" panose="02020603050405020304" pitchFamily="18" charset="0"/>
                        </a:rPr>
                        <a:t>Đọc</a:t>
                      </a:r>
                      <a:r>
                        <a:rPr lang="en-US" sz="2400" b="1" dirty="0">
                          <a:solidFill>
                            <a:srgbClr val="0D0D0D"/>
                          </a:solidFill>
                          <a:effectLst/>
                          <a:latin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cs typeface="Times New Roman" panose="02020603050405020304" pitchFamily="18" charset="0"/>
                        </a:rPr>
                        <a:t>văn</a:t>
                      </a:r>
                      <a:r>
                        <a:rPr lang="en-US" sz="2400" b="1" dirty="0">
                          <a:solidFill>
                            <a:srgbClr val="0D0D0D"/>
                          </a:solidFill>
                          <a:effectLst/>
                          <a:latin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cs typeface="Times New Roman" panose="02020603050405020304" pitchFamily="18" charset="0"/>
                        </a:rPr>
                        <a:t>bản</a:t>
                      </a:r>
                      <a:r>
                        <a:rPr lang="en-US" sz="2400" b="1" dirty="0">
                          <a:solidFill>
                            <a:srgbClr val="0D0D0D"/>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Thăng</a:t>
                      </a:r>
                      <a:r>
                        <a:rPr lang="en-US" sz="2400" b="1" dirty="0">
                          <a:solidFill>
                            <a:srgbClr val="0070C0"/>
                          </a:solidFill>
                          <a:effectLst/>
                          <a:latin typeface="Times New Roman" panose="02020603050405020304" pitchFamily="18" charset="0"/>
                          <a:cs typeface="Times New Roman" panose="02020603050405020304" pitchFamily="18" charset="0"/>
                        </a:rPr>
                        <a:t> Long – </a:t>
                      </a:r>
                      <a:r>
                        <a:rPr lang="en-US" sz="2400" b="1" dirty="0" err="1">
                          <a:solidFill>
                            <a:srgbClr val="0070C0"/>
                          </a:solidFill>
                          <a:effectLst/>
                          <a:latin typeface="Times New Roman" panose="02020603050405020304" pitchFamily="18" charset="0"/>
                          <a:cs typeface="Times New Roman" panose="02020603050405020304" pitchFamily="18" charset="0"/>
                        </a:rPr>
                        <a:t>Đông</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Đô</a:t>
                      </a:r>
                      <a:r>
                        <a:rPr lang="en-US" sz="2400" b="1" dirty="0">
                          <a:solidFill>
                            <a:srgbClr val="0070C0"/>
                          </a:solidFill>
                          <a:effectLst/>
                          <a:latin typeface="Times New Roman" panose="02020603050405020304" pitchFamily="18" charset="0"/>
                          <a:cs typeface="Times New Roman" panose="02020603050405020304" pitchFamily="18" charset="0"/>
                        </a:rPr>
                        <a:t> – </a:t>
                      </a:r>
                      <a:r>
                        <a:rPr lang="en-US" sz="2400" b="1" dirty="0" err="1">
                          <a:solidFill>
                            <a:srgbClr val="0070C0"/>
                          </a:solidFill>
                          <a:effectLst/>
                          <a:latin typeface="Times New Roman" panose="02020603050405020304" pitchFamily="18" charset="0"/>
                          <a:cs typeface="Times New Roman" panose="02020603050405020304" pitchFamily="18" charset="0"/>
                        </a:rPr>
                        <a:t>Hà</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Nội</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một</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hằng</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số</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văn</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hoá</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Việt</a:t>
                      </a:r>
                      <a:r>
                        <a:rPr lang="en-US" sz="2400" b="1" dirty="0">
                          <a:solidFill>
                            <a:srgbClr val="0070C0"/>
                          </a:solidFill>
                          <a:effectLst/>
                          <a:latin typeface="Times New Roman" panose="02020603050405020304" pitchFamily="18" charset="0"/>
                          <a:cs typeface="Times New Roman" panose="02020603050405020304" pitchFamily="18" charset="0"/>
                        </a:rPr>
                        <a:t> Nam</a:t>
                      </a:r>
                      <a:r>
                        <a:rPr lang="en-US" sz="2400" b="1" dirty="0">
                          <a:solidFill>
                            <a:srgbClr val="0D0D0D"/>
                          </a:solidFill>
                          <a:effectLst/>
                          <a:latin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cs typeface="Times New Roman" panose="02020603050405020304" pitchFamily="18" charset="0"/>
                        </a:rPr>
                        <a:t>và</a:t>
                      </a:r>
                      <a:r>
                        <a:rPr lang="en-US" sz="2400" b="1" dirty="0">
                          <a:solidFill>
                            <a:srgbClr val="0D0D0D"/>
                          </a:solidFill>
                          <a:effectLst/>
                          <a:latin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cs typeface="Times New Roman" panose="02020603050405020304" pitchFamily="18" charset="0"/>
                        </a:rPr>
                        <a:t>trả</a:t>
                      </a:r>
                      <a:r>
                        <a:rPr lang="en-US" sz="2400" b="1" dirty="0">
                          <a:solidFill>
                            <a:srgbClr val="0D0D0D"/>
                          </a:solidFill>
                          <a:effectLst/>
                          <a:latin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cs typeface="Times New Roman" panose="02020603050405020304" pitchFamily="18" charset="0"/>
                        </a:rPr>
                        <a:t>lời</a:t>
                      </a:r>
                      <a:r>
                        <a:rPr lang="en-US" sz="2400" b="1" dirty="0">
                          <a:solidFill>
                            <a:srgbClr val="0D0D0D"/>
                          </a:solidFill>
                          <a:effectLst/>
                          <a:latin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cs typeface="Times New Roman" panose="02020603050405020304" pitchFamily="18" charset="0"/>
                        </a:rPr>
                        <a:t>các</a:t>
                      </a:r>
                      <a:r>
                        <a:rPr lang="en-US" sz="2400" b="1" dirty="0">
                          <a:solidFill>
                            <a:srgbClr val="0D0D0D"/>
                          </a:solidFill>
                          <a:effectLst/>
                          <a:latin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cs typeface="Times New Roman" panose="02020603050405020304" pitchFamily="18" charset="0"/>
                        </a:rPr>
                        <a:t>câu</a:t>
                      </a:r>
                      <a:r>
                        <a:rPr lang="en-US" sz="2400" b="1" dirty="0">
                          <a:solidFill>
                            <a:srgbClr val="0D0D0D"/>
                          </a:solidFill>
                          <a:effectLst/>
                          <a:latin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cs typeface="Times New Roman" panose="02020603050405020304" pitchFamily="18" charset="0"/>
                        </a:rPr>
                        <a:t>hỏi</a:t>
                      </a:r>
                      <a:r>
                        <a:rPr lang="en-US" sz="2400" b="1" dirty="0">
                          <a:solidFill>
                            <a:srgbClr val="0D0D0D"/>
                          </a:solidFill>
                          <a:effectLst/>
                          <a:latin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cs typeface="Times New Roman" panose="02020603050405020304" pitchFamily="18" charset="0"/>
                        </a:rPr>
                        <a:t>sau</a:t>
                      </a:r>
                      <a:r>
                        <a:rPr lang="en-US" sz="2400" b="1" dirty="0">
                          <a:solidFill>
                            <a:srgbClr val="0D0D0D"/>
                          </a:solidFill>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19" marR="51119" marT="0" marB="0">
                    <a:solidFill>
                      <a:srgbClr val="FFFF00"/>
                    </a:solidFill>
                  </a:tcPr>
                </a:tc>
                <a:tc hMerge="1">
                  <a:txBody>
                    <a:bodyPr/>
                    <a:lstStyle/>
                    <a:p>
                      <a:endParaRPr lang="en-US"/>
                    </a:p>
                  </a:txBody>
                  <a:tcPr/>
                </a:tc>
                <a:extLst>
                  <a:ext uri="{0D108BD9-81ED-4DB2-BD59-A6C34878D82A}">
                    <a16:rowId xmlns:a16="http://schemas.microsoft.com/office/drawing/2014/main" xmlns="" val="1441355214"/>
                  </a:ext>
                </a:extLst>
              </a:tr>
              <a:tr h="216512">
                <a:tc>
                  <a:txBody>
                    <a:bodyPr/>
                    <a:lstStyle/>
                    <a:p>
                      <a:pPr algn="ctr">
                        <a:lnSpc>
                          <a:spcPct val="115000"/>
                        </a:lnSpc>
                        <a:spcBef>
                          <a:spcPts val="600"/>
                        </a:spcBef>
                        <a:spcAft>
                          <a:spcPts val="600"/>
                        </a:spcAft>
                      </a:pPr>
                      <a:r>
                        <a:rPr lang="en-US" sz="2400" b="1">
                          <a:solidFill>
                            <a:srgbClr val="003366"/>
                          </a:solidFill>
                          <a:effectLst/>
                          <a:latin typeface="Times New Roman" panose="02020603050405020304" pitchFamily="18" charset="0"/>
                          <a:cs typeface="Times New Roman" panose="02020603050405020304" pitchFamily="18" charset="0"/>
                        </a:rPr>
                        <a:t>Câu hỏi tìm ý</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19" marR="51119" marT="0" marB="0"/>
                </a:tc>
                <a:tc>
                  <a:txBody>
                    <a:bodyPr/>
                    <a:lstStyle/>
                    <a:p>
                      <a:pPr algn="ctr">
                        <a:lnSpc>
                          <a:spcPct val="115000"/>
                        </a:lnSpc>
                        <a:spcBef>
                          <a:spcPts val="600"/>
                        </a:spcBef>
                        <a:spcAft>
                          <a:spcPts val="600"/>
                        </a:spcAft>
                      </a:pPr>
                      <a:r>
                        <a:rPr lang="en-US" sz="2400" b="1" dirty="0" err="1">
                          <a:solidFill>
                            <a:srgbClr val="003366"/>
                          </a:solidFill>
                          <a:effectLst/>
                          <a:latin typeface="Times New Roman" panose="02020603050405020304" pitchFamily="18" charset="0"/>
                          <a:cs typeface="Times New Roman" panose="02020603050405020304" pitchFamily="18" charset="0"/>
                        </a:rPr>
                        <a:t>Trả</a:t>
                      </a:r>
                      <a:r>
                        <a:rPr lang="en-US" sz="2400" b="1" dirty="0">
                          <a:solidFill>
                            <a:srgbClr val="003366"/>
                          </a:solidFill>
                          <a:effectLst/>
                          <a:latin typeface="Times New Roman" panose="02020603050405020304" pitchFamily="18" charset="0"/>
                          <a:cs typeface="Times New Roman" panose="02020603050405020304" pitchFamily="18" charset="0"/>
                        </a:rPr>
                        <a:t> </a:t>
                      </a:r>
                      <a:r>
                        <a:rPr lang="en-US" sz="2400" b="1" dirty="0" err="1">
                          <a:solidFill>
                            <a:srgbClr val="003366"/>
                          </a:solidFill>
                          <a:effectLst/>
                          <a:latin typeface="Times New Roman" panose="02020603050405020304" pitchFamily="18" charset="0"/>
                          <a:cs typeface="Times New Roman" panose="02020603050405020304" pitchFamily="18" charset="0"/>
                        </a:rPr>
                        <a:t>lời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19" marR="51119" marT="0" marB="0"/>
                </a:tc>
                <a:extLst>
                  <a:ext uri="{0D108BD9-81ED-4DB2-BD59-A6C34878D82A}">
                    <a16:rowId xmlns:a16="http://schemas.microsoft.com/office/drawing/2014/main" xmlns="" val="2631399367"/>
                  </a:ext>
                </a:extLst>
              </a:tr>
              <a:tr h="451894">
                <a:tc>
                  <a:txBody>
                    <a:bodyPr/>
                    <a:lstStyle/>
                    <a:p>
                      <a:pPr algn="just">
                        <a:lnSpc>
                          <a:spcPct val="115000"/>
                        </a:lnSpc>
                        <a:spcBef>
                          <a:spcPts val="600"/>
                        </a:spcBef>
                        <a:spcAft>
                          <a:spcPts val="600"/>
                        </a:spcAft>
                        <a:tabLst>
                          <a:tab pos="1386840" algn="l"/>
                        </a:tabLst>
                      </a:pPr>
                      <a:r>
                        <a:rPr lang="de-DE" sz="2400" b="0" dirty="0">
                          <a:solidFill>
                            <a:srgbClr val="000000"/>
                          </a:solidFill>
                          <a:effectLst/>
                          <a:latin typeface="Times New Roman" panose="02020603050405020304" pitchFamily="18" charset="0"/>
                          <a:cs typeface="Times New Roman" panose="02020603050405020304" pitchFamily="18" charset="0"/>
                        </a:rPr>
                        <a:t>- Nêu những hiểu biết về tác giả Trần Quốc Vượng.</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19" marR="51119" marT="0" marB="0"/>
                </a:tc>
                <a:tc>
                  <a:txBody>
                    <a:bodyPr/>
                    <a:lstStyle/>
                    <a:p>
                      <a:pPr algn="just">
                        <a:lnSpc>
                          <a:spcPct val="115000"/>
                        </a:lnSpc>
                        <a:spcBef>
                          <a:spcPts val="600"/>
                        </a:spcBef>
                        <a:spcAft>
                          <a:spcPts val="60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19" marR="51119" marT="0" marB="0" anchor="ctr">
                    <a:solidFill>
                      <a:schemeClr val="bg1">
                        <a:alpha val="20000"/>
                      </a:schemeClr>
                    </a:solidFill>
                  </a:tcPr>
                </a:tc>
                <a:extLst>
                  <a:ext uri="{0D108BD9-81ED-4DB2-BD59-A6C34878D82A}">
                    <a16:rowId xmlns:a16="http://schemas.microsoft.com/office/drawing/2014/main" xmlns="" val="3900273873"/>
                  </a:ext>
                </a:extLst>
              </a:tr>
              <a:tr h="310580">
                <a:tc>
                  <a:txBody>
                    <a:bodyPr/>
                    <a:lstStyle/>
                    <a:p>
                      <a:pPr algn="just">
                        <a:lnSpc>
                          <a:spcPct val="115000"/>
                        </a:lnSpc>
                        <a:spcBef>
                          <a:spcPts val="600"/>
                        </a:spcBef>
                        <a:spcAft>
                          <a:spcPts val="600"/>
                        </a:spcAft>
                        <a:tabLst>
                          <a:tab pos="1386840" algn="l"/>
                        </a:tabLst>
                      </a:pPr>
                      <a:r>
                        <a:rPr lang="de-DE" sz="2400" b="0" dirty="0">
                          <a:solidFill>
                            <a:srgbClr val="000000"/>
                          </a:solidFill>
                          <a:effectLst/>
                          <a:latin typeface="Times New Roman" panose="02020603050405020304" pitchFamily="18" charset="0"/>
                          <a:cs typeface="Times New Roman" panose="02020603050405020304" pitchFamily="18" charset="0"/>
                        </a:rPr>
                        <a:t>- Nêu xuất xứ của văn bản.</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19" marR="51119" marT="0" marB="0"/>
                </a:tc>
                <a:tc>
                  <a:txBody>
                    <a:bodyPr/>
                    <a:lstStyle/>
                    <a:p>
                      <a:pPr algn="just">
                        <a:lnSpc>
                          <a:spcPct val="115000"/>
                        </a:lnSpc>
                        <a:spcBef>
                          <a:spcPts val="600"/>
                        </a:spcBef>
                        <a:spcAft>
                          <a:spcPts val="60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19" marR="51119" marT="0" marB="0" anchor="ctr"/>
                </a:tc>
                <a:extLst>
                  <a:ext uri="{0D108BD9-81ED-4DB2-BD59-A6C34878D82A}">
                    <a16:rowId xmlns:a16="http://schemas.microsoft.com/office/drawing/2014/main" xmlns="" val="2116631007"/>
                  </a:ext>
                </a:extLst>
              </a:tr>
              <a:tr h="451894">
                <a:tc>
                  <a:txBody>
                    <a:bodyPr/>
                    <a:lstStyle/>
                    <a:p>
                      <a:pPr>
                        <a:lnSpc>
                          <a:spcPct val="115000"/>
                        </a:lnSpc>
                        <a:spcBef>
                          <a:spcPts val="600"/>
                        </a:spcBef>
                        <a:spcAft>
                          <a:spcPts val="600"/>
                        </a:spcAft>
                        <a:tabLst>
                          <a:tab pos="1386840" algn="l"/>
                        </a:tabLst>
                      </a:pPr>
                      <a:r>
                        <a:rPr lang="de-DE"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Xác</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định</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thể</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loại</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phương</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thức</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biểu</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đạt</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chính</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của</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văn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bản</a:t>
                      </a:r>
                      <a:r>
                        <a:rPr lang="en-US" sz="2400" b="0" dirty="0">
                          <a:solidFill>
                            <a:srgbClr val="000000"/>
                          </a:solidFill>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19" marR="51119" marT="0" marB="0"/>
                </a:tc>
                <a:tc>
                  <a:txBody>
                    <a:bodyPr/>
                    <a:lstStyle/>
                    <a:p>
                      <a:pPr algn="just">
                        <a:lnSpc>
                          <a:spcPct val="115000"/>
                        </a:lnSpc>
                        <a:spcBef>
                          <a:spcPts val="600"/>
                        </a:spcBef>
                        <a:spcAft>
                          <a:spcPts val="60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19" marR="51119" marT="0" marB="0" anchor="ctr">
                    <a:solidFill>
                      <a:schemeClr val="bg1">
                        <a:alpha val="20000"/>
                      </a:schemeClr>
                    </a:solidFill>
                  </a:tcPr>
                </a:tc>
                <a:extLst>
                  <a:ext uri="{0D108BD9-81ED-4DB2-BD59-A6C34878D82A}">
                    <a16:rowId xmlns:a16="http://schemas.microsoft.com/office/drawing/2014/main" xmlns="" val="2404961532"/>
                  </a:ext>
                </a:extLst>
              </a:tr>
              <a:tr h="451894">
                <a:tc>
                  <a:txBody>
                    <a:bodyPr/>
                    <a:lstStyle/>
                    <a:p>
                      <a:pPr>
                        <a:lnSpc>
                          <a:spcPct val="115000"/>
                        </a:lnSpc>
                        <a:spcBef>
                          <a:spcPts val="600"/>
                        </a:spcBef>
                        <a:spcAft>
                          <a:spcPts val="600"/>
                        </a:spcAft>
                        <a:tabLst>
                          <a:tab pos="1386840" algn="l"/>
                        </a:tabLst>
                      </a:pPr>
                      <a:r>
                        <a:rPr lang="de-DE" sz="2400" b="0" dirty="0">
                          <a:solidFill>
                            <a:srgbClr val="000000"/>
                          </a:solidFill>
                          <a:effectLst/>
                          <a:latin typeface="Times New Roman" panose="02020603050405020304" pitchFamily="18" charset="0"/>
                          <a:cs typeface="Times New Roman" panose="02020603050405020304" pitchFamily="18" charset="0"/>
                        </a:rPr>
                        <a:t>- </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Đề</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tài</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của</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văn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bản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là</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gì</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Em</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dựa</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vào</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đâu</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để</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xác</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định</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điều</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đó</a:t>
                      </a:r>
                      <a:r>
                        <a:rPr lang="en-US" sz="2400" b="0" dirty="0">
                          <a:solidFill>
                            <a:srgbClr val="000000"/>
                          </a:solidFill>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19" marR="51119" marT="0" marB="0"/>
                </a:tc>
                <a:tc>
                  <a:txBody>
                    <a:bodyPr/>
                    <a:lstStyle/>
                    <a:p>
                      <a:pPr algn="just">
                        <a:lnSpc>
                          <a:spcPct val="115000"/>
                        </a:lnSpc>
                        <a:spcBef>
                          <a:spcPts val="600"/>
                        </a:spcBef>
                        <a:spcAft>
                          <a:spcPts val="60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19" marR="51119" marT="0" marB="0" anchor="ctr"/>
                </a:tc>
                <a:extLst>
                  <a:ext uri="{0D108BD9-81ED-4DB2-BD59-A6C34878D82A}">
                    <a16:rowId xmlns:a16="http://schemas.microsoft.com/office/drawing/2014/main" xmlns="" val="2536104645"/>
                  </a:ext>
                </a:extLst>
              </a:tr>
              <a:tr h="687275">
                <a:tc>
                  <a:txBody>
                    <a:bodyPr/>
                    <a:lstStyle/>
                    <a:p>
                      <a:pPr>
                        <a:lnSpc>
                          <a:spcPct val="115000"/>
                        </a:lnSpc>
                        <a:spcBef>
                          <a:spcPts val="600"/>
                        </a:spcBef>
                        <a:spcAft>
                          <a:spcPts val="600"/>
                        </a:spcAft>
                        <a:tabLst>
                          <a:tab pos="1386840" algn="l"/>
                        </a:tabLst>
                      </a:pPr>
                      <a:r>
                        <a:rPr lang="de-DE" sz="2400" b="0" dirty="0">
                          <a:solidFill>
                            <a:srgbClr val="000000"/>
                          </a:solidFill>
                          <a:effectLst/>
                          <a:latin typeface="Times New Roman" panose="02020603050405020304" pitchFamily="18" charset="0"/>
                          <a:cs typeface="Times New Roman" panose="02020603050405020304" pitchFamily="18" charset="0"/>
                        </a:rPr>
                        <a:t>- Nhan đề của văn bản giúp người viết nêu bật thông tin chính nào? Em hiểu thế nào là hằng số văn hoá?</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19" marR="51119" marT="0" marB="0"/>
                </a:tc>
                <a:tc>
                  <a:txBody>
                    <a:bodyPr/>
                    <a:lstStyle/>
                    <a:p>
                      <a:pPr algn="just">
                        <a:lnSpc>
                          <a:spcPct val="115000"/>
                        </a:lnSpc>
                        <a:spcBef>
                          <a:spcPts val="600"/>
                        </a:spcBef>
                        <a:spcAft>
                          <a:spcPts val="60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19" marR="51119" marT="0" marB="0" anchor="ctr">
                    <a:solidFill>
                      <a:schemeClr val="bg1">
                        <a:alpha val="20000"/>
                      </a:schemeClr>
                    </a:solidFill>
                  </a:tcPr>
                </a:tc>
                <a:extLst>
                  <a:ext uri="{0D108BD9-81ED-4DB2-BD59-A6C34878D82A}">
                    <a16:rowId xmlns:a16="http://schemas.microsoft.com/office/drawing/2014/main" xmlns="" val="418792847"/>
                  </a:ext>
                </a:extLst>
              </a:tr>
              <a:tr h="310580">
                <a:tc>
                  <a:txBody>
                    <a:bodyPr/>
                    <a:lstStyle/>
                    <a:p>
                      <a:pPr marL="342900" lvl="0" indent="-342900">
                        <a:lnSpc>
                          <a:spcPct val="115000"/>
                        </a:lnSpc>
                        <a:spcBef>
                          <a:spcPts val="600"/>
                        </a:spcBef>
                        <a:spcAft>
                          <a:spcPts val="600"/>
                        </a:spcAft>
                        <a:buFont typeface="Times New Roman" panose="02020603050405020304" pitchFamily="18" charset="0"/>
                        <a:buChar char="-"/>
                        <a:tabLst>
                          <a:tab pos="1386840" algn="l"/>
                        </a:tabLst>
                      </a:pPr>
                      <a:r>
                        <a:rPr lang="de-DE" sz="2400" b="0" dirty="0">
                          <a:solidFill>
                            <a:srgbClr val="000000"/>
                          </a:solidFill>
                          <a:effectLst/>
                          <a:latin typeface="Times New Roman" panose="02020603050405020304" pitchFamily="18" charset="0"/>
                          <a:cs typeface="Times New Roman" panose="02020603050405020304" pitchFamily="18" charset="0"/>
                        </a:rPr>
                        <a:t>Nêu bố cục của văn bản. </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19" marR="51119" marT="0" marB="0"/>
                </a:tc>
                <a:tc>
                  <a:txBody>
                    <a:bodyPr/>
                    <a:lstStyle/>
                    <a:p>
                      <a:pPr algn="just">
                        <a:lnSpc>
                          <a:spcPct val="115000"/>
                        </a:lnSpc>
                        <a:spcBef>
                          <a:spcPts val="600"/>
                        </a:spcBef>
                        <a:spcAft>
                          <a:spcPts val="60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19" marR="51119" marT="0" marB="0"/>
                </a:tc>
                <a:extLst>
                  <a:ext uri="{0D108BD9-81ED-4DB2-BD59-A6C34878D82A}">
                    <a16:rowId xmlns:a16="http://schemas.microsoft.com/office/drawing/2014/main" xmlns="" val="1911179104"/>
                  </a:ext>
                </a:extLst>
              </a:tr>
              <a:tr h="451894">
                <a:tc>
                  <a:txBody>
                    <a:bodyPr/>
                    <a:lstStyle/>
                    <a:p>
                      <a:pPr>
                        <a:lnSpc>
                          <a:spcPct val="115000"/>
                        </a:lnSpc>
                        <a:spcBef>
                          <a:spcPts val="600"/>
                        </a:spcBef>
                        <a:spcAft>
                          <a:spcPts val="600"/>
                        </a:spcAft>
                        <a:tabLst>
                          <a:tab pos="1386840" algn="l"/>
                        </a:tabLst>
                      </a:pPr>
                      <a:r>
                        <a:rPr lang="de-DE" sz="2400" b="0" dirty="0">
                          <a:solidFill>
                            <a:srgbClr val="000000"/>
                          </a:solidFill>
                          <a:effectLst/>
                          <a:latin typeface="Times New Roman" panose="02020603050405020304" pitchFamily="18" charset="0"/>
                          <a:cs typeface="Times New Roman" panose="02020603050405020304" pitchFamily="18" charset="0"/>
                        </a:rPr>
                        <a:t>- Thông tin trong văn bản được triển khai theo mô hình cấu trúc nào?</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19" marR="51119" marT="0" marB="0"/>
                </a:tc>
                <a:tc>
                  <a:txBody>
                    <a:bodyPr/>
                    <a:lstStyle/>
                    <a:p>
                      <a:pPr>
                        <a:lnSpc>
                          <a:spcPct val="115000"/>
                        </a:lnSpc>
                        <a:spcBef>
                          <a:spcPts val="600"/>
                        </a:spcBef>
                        <a:spcAft>
                          <a:spcPts val="60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119" marR="51119" marT="0" marB="0">
                    <a:solidFill>
                      <a:schemeClr val="bg1">
                        <a:alpha val="20000"/>
                      </a:schemeClr>
                    </a:solidFill>
                  </a:tcPr>
                </a:tc>
                <a:extLst>
                  <a:ext uri="{0D108BD9-81ED-4DB2-BD59-A6C34878D82A}">
                    <a16:rowId xmlns:a16="http://schemas.microsoft.com/office/drawing/2014/main" xmlns="" val="2383720034"/>
                  </a:ext>
                </a:extLst>
              </a:tr>
            </a:tbl>
          </a:graphicData>
        </a:graphic>
      </p:graphicFrame>
      <p:sp>
        <p:nvSpPr>
          <p:cNvPr id="5" name="TextBox 4">
            <a:extLst>
              <a:ext uri="{FF2B5EF4-FFF2-40B4-BE49-F238E27FC236}">
                <a16:creationId xmlns:a16="http://schemas.microsoft.com/office/drawing/2014/main" xmlns="" id="{51A3C06C-7C8D-445A-ACF3-FE84512A6451}"/>
              </a:ext>
            </a:extLst>
          </p:cNvPr>
          <p:cNvSpPr txBox="1"/>
          <p:nvPr/>
        </p:nvSpPr>
        <p:spPr>
          <a:xfrm>
            <a:off x="3048740" y="434526"/>
            <a:ext cx="6094520" cy="246221"/>
          </a:xfrm>
          <a:prstGeom prst="rect">
            <a:avLst/>
          </a:prstGeom>
          <a:noFill/>
        </p:spPr>
        <p:txBody>
          <a:bodyPr wrap="square">
            <a:spAutoFit/>
          </a:bodyPr>
          <a:lstStyle/>
          <a:p>
            <a:r>
              <a:rPr lang="vi-VN" sz="1000" b="0" i="0" dirty="0">
                <a:solidFill>
                  <a:srgbClr val="FFFFFF"/>
                </a:solidFill>
                <a:effectLst/>
                <a:latin typeface="Segoe UI Historic" panose="020B0502040204020203" pitchFamily="34" charset="0"/>
              </a:rPr>
              <a:t>Đinh Thị Hương Trà-0971141980-Đinh Trà - THPT số 1 Bảo Thăng-Lào Cai </a:t>
            </a:r>
            <a:endParaRPr lang="en-US" sz="1000" dirty="0"/>
          </a:p>
        </p:txBody>
      </p:sp>
    </p:spTree>
    <p:extLst>
      <p:ext uri="{BB962C8B-B14F-4D97-AF65-F5344CB8AC3E}">
        <p14:creationId xmlns:p14="http://schemas.microsoft.com/office/powerpoint/2010/main" xmlns="" val="46934795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xmlns="" id="{AC0749D4-5D79-415F-A4FE-C04AA9FAF6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E8C1EE2C-97A4-4801-8BC8-9D18F259BD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BFA01952-DFE2-4014-AACD-D9DBD6F789F8}"/>
              </a:ext>
            </a:extLst>
          </p:cNvPr>
          <p:cNvPicPr>
            <a:picLocks noChangeAspect="1"/>
          </p:cNvPicPr>
          <p:nvPr/>
        </p:nvPicPr>
        <p:blipFill rotWithShape="1">
          <a:blip r:embed="rId2"/>
          <a:srcRect l="5222" r="14715" b="1"/>
          <a:stretch/>
        </p:blipFill>
        <p:spPr>
          <a:xfrm>
            <a:off x="20" y="10"/>
            <a:ext cx="6095980" cy="4777732"/>
          </a:xfrm>
          <a:custGeom>
            <a:avLst/>
            <a:gdLst/>
            <a:ahLst/>
            <a:cxnLst/>
            <a:rect l="l" t="t" r="r" b="b"/>
            <a:pathLst>
              <a:path w="6096000" h="4777742">
                <a:moveTo>
                  <a:pt x="0" y="0"/>
                </a:moveTo>
                <a:lnTo>
                  <a:pt x="6096000" y="0"/>
                </a:lnTo>
                <a:lnTo>
                  <a:pt x="6096000" y="4777742"/>
                </a:lnTo>
                <a:lnTo>
                  <a:pt x="6067110" y="4773054"/>
                </a:lnTo>
                <a:cubicBezTo>
                  <a:pt x="6055069" y="4772257"/>
                  <a:pt x="6042963" y="4771677"/>
                  <a:pt x="6032848" y="4768862"/>
                </a:cubicBezTo>
                <a:cubicBezTo>
                  <a:pt x="6012619" y="4763231"/>
                  <a:pt x="5991471" y="4755713"/>
                  <a:pt x="5975856" y="4751678"/>
                </a:cubicBezTo>
                <a:cubicBezTo>
                  <a:pt x="5946385" y="4744300"/>
                  <a:pt x="5938143" y="4740617"/>
                  <a:pt x="5920410" y="4737737"/>
                </a:cubicBezTo>
                <a:cubicBezTo>
                  <a:pt x="5902677" y="4734858"/>
                  <a:pt x="5883840" y="4734501"/>
                  <a:pt x="5869459" y="4734403"/>
                </a:cubicBezTo>
                <a:cubicBezTo>
                  <a:pt x="5855079" y="4734305"/>
                  <a:pt x="5852140" y="4739700"/>
                  <a:pt x="5834127" y="4737148"/>
                </a:cubicBezTo>
                <a:cubicBezTo>
                  <a:pt x="5804874" y="4729435"/>
                  <a:pt x="5807796" y="4730400"/>
                  <a:pt x="5771966" y="4726150"/>
                </a:cubicBezTo>
                <a:lnTo>
                  <a:pt x="5680977" y="4726617"/>
                </a:lnTo>
                <a:lnTo>
                  <a:pt x="5650557" y="4723904"/>
                </a:lnTo>
                <a:cubicBezTo>
                  <a:pt x="5639802" y="4725929"/>
                  <a:pt x="5629047" y="4714121"/>
                  <a:pt x="5618294" y="4716145"/>
                </a:cubicBezTo>
                <a:lnTo>
                  <a:pt x="5567600" y="4712292"/>
                </a:lnTo>
                <a:cubicBezTo>
                  <a:pt x="5545229" y="4692374"/>
                  <a:pt x="5541151" y="4712551"/>
                  <a:pt x="5525295" y="4707303"/>
                </a:cubicBezTo>
                <a:cubicBezTo>
                  <a:pt x="5498062" y="4696523"/>
                  <a:pt x="5492452" y="4697563"/>
                  <a:pt x="5464966" y="4687718"/>
                </a:cubicBezTo>
                <a:cubicBezTo>
                  <a:pt x="5451160" y="4689453"/>
                  <a:pt x="5436112" y="4684365"/>
                  <a:pt x="5422637" y="4687843"/>
                </a:cubicBezTo>
                <a:lnTo>
                  <a:pt x="5385596" y="4686184"/>
                </a:lnTo>
                <a:lnTo>
                  <a:pt x="5347417" y="4690023"/>
                </a:lnTo>
                <a:lnTo>
                  <a:pt x="5307450" y="4701204"/>
                </a:lnTo>
                <a:cubicBezTo>
                  <a:pt x="5291923" y="4701949"/>
                  <a:pt x="5275426" y="4700974"/>
                  <a:pt x="5257509" y="4697243"/>
                </a:cubicBezTo>
                <a:cubicBezTo>
                  <a:pt x="5243483" y="4695263"/>
                  <a:pt x="5222121" y="4694006"/>
                  <a:pt x="5205681" y="4681108"/>
                </a:cubicBezTo>
                <a:cubicBezTo>
                  <a:pt x="5189241" y="4668210"/>
                  <a:pt x="5066582" y="4656956"/>
                  <a:pt x="5066665" y="4656732"/>
                </a:cubicBezTo>
                <a:cubicBezTo>
                  <a:pt x="5036013" y="4653433"/>
                  <a:pt x="5037516" y="4666066"/>
                  <a:pt x="5021767" y="4667463"/>
                </a:cubicBezTo>
                <a:cubicBezTo>
                  <a:pt x="5006018" y="4668859"/>
                  <a:pt x="4997883" y="4663456"/>
                  <a:pt x="4972175" y="4665113"/>
                </a:cubicBezTo>
                <a:cubicBezTo>
                  <a:pt x="4946467" y="4666771"/>
                  <a:pt x="4895264" y="4676890"/>
                  <a:pt x="4867522" y="4677409"/>
                </a:cubicBezTo>
                <a:cubicBezTo>
                  <a:pt x="4847198" y="4677652"/>
                  <a:pt x="4846533" y="4665718"/>
                  <a:pt x="4824459" y="4661311"/>
                </a:cubicBezTo>
                <a:cubicBezTo>
                  <a:pt x="4802946" y="4676275"/>
                  <a:pt x="4746723" y="4640980"/>
                  <a:pt x="4748119" y="4662282"/>
                </a:cubicBezTo>
                <a:cubicBezTo>
                  <a:pt x="4696376" y="4649495"/>
                  <a:pt x="4704934" y="4651568"/>
                  <a:pt x="4681435" y="4656529"/>
                </a:cubicBezTo>
                <a:lnTo>
                  <a:pt x="4655641" y="4662947"/>
                </a:lnTo>
                <a:lnTo>
                  <a:pt x="4568774" y="4659157"/>
                </a:lnTo>
                <a:lnTo>
                  <a:pt x="4561567" y="4664296"/>
                </a:lnTo>
                <a:lnTo>
                  <a:pt x="4544039" y="4665425"/>
                </a:lnTo>
                <a:lnTo>
                  <a:pt x="4537547" y="4666124"/>
                </a:lnTo>
                <a:lnTo>
                  <a:pt x="4533521" y="4663656"/>
                </a:lnTo>
                <a:cubicBezTo>
                  <a:pt x="4531131" y="4662547"/>
                  <a:pt x="4529356" y="4662473"/>
                  <a:pt x="4528079" y="4664277"/>
                </a:cubicBezTo>
                <a:cubicBezTo>
                  <a:pt x="4527877" y="4665254"/>
                  <a:pt x="4527677" y="4666231"/>
                  <a:pt x="4527476" y="4667208"/>
                </a:cubicBezTo>
                <a:lnTo>
                  <a:pt x="4493203" y="4670897"/>
                </a:lnTo>
                <a:lnTo>
                  <a:pt x="4246811" y="4676399"/>
                </a:lnTo>
                <a:cubicBezTo>
                  <a:pt x="4137387" y="4710859"/>
                  <a:pt x="4001444" y="4666072"/>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p:spPr>
      </p:pic>
      <p:pic>
        <p:nvPicPr>
          <p:cNvPr id="5" name="Picture 4">
            <a:extLst>
              <a:ext uri="{FF2B5EF4-FFF2-40B4-BE49-F238E27FC236}">
                <a16:creationId xmlns:a16="http://schemas.microsoft.com/office/drawing/2014/main" xmlns="" id="{B60B535B-63C0-4CBD-A194-719F6FF36FCE}"/>
              </a:ext>
            </a:extLst>
          </p:cNvPr>
          <p:cNvPicPr>
            <a:picLocks noChangeAspect="1"/>
          </p:cNvPicPr>
          <p:nvPr/>
        </p:nvPicPr>
        <p:blipFill rotWithShape="1">
          <a:blip r:embed="rId3"/>
          <a:srcRect l="7355" r="6606" b="1"/>
          <a:stretch/>
        </p:blipFill>
        <p:spPr>
          <a:xfrm>
            <a:off x="6096000" y="-41605"/>
            <a:ext cx="6096000" cy="5455552"/>
          </a:xfrm>
          <a:custGeom>
            <a:avLst/>
            <a:gdLst/>
            <a:ahLst/>
            <a:cxnLst/>
            <a:rect l="l" t="t" r="r" b="b"/>
            <a:pathLst>
              <a:path w="6096000" h="5455552">
                <a:moveTo>
                  <a:pt x="0" y="0"/>
                </a:moveTo>
                <a:lnTo>
                  <a:pt x="8632" y="2126"/>
                </a:lnTo>
                <a:cubicBezTo>
                  <a:pt x="71597" y="8644"/>
                  <a:pt x="52747" y="11892"/>
                  <a:pt x="102111" y="11566"/>
                </a:cubicBezTo>
                <a:cubicBezTo>
                  <a:pt x="107032" y="11203"/>
                  <a:pt x="116450" y="20386"/>
                  <a:pt x="135511" y="18109"/>
                </a:cubicBezTo>
                <a:cubicBezTo>
                  <a:pt x="165681" y="22040"/>
                  <a:pt x="149025" y="33094"/>
                  <a:pt x="187668" y="36734"/>
                </a:cubicBezTo>
                <a:cubicBezTo>
                  <a:pt x="184095" y="40156"/>
                  <a:pt x="221954" y="38461"/>
                  <a:pt x="225602" y="50611"/>
                </a:cubicBezTo>
                <a:cubicBezTo>
                  <a:pt x="242020" y="54481"/>
                  <a:pt x="267241" y="57744"/>
                  <a:pt x="286175" y="59952"/>
                </a:cubicBezTo>
                <a:cubicBezTo>
                  <a:pt x="314543" y="65902"/>
                  <a:pt x="328665" y="72319"/>
                  <a:pt x="332857" y="76558"/>
                </a:cubicBezTo>
                <a:cubicBezTo>
                  <a:pt x="361257" y="83289"/>
                  <a:pt x="358186" y="84500"/>
                  <a:pt x="395478" y="98782"/>
                </a:cubicBezTo>
                <a:cubicBezTo>
                  <a:pt x="417363" y="93652"/>
                  <a:pt x="436168" y="104748"/>
                  <a:pt x="445328" y="114882"/>
                </a:cubicBezTo>
                <a:cubicBezTo>
                  <a:pt x="470101" y="124482"/>
                  <a:pt x="523910" y="147405"/>
                  <a:pt x="559300" y="150440"/>
                </a:cubicBezTo>
                <a:cubicBezTo>
                  <a:pt x="613422" y="149710"/>
                  <a:pt x="598278" y="160982"/>
                  <a:pt x="622357" y="169552"/>
                </a:cubicBezTo>
                <a:cubicBezTo>
                  <a:pt x="641101" y="180205"/>
                  <a:pt x="638493" y="171007"/>
                  <a:pt x="658054" y="184474"/>
                </a:cubicBezTo>
                <a:lnTo>
                  <a:pt x="694284" y="200095"/>
                </a:lnTo>
                <a:lnTo>
                  <a:pt x="737979" y="224556"/>
                </a:lnTo>
                <a:lnTo>
                  <a:pt x="747981" y="231280"/>
                </a:lnTo>
                <a:cubicBezTo>
                  <a:pt x="753111" y="231304"/>
                  <a:pt x="756366" y="231723"/>
                  <a:pt x="758445" y="232460"/>
                </a:cubicBezTo>
                <a:cubicBezTo>
                  <a:pt x="758496" y="232559"/>
                  <a:pt x="758549" y="232658"/>
                  <a:pt x="758600" y="232757"/>
                </a:cubicBezTo>
                <a:lnTo>
                  <a:pt x="773364" y="235718"/>
                </a:lnTo>
                <a:cubicBezTo>
                  <a:pt x="790479" y="236082"/>
                  <a:pt x="824818" y="262048"/>
                  <a:pt x="841072" y="261356"/>
                </a:cubicBezTo>
                <a:cubicBezTo>
                  <a:pt x="848247" y="277811"/>
                  <a:pt x="845053" y="250444"/>
                  <a:pt x="872404" y="265382"/>
                </a:cubicBezTo>
                <a:cubicBezTo>
                  <a:pt x="884596" y="267374"/>
                  <a:pt x="889722" y="269394"/>
                  <a:pt x="899938" y="270925"/>
                </a:cubicBezTo>
                <a:cubicBezTo>
                  <a:pt x="900079" y="271345"/>
                  <a:pt x="933560" y="274145"/>
                  <a:pt x="933701" y="274565"/>
                </a:cubicBezTo>
                <a:lnTo>
                  <a:pt x="958104" y="278658"/>
                </a:lnTo>
                <a:lnTo>
                  <a:pt x="963678" y="280729"/>
                </a:lnTo>
                <a:lnTo>
                  <a:pt x="996167" y="277529"/>
                </a:lnTo>
                <a:lnTo>
                  <a:pt x="1012387" y="277350"/>
                </a:lnTo>
                <a:lnTo>
                  <a:pt x="1018139" y="274257"/>
                </a:lnTo>
                <a:cubicBezTo>
                  <a:pt x="1023705" y="272608"/>
                  <a:pt x="1030840" y="272419"/>
                  <a:pt x="1041488" y="275538"/>
                </a:cubicBezTo>
                <a:lnTo>
                  <a:pt x="1043729" y="276831"/>
                </a:lnTo>
                <a:lnTo>
                  <a:pt x="1076532" y="271239"/>
                </a:lnTo>
                <a:cubicBezTo>
                  <a:pt x="1083544" y="269462"/>
                  <a:pt x="1111552" y="278849"/>
                  <a:pt x="1117458" y="275294"/>
                </a:cubicBezTo>
                <a:cubicBezTo>
                  <a:pt x="1173364" y="280135"/>
                  <a:pt x="1207569" y="263603"/>
                  <a:pt x="1275827" y="275029"/>
                </a:cubicBezTo>
                <a:cubicBezTo>
                  <a:pt x="1321519" y="279616"/>
                  <a:pt x="1347196" y="279519"/>
                  <a:pt x="1376683" y="283128"/>
                </a:cubicBezTo>
                <a:cubicBezTo>
                  <a:pt x="1406170" y="286737"/>
                  <a:pt x="1433752" y="293140"/>
                  <a:pt x="1452749" y="296685"/>
                </a:cubicBezTo>
                <a:cubicBezTo>
                  <a:pt x="1471746" y="300230"/>
                  <a:pt x="1466619" y="301895"/>
                  <a:pt x="1490664" y="304401"/>
                </a:cubicBezTo>
                <a:cubicBezTo>
                  <a:pt x="1514709" y="306907"/>
                  <a:pt x="1573675" y="305000"/>
                  <a:pt x="1597021" y="311721"/>
                </a:cubicBezTo>
                <a:cubicBezTo>
                  <a:pt x="1622238" y="311037"/>
                  <a:pt x="1625537" y="322069"/>
                  <a:pt x="1639314" y="320753"/>
                </a:cubicBezTo>
                <a:cubicBezTo>
                  <a:pt x="1710549" y="337224"/>
                  <a:pt x="1769892" y="334296"/>
                  <a:pt x="1856583" y="331628"/>
                </a:cubicBezTo>
                <a:cubicBezTo>
                  <a:pt x="1913730" y="336509"/>
                  <a:pt x="1912698" y="339285"/>
                  <a:pt x="1937745" y="342098"/>
                </a:cubicBezTo>
                <a:cubicBezTo>
                  <a:pt x="1945390" y="344925"/>
                  <a:pt x="1949181" y="335092"/>
                  <a:pt x="1956068" y="338984"/>
                </a:cubicBezTo>
                <a:lnTo>
                  <a:pt x="1991434" y="344183"/>
                </a:lnTo>
                <a:lnTo>
                  <a:pt x="2017399" y="354323"/>
                </a:lnTo>
                <a:lnTo>
                  <a:pt x="2041804" y="360756"/>
                </a:lnTo>
                <a:lnTo>
                  <a:pt x="2071138" y="363487"/>
                </a:lnTo>
                <a:cubicBezTo>
                  <a:pt x="2080124" y="365903"/>
                  <a:pt x="2080713" y="373697"/>
                  <a:pt x="2092557" y="373570"/>
                </a:cubicBezTo>
                <a:cubicBezTo>
                  <a:pt x="2128517" y="378742"/>
                  <a:pt x="2193287" y="383225"/>
                  <a:pt x="2242182" y="388922"/>
                </a:cubicBezTo>
                <a:cubicBezTo>
                  <a:pt x="2266404" y="385527"/>
                  <a:pt x="2301142" y="392029"/>
                  <a:pt x="2311187" y="401718"/>
                </a:cubicBezTo>
                <a:cubicBezTo>
                  <a:pt x="2323182" y="404413"/>
                  <a:pt x="2352098" y="404462"/>
                  <a:pt x="2363765" y="402554"/>
                </a:cubicBezTo>
                <a:cubicBezTo>
                  <a:pt x="2374121" y="402833"/>
                  <a:pt x="2375999" y="406521"/>
                  <a:pt x="2389759" y="407955"/>
                </a:cubicBezTo>
                <a:cubicBezTo>
                  <a:pt x="2404778" y="411334"/>
                  <a:pt x="2437354" y="427346"/>
                  <a:pt x="2451497" y="432353"/>
                </a:cubicBezTo>
                <a:cubicBezTo>
                  <a:pt x="2465640" y="437360"/>
                  <a:pt x="2451256" y="432175"/>
                  <a:pt x="2474615" y="437995"/>
                </a:cubicBezTo>
                <a:cubicBezTo>
                  <a:pt x="2482949" y="439979"/>
                  <a:pt x="2481204" y="447714"/>
                  <a:pt x="2499122" y="451403"/>
                </a:cubicBezTo>
                <a:cubicBezTo>
                  <a:pt x="2517041" y="455093"/>
                  <a:pt x="2557176" y="459358"/>
                  <a:pt x="2582126" y="460132"/>
                </a:cubicBezTo>
                <a:cubicBezTo>
                  <a:pt x="2610000" y="447613"/>
                  <a:pt x="2600233" y="464657"/>
                  <a:pt x="2651203" y="448902"/>
                </a:cubicBezTo>
                <a:cubicBezTo>
                  <a:pt x="2652514" y="450917"/>
                  <a:pt x="2673343" y="450050"/>
                  <a:pt x="2694692" y="451398"/>
                </a:cubicBezTo>
                <a:cubicBezTo>
                  <a:pt x="2716041" y="452746"/>
                  <a:pt x="2761501" y="464041"/>
                  <a:pt x="2779298" y="456988"/>
                </a:cubicBezTo>
                <a:lnTo>
                  <a:pt x="2936306" y="456249"/>
                </a:lnTo>
                <a:lnTo>
                  <a:pt x="3026435" y="468085"/>
                </a:lnTo>
                <a:cubicBezTo>
                  <a:pt x="3057775" y="469980"/>
                  <a:pt x="3063039" y="478620"/>
                  <a:pt x="3083171" y="475230"/>
                </a:cubicBezTo>
                <a:cubicBezTo>
                  <a:pt x="3117108" y="477415"/>
                  <a:pt x="3095622" y="493457"/>
                  <a:pt x="3134778" y="480540"/>
                </a:cubicBezTo>
                <a:cubicBezTo>
                  <a:pt x="3124076" y="494276"/>
                  <a:pt x="3153178" y="476814"/>
                  <a:pt x="3173314" y="487873"/>
                </a:cubicBezTo>
                <a:cubicBezTo>
                  <a:pt x="3201556" y="479719"/>
                  <a:pt x="3230591" y="489990"/>
                  <a:pt x="3247734" y="491186"/>
                </a:cubicBezTo>
                <a:cubicBezTo>
                  <a:pt x="3264877" y="492382"/>
                  <a:pt x="3251612" y="496143"/>
                  <a:pt x="3276172" y="495050"/>
                </a:cubicBezTo>
                <a:lnTo>
                  <a:pt x="3310856" y="500586"/>
                </a:lnTo>
                <a:cubicBezTo>
                  <a:pt x="3309045" y="496015"/>
                  <a:pt x="3314063" y="497362"/>
                  <a:pt x="3327824" y="498077"/>
                </a:cubicBezTo>
                <a:lnTo>
                  <a:pt x="3364782" y="494003"/>
                </a:lnTo>
                <a:lnTo>
                  <a:pt x="3390144" y="498112"/>
                </a:lnTo>
                <a:cubicBezTo>
                  <a:pt x="3393544" y="497973"/>
                  <a:pt x="3417720" y="493499"/>
                  <a:pt x="3417235" y="489988"/>
                </a:cubicBezTo>
                <a:cubicBezTo>
                  <a:pt x="3443685" y="504716"/>
                  <a:pt x="3446332" y="495464"/>
                  <a:pt x="3473455" y="491710"/>
                </a:cubicBezTo>
                <a:cubicBezTo>
                  <a:pt x="3496710" y="493093"/>
                  <a:pt x="3476665" y="493558"/>
                  <a:pt x="3532861" y="495298"/>
                </a:cubicBezTo>
                <a:cubicBezTo>
                  <a:pt x="3554737" y="511467"/>
                  <a:pt x="3539011" y="483579"/>
                  <a:pt x="3581951" y="506221"/>
                </a:cubicBezTo>
                <a:cubicBezTo>
                  <a:pt x="3584053" y="504456"/>
                  <a:pt x="3610563" y="506075"/>
                  <a:pt x="3624438" y="507850"/>
                </a:cubicBezTo>
                <a:cubicBezTo>
                  <a:pt x="3638313" y="509625"/>
                  <a:pt x="3650849" y="507462"/>
                  <a:pt x="3665204" y="516874"/>
                </a:cubicBezTo>
                <a:cubicBezTo>
                  <a:pt x="3675692" y="519769"/>
                  <a:pt x="3656949" y="515532"/>
                  <a:pt x="3689747" y="520459"/>
                </a:cubicBezTo>
                <a:cubicBezTo>
                  <a:pt x="3722545" y="525386"/>
                  <a:pt x="3829449" y="542068"/>
                  <a:pt x="3861993" y="546434"/>
                </a:cubicBezTo>
                <a:cubicBezTo>
                  <a:pt x="3894537" y="550800"/>
                  <a:pt x="3871648" y="553364"/>
                  <a:pt x="3885009" y="553797"/>
                </a:cubicBezTo>
                <a:cubicBezTo>
                  <a:pt x="3898370" y="554230"/>
                  <a:pt x="3927139" y="547164"/>
                  <a:pt x="3942159" y="549034"/>
                </a:cubicBezTo>
                <a:cubicBezTo>
                  <a:pt x="3961015" y="550940"/>
                  <a:pt x="3963811" y="558241"/>
                  <a:pt x="3975129" y="557872"/>
                </a:cubicBezTo>
                <a:cubicBezTo>
                  <a:pt x="3985593" y="547655"/>
                  <a:pt x="3996704" y="547768"/>
                  <a:pt x="4014830" y="553964"/>
                </a:cubicBezTo>
                <a:cubicBezTo>
                  <a:pt x="4048643" y="556748"/>
                  <a:pt x="4048670" y="546238"/>
                  <a:pt x="4081323" y="547753"/>
                </a:cubicBezTo>
                <a:cubicBezTo>
                  <a:pt x="4095652" y="547174"/>
                  <a:pt x="4103318" y="550468"/>
                  <a:pt x="4127224" y="547194"/>
                </a:cubicBezTo>
                <a:cubicBezTo>
                  <a:pt x="4144245" y="547892"/>
                  <a:pt x="4178444" y="549648"/>
                  <a:pt x="4201489" y="539366"/>
                </a:cubicBezTo>
                <a:cubicBezTo>
                  <a:pt x="4226484" y="538057"/>
                  <a:pt x="4208332" y="537593"/>
                  <a:pt x="4235612" y="540183"/>
                </a:cubicBezTo>
                <a:cubicBezTo>
                  <a:pt x="4268938" y="540701"/>
                  <a:pt x="4282810" y="534470"/>
                  <a:pt x="4302068" y="535952"/>
                </a:cubicBezTo>
                <a:cubicBezTo>
                  <a:pt x="4314608" y="531697"/>
                  <a:pt x="4300406" y="536768"/>
                  <a:pt x="4348604" y="531427"/>
                </a:cubicBezTo>
                <a:cubicBezTo>
                  <a:pt x="4367706" y="540886"/>
                  <a:pt x="4384046" y="527950"/>
                  <a:pt x="4400391" y="529988"/>
                </a:cubicBezTo>
                <a:cubicBezTo>
                  <a:pt x="4426313" y="528954"/>
                  <a:pt x="4490025" y="529067"/>
                  <a:pt x="4513659" y="527603"/>
                </a:cubicBezTo>
                <a:cubicBezTo>
                  <a:pt x="4537293" y="526139"/>
                  <a:pt x="4512137" y="523958"/>
                  <a:pt x="4542198" y="521206"/>
                </a:cubicBezTo>
                <a:cubicBezTo>
                  <a:pt x="4597566" y="533455"/>
                  <a:pt x="4628464" y="511410"/>
                  <a:pt x="4684502" y="508712"/>
                </a:cubicBezTo>
                <a:cubicBezTo>
                  <a:pt x="4718519" y="491640"/>
                  <a:pt x="4742626" y="509374"/>
                  <a:pt x="4779821" y="496309"/>
                </a:cubicBezTo>
                <a:cubicBezTo>
                  <a:pt x="4804992" y="492314"/>
                  <a:pt x="4808648" y="496131"/>
                  <a:pt x="4822825" y="494266"/>
                </a:cubicBezTo>
                <a:cubicBezTo>
                  <a:pt x="4837002" y="492401"/>
                  <a:pt x="4852992" y="487905"/>
                  <a:pt x="4864884" y="485118"/>
                </a:cubicBezTo>
                <a:cubicBezTo>
                  <a:pt x="4871249" y="488756"/>
                  <a:pt x="4920720" y="482346"/>
                  <a:pt x="4919578" y="477542"/>
                </a:cubicBezTo>
                <a:cubicBezTo>
                  <a:pt x="4926928" y="479188"/>
                  <a:pt x="4947247" y="485560"/>
                  <a:pt x="4949541" y="477954"/>
                </a:cubicBezTo>
                <a:cubicBezTo>
                  <a:pt x="4987069" y="477873"/>
                  <a:pt x="5008152" y="476806"/>
                  <a:pt x="5040980" y="486944"/>
                </a:cubicBezTo>
                <a:cubicBezTo>
                  <a:pt x="5064311" y="490721"/>
                  <a:pt x="5048016" y="488694"/>
                  <a:pt x="5062537" y="491091"/>
                </a:cubicBezTo>
                <a:cubicBezTo>
                  <a:pt x="5077058" y="493488"/>
                  <a:pt x="5101248" y="489194"/>
                  <a:pt x="5124930" y="488624"/>
                </a:cubicBezTo>
                <a:cubicBezTo>
                  <a:pt x="5148941" y="488756"/>
                  <a:pt x="5176916" y="492838"/>
                  <a:pt x="5194697" y="494266"/>
                </a:cubicBezTo>
                <a:cubicBezTo>
                  <a:pt x="5212478" y="495694"/>
                  <a:pt x="5216720" y="495351"/>
                  <a:pt x="5231615" y="497193"/>
                </a:cubicBezTo>
                <a:cubicBezTo>
                  <a:pt x="5256471" y="493743"/>
                  <a:pt x="5277358" y="495561"/>
                  <a:pt x="5295973" y="502936"/>
                </a:cubicBezTo>
                <a:cubicBezTo>
                  <a:pt x="5310458" y="504829"/>
                  <a:pt x="5303034" y="509138"/>
                  <a:pt x="5313760" y="510935"/>
                </a:cubicBezTo>
                <a:cubicBezTo>
                  <a:pt x="5324486" y="512732"/>
                  <a:pt x="5331325" y="504608"/>
                  <a:pt x="5360330" y="506574"/>
                </a:cubicBezTo>
                <a:cubicBezTo>
                  <a:pt x="5370649" y="506971"/>
                  <a:pt x="5370304" y="514592"/>
                  <a:pt x="5392341" y="515697"/>
                </a:cubicBezTo>
                <a:cubicBezTo>
                  <a:pt x="5414378" y="516802"/>
                  <a:pt x="5502983" y="521559"/>
                  <a:pt x="5535415" y="522731"/>
                </a:cubicBezTo>
                <a:cubicBezTo>
                  <a:pt x="5567847" y="523903"/>
                  <a:pt x="5554717" y="520685"/>
                  <a:pt x="5570264" y="520350"/>
                </a:cubicBezTo>
                <a:cubicBezTo>
                  <a:pt x="5585811" y="520015"/>
                  <a:pt x="5604204" y="511612"/>
                  <a:pt x="5628698" y="520719"/>
                </a:cubicBezTo>
                <a:cubicBezTo>
                  <a:pt x="5647020" y="515874"/>
                  <a:pt x="5647491" y="526993"/>
                  <a:pt x="5667807" y="529861"/>
                </a:cubicBezTo>
                <a:cubicBezTo>
                  <a:pt x="5679016" y="533919"/>
                  <a:pt x="5693046" y="532742"/>
                  <a:pt x="5702300" y="535541"/>
                </a:cubicBezTo>
                <a:cubicBezTo>
                  <a:pt x="5711554" y="538340"/>
                  <a:pt x="5718870" y="538844"/>
                  <a:pt x="5725716" y="541891"/>
                </a:cubicBezTo>
                <a:cubicBezTo>
                  <a:pt x="5732562" y="544938"/>
                  <a:pt x="5734643" y="551045"/>
                  <a:pt x="5743374" y="553823"/>
                </a:cubicBezTo>
                <a:cubicBezTo>
                  <a:pt x="5752105" y="556601"/>
                  <a:pt x="5765759" y="561491"/>
                  <a:pt x="5775722" y="563322"/>
                </a:cubicBezTo>
                <a:cubicBezTo>
                  <a:pt x="5785685" y="565153"/>
                  <a:pt x="5784173" y="562319"/>
                  <a:pt x="5803154" y="564811"/>
                </a:cubicBezTo>
                <a:cubicBezTo>
                  <a:pt x="5834093" y="570132"/>
                  <a:pt x="5861956" y="573987"/>
                  <a:pt x="5896753" y="573511"/>
                </a:cubicBezTo>
                <a:cubicBezTo>
                  <a:pt x="5903276" y="583218"/>
                  <a:pt x="5913663" y="578812"/>
                  <a:pt x="5927554" y="573675"/>
                </a:cubicBezTo>
                <a:cubicBezTo>
                  <a:pt x="5953522" y="580755"/>
                  <a:pt x="5997380" y="586240"/>
                  <a:pt x="6041802" y="602069"/>
                </a:cubicBezTo>
                <a:cubicBezTo>
                  <a:pt x="6060710" y="611771"/>
                  <a:pt x="6064884" y="613437"/>
                  <a:pt x="6078434" y="616108"/>
                </a:cubicBezTo>
                <a:lnTo>
                  <a:pt x="6096000" y="619448"/>
                </a:lnTo>
                <a:lnTo>
                  <a:pt x="6096000" y="5455552"/>
                </a:lnTo>
                <a:lnTo>
                  <a:pt x="6069997" y="5451207"/>
                </a:lnTo>
                <a:cubicBezTo>
                  <a:pt x="6053823" y="5455294"/>
                  <a:pt x="6044686" y="5455132"/>
                  <a:pt x="6037984" y="5444964"/>
                </a:cubicBezTo>
                <a:cubicBezTo>
                  <a:pt x="5998377" y="5442843"/>
                  <a:pt x="5957550" y="5417208"/>
                  <a:pt x="5932185" y="5429303"/>
                </a:cubicBezTo>
                <a:cubicBezTo>
                  <a:pt x="5933795" y="5407890"/>
                  <a:pt x="5919598" y="5415926"/>
                  <a:pt x="5891978" y="5410773"/>
                </a:cubicBezTo>
                <a:cubicBezTo>
                  <a:pt x="5872223" y="5404775"/>
                  <a:pt x="5829555" y="5392164"/>
                  <a:pt x="5813654" y="5386399"/>
                </a:cubicBezTo>
                <a:cubicBezTo>
                  <a:pt x="5797753" y="5380634"/>
                  <a:pt x="5785570" y="5384842"/>
                  <a:pt x="5769613" y="5379294"/>
                </a:cubicBezTo>
                <a:cubicBezTo>
                  <a:pt x="5776777" y="5360980"/>
                  <a:pt x="5681621" y="5373475"/>
                  <a:pt x="5717914" y="5360029"/>
                </a:cubicBezTo>
                <a:cubicBezTo>
                  <a:pt x="5690732" y="5349118"/>
                  <a:pt x="5700727" y="5354575"/>
                  <a:pt x="5686355" y="5359511"/>
                </a:cubicBezTo>
                <a:cubicBezTo>
                  <a:pt x="5652173" y="5354756"/>
                  <a:pt x="5649150" y="5353330"/>
                  <a:pt x="5609707" y="5357833"/>
                </a:cubicBezTo>
                <a:cubicBezTo>
                  <a:pt x="5592195" y="5357127"/>
                  <a:pt x="5585993" y="5354659"/>
                  <a:pt x="5570413" y="5353209"/>
                </a:cubicBezTo>
                <a:cubicBezTo>
                  <a:pt x="5554833" y="5351759"/>
                  <a:pt x="5546238" y="5352814"/>
                  <a:pt x="5516227" y="5349136"/>
                </a:cubicBezTo>
                <a:cubicBezTo>
                  <a:pt x="5492490" y="5344525"/>
                  <a:pt x="5475257" y="5345814"/>
                  <a:pt x="5456088" y="5343158"/>
                </a:cubicBezTo>
                <a:cubicBezTo>
                  <a:pt x="5436918" y="5340503"/>
                  <a:pt x="5425237" y="5336331"/>
                  <a:pt x="5401214" y="5333202"/>
                </a:cubicBezTo>
                <a:cubicBezTo>
                  <a:pt x="5380590" y="5324458"/>
                  <a:pt x="5302803" y="5345416"/>
                  <a:pt x="5287223" y="5319212"/>
                </a:cubicBezTo>
                <a:cubicBezTo>
                  <a:pt x="5230819" y="5324494"/>
                  <a:pt x="5214860" y="5313910"/>
                  <a:pt x="5168498" y="5309267"/>
                </a:cubicBezTo>
                <a:cubicBezTo>
                  <a:pt x="5123665" y="5304413"/>
                  <a:pt x="5118021" y="5307363"/>
                  <a:pt x="5071189" y="5294765"/>
                </a:cubicBezTo>
                <a:cubicBezTo>
                  <a:pt x="5034607" y="5282205"/>
                  <a:pt x="5014978" y="5278240"/>
                  <a:pt x="4972297" y="5275521"/>
                </a:cubicBezTo>
                <a:cubicBezTo>
                  <a:pt x="4969126" y="5282935"/>
                  <a:pt x="4918210" y="5268072"/>
                  <a:pt x="4909975" y="5265882"/>
                </a:cubicBezTo>
                <a:cubicBezTo>
                  <a:pt x="4910918" y="5270758"/>
                  <a:pt x="4884027" y="5272900"/>
                  <a:pt x="4877057" y="5268795"/>
                </a:cubicBezTo>
                <a:cubicBezTo>
                  <a:pt x="4815399" y="5271659"/>
                  <a:pt x="4796579" y="5290311"/>
                  <a:pt x="4750368" y="5280515"/>
                </a:cubicBezTo>
                <a:cubicBezTo>
                  <a:pt x="4714297" y="5280446"/>
                  <a:pt x="4716019" y="5289985"/>
                  <a:pt x="4664197" y="5289876"/>
                </a:cubicBezTo>
                <a:cubicBezTo>
                  <a:pt x="4642396" y="5294034"/>
                  <a:pt x="4648926" y="5285802"/>
                  <a:pt x="4621801" y="5286109"/>
                </a:cubicBezTo>
                <a:cubicBezTo>
                  <a:pt x="4587181" y="5303707"/>
                  <a:pt x="4550367" y="5292240"/>
                  <a:pt x="4501450" y="5291718"/>
                </a:cubicBezTo>
                <a:cubicBezTo>
                  <a:pt x="4441618" y="5290413"/>
                  <a:pt x="4391602" y="5297669"/>
                  <a:pt x="4339538" y="5289896"/>
                </a:cubicBezTo>
                <a:cubicBezTo>
                  <a:pt x="4320399" y="5296143"/>
                  <a:pt x="4294824" y="5304547"/>
                  <a:pt x="4273798" y="5293687"/>
                </a:cubicBezTo>
                <a:cubicBezTo>
                  <a:pt x="4218595" y="5295417"/>
                  <a:pt x="4225039" y="5300366"/>
                  <a:pt x="4204001" y="5294046"/>
                </a:cubicBezTo>
                <a:cubicBezTo>
                  <a:pt x="4162118" y="5296469"/>
                  <a:pt x="4168874" y="5290927"/>
                  <a:pt x="4131013" y="5287923"/>
                </a:cubicBezTo>
                <a:cubicBezTo>
                  <a:pt x="4100184" y="5283304"/>
                  <a:pt x="4115521" y="5283729"/>
                  <a:pt x="4087000" y="5283169"/>
                </a:cubicBezTo>
                <a:cubicBezTo>
                  <a:pt x="4060034" y="5291706"/>
                  <a:pt x="4041568" y="5281154"/>
                  <a:pt x="4034328" y="5278941"/>
                </a:cubicBezTo>
                <a:cubicBezTo>
                  <a:pt x="4008845" y="5280382"/>
                  <a:pt x="3971113" y="5268624"/>
                  <a:pt x="3975385" y="5283804"/>
                </a:cubicBezTo>
                <a:cubicBezTo>
                  <a:pt x="3939593" y="5263231"/>
                  <a:pt x="3940927" y="5284115"/>
                  <a:pt x="3902682" y="5278816"/>
                </a:cubicBezTo>
                <a:cubicBezTo>
                  <a:pt x="3882526" y="5271283"/>
                  <a:pt x="3856417" y="5267233"/>
                  <a:pt x="3843763" y="5276642"/>
                </a:cubicBezTo>
                <a:cubicBezTo>
                  <a:pt x="3766863" y="5264696"/>
                  <a:pt x="3813381" y="5261088"/>
                  <a:pt x="3734981" y="5248544"/>
                </a:cubicBezTo>
                <a:cubicBezTo>
                  <a:pt x="3694311" y="5242227"/>
                  <a:pt x="3633976" y="5239795"/>
                  <a:pt x="3602355" y="5230777"/>
                </a:cubicBezTo>
                <a:cubicBezTo>
                  <a:pt x="3570735" y="5221759"/>
                  <a:pt x="3562983" y="5225833"/>
                  <a:pt x="3538517" y="5219315"/>
                </a:cubicBezTo>
                <a:cubicBezTo>
                  <a:pt x="3514052" y="5212798"/>
                  <a:pt x="3482747" y="5212305"/>
                  <a:pt x="3463058" y="5208965"/>
                </a:cubicBezTo>
                <a:cubicBezTo>
                  <a:pt x="3443369" y="5205624"/>
                  <a:pt x="3422900" y="5197673"/>
                  <a:pt x="3420380" y="5199276"/>
                </a:cubicBezTo>
                <a:cubicBezTo>
                  <a:pt x="3380714" y="5190779"/>
                  <a:pt x="3368868" y="5201274"/>
                  <a:pt x="3345184" y="5183516"/>
                </a:cubicBezTo>
                <a:cubicBezTo>
                  <a:pt x="3324916" y="5181274"/>
                  <a:pt x="3320333" y="5179327"/>
                  <a:pt x="3298771" y="5178904"/>
                </a:cubicBezTo>
                <a:cubicBezTo>
                  <a:pt x="3277209" y="5178481"/>
                  <a:pt x="3245843" y="5181014"/>
                  <a:pt x="3215809" y="5180977"/>
                </a:cubicBezTo>
                <a:cubicBezTo>
                  <a:pt x="3184688" y="5182696"/>
                  <a:pt x="3183910" y="5199151"/>
                  <a:pt x="3154917" y="5182487"/>
                </a:cubicBezTo>
                <a:cubicBezTo>
                  <a:pt x="3155210" y="5186026"/>
                  <a:pt x="3140142" y="5187176"/>
                  <a:pt x="3136265" y="5187060"/>
                </a:cubicBezTo>
                <a:lnTo>
                  <a:pt x="3105563" y="5188768"/>
                </a:lnTo>
                <a:lnTo>
                  <a:pt x="3102974" y="5183180"/>
                </a:lnTo>
                <a:cubicBezTo>
                  <a:pt x="3091506" y="5180875"/>
                  <a:pt x="3071814" y="5186387"/>
                  <a:pt x="3060354" y="5187376"/>
                </a:cubicBezTo>
                <a:lnTo>
                  <a:pt x="3034213" y="5189113"/>
                </a:lnTo>
                <a:lnTo>
                  <a:pt x="3024272" y="5188328"/>
                </a:lnTo>
                <a:lnTo>
                  <a:pt x="3020033" y="5188388"/>
                </a:lnTo>
                <a:lnTo>
                  <a:pt x="3009083" y="5184215"/>
                </a:lnTo>
                <a:cubicBezTo>
                  <a:pt x="2998901" y="5183170"/>
                  <a:pt x="2991286" y="5176456"/>
                  <a:pt x="2985198" y="5175435"/>
                </a:cubicBezTo>
                <a:cubicBezTo>
                  <a:pt x="2979110" y="5174414"/>
                  <a:pt x="2977314" y="5182166"/>
                  <a:pt x="2972552" y="5178092"/>
                </a:cubicBezTo>
                <a:cubicBezTo>
                  <a:pt x="2978585" y="5175121"/>
                  <a:pt x="2969122" y="5172700"/>
                  <a:pt x="2964948" y="5170542"/>
                </a:cubicBezTo>
                <a:lnTo>
                  <a:pt x="2927081" y="5167883"/>
                </a:lnTo>
                <a:cubicBezTo>
                  <a:pt x="2881315" y="5170765"/>
                  <a:pt x="2897505" y="5157632"/>
                  <a:pt x="2883507" y="5165948"/>
                </a:cubicBezTo>
                <a:cubicBezTo>
                  <a:pt x="2848802" y="5172562"/>
                  <a:pt x="2841183" y="5172540"/>
                  <a:pt x="2828808" y="5171024"/>
                </a:cubicBezTo>
                <a:cubicBezTo>
                  <a:pt x="2789723" y="5176358"/>
                  <a:pt x="2783598" y="5178552"/>
                  <a:pt x="2733350" y="5182954"/>
                </a:cubicBezTo>
                <a:cubicBezTo>
                  <a:pt x="2705294" y="5195484"/>
                  <a:pt x="2697276" y="5196299"/>
                  <a:pt x="2676026" y="5201528"/>
                </a:cubicBezTo>
                <a:cubicBezTo>
                  <a:pt x="2649850" y="5209688"/>
                  <a:pt x="2656777" y="5215631"/>
                  <a:pt x="2624966" y="5219503"/>
                </a:cubicBezTo>
                <a:cubicBezTo>
                  <a:pt x="2608822" y="5223802"/>
                  <a:pt x="2596717" y="5233960"/>
                  <a:pt x="2586657" y="5237693"/>
                </a:cubicBezTo>
                <a:cubicBezTo>
                  <a:pt x="2576598" y="5241426"/>
                  <a:pt x="2572560" y="5240215"/>
                  <a:pt x="2555604" y="5242950"/>
                </a:cubicBezTo>
                <a:cubicBezTo>
                  <a:pt x="2544327" y="5242024"/>
                  <a:pt x="2507818" y="5241999"/>
                  <a:pt x="2501014" y="5243732"/>
                </a:cubicBezTo>
                <a:cubicBezTo>
                  <a:pt x="2481627" y="5253849"/>
                  <a:pt x="2464234" y="5242512"/>
                  <a:pt x="2430333" y="5242347"/>
                </a:cubicBezTo>
                <a:lnTo>
                  <a:pt x="2390297" y="5243718"/>
                </a:lnTo>
                <a:cubicBezTo>
                  <a:pt x="2383025" y="5238323"/>
                  <a:pt x="2325738" y="5236407"/>
                  <a:pt x="2321676" y="5229096"/>
                </a:cubicBezTo>
                <a:cubicBezTo>
                  <a:pt x="2300682" y="5221752"/>
                  <a:pt x="2300605" y="5203239"/>
                  <a:pt x="2268081" y="5196194"/>
                </a:cubicBezTo>
                <a:cubicBezTo>
                  <a:pt x="2250549" y="5189151"/>
                  <a:pt x="2260291" y="5206888"/>
                  <a:pt x="2216485" y="5186836"/>
                </a:cubicBezTo>
                <a:cubicBezTo>
                  <a:pt x="2176812" y="5155811"/>
                  <a:pt x="2009284" y="5133290"/>
                  <a:pt x="2001494" y="5079343"/>
                </a:cubicBezTo>
                <a:cubicBezTo>
                  <a:pt x="1930452" y="5061834"/>
                  <a:pt x="1990088" y="5062662"/>
                  <a:pt x="1894629" y="5047832"/>
                </a:cubicBezTo>
                <a:cubicBezTo>
                  <a:pt x="1809963" y="5035276"/>
                  <a:pt x="1557661" y="5013588"/>
                  <a:pt x="1500237" y="4994679"/>
                </a:cubicBezTo>
                <a:cubicBezTo>
                  <a:pt x="1422590" y="4985100"/>
                  <a:pt x="1462550" y="4984560"/>
                  <a:pt x="1428745" y="4990358"/>
                </a:cubicBezTo>
                <a:cubicBezTo>
                  <a:pt x="1371818" y="4998904"/>
                  <a:pt x="1368586" y="4981591"/>
                  <a:pt x="1331117" y="4982813"/>
                </a:cubicBezTo>
                <a:cubicBezTo>
                  <a:pt x="1275392" y="4969813"/>
                  <a:pt x="1167811" y="4963517"/>
                  <a:pt x="1094400" y="4949677"/>
                </a:cubicBezTo>
                <a:cubicBezTo>
                  <a:pt x="1032555" y="4940283"/>
                  <a:pt x="1020613" y="4926459"/>
                  <a:pt x="960420" y="4921601"/>
                </a:cubicBezTo>
                <a:cubicBezTo>
                  <a:pt x="926461" y="4913284"/>
                  <a:pt x="907935" y="4932317"/>
                  <a:pt x="890651" y="4899776"/>
                </a:cubicBezTo>
                <a:cubicBezTo>
                  <a:pt x="868932" y="4886871"/>
                  <a:pt x="828943" y="4886321"/>
                  <a:pt x="792786" y="4879490"/>
                </a:cubicBezTo>
                <a:cubicBezTo>
                  <a:pt x="774601" y="4877972"/>
                  <a:pt x="755410" y="4883422"/>
                  <a:pt x="715957" y="4873155"/>
                </a:cubicBezTo>
                <a:cubicBezTo>
                  <a:pt x="685950" y="4865367"/>
                  <a:pt x="651097" y="4849744"/>
                  <a:pt x="647625" y="4870967"/>
                </a:cubicBezTo>
                <a:cubicBezTo>
                  <a:pt x="617175" y="4843306"/>
                  <a:pt x="628363" y="4862320"/>
                  <a:pt x="588833" y="4861867"/>
                </a:cubicBezTo>
                <a:cubicBezTo>
                  <a:pt x="485840" y="4832827"/>
                  <a:pt x="444489" y="4851587"/>
                  <a:pt x="366769" y="4836563"/>
                </a:cubicBezTo>
                <a:cubicBezTo>
                  <a:pt x="347086" y="4818158"/>
                  <a:pt x="343282" y="4863016"/>
                  <a:pt x="293285" y="4819988"/>
                </a:cubicBezTo>
                <a:cubicBezTo>
                  <a:pt x="289569" y="4822136"/>
                  <a:pt x="267030" y="4799681"/>
                  <a:pt x="251789" y="4793960"/>
                </a:cubicBezTo>
                <a:cubicBezTo>
                  <a:pt x="236548" y="4788239"/>
                  <a:pt x="215411" y="4786648"/>
                  <a:pt x="201835" y="4785664"/>
                </a:cubicBezTo>
                <a:cubicBezTo>
                  <a:pt x="188258" y="4784679"/>
                  <a:pt x="186209" y="4788050"/>
                  <a:pt x="170329" y="4788050"/>
                </a:cubicBezTo>
                <a:cubicBezTo>
                  <a:pt x="154448" y="4788050"/>
                  <a:pt x="132774" y="4775085"/>
                  <a:pt x="103478" y="4797957"/>
                </a:cubicBezTo>
                <a:cubicBezTo>
                  <a:pt x="89551" y="4796239"/>
                  <a:pt x="97852" y="4783571"/>
                  <a:pt x="86767" y="4777747"/>
                </a:cubicBezTo>
                <a:cubicBezTo>
                  <a:pt x="81225" y="4774835"/>
                  <a:pt x="72809" y="4772046"/>
                  <a:pt x="63762" y="4769537"/>
                </a:cubicBezTo>
                <a:lnTo>
                  <a:pt x="37001" y="4763022"/>
                </a:lnTo>
                <a:lnTo>
                  <a:pt x="37482" y="4761597"/>
                </a:lnTo>
                <a:cubicBezTo>
                  <a:pt x="35277" y="4760236"/>
                  <a:pt x="31697" y="4759001"/>
                  <a:pt x="30394" y="4758901"/>
                </a:cubicBezTo>
                <a:cubicBezTo>
                  <a:pt x="29091" y="4758801"/>
                  <a:pt x="30066" y="4759837"/>
                  <a:pt x="36971" y="4763015"/>
                </a:cubicBezTo>
                <a:lnTo>
                  <a:pt x="37001" y="4763022"/>
                </a:lnTo>
                <a:lnTo>
                  <a:pt x="36315" y="4765055"/>
                </a:lnTo>
                <a:cubicBezTo>
                  <a:pt x="32115" y="4765663"/>
                  <a:pt x="22886" y="4765389"/>
                  <a:pt x="4975" y="4763227"/>
                </a:cubicBezTo>
                <a:lnTo>
                  <a:pt x="0" y="4762420"/>
                </a:lnTo>
                <a:close/>
              </a:path>
            </a:pathLst>
          </a:custGeom>
        </p:spPr>
      </p:pic>
      <p:sp>
        <p:nvSpPr>
          <p:cNvPr id="9" name="TextBox 8">
            <a:extLst>
              <a:ext uri="{FF2B5EF4-FFF2-40B4-BE49-F238E27FC236}">
                <a16:creationId xmlns:a16="http://schemas.microsoft.com/office/drawing/2014/main" xmlns="" id="{56A0C8DF-4CD5-4B75-9A7B-C13AFC5A3DD3}"/>
              </a:ext>
            </a:extLst>
          </p:cNvPr>
          <p:cNvSpPr txBox="1"/>
          <p:nvPr/>
        </p:nvSpPr>
        <p:spPr>
          <a:xfrm>
            <a:off x="660400" y="4972343"/>
            <a:ext cx="6093618" cy="613245"/>
          </a:xfrm>
          <a:prstGeom prst="rect">
            <a:avLst/>
          </a:prstGeom>
          <a:noFill/>
        </p:spPr>
        <p:txBody>
          <a:bodyPr wrap="square">
            <a:spAutoFit/>
          </a:bodyPr>
          <a:lstStyle/>
          <a:p>
            <a:pPr algn="just">
              <a:lnSpc>
                <a:spcPct val="115000"/>
              </a:lnSpc>
              <a:spcBef>
                <a:spcPts val="600"/>
              </a:spcBef>
              <a:spcAft>
                <a:spcPts val="600"/>
              </a:spcAft>
              <a:tabLst>
                <a:tab pos="1386840" algn="l"/>
              </a:tabLst>
            </a:pPr>
            <a:r>
              <a:rPr lang="en-US" sz="3200" b="1" dirty="0">
                <a:solidFill>
                  <a:srgbClr val="0D0D0D"/>
                </a:solidFill>
                <a:effectLst/>
                <a:latin typeface="Times New Roman" panose="02020603050405020304" pitchFamily="18" charset="0"/>
                <a:ea typeface="Times New Roman" panose="02020603050405020304" pitchFamily="18" charset="0"/>
              </a:rPr>
              <a:t>2.2. </a:t>
            </a:r>
            <a:r>
              <a:rPr lang="en-US" sz="3200" b="1" dirty="0" err="1">
                <a:solidFill>
                  <a:srgbClr val="0D0D0D"/>
                </a:solidFill>
                <a:effectLst/>
                <a:latin typeface="Times New Roman" panose="02020603050405020304" pitchFamily="18" charset="0"/>
                <a:ea typeface="Times New Roman" panose="02020603050405020304" pitchFamily="18" charset="0"/>
              </a:rPr>
              <a:t>Tác</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giả</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và</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xuất</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xứ</a:t>
            </a:r>
            <a:endParaRPr lang="en-US" sz="3200"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xmlns="" id="{0690DC79-FE11-4E03-BB7A-BB929710AC47}"/>
              </a:ext>
            </a:extLst>
          </p:cNvPr>
          <p:cNvSpPr txBox="1"/>
          <p:nvPr/>
        </p:nvSpPr>
        <p:spPr>
          <a:xfrm>
            <a:off x="1130981" y="5776102"/>
            <a:ext cx="6562724" cy="548099"/>
          </a:xfrm>
          <a:prstGeom prst="rect">
            <a:avLst/>
          </a:prstGeom>
          <a:noFill/>
        </p:spPr>
        <p:txBody>
          <a:bodyPr wrap="square">
            <a:spAutoFit/>
          </a:bodyPr>
          <a:lstStyle/>
          <a:p>
            <a:pPr>
              <a:lnSpc>
                <a:spcPct val="115000"/>
              </a:lnSpc>
              <a:spcBef>
                <a:spcPts val="600"/>
              </a:spcBef>
              <a:spcAft>
                <a:spcPts val="600"/>
              </a:spcAft>
            </a:pPr>
            <a:r>
              <a:rPr lang="en-US" sz="2800" b="1" i="1" dirty="0" err="1">
                <a:solidFill>
                  <a:srgbClr val="0D0D0D"/>
                </a:solidFill>
                <a:effectLst/>
                <a:latin typeface="Times New Roman" panose="02020603050405020304" pitchFamily="18" charset="0"/>
                <a:ea typeface="Times New Roman" panose="02020603050405020304" pitchFamily="18" charset="0"/>
              </a:rPr>
              <a:t>Tác</a:t>
            </a:r>
            <a:r>
              <a:rPr lang="en-US" sz="2800" b="1" i="1" dirty="0">
                <a:solidFill>
                  <a:srgbClr val="0D0D0D"/>
                </a:solidFill>
                <a:effectLst/>
                <a:latin typeface="Times New Roman" panose="02020603050405020304" pitchFamily="18" charset="0"/>
                <a:ea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rPr>
              <a:t>giả</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Trần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Quốc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Vượng</a:t>
            </a:r>
            <a:r>
              <a:rPr lang="en-US" sz="2800" dirty="0">
                <a:solidFill>
                  <a:srgbClr val="0D0D0D"/>
                </a:solidFill>
                <a:effectLst/>
                <a:latin typeface="Times New Roman" panose="02020603050405020304" pitchFamily="18" charset="0"/>
                <a:ea typeface="Times New Roman" panose="02020603050405020304" pitchFamily="18" charset="0"/>
              </a:rPr>
              <a:t> (1934 – 2005)</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63041763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60B21A5C-062F-46C2-8389-53D40F46AA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B60B535B-63C0-4CBD-A194-719F6FF36FCE}"/>
              </a:ext>
            </a:extLst>
          </p:cNvPr>
          <p:cNvPicPr>
            <a:picLocks noChangeAspect="1"/>
          </p:cNvPicPr>
          <p:nvPr/>
        </p:nvPicPr>
        <p:blipFill rotWithShape="1">
          <a:blip r:embed="rId2"/>
          <a:srcRect l="16993" r="16241" b="-2"/>
          <a:stretch/>
        </p:blipFill>
        <p:spPr>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p:spPr>
      </p:pic>
      <p:sp>
        <p:nvSpPr>
          <p:cNvPr id="15" name="Freeform: Shape 11">
            <a:extLst>
              <a:ext uri="{FF2B5EF4-FFF2-40B4-BE49-F238E27FC236}">
                <a16:creationId xmlns:a16="http://schemas.microsoft.com/office/drawing/2014/main" xmlns="" id="{8A177BCC-4208-4795-8572-4D623BA1E2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BFA01952-DFE2-4014-AACD-D9DBD6F789F8}"/>
              </a:ext>
            </a:extLst>
          </p:cNvPr>
          <p:cNvPicPr>
            <a:picLocks noChangeAspect="1"/>
          </p:cNvPicPr>
          <p:nvPr/>
        </p:nvPicPr>
        <p:blipFill rotWithShape="1">
          <a:blip r:embed="rId3"/>
          <a:srcRect t="5700" r="-4" b="4108"/>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9" name="TextBox 8">
            <a:extLst>
              <a:ext uri="{FF2B5EF4-FFF2-40B4-BE49-F238E27FC236}">
                <a16:creationId xmlns:a16="http://schemas.microsoft.com/office/drawing/2014/main" xmlns="" id="{D8BA6B79-8EAC-421A-94D8-AED6733135FF}"/>
              </a:ext>
            </a:extLst>
          </p:cNvPr>
          <p:cNvSpPr txBox="1"/>
          <p:nvPr/>
        </p:nvSpPr>
        <p:spPr>
          <a:xfrm>
            <a:off x="6096000" y="2910441"/>
            <a:ext cx="5123543" cy="2867132"/>
          </a:xfrm>
          <a:prstGeom prst="rect">
            <a:avLst/>
          </a:prstGeom>
          <a:noFill/>
        </p:spPr>
        <p:txBody>
          <a:bodyPr wrap="square">
            <a:spAutoFit/>
          </a:bodyPr>
          <a:lstStyle/>
          <a:p>
            <a:pPr>
              <a:lnSpc>
                <a:spcPct val="115000"/>
              </a:lnSpc>
              <a:spcBef>
                <a:spcPts val="600"/>
              </a:spcBef>
              <a:spcAft>
                <a:spcPts val="600"/>
              </a:spcAft>
            </a:pPr>
            <a:r>
              <a:rPr lang="en-US" sz="4000" dirty="0" err="1">
                <a:effectLst/>
                <a:latin typeface="Times New Roman" panose="02020603050405020304" pitchFamily="18" charset="0"/>
                <a:ea typeface="Times New Roman" panose="02020603050405020304" pitchFamily="18" charset="0"/>
              </a:rPr>
              <a:t>Ông</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quê</a:t>
            </a:r>
            <a:r>
              <a:rPr lang="en-US" sz="4000" dirty="0">
                <a:effectLst/>
                <a:latin typeface="Times New Roman" panose="02020603050405020304" pitchFamily="18" charset="0"/>
                <a:ea typeface="Times New Roman" panose="02020603050405020304" pitchFamily="18" charset="0"/>
              </a:rPr>
              <a:t> ở </a:t>
            </a:r>
            <a:r>
              <a:rPr lang="en-US" sz="4000" dirty="0" err="1">
                <a:effectLst/>
                <a:latin typeface="Times New Roman" panose="02020603050405020304" pitchFamily="18" charset="0"/>
                <a:ea typeface="Times New Roman" panose="02020603050405020304" pitchFamily="18" charset="0"/>
              </a:rPr>
              <a:t>Hải</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Dương</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là</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một</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giáo</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sư</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nhà</a:t>
            </a:r>
            <a:r>
              <a:rPr lang="en-US" sz="4000" dirty="0">
                <a:effectLst/>
                <a:latin typeface="Times New Roman" panose="02020603050405020304" pitchFamily="18" charset="0"/>
                <a:ea typeface="Times New Roman" panose="02020603050405020304" pitchFamily="18" charset="0"/>
              </a:rPr>
              <a:t> </a:t>
            </a:r>
            <a:r>
              <a:rPr lang="en-US" sz="4000" u="sng" dirty="0" err="1">
                <a:effectLst/>
                <a:latin typeface="Times New Roman" panose="02020603050405020304" pitchFamily="18" charset="0"/>
                <a:ea typeface="Times New Roman" panose="02020603050405020304" pitchFamily="18" charset="0"/>
                <a:hlinkClick r:id="rId4" tooltip="Lịch sử">
                  <a:extLst>
                    <a:ext uri="{A12FA001-AC4F-418D-AE19-62706E023703}">
                      <ahyp:hlinkClr xmlns:ahyp="http://schemas.microsoft.com/office/drawing/2018/hyperlinkcolor" xmlns="" val="tx"/>
                    </a:ext>
                  </a:extLst>
                </a:hlinkClick>
              </a:rPr>
              <a:t>sử</a:t>
            </a:r>
            <a:r>
              <a:rPr lang="en-US" sz="4000" u="sng" dirty="0">
                <a:solidFill>
                  <a:srgbClr val="0563C1"/>
                </a:solidFill>
                <a:effectLst/>
                <a:latin typeface="Times New Roman" panose="02020603050405020304" pitchFamily="18" charset="0"/>
                <a:ea typeface="Times New Roman" panose="02020603050405020304" pitchFamily="18" charset="0"/>
                <a:hlinkClick r:id="rId4" tooltip="Lịch sử">
                  <a:extLst>
                    <a:ext uri="{A12FA001-AC4F-418D-AE19-62706E023703}">
                      <ahyp:hlinkClr xmlns:ahyp="http://schemas.microsoft.com/office/drawing/2018/hyperlinkcolor" xmlns="" val="tx"/>
                    </a:ext>
                  </a:extLst>
                </a:hlinkClick>
              </a:rPr>
              <a:t> </a:t>
            </a:r>
            <a:r>
              <a:rPr lang="en-US" sz="4000" u="sng" dirty="0" err="1">
                <a:effectLst/>
                <a:latin typeface="Times New Roman" panose="02020603050405020304" pitchFamily="18" charset="0"/>
                <a:ea typeface="Times New Roman" panose="02020603050405020304" pitchFamily="18" charset="0"/>
                <a:hlinkClick r:id="rId4" tooltip="Lịch sử">
                  <a:extLst>
                    <a:ext uri="{A12FA001-AC4F-418D-AE19-62706E023703}">
                      <ahyp:hlinkClr xmlns:ahyp="http://schemas.microsoft.com/office/drawing/2018/hyperlinkcolor" xmlns="" val="tx"/>
                    </a:ext>
                  </a:extLst>
                </a:hlinkClick>
              </a:rPr>
              <a:t>học</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nhà</a:t>
            </a:r>
            <a:r>
              <a:rPr lang="en-US" sz="4000" dirty="0">
                <a:effectLst/>
                <a:latin typeface="Times New Roman" panose="02020603050405020304" pitchFamily="18" charset="0"/>
                <a:ea typeface="Times New Roman" panose="02020603050405020304" pitchFamily="18" charset="0"/>
              </a:rPr>
              <a:t> </a:t>
            </a:r>
            <a:r>
              <a:rPr lang="en-US" sz="4000" u="sng" dirty="0" err="1">
                <a:effectLst/>
                <a:latin typeface="Times New Roman" panose="02020603050405020304" pitchFamily="18" charset="0"/>
                <a:ea typeface="Times New Roman" panose="02020603050405020304" pitchFamily="18" charset="0"/>
                <a:hlinkClick r:id="rId5" tooltip="Khảo cổ học">
                  <a:extLst>
                    <a:ext uri="{A12FA001-AC4F-418D-AE19-62706E023703}">
                      <ahyp:hlinkClr xmlns:ahyp="http://schemas.microsoft.com/office/drawing/2018/hyperlinkcolor" xmlns="" val="tx"/>
                    </a:ext>
                  </a:extLst>
                </a:hlinkClick>
              </a:rPr>
              <a:t>khảo</a:t>
            </a:r>
            <a:r>
              <a:rPr lang="en-US" sz="4000" u="sng" dirty="0">
                <a:effectLst/>
                <a:latin typeface="Times New Roman" panose="02020603050405020304" pitchFamily="18" charset="0"/>
                <a:ea typeface="Times New Roman" panose="02020603050405020304" pitchFamily="18" charset="0"/>
                <a:hlinkClick r:id="rId5" tooltip="Khảo cổ học">
                  <a:extLst>
                    <a:ext uri="{A12FA001-AC4F-418D-AE19-62706E023703}">
                      <ahyp:hlinkClr xmlns:ahyp="http://schemas.microsoft.com/office/drawing/2018/hyperlinkcolor" xmlns="" val="tx"/>
                    </a:ext>
                  </a:extLst>
                </a:hlinkClick>
              </a:rPr>
              <a:t> </a:t>
            </a:r>
            <a:r>
              <a:rPr lang="en-US" sz="4000" u="sng" dirty="0" err="1">
                <a:effectLst/>
                <a:latin typeface="Times New Roman" panose="02020603050405020304" pitchFamily="18" charset="0"/>
                <a:ea typeface="Times New Roman" panose="02020603050405020304" pitchFamily="18" charset="0"/>
                <a:hlinkClick r:id="rId5" tooltip="Khảo cổ học">
                  <a:extLst>
                    <a:ext uri="{A12FA001-AC4F-418D-AE19-62706E023703}">
                      <ahyp:hlinkClr xmlns:ahyp="http://schemas.microsoft.com/office/drawing/2018/hyperlinkcolor" xmlns="" val="tx"/>
                    </a:ext>
                  </a:extLst>
                </a:hlinkClick>
              </a:rPr>
              <a:t>cổ</a:t>
            </a:r>
            <a:r>
              <a:rPr lang="en-US" sz="4000" u="sng" dirty="0">
                <a:effectLst/>
                <a:latin typeface="Times New Roman" panose="02020603050405020304" pitchFamily="18" charset="0"/>
                <a:ea typeface="Times New Roman" panose="02020603050405020304" pitchFamily="18" charset="0"/>
                <a:hlinkClick r:id="rId5" tooltip="Khảo cổ học">
                  <a:extLst>
                    <a:ext uri="{A12FA001-AC4F-418D-AE19-62706E023703}">
                      <ahyp:hlinkClr xmlns:ahyp="http://schemas.microsoft.com/office/drawing/2018/hyperlinkcolor" xmlns="" val="tx"/>
                    </a:ext>
                  </a:extLst>
                </a:hlinkClick>
              </a:rPr>
              <a:t> </a:t>
            </a:r>
            <a:r>
              <a:rPr lang="en-US" sz="4000" u="sng" dirty="0" err="1">
                <a:effectLst/>
                <a:latin typeface="Times New Roman" panose="02020603050405020304" pitchFamily="18" charset="0"/>
                <a:ea typeface="Times New Roman" panose="02020603050405020304" pitchFamily="18" charset="0"/>
                <a:hlinkClick r:id="rId5" tooltip="Khảo cổ học">
                  <a:extLst>
                    <a:ext uri="{A12FA001-AC4F-418D-AE19-62706E023703}">
                      <ahyp:hlinkClr xmlns:ahyp="http://schemas.microsoft.com/office/drawing/2018/hyperlinkcolor" xmlns="" val="tx"/>
                    </a:ext>
                  </a:extLst>
                </a:hlinkClick>
              </a:rPr>
              <a:t>học</a:t>
            </a:r>
            <a:r>
              <a:rPr lang="en-US" sz="4000" dirty="0">
                <a:effectLst/>
                <a:latin typeface="Times New Roman" panose="02020603050405020304" pitchFamily="18" charset="0"/>
                <a:ea typeface="Times New Roman" panose="02020603050405020304" pitchFamily="18" charset="0"/>
              </a:rPr>
              <a:t> </a:t>
            </a:r>
            <a:r>
              <a:rPr lang="en-US" sz="4000" u="sng" dirty="0" err="1">
                <a:effectLst/>
                <a:latin typeface="Times New Roman" panose="02020603050405020304" pitchFamily="18" charset="0"/>
                <a:ea typeface="Times New Roman" panose="02020603050405020304" pitchFamily="18" charset="0"/>
                <a:hlinkClick r:id="rId6" tooltip="Việt Nam">
                  <a:extLst>
                    <a:ext uri="{A12FA001-AC4F-418D-AE19-62706E023703}">
                      <ahyp:hlinkClr xmlns:ahyp="http://schemas.microsoft.com/office/drawing/2018/hyperlinkcolor" xmlns="" val="tx"/>
                    </a:ext>
                  </a:extLst>
                </a:hlinkClick>
              </a:rPr>
              <a:t>Việt</a:t>
            </a:r>
            <a:r>
              <a:rPr lang="en-US" sz="4000" u="sng" dirty="0">
                <a:effectLst/>
                <a:latin typeface="Times New Roman" panose="02020603050405020304" pitchFamily="18" charset="0"/>
                <a:ea typeface="Times New Roman" panose="02020603050405020304" pitchFamily="18" charset="0"/>
                <a:hlinkClick r:id="rId6" tooltip="Việt Nam">
                  <a:extLst>
                    <a:ext uri="{A12FA001-AC4F-418D-AE19-62706E023703}">
                      <ahyp:hlinkClr xmlns:ahyp="http://schemas.microsoft.com/office/drawing/2018/hyperlinkcolor" xmlns="" val="tx"/>
                    </a:ext>
                  </a:extLst>
                </a:hlinkClick>
              </a:rPr>
              <a:t> Nam</a:t>
            </a:r>
            <a:r>
              <a:rPr lang="en-US" sz="40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xmlns="" val="3529649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FA69AAE0-49D5-4C8B-8BA2-55898C00E0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7203DAD0-C076-4DEC-87F4-33FE5AFC9ADD}"/>
              </a:ext>
            </a:extLst>
          </p:cNvPr>
          <p:cNvPicPr>
            <a:picLocks noChangeAspect="1"/>
          </p:cNvPicPr>
          <p:nvPr/>
        </p:nvPicPr>
        <p:blipFill rotWithShape="1">
          <a:blip r:embed="rId2"/>
          <a:srcRect t="7121" b="29393"/>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pic>
        <p:nvPicPr>
          <p:cNvPr id="5" name="Picture 4">
            <a:extLst>
              <a:ext uri="{FF2B5EF4-FFF2-40B4-BE49-F238E27FC236}">
                <a16:creationId xmlns:a16="http://schemas.microsoft.com/office/drawing/2014/main" xmlns="" id="{E31070B1-DC95-48CB-927F-D70BC6E91EB0}"/>
              </a:ext>
            </a:extLst>
          </p:cNvPr>
          <p:cNvPicPr>
            <a:picLocks noChangeAspect="1"/>
          </p:cNvPicPr>
          <p:nvPr/>
        </p:nvPicPr>
        <p:blipFill rotWithShape="1">
          <a:blip r:embed="rId3"/>
          <a:srcRect l="11808" r="10061" b="3"/>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8" name="TextBox 7">
            <a:extLst>
              <a:ext uri="{FF2B5EF4-FFF2-40B4-BE49-F238E27FC236}">
                <a16:creationId xmlns:a16="http://schemas.microsoft.com/office/drawing/2014/main" xmlns="" id="{0D32CB5D-925E-43EC-954E-2DD336474CF3}"/>
              </a:ext>
            </a:extLst>
          </p:cNvPr>
          <p:cNvSpPr txBox="1"/>
          <p:nvPr/>
        </p:nvSpPr>
        <p:spPr>
          <a:xfrm>
            <a:off x="6094476" y="3877253"/>
            <a:ext cx="5735574" cy="2816220"/>
          </a:xfrm>
          <a:prstGeom prst="rect">
            <a:avLst/>
          </a:prstGeom>
          <a:noFill/>
        </p:spPr>
        <p:txBody>
          <a:bodyPr wrap="square">
            <a:spAutoFit/>
          </a:bodyPr>
          <a:lstStyle/>
          <a:p>
            <a:pPr>
              <a:lnSpc>
                <a:spcPct val="115000"/>
              </a:lnSpc>
              <a:spcBef>
                <a:spcPts val="600"/>
              </a:spcBef>
              <a:spcAft>
                <a:spcPts val="600"/>
              </a:spcAft>
            </a:pPr>
            <a:r>
              <a:rPr lang="en-US" sz="2600" dirty="0" err="1">
                <a:solidFill>
                  <a:srgbClr val="202122"/>
                </a:solidFill>
                <a:effectLst/>
                <a:latin typeface="Times New Roman" panose="02020603050405020304" pitchFamily="18" charset="0"/>
                <a:ea typeface="Times New Roman" panose="02020603050405020304" pitchFamily="18" charset="0"/>
              </a:rPr>
              <a:t>Ông</a:t>
            </a:r>
            <a:r>
              <a:rPr lang="en-US" sz="2600" dirty="0">
                <a:solidFill>
                  <a:srgbClr val="202122"/>
                </a:solidFill>
                <a:effectLst/>
                <a:latin typeface="Times New Roman" panose="02020603050405020304" pitchFamily="18" charset="0"/>
                <a:ea typeface="Times New Roman" panose="02020603050405020304" pitchFamily="18" charset="0"/>
              </a:rPr>
              <a:t> </a:t>
            </a:r>
            <a:r>
              <a:rPr lang="en-US" sz="2600" dirty="0" err="1">
                <a:solidFill>
                  <a:srgbClr val="202122"/>
                </a:solidFill>
                <a:effectLst/>
                <a:latin typeface="Times New Roman" panose="02020603050405020304" pitchFamily="18" charset="0"/>
                <a:ea typeface="Times New Roman" panose="02020603050405020304" pitchFamily="18" charset="0"/>
              </a:rPr>
              <a:t>đã</a:t>
            </a:r>
            <a:r>
              <a:rPr lang="en-US" sz="2600" dirty="0">
                <a:solidFill>
                  <a:srgbClr val="202122"/>
                </a:solidFill>
                <a:effectLst/>
                <a:latin typeface="Times New Roman" panose="02020603050405020304" pitchFamily="18" charset="0"/>
                <a:ea typeface="Times New Roman" panose="02020603050405020304" pitchFamily="18" charset="0"/>
              </a:rPr>
              <a:t> </a:t>
            </a:r>
            <a:r>
              <a:rPr lang="en-US" sz="2600" dirty="0" err="1">
                <a:solidFill>
                  <a:srgbClr val="202122"/>
                </a:solidFill>
                <a:effectLst/>
                <a:latin typeface="Times New Roman" panose="02020603050405020304" pitchFamily="18" charset="0"/>
                <a:ea typeface="Times New Roman" panose="02020603050405020304" pitchFamily="18" charset="0"/>
              </a:rPr>
              <a:t>viết</a:t>
            </a:r>
            <a:r>
              <a:rPr lang="en-US" sz="2600" dirty="0">
                <a:solidFill>
                  <a:srgbClr val="202122"/>
                </a:solidFill>
                <a:effectLst/>
                <a:latin typeface="Times New Roman" panose="02020603050405020304" pitchFamily="18" charset="0"/>
                <a:ea typeface="Times New Roman" panose="02020603050405020304" pitchFamily="18" charset="0"/>
              </a:rPr>
              <a:t> </a:t>
            </a:r>
            <a:r>
              <a:rPr lang="en-US" sz="2600" dirty="0" err="1">
                <a:solidFill>
                  <a:srgbClr val="202122"/>
                </a:solidFill>
                <a:effectLst/>
                <a:latin typeface="Times New Roman" panose="02020603050405020304" pitchFamily="18" charset="0"/>
                <a:ea typeface="Times New Roman" panose="02020603050405020304" pitchFamily="18" charset="0"/>
              </a:rPr>
              <a:t>nhiều</a:t>
            </a:r>
            <a:r>
              <a:rPr lang="en-US" sz="2600" dirty="0">
                <a:solidFill>
                  <a:srgbClr val="202122"/>
                </a:solidFill>
                <a:effectLst/>
                <a:latin typeface="Times New Roman" panose="02020603050405020304" pitchFamily="18" charset="0"/>
                <a:ea typeface="Times New Roman" panose="02020603050405020304" pitchFamily="18" charset="0"/>
              </a:rPr>
              <a:t> </a:t>
            </a:r>
            <a:r>
              <a:rPr lang="en-US" sz="2600" dirty="0" err="1">
                <a:solidFill>
                  <a:srgbClr val="202122"/>
                </a:solidFill>
                <a:effectLst/>
                <a:latin typeface="Times New Roman" panose="02020603050405020304" pitchFamily="18" charset="0"/>
                <a:ea typeface="Times New Roman" panose="02020603050405020304" pitchFamily="18" charset="0"/>
              </a:rPr>
              <a:t>bài</a:t>
            </a:r>
            <a:r>
              <a:rPr lang="en-US" sz="2600" dirty="0">
                <a:solidFill>
                  <a:srgbClr val="202122"/>
                </a:solidFill>
                <a:effectLst/>
                <a:latin typeface="Times New Roman" panose="02020603050405020304" pitchFamily="18" charset="0"/>
                <a:ea typeface="Times New Roman" panose="02020603050405020304" pitchFamily="18" charset="0"/>
              </a:rPr>
              <a:t> </a:t>
            </a:r>
            <a:r>
              <a:rPr lang="en-US" sz="2600" dirty="0" err="1">
                <a:solidFill>
                  <a:srgbClr val="202122"/>
                </a:solidFill>
                <a:effectLst/>
                <a:latin typeface="Times New Roman" panose="02020603050405020304" pitchFamily="18" charset="0"/>
                <a:ea typeface="Times New Roman" panose="02020603050405020304" pitchFamily="18" charset="0"/>
              </a:rPr>
              <a:t>nghiên</a:t>
            </a:r>
            <a:r>
              <a:rPr lang="en-US" sz="2600" dirty="0">
                <a:solidFill>
                  <a:srgbClr val="202122"/>
                </a:solidFill>
                <a:effectLst/>
                <a:latin typeface="Times New Roman" panose="02020603050405020304" pitchFamily="18" charset="0"/>
                <a:ea typeface="Times New Roman" panose="02020603050405020304" pitchFamily="18" charset="0"/>
              </a:rPr>
              <a:t> </a:t>
            </a:r>
            <a:r>
              <a:rPr lang="en-US" sz="2600" dirty="0" err="1">
                <a:solidFill>
                  <a:srgbClr val="202122"/>
                </a:solidFill>
                <a:effectLst/>
                <a:latin typeface="Times New Roman" panose="02020603050405020304" pitchFamily="18" charset="0"/>
                <a:ea typeface="Times New Roman" panose="02020603050405020304" pitchFamily="18" charset="0"/>
              </a:rPr>
              <a:t>cứu</a:t>
            </a:r>
            <a:r>
              <a:rPr lang="en-US" sz="2600" dirty="0">
                <a:solidFill>
                  <a:srgbClr val="202122"/>
                </a:solidFill>
                <a:effectLst/>
                <a:latin typeface="Times New Roman" panose="02020603050405020304" pitchFamily="18" charset="0"/>
                <a:ea typeface="Times New Roman" panose="02020603050405020304" pitchFamily="18" charset="0"/>
              </a:rPr>
              <a:t> khoa </a:t>
            </a:r>
            <a:r>
              <a:rPr lang="en-US" sz="2600" dirty="0" err="1">
                <a:solidFill>
                  <a:srgbClr val="202122"/>
                </a:solidFill>
                <a:effectLst/>
                <a:latin typeface="Times New Roman" panose="02020603050405020304" pitchFamily="18" charset="0"/>
                <a:ea typeface="Times New Roman" panose="02020603050405020304" pitchFamily="18" charset="0"/>
              </a:rPr>
              <a:t>học</a:t>
            </a:r>
            <a:r>
              <a:rPr lang="en-US" sz="2600" dirty="0">
                <a:solidFill>
                  <a:srgbClr val="202122"/>
                </a:solidFill>
                <a:effectLst/>
                <a:latin typeface="Times New Roman" panose="02020603050405020304" pitchFamily="18" charset="0"/>
                <a:ea typeface="Times New Roman" panose="02020603050405020304" pitchFamily="18" charset="0"/>
              </a:rPr>
              <a:t> (</a:t>
            </a:r>
            <a:r>
              <a:rPr lang="en-US" sz="2600" dirty="0" err="1">
                <a:solidFill>
                  <a:srgbClr val="202122"/>
                </a:solidFill>
                <a:effectLst/>
                <a:latin typeface="Times New Roman" panose="02020603050405020304" pitchFamily="18" charset="0"/>
                <a:ea typeface="Times New Roman" panose="02020603050405020304" pitchFamily="18" charset="0"/>
              </a:rPr>
              <a:t>trên</a:t>
            </a:r>
            <a:r>
              <a:rPr lang="en-US" sz="2600" dirty="0">
                <a:solidFill>
                  <a:srgbClr val="202122"/>
                </a:solidFill>
                <a:effectLst/>
                <a:latin typeface="Times New Roman" panose="02020603050405020304" pitchFamily="18" charset="0"/>
                <a:ea typeface="Times New Roman" panose="02020603050405020304" pitchFamily="18" charset="0"/>
              </a:rPr>
              <a:t> 400 </a:t>
            </a:r>
            <a:r>
              <a:rPr lang="en-US" sz="2600" dirty="0" err="1">
                <a:solidFill>
                  <a:srgbClr val="202122"/>
                </a:solidFill>
                <a:effectLst/>
                <a:latin typeface="Times New Roman" panose="02020603050405020304" pitchFamily="18" charset="0"/>
                <a:ea typeface="Times New Roman" panose="02020603050405020304" pitchFamily="18" charset="0"/>
              </a:rPr>
              <a:t>bài</a:t>
            </a:r>
            <a:r>
              <a:rPr lang="en-US" sz="2600" dirty="0">
                <a:solidFill>
                  <a:srgbClr val="202122"/>
                </a:solidFill>
                <a:effectLst/>
                <a:latin typeface="Times New Roman" panose="02020603050405020304" pitchFamily="18" charset="0"/>
                <a:ea typeface="Times New Roman" panose="02020603050405020304" pitchFamily="18" charset="0"/>
              </a:rPr>
              <a:t>) </a:t>
            </a:r>
            <a:r>
              <a:rPr lang="en-US" sz="2600" dirty="0" err="1">
                <a:solidFill>
                  <a:srgbClr val="202122"/>
                </a:solidFill>
                <a:effectLst/>
                <a:latin typeface="Times New Roman" panose="02020603050405020304" pitchFamily="18" charset="0"/>
                <a:ea typeface="Times New Roman" panose="02020603050405020304" pitchFamily="18" charset="0"/>
              </a:rPr>
              <a:t>đăng</a:t>
            </a:r>
            <a:r>
              <a:rPr lang="en-US" sz="2600" dirty="0">
                <a:solidFill>
                  <a:srgbClr val="202122"/>
                </a:solidFill>
                <a:effectLst/>
                <a:latin typeface="Times New Roman" panose="02020603050405020304" pitchFamily="18" charset="0"/>
                <a:ea typeface="Times New Roman" panose="02020603050405020304" pitchFamily="18" charset="0"/>
              </a:rPr>
              <a:t> </a:t>
            </a:r>
            <a:r>
              <a:rPr lang="en-US" sz="2600" dirty="0" err="1">
                <a:solidFill>
                  <a:srgbClr val="202122"/>
                </a:solidFill>
                <a:effectLst/>
                <a:latin typeface="Times New Roman" panose="02020603050405020304" pitchFamily="18" charset="0"/>
                <a:ea typeface="Times New Roman" panose="02020603050405020304" pitchFamily="18" charset="0"/>
              </a:rPr>
              <a:t>trên</a:t>
            </a:r>
            <a:r>
              <a:rPr lang="en-US" sz="2600" dirty="0">
                <a:solidFill>
                  <a:srgbClr val="202122"/>
                </a:solidFill>
                <a:effectLst/>
                <a:latin typeface="Times New Roman" panose="02020603050405020304" pitchFamily="18" charset="0"/>
                <a:ea typeface="Times New Roman" panose="02020603050405020304" pitchFamily="18" charset="0"/>
              </a:rPr>
              <a:t> </a:t>
            </a:r>
            <a:r>
              <a:rPr lang="en-US" sz="2600" dirty="0" err="1">
                <a:solidFill>
                  <a:srgbClr val="202122"/>
                </a:solidFill>
                <a:effectLst/>
                <a:latin typeface="Times New Roman" panose="02020603050405020304" pitchFamily="18" charset="0"/>
                <a:ea typeface="Times New Roman" panose="02020603050405020304" pitchFamily="18" charset="0"/>
              </a:rPr>
              <a:t>các</a:t>
            </a:r>
            <a:r>
              <a:rPr lang="en-US" sz="2600" dirty="0">
                <a:solidFill>
                  <a:srgbClr val="202122"/>
                </a:solidFill>
                <a:effectLst/>
                <a:latin typeface="Times New Roman" panose="02020603050405020304" pitchFamily="18" charset="0"/>
                <a:ea typeface="Times New Roman" panose="02020603050405020304" pitchFamily="18" charset="0"/>
              </a:rPr>
              <a:t> </a:t>
            </a:r>
            <a:r>
              <a:rPr lang="en-US" sz="2600" dirty="0" err="1">
                <a:solidFill>
                  <a:srgbClr val="202122"/>
                </a:solidFill>
                <a:effectLst/>
                <a:latin typeface="Times New Roman" panose="02020603050405020304" pitchFamily="18" charset="0"/>
                <a:ea typeface="Times New Roman" panose="02020603050405020304" pitchFamily="18" charset="0"/>
              </a:rPr>
              <a:t>tạp</a:t>
            </a:r>
            <a:r>
              <a:rPr lang="en-US" sz="2600" dirty="0">
                <a:solidFill>
                  <a:srgbClr val="202122"/>
                </a:solidFill>
                <a:effectLst/>
                <a:latin typeface="Times New Roman" panose="02020603050405020304" pitchFamily="18" charset="0"/>
                <a:ea typeface="Times New Roman" panose="02020603050405020304" pitchFamily="18" charset="0"/>
              </a:rPr>
              <a:t> </a:t>
            </a:r>
            <a:r>
              <a:rPr lang="en-US" sz="2600" dirty="0" err="1">
                <a:solidFill>
                  <a:srgbClr val="202122"/>
                </a:solidFill>
                <a:effectLst/>
                <a:latin typeface="Times New Roman" panose="02020603050405020304" pitchFamily="18" charset="0"/>
                <a:ea typeface="Times New Roman" panose="02020603050405020304" pitchFamily="18" charset="0"/>
              </a:rPr>
              <a:t>chí</a:t>
            </a:r>
            <a:r>
              <a:rPr lang="en-US" sz="2600" dirty="0">
                <a:solidFill>
                  <a:srgbClr val="202122"/>
                </a:solidFill>
                <a:effectLst/>
                <a:latin typeface="Times New Roman" panose="02020603050405020304" pitchFamily="18" charset="0"/>
                <a:ea typeface="Times New Roman" panose="02020603050405020304" pitchFamily="18" charset="0"/>
              </a:rPr>
              <a:t> </a:t>
            </a:r>
            <a:r>
              <a:rPr lang="en-US" sz="2600" dirty="0" err="1">
                <a:solidFill>
                  <a:srgbClr val="202122"/>
                </a:solidFill>
                <a:effectLst/>
                <a:latin typeface="Times New Roman" panose="02020603050405020304" pitchFamily="18" charset="0"/>
                <a:ea typeface="Times New Roman" panose="02020603050405020304" pitchFamily="18" charset="0"/>
              </a:rPr>
              <a:t>chuyên</a:t>
            </a:r>
            <a:r>
              <a:rPr lang="en-US" sz="2600" dirty="0">
                <a:solidFill>
                  <a:srgbClr val="202122"/>
                </a:solidFill>
                <a:effectLst/>
                <a:latin typeface="Times New Roman" panose="02020603050405020304" pitchFamily="18" charset="0"/>
                <a:ea typeface="Times New Roman" panose="02020603050405020304" pitchFamily="18" charset="0"/>
              </a:rPr>
              <a:t> </a:t>
            </a:r>
            <a:r>
              <a:rPr lang="en-US" sz="2600" dirty="0" err="1">
                <a:solidFill>
                  <a:srgbClr val="202122"/>
                </a:solidFill>
                <a:effectLst/>
                <a:latin typeface="Times New Roman" panose="02020603050405020304" pitchFamily="18" charset="0"/>
                <a:ea typeface="Times New Roman" panose="02020603050405020304" pitchFamily="18" charset="0"/>
              </a:rPr>
              <a:t>môn</a:t>
            </a:r>
            <a:r>
              <a:rPr lang="en-US" sz="2600" dirty="0">
                <a:solidFill>
                  <a:srgbClr val="202122"/>
                </a:solidFill>
                <a:effectLst/>
                <a:latin typeface="Times New Roman" panose="02020603050405020304" pitchFamily="18" charset="0"/>
                <a:ea typeface="Times New Roman" panose="02020603050405020304" pitchFamily="18" charset="0"/>
              </a:rPr>
              <a:t> </a:t>
            </a:r>
            <a:r>
              <a:rPr lang="en-US" sz="2600" dirty="0" err="1">
                <a:solidFill>
                  <a:srgbClr val="202122"/>
                </a:solidFill>
                <a:effectLst/>
                <a:latin typeface="Times New Roman" panose="02020603050405020304" pitchFamily="18" charset="0"/>
                <a:ea typeface="Times New Roman" panose="02020603050405020304" pitchFamily="18" charset="0"/>
              </a:rPr>
              <a:t>trong</a:t>
            </a:r>
            <a:r>
              <a:rPr lang="en-US" sz="2600" dirty="0">
                <a:solidFill>
                  <a:srgbClr val="202122"/>
                </a:solidFill>
                <a:effectLst/>
                <a:latin typeface="Times New Roman" panose="02020603050405020304" pitchFamily="18" charset="0"/>
                <a:ea typeface="Times New Roman" panose="02020603050405020304" pitchFamily="18" charset="0"/>
              </a:rPr>
              <a:t> </a:t>
            </a:r>
            <a:r>
              <a:rPr lang="en-US" sz="2600" dirty="0" err="1">
                <a:solidFill>
                  <a:srgbClr val="202122"/>
                </a:solidFill>
                <a:effectLst/>
                <a:latin typeface="Times New Roman" panose="02020603050405020304" pitchFamily="18" charset="0"/>
                <a:ea typeface="Times New Roman" panose="02020603050405020304" pitchFamily="18" charset="0"/>
              </a:rPr>
              <a:t>nước</a:t>
            </a:r>
            <a:r>
              <a:rPr lang="en-US" sz="2600" dirty="0">
                <a:solidFill>
                  <a:srgbClr val="202122"/>
                </a:solidFill>
                <a:effectLst/>
                <a:latin typeface="Times New Roman" panose="02020603050405020304" pitchFamily="18" charset="0"/>
                <a:ea typeface="Times New Roman" panose="02020603050405020304" pitchFamily="18" charset="0"/>
              </a:rPr>
              <a:t> (</a:t>
            </a:r>
            <a:r>
              <a:rPr lang="en-US" sz="2600" dirty="0" err="1">
                <a:solidFill>
                  <a:srgbClr val="202122"/>
                </a:solidFill>
                <a:effectLst/>
                <a:latin typeface="Times New Roman" panose="02020603050405020304" pitchFamily="18" charset="0"/>
                <a:ea typeface="Times New Roman" panose="02020603050405020304" pitchFamily="18" charset="0"/>
              </a:rPr>
              <a:t>Khảo</a:t>
            </a:r>
            <a:r>
              <a:rPr lang="en-US" sz="2600" dirty="0">
                <a:solidFill>
                  <a:srgbClr val="202122"/>
                </a:solidFill>
                <a:effectLst/>
                <a:latin typeface="Times New Roman" panose="02020603050405020304" pitchFamily="18" charset="0"/>
                <a:ea typeface="Times New Roman" panose="02020603050405020304" pitchFamily="18" charset="0"/>
              </a:rPr>
              <a:t> </a:t>
            </a:r>
            <a:r>
              <a:rPr lang="en-US" sz="2600" dirty="0" err="1">
                <a:solidFill>
                  <a:srgbClr val="202122"/>
                </a:solidFill>
                <a:effectLst/>
                <a:latin typeface="Times New Roman" panose="02020603050405020304" pitchFamily="18" charset="0"/>
                <a:ea typeface="Times New Roman" panose="02020603050405020304" pitchFamily="18" charset="0"/>
              </a:rPr>
              <a:t>cổ</a:t>
            </a:r>
            <a:r>
              <a:rPr lang="en-US" sz="2600" dirty="0">
                <a:solidFill>
                  <a:srgbClr val="202122"/>
                </a:solidFill>
                <a:effectLst/>
                <a:latin typeface="Times New Roman" panose="02020603050405020304" pitchFamily="18" charset="0"/>
                <a:ea typeface="Times New Roman" panose="02020603050405020304" pitchFamily="18" charset="0"/>
              </a:rPr>
              <a:t>, </a:t>
            </a:r>
            <a:r>
              <a:rPr lang="en-US" sz="2600" dirty="0" err="1">
                <a:solidFill>
                  <a:srgbClr val="202122"/>
                </a:solidFill>
                <a:effectLst/>
                <a:latin typeface="Times New Roman" panose="02020603050405020304" pitchFamily="18" charset="0"/>
                <a:ea typeface="Times New Roman" panose="02020603050405020304" pitchFamily="18" charset="0"/>
              </a:rPr>
              <a:t>Lịch</a:t>
            </a:r>
            <a:r>
              <a:rPr lang="en-US" sz="2600" dirty="0">
                <a:solidFill>
                  <a:srgbClr val="202122"/>
                </a:solidFill>
                <a:effectLst/>
                <a:latin typeface="Times New Roman" panose="02020603050405020304" pitchFamily="18" charset="0"/>
                <a:ea typeface="Times New Roman" panose="02020603050405020304" pitchFamily="18" charset="0"/>
              </a:rPr>
              <a:t> </a:t>
            </a:r>
            <a:r>
              <a:rPr lang="en-US" sz="2600" dirty="0" err="1">
                <a:solidFill>
                  <a:srgbClr val="202122"/>
                </a:solidFill>
                <a:effectLst/>
                <a:latin typeface="Times New Roman" panose="02020603050405020304" pitchFamily="18" charset="0"/>
                <a:ea typeface="Times New Roman" panose="02020603050405020304" pitchFamily="18" charset="0"/>
              </a:rPr>
              <a:t>sử</a:t>
            </a:r>
            <a:r>
              <a:rPr lang="en-US" sz="2600" dirty="0">
                <a:solidFill>
                  <a:srgbClr val="202122"/>
                </a:solidFill>
                <a:effectLst/>
                <a:latin typeface="Times New Roman" panose="02020603050405020304" pitchFamily="18" charset="0"/>
                <a:ea typeface="Times New Roman" panose="02020603050405020304" pitchFamily="18" charset="0"/>
              </a:rPr>
              <a:t>, </a:t>
            </a:r>
            <a:r>
              <a:rPr lang="en-US" sz="2600" dirty="0" err="1">
                <a:solidFill>
                  <a:srgbClr val="202122"/>
                </a:solidFill>
                <a:effectLst/>
                <a:latin typeface="Times New Roman" panose="02020603050405020304" pitchFamily="18" charset="0"/>
                <a:ea typeface="Times New Roman" panose="02020603050405020304" pitchFamily="18" charset="0"/>
              </a:rPr>
              <a:t>Văn</a:t>
            </a:r>
            <a:r>
              <a:rPr lang="en-US" sz="2600" dirty="0">
                <a:solidFill>
                  <a:srgbClr val="202122"/>
                </a:solidFill>
                <a:effectLst/>
                <a:latin typeface="Times New Roman" panose="02020603050405020304" pitchFamily="18" charset="0"/>
                <a:ea typeface="Times New Roman" panose="02020603050405020304" pitchFamily="18" charset="0"/>
              </a:rPr>
              <a:t> </a:t>
            </a:r>
            <a:r>
              <a:rPr lang="en-US" sz="2600" dirty="0" err="1">
                <a:solidFill>
                  <a:srgbClr val="202122"/>
                </a:solidFill>
                <a:effectLst/>
                <a:latin typeface="Times New Roman" panose="02020603050405020304" pitchFamily="18" charset="0"/>
                <a:ea typeface="Times New Roman" panose="02020603050405020304" pitchFamily="18" charset="0"/>
              </a:rPr>
              <a:t>học</a:t>
            </a:r>
            <a:r>
              <a:rPr lang="en-US" sz="2600" dirty="0">
                <a:solidFill>
                  <a:srgbClr val="202122"/>
                </a:solidFill>
                <a:effectLst/>
                <a:latin typeface="Times New Roman" panose="02020603050405020304" pitchFamily="18" charset="0"/>
                <a:ea typeface="Times New Roman" panose="02020603050405020304" pitchFamily="18" charset="0"/>
              </a:rPr>
              <a:t>, </a:t>
            </a:r>
            <a:r>
              <a:rPr lang="en-US" sz="2600" dirty="0" err="1">
                <a:solidFill>
                  <a:srgbClr val="202122"/>
                </a:solidFill>
                <a:effectLst/>
                <a:latin typeface="Times New Roman" panose="02020603050405020304" pitchFamily="18" charset="0"/>
                <a:ea typeface="Times New Roman" panose="02020603050405020304" pitchFamily="18" charset="0"/>
              </a:rPr>
              <a:t>Văn</a:t>
            </a:r>
            <a:r>
              <a:rPr lang="en-US" sz="2600" dirty="0">
                <a:solidFill>
                  <a:srgbClr val="202122"/>
                </a:solidFill>
                <a:effectLst/>
                <a:latin typeface="Times New Roman" panose="02020603050405020304" pitchFamily="18" charset="0"/>
                <a:ea typeface="Times New Roman" panose="02020603050405020304" pitchFamily="18" charset="0"/>
              </a:rPr>
              <a:t> </a:t>
            </a:r>
            <a:r>
              <a:rPr lang="en-US" sz="2600" dirty="0" err="1">
                <a:solidFill>
                  <a:srgbClr val="202122"/>
                </a:solidFill>
                <a:effectLst/>
                <a:latin typeface="Times New Roman" panose="02020603050405020304" pitchFamily="18" charset="0"/>
                <a:ea typeface="Times New Roman" panose="02020603050405020304" pitchFamily="18" charset="0"/>
              </a:rPr>
              <a:t>hoá</a:t>
            </a:r>
            <a:r>
              <a:rPr lang="en-US" sz="2600" dirty="0">
                <a:solidFill>
                  <a:srgbClr val="202122"/>
                </a:solidFill>
                <a:effectLst/>
                <a:latin typeface="Times New Roman" panose="02020603050405020304" pitchFamily="18" charset="0"/>
                <a:ea typeface="Times New Roman" panose="02020603050405020304" pitchFamily="18" charset="0"/>
              </a:rPr>
              <a:t> </a:t>
            </a:r>
            <a:r>
              <a:rPr lang="en-US" sz="2600" dirty="0" err="1">
                <a:solidFill>
                  <a:srgbClr val="202122"/>
                </a:solidFill>
                <a:effectLst/>
                <a:latin typeface="Times New Roman" panose="02020603050405020304" pitchFamily="18" charset="0"/>
                <a:ea typeface="Times New Roman" panose="02020603050405020304" pitchFamily="18" charset="0"/>
              </a:rPr>
              <a:t>Dân</a:t>
            </a:r>
            <a:r>
              <a:rPr lang="en-US" sz="2600" dirty="0">
                <a:solidFill>
                  <a:srgbClr val="202122"/>
                </a:solidFill>
                <a:effectLst/>
                <a:latin typeface="Times New Roman" panose="02020603050405020304" pitchFamily="18" charset="0"/>
                <a:ea typeface="Times New Roman" panose="02020603050405020304" pitchFamily="18" charset="0"/>
              </a:rPr>
              <a:t> </a:t>
            </a:r>
            <a:r>
              <a:rPr lang="en-US" sz="2600" dirty="0" err="1">
                <a:solidFill>
                  <a:srgbClr val="202122"/>
                </a:solidFill>
                <a:effectLst/>
                <a:latin typeface="Times New Roman" panose="02020603050405020304" pitchFamily="18" charset="0"/>
                <a:ea typeface="Times New Roman" panose="02020603050405020304" pitchFamily="18" charset="0"/>
              </a:rPr>
              <a:t>gian</a:t>
            </a:r>
            <a:r>
              <a:rPr lang="en-US" sz="2600" dirty="0">
                <a:solidFill>
                  <a:srgbClr val="202122"/>
                </a:solidFill>
                <a:effectLst/>
                <a:latin typeface="Times New Roman" panose="02020603050405020304" pitchFamily="18" charset="0"/>
                <a:ea typeface="Times New Roman" panose="02020603050405020304" pitchFamily="18" charset="0"/>
              </a:rPr>
              <a:t>, </a:t>
            </a:r>
            <a:r>
              <a:rPr lang="en-US" sz="2600" dirty="0" err="1">
                <a:solidFill>
                  <a:srgbClr val="202122"/>
                </a:solidFill>
                <a:effectLst/>
                <a:latin typeface="Times New Roman" panose="02020603050405020304" pitchFamily="18" charset="0"/>
                <a:ea typeface="Times New Roman" panose="02020603050405020304" pitchFamily="18" charset="0"/>
              </a:rPr>
              <a:t>Văn</a:t>
            </a:r>
            <a:r>
              <a:rPr lang="en-US" sz="2600" dirty="0">
                <a:solidFill>
                  <a:srgbClr val="202122"/>
                </a:solidFill>
                <a:effectLst/>
                <a:latin typeface="Times New Roman" panose="02020603050405020304" pitchFamily="18" charset="0"/>
                <a:ea typeface="Times New Roman" panose="02020603050405020304" pitchFamily="18" charset="0"/>
              </a:rPr>
              <a:t> </a:t>
            </a:r>
            <a:r>
              <a:rPr lang="en-US" sz="2600" dirty="0" err="1">
                <a:solidFill>
                  <a:srgbClr val="202122"/>
                </a:solidFill>
                <a:effectLst/>
                <a:latin typeface="Times New Roman" panose="02020603050405020304" pitchFamily="18" charset="0"/>
                <a:ea typeface="Times New Roman" panose="02020603050405020304" pitchFamily="18" charset="0"/>
              </a:rPr>
              <a:t>hoá</a:t>
            </a:r>
            <a:r>
              <a:rPr lang="en-US" sz="2600" dirty="0">
                <a:solidFill>
                  <a:srgbClr val="202122"/>
                </a:solidFill>
                <a:effectLst/>
                <a:latin typeface="Times New Roman" panose="02020603050405020304" pitchFamily="18" charset="0"/>
                <a:ea typeface="Times New Roman" panose="02020603050405020304" pitchFamily="18" charset="0"/>
              </a:rPr>
              <a:t> </a:t>
            </a:r>
            <a:r>
              <a:rPr lang="en-US" sz="2600" dirty="0" err="1">
                <a:solidFill>
                  <a:srgbClr val="202122"/>
                </a:solidFill>
                <a:effectLst/>
                <a:latin typeface="Times New Roman" panose="02020603050405020304" pitchFamily="18" charset="0"/>
                <a:ea typeface="Times New Roman" panose="02020603050405020304" pitchFamily="18" charset="0"/>
              </a:rPr>
              <a:t>Nghệ</a:t>
            </a:r>
            <a:r>
              <a:rPr lang="en-US" sz="2600" dirty="0">
                <a:solidFill>
                  <a:srgbClr val="202122"/>
                </a:solidFill>
                <a:effectLst/>
                <a:latin typeface="Times New Roman" panose="02020603050405020304" pitchFamily="18" charset="0"/>
                <a:ea typeface="Times New Roman" panose="02020603050405020304" pitchFamily="18" charset="0"/>
              </a:rPr>
              <a:t> </a:t>
            </a:r>
            <a:r>
              <a:rPr lang="en-US" sz="2600" dirty="0" err="1">
                <a:solidFill>
                  <a:srgbClr val="202122"/>
                </a:solidFill>
                <a:effectLst/>
                <a:latin typeface="Times New Roman" panose="02020603050405020304" pitchFamily="18" charset="0"/>
                <a:ea typeface="Times New Roman" panose="02020603050405020304" pitchFamily="18" charset="0"/>
              </a:rPr>
              <a:t>thuật</a:t>
            </a:r>
            <a:r>
              <a:rPr lang="en-US" sz="2600" dirty="0">
                <a:solidFill>
                  <a:srgbClr val="202122"/>
                </a:solidFill>
                <a:effectLst/>
                <a:latin typeface="Times New Roman" panose="02020603050405020304" pitchFamily="18" charset="0"/>
                <a:ea typeface="Times New Roman" panose="02020603050405020304" pitchFamily="18" charset="0"/>
              </a:rPr>
              <a:t>...) </a:t>
            </a:r>
            <a:r>
              <a:rPr lang="en-US" sz="2600" dirty="0" err="1">
                <a:solidFill>
                  <a:srgbClr val="202122"/>
                </a:solidFill>
                <a:effectLst/>
                <a:latin typeface="Times New Roman" panose="02020603050405020304" pitchFamily="18" charset="0"/>
                <a:ea typeface="Times New Roman" panose="02020603050405020304" pitchFamily="18" charset="0"/>
              </a:rPr>
              <a:t>và</a:t>
            </a:r>
            <a:r>
              <a:rPr lang="en-US" sz="2600" dirty="0">
                <a:solidFill>
                  <a:srgbClr val="202122"/>
                </a:solidFill>
                <a:effectLst/>
                <a:latin typeface="Times New Roman" panose="02020603050405020304" pitchFamily="18" charset="0"/>
                <a:ea typeface="Times New Roman" panose="02020603050405020304" pitchFamily="18" charset="0"/>
              </a:rPr>
              <a:t> </a:t>
            </a:r>
            <a:r>
              <a:rPr lang="en-US" sz="2600" dirty="0" err="1">
                <a:solidFill>
                  <a:srgbClr val="202122"/>
                </a:solidFill>
                <a:effectLst/>
                <a:latin typeface="Times New Roman" panose="02020603050405020304" pitchFamily="18" charset="0"/>
                <a:ea typeface="Times New Roman" panose="02020603050405020304" pitchFamily="18" charset="0"/>
              </a:rPr>
              <a:t>các</a:t>
            </a:r>
            <a:r>
              <a:rPr lang="en-US" sz="2600" dirty="0">
                <a:solidFill>
                  <a:srgbClr val="202122"/>
                </a:solidFill>
                <a:effectLst/>
                <a:latin typeface="Times New Roman" panose="02020603050405020304" pitchFamily="18" charset="0"/>
                <a:ea typeface="Times New Roman" panose="02020603050405020304" pitchFamily="18" charset="0"/>
              </a:rPr>
              <a:t> </a:t>
            </a:r>
            <a:r>
              <a:rPr lang="en-US" sz="2600" dirty="0" err="1">
                <a:solidFill>
                  <a:srgbClr val="202122"/>
                </a:solidFill>
                <a:effectLst/>
                <a:latin typeface="Times New Roman" panose="02020603050405020304" pitchFamily="18" charset="0"/>
                <a:ea typeface="Times New Roman" panose="02020603050405020304" pitchFamily="18" charset="0"/>
              </a:rPr>
              <a:t>tạp</a:t>
            </a:r>
            <a:r>
              <a:rPr lang="en-US" sz="2600" dirty="0">
                <a:solidFill>
                  <a:srgbClr val="202122"/>
                </a:solidFill>
                <a:effectLst/>
                <a:latin typeface="Times New Roman" panose="02020603050405020304" pitchFamily="18" charset="0"/>
                <a:ea typeface="Times New Roman" panose="02020603050405020304" pitchFamily="18" charset="0"/>
              </a:rPr>
              <a:t> </a:t>
            </a:r>
            <a:r>
              <a:rPr lang="en-US" sz="2600" dirty="0" err="1">
                <a:solidFill>
                  <a:srgbClr val="202122"/>
                </a:solidFill>
                <a:effectLst/>
                <a:latin typeface="Times New Roman" panose="02020603050405020304" pitchFamily="18" charset="0"/>
                <a:ea typeface="Times New Roman" panose="02020603050405020304" pitchFamily="18" charset="0"/>
              </a:rPr>
              <a:t>chí</a:t>
            </a:r>
            <a:r>
              <a:rPr lang="en-US" sz="2600" dirty="0">
                <a:solidFill>
                  <a:srgbClr val="202122"/>
                </a:solidFill>
                <a:effectLst/>
                <a:latin typeface="Times New Roman" panose="02020603050405020304" pitchFamily="18" charset="0"/>
                <a:ea typeface="Times New Roman" panose="02020603050405020304" pitchFamily="18" charset="0"/>
              </a:rPr>
              <a:t> </a:t>
            </a:r>
            <a:r>
              <a:rPr lang="en-US" sz="2600" dirty="0" err="1">
                <a:solidFill>
                  <a:srgbClr val="202122"/>
                </a:solidFill>
                <a:effectLst/>
                <a:latin typeface="Times New Roman" panose="02020603050405020304" pitchFamily="18" charset="0"/>
                <a:ea typeface="Times New Roman" panose="02020603050405020304" pitchFamily="18" charset="0"/>
              </a:rPr>
              <a:t>chuyên</a:t>
            </a:r>
            <a:r>
              <a:rPr lang="en-US" sz="2600" dirty="0">
                <a:solidFill>
                  <a:srgbClr val="202122"/>
                </a:solidFill>
                <a:effectLst/>
                <a:latin typeface="Times New Roman" panose="02020603050405020304" pitchFamily="18" charset="0"/>
                <a:ea typeface="Times New Roman" panose="02020603050405020304" pitchFamily="18" charset="0"/>
              </a:rPr>
              <a:t> </a:t>
            </a:r>
            <a:r>
              <a:rPr lang="en-US" sz="2600" dirty="0" err="1">
                <a:solidFill>
                  <a:srgbClr val="202122"/>
                </a:solidFill>
                <a:effectLst/>
                <a:latin typeface="Times New Roman" panose="02020603050405020304" pitchFamily="18" charset="0"/>
                <a:ea typeface="Times New Roman" panose="02020603050405020304" pitchFamily="18" charset="0"/>
              </a:rPr>
              <a:t>môn</a:t>
            </a:r>
            <a:r>
              <a:rPr lang="en-US" sz="2600" dirty="0">
                <a:solidFill>
                  <a:srgbClr val="202122"/>
                </a:solidFill>
                <a:effectLst/>
                <a:latin typeface="Times New Roman" panose="02020603050405020304" pitchFamily="18" charset="0"/>
                <a:ea typeface="Times New Roman" panose="02020603050405020304" pitchFamily="18" charset="0"/>
              </a:rPr>
              <a:t> </a:t>
            </a:r>
            <a:r>
              <a:rPr lang="en-US" sz="2600" dirty="0" err="1">
                <a:solidFill>
                  <a:srgbClr val="202122"/>
                </a:solidFill>
                <a:effectLst/>
                <a:latin typeface="Times New Roman" panose="02020603050405020304" pitchFamily="18" charset="0"/>
                <a:ea typeface="Times New Roman" panose="02020603050405020304" pitchFamily="18" charset="0"/>
              </a:rPr>
              <a:t>ngoài</a:t>
            </a:r>
            <a:r>
              <a:rPr lang="en-US" sz="2600" dirty="0">
                <a:solidFill>
                  <a:srgbClr val="202122"/>
                </a:solidFill>
                <a:effectLst/>
                <a:latin typeface="Times New Roman" panose="02020603050405020304" pitchFamily="18" charset="0"/>
                <a:ea typeface="Times New Roman" panose="02020603050405020304" pitchFamily="18" charset="0"/>
              </a:rPr>
              <a:t> </a:t>
            </a:r>
            <a:r>
              <a:rPr lang="en-US" sz="2600" dirty="0" err="1">
                <a:solidFill>
                  <a:srgbClr val="202122"/>
                </a:solidFill>
                <a:effectLst/>
                <a:latin typeface="Times New Roman" panose="02020603050405020304" pitchFamily="18" charset="0"/>
                <a:ea typeface="Times New Roman" panose="02020603050405020304" pitchFamily="18" charset="0"/>
              </a:rPr>
              <a:t>nước</a:t>
            </a:r>
            <a:r>
              <a:rPr lang="en-US" sz="2600" dirty="0">
                <a:solidFill>
                  <a:srgbClr val="202122"/>
                </a:solidFill>
                <a:effectLst/>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70212657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xmlns="" id="{765F4110-C0FC-4D61-ACD2-A7C950EAE9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xmlns="" id="{CC94CBDB-A76C-499E-95AB-C0A049E315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xmlns="" id="{7203DAD0-C076-4DEC-87F4-33FE5AFC9ADD}"/>
              </a:ext>
            </a:extLst>
          </p:cNvPr>
          <p:cNvPicPr>
            <a:picLocks noChangeAspect="1"/>
          </p:cNvPicPr>
          <p:nvPr/>
        </p:nvPicPr>
        <p:blipFill rotWithShape="1">
          <a:blip r:embed="rId2"/>
          <a:srcRect l="2262" r="1754" b="-2"/>
          <a:stretch/>
        </p:blipFill>
        <p:spPr>
          <a:xfrm>
            <a:off x="317635" y="321733"/>
            <a:ext cx="4160452" cy="6214534"/>
          </a:xfrm>
          <a:prstGeom prst="rect">
            <a:avLst/>
          </a:prstGeom>
        </p:spPr>
      </p:pic>
      <p:pic>
        <p:nvPicPr>
          <p:cNvPr id="5" name="Picture 4">
            <a:extLst>
              <a:ext uri="{FF2B5EF4-FFF2-40B4-BE49-F238E27FC236}">
                <a16:creationId xmlns:a16="http://schemas.microsoft.com/office/drawing/2014/main" xmlns="" id="{E31070B1-DC95-48CB-927F-D70BC6E91EB0}"/>
              </a:ext>
            </a:extLst>
          </p:cNvPr>
          <p:cNvPicPr>
            <a:picLocks noChangeAspect="1"/>
          </p:cNvPicPr>
          <p:nvPr/>
        </p:nvPicPr>
        <p:blipFill rotWithShape="1">
          <a:blip r:embed="rId3"/>
          <a:srcRect t="14283" r="2" b="23274"/>
          <a:stretch/>
        </p:blipFill>
        <p:spPr>
          <a:xfrm>
            <a:off x="4654296" y="299363"/>
            <a:ext cx="7217085" cy="3008188"/>
          </a:xfrm>
          <a:prstGeom prst="rect">
            <a:avLst/>
          </a:prstGeom>
        </p:spPr>
      </p:pic>
      <p:sp>
        <p:nvSpPr>
          <p:cNvPr id="9" name="TextBox 8">
            <a:extLst>
              <a:ext uri="{FF2B5EF4-FFF2-40B4-BE49-F238E27FC236}">
                <a16:creationId xmlns:a16="http://schemas.microsoft.com/office/drawing/2014/main" xmlns="" id="{404DA783-5F81-4034-9F63-6D7BED76991F}"/>
              </a:ext>
            </a:extLst>
          </p:cNvPr>
          <p:cNvSpPr txBox="1"/>
          <p:nvPr/>
        </p:nvSpPr>
        <p:spPr>
          <a:xfrm>
            <a:off x="5062438" y="3784027"/>
            <a:ext cx="6400800" cy="1384995"/>
          </a:xfrm>
          <a:prstGeom prst="rect">
            <a:avLst/>
          </a:prstGeom>
          <a:noFill/>
        </p:spPr>
        <p:txBody>
          <a:bodyPr wrap="square">
            <a:spAutoFit/>
          </a:bodyPr>
          <a:lstStyle/>
          <a:p>
            <a:r>
              <a:rPr lang="en-US" sz="2800" b="1" i="1" dirty="0" err="1">
                <a:solidFill>
                  <a:schemeClr val="bg1"/>
                </a:solidFill>
                <a:effectLst/>
                <a:latin typeface="Times New Roman" panose="02020603050405020304" pitchFamily="18" charset="0"/>
                <a:ea typeface="Times New Roman" panose="02020603050405020304" pitchFamily="18" charset="0"/>
              </a:rPr>
              <a:t>Xuất</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xứ</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Trích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trong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cuốn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i="1" dirty="0">
                <a:solidFill>
                  <a:schemeClr val="bg1"/>
                </a:solidFill>
                <a:effectLst/>
                <a:latin typeface="Times New Roman" panose="02020603050405020304" pitchFamily="18" charset="0"/>
                <a:ea typeface="Times New Roman" panose="02020603050405020304" pitchFamily="18" charset="0"/>
              </a:rPr>
              <a:t>“</a:t>
            </a:r>
            <a:r>
              <a:rPr lang="en-US" sz="2800" i="1" dirty="0" err="1">
                <a:solidFill>
                  <a:schemeClr val="bg1"/>
                </a:solidFill>
                <a:effectLst/>
                <a:latin typeface="Times New Roman" panose="02020603050405020304" pitchFamily="18" charset="0"/>
                <a:ea typeface="Times New Roman" panose="02020603050405020304" pitchFamily="18" charset="0"/>
              </a:rPr>
              <a:t>Văn</a:t>
            </a:r>
            <a:r>
              <a:rPr lang="en-US" sz="2800" i="1" dirty="0">
                <a:solidFill>
                  <a:schemeClr val="bg1"/>
                </a:solidFill>
                <a:effectLst/>
                <a:latin typeface="Times New Roman" panose="02020603050405020304" pitchFamily="18" charset="0"/>
                <a:ea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rPr>
              <a:t>hoá</a:t>
            </a:r>
            <a:r>
              <a:rPr lang="en-US" sz="2800" i="1" dirty="0">
                <a:solidFill>
                  <a:schemeClr val="bg1"/>
                </a:solidFill>
                <a:effectLst/>
                <a:latin typeface="Times New Roman" panose="02020603050405020304" pitchFamily="18" charset="0"/>
                <a:ea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rPr>
              <a:t>Hà</a:t>
            </a:r>
            <a:r>
              <a:rPr lang="en-US" sz="2800" i="1" dirty="0">
                <a:solidFill>
                  <a:schemeClr val="bg1"/>
                </a:solidFill>
                <a:effectLst/>
                <a:latin typeface="Times New Roman" panose="02020603050405020304" pitchFamily="18" charset="0"/>
                <a:ea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rPr>
              <a:t>Nội</a:t>
            </a:r>
            <a:r>
              <a:rPr lang="en-US" sz="2800" i="1" dirty="0">
                <a:solidFill>
                  <a:schemeClr val="bg1"/>
                </a:solidFill>
                <a:effectLst/>
                <a:latin typeface="Times New Roman" panose="02020603050405020304" pitchFamily="18" charset="0"/>
                <a:ea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rPr>
              <a:t>tìm</a:t>
            </a:r>
            <a:r>
              <a:rPr lang="en-US" sz="2800" i="1" dirty="0">
                <a:solidFill>
                  <a:schemeClr val="bg1"/>
                </a:solidFill>
                <a:effectLst/>
                <a:latin typeface="Times New Roman" panose="02020603050405020304" pitchFamily="18" charset="0"/>
                <a:ea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rPr>
              <a:t>tòi</a:t>
            </a:r>
            <a:r>
              <a:rPr lang="en-US" sz="2800" i="1" dirty="0">
                <a:solidFill>
                  <a:schemeClr val="bg1"/>
                </a:solidFill>
                <a:effectLst/>
                <a:latin typeface="Times New Roman" panose="02020603050405020304" pitchFamily="18" charset="0"/>
                <a:ea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rPr>
              <a:t>và</a:t>
            </a:r>
            <a:r>
              <a:rPr lang="en-US" sz="2800" i="1" dirty="0">
                <a:solidFill>
                  <a:schemeClr val="bg1"/>
                </a:solidFill>
                <a:effectLst/>
                <a:latin typeface="Times New Roman" panose="02020603050405020304" pitchFamily="18" charset="0"/>
                <a:ea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rPr>
              <a:t>suy</a:t>
            </a:r>
            <a:r>
              <a:rPr lang="en-US" sz="2800" i="1" dirty="0">
                <a:solidFill>
                  <a:schemeClr val="bg1"/>
                </a:solidFill>
                <a:effectLst/>
                <a:latin typeface="Times New Roman" panose="02020603050405020304" pitchFamily="18" charset="0"/>
                <a:ea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rPr>
              <a:t>ngẫm</a:t>
            </a:r>
            <a:r>
              <a:rPr lang="en-US" sz="2800" i="1" dirty="0">
                <a:solidFill>
                  <a:schemeClr val="bg1"/>
                </a:solidFill>
                <a:effectLst/>
                <a:latin typeface="Times New Roman" panose="02020603050405020304" pitchFamily="18" charset="0"/>
                <a:ea typeface="Times New Roman" panose="02020603050405020304" pitchFamily="18" charset="0"/>
              </a:rPr>
              <a:t>”, </a:t>
            </a:r>
            <a:r>
              <a:rPr lang="en-US" sz="2800" dirty="0">
                <a:solidFill>
                  <a:schemeClr val="bg1"/>
                </a:solidFill>
                <a:effectLst/>
                <a:latin typeface="Times New Roman" panose="02020603050405020304" pitchFamily="18" charset="0"/>
                <a:ea typeface="Times New Roman" panose="02020603050405020304" pitchFamily="18" charset="0"/>
              </a:rPr>
              <a:t>NXB </a:t>
            </a:r>
            <a:r>
              <a:rPr lang="en-US" sz="2800" dirty="0" err="1">
                <a:solidFill>
                  <a:schemeClr val="bg1"/>
                </a:solidFill>
                <a:effectLst/>
                <a:latin typeface="Times New Roman" panose="02020603050405020304" pitchFamily="18" charset="0"/>
                <a:ea typeface="Times New Roman" panose="02020603050405020304" pitchFamily="18" charset="0"/>
              </a:rPr>
              <a:t>Quân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đội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nhân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dân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Hà</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Nội</a:t>
            </a:r>
            <a:r>
              <a:rPr lang="en-US" sz="2800" dirty="0">
                <a:solidFill>
                  <a:schemeClr val="bg1"/>
                </a:solidFill>
                <a:effectLst/>
                <a:latin typeface="Times New Roman" panose="02020603050405020304" pitchFamily="18" charset="0"/>
                <a:ea typeface="Times New Roman" panose="02020603050405020304" pitchFamily="18" charset="0"/>
              </a:rPr>
              <a:t>, 2010.</a:t>
            </a:r>
            <a:endParaRPr lang="en-US" sz="2800" dirty="0">
              <a:solidFill>
                <a:schemeClr val="bg1"/>
              </a:solidFill>
            </a:endParaRPr>
          </a:p>
        </p:txBody>
      </p:sp>
    </p:spTree>
    <p:extLst>
      <p:ext uri="{BB962C8B-B14F-4D97-AF65-F5344CB8AC3E}">
        <p14:creationId xmlns:p14="http://schemas.microsoft.com/office/powerpoint/2010/main" xmlns="" val="112948117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BC84E9F-0C9C-4540-831E-598B4AD4555F}"/>
              </a:ext>
            </a:extLst>
          </p:cNvPr>
          <p:cNvSpPr txBox="1"/>
          <p:nvPr/>
        </p:nvSpPr>
        <p:spPr>
          <a:xfrm>
            <a:off x="666750" y="277990"/>
            <a:ext cx="10858500" cy="548099"/>
          </a:xfrm>
          <a:prstGeom prst="rect">
            <a:avLst/>
          </a:prstGeom>
          <a:noFill/>
        </p:spPr>
        <p:txBody>
          <a:bodyPr wrap="square">
            <a:spAutoFit/>
          </a:bodyPr>
          <a:lstStyle/>
          <a:p>
            <a:pPr>
              <a:lnSpc>
                <a:spcPct val="115000"/>
              </a:lnSpc>
              <a:spcBef>
                <a:spcPts val="600"/>
              </a:spcBef>
              <a:spcAft>
                <a:spcPts val="600"/>
              </a:spcAft>
            </a:pPr>
            <a:r>
              <a:rPr lang="en-US" sz="2800" b="1" dirty="0">
                <a:effectLst/>
                <a:latin typeface="Times New Roman" panose="02020603050405020304" pitchFamily="18" charset="0"/>
                <a:ea typeface="Times New Roman" panose="02020603050405020304" pitchFamily="18" charset="0"/>
              </a:rPr>
              <a:t>2. 3. </a:t>
            </a:r>
            <a:r>
              <a:rPr lang="en-US" sz="2800" b="1" dirty="0" err="1">
                <a:effectLst/>
                <a:latin typeface="Times New Roman" panose="02020603050405020304" pitchFamily="18" charset="0"/>
                <a:ea typeface="Times New Roman" panose="02020603050405020304" pitchFamily="18" charset="0"/>
              </a:rPr>
              <a:t>Thể</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loại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phương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thức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biểu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đạt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chính</a:t>
            </a:r>
            <a:r>
              <a:rPr lang="en-US" sz="2800" b="1"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nvGrpSpPr>
          <p:cNvPr id="6" name="Group 5">
            <a:extLst>
              <a:ext uri="{FF2B5EF4-FFF2-40B4-BE49-F238E27FC236}">
                <a16:creationId xmlns:a16="http://schemas.microsoft.com/office/drawing/2014/main" xmlns="" id="{EDA40ED4-0788-4256-9CAD-EB23ACAED89A}"/>
              </a:ext>
            </a:extLst>
          </p:cNvPr>
          <p:cNvGrpSpPr/>
          <p:nvPr/>
        </p:nvGrpSpPr>
        <p:grpSpPr>
          <a:xfrm>
            <a:off x="2051486" y="1318798"/>
            <a:ext cx="8089027" cy="2141056"/>
            <a:chOff x="2067504" y="2668311"/>
            <a:chExt cx="8089027" cy="1630158"/>
          </a:xfrm>
        </p:grpSpPr>
        <p:sp>
          <p:nvSpPr>
            <p:cNvPr id="7" name="Arrow: Chevron 6">
              <a:extLst>
                <a:ext uri="{FF2B5EF4-FFF2-40B4-BE49-F238E27FC236}">
                  <a16:creationId xmlns:a16="http://schemas.microsoft.com/office/drawing/2014/main" xmlns="" id="{53E9F4DD-E8BA-41E2-AC8F-A370777FF588}"/>
                </a:ext>
              </a:extLst>
            </p:cNvPr>
            <p:cNvSpPr/>
            <p:nvPr/>
          </p:nvSpPr>
          <p:spPr>
            <a:xfrm>
              <a:off x="2067504" y="2668311"/>
              <a:ext cx="3604021" cy="1391152"/>
            </a:xfrm>
            <a:prstGeom prst="chevron">
              <a:avLst>
                <a:gd name="adj" fmla="val 4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8" name="Freeform: Shape 7">
              <a:extLst>
                <a:ext uri="{FF2B5EF4-FFF2-40B4-BE49-F238E27FC236}">
                  <a16:creationId xmlns:a16="http://schemas.microsoft.com/office/drawing/2014/main" xmlns="" id="{3CC1F5D4-868F-4002-891F-A6EC736A16BE}"/>
                </a:ext>
              </a:extLst>
            </p:cNvPr>
            <p:cNvSpPr/>
            <p:nvPr/>
          </p:nvSpPr>
          <p:spPr>
            <a:xfrm>
              <a:off x="2996541" y="2907317"/>
              <a:ext cx="3043396" cy="1391152"/>
            </a:xfrm>
            <a:custGeom>
              <a:avLst/>
              <a:gdLst>
                <a:gd name="connsiteX0" fmla="*/ 0 w 3043396"/>
                <a:gd name="connsiteY0" fmla="*/ 139115 h 1391152"/>
                <a:gd name="connsiteX1" fmla="*/ 139115 w 3043396"/>
                <a:gd name="connsiteY1" fmla="*/ 0 h 1391152"/>
                <a:gd name="connsiteX2" fmla="*/ 2904281 w 3043396"/>
                <a:gd name="connsiteY2" fmla="*/ 0 h 1391152"/>
                <a:gd name="connsiteX3" fmla="*/ 3043396 w 3043396"/>
                <a:gd name="connsiteY3" fmla="*/ 139115 h 1391152"/>
                <a:gd name="connsiteX4" fmla="*/ 3043396 w 3043396"/>
                <a:gd name="connsiteY4" fmla="*/ 1252037 h 1391152"/>
                <a:gd name="connsiteX5" fmla="*/ 2904281 w 3043396"/>
                <a:gd name="connsiteY5" fmla="*/ 1391152 h 1391152"/>
                <a:gd name="connsiteX6" fmla="*/ 139115 w 3043396"/>
                <a:gd name="connsiteY6" fmla="*/ 1391152 h 1391152"/>
                <a:gd name="connsiteX7" fmla="*/ 0 w 3043396"/>
                <a:gd name="connsiteY7" fmla="*/ 1252037 h 1391152"/>
                <a:gd name="connsiteX8" fmla="*/ 0 w 3043396"/>
                <a:gd name="connsiteY8" fmla="*/ 139115 h 139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3396" h="1391152">
                  <a:moveTo>
                    <a:pt x="0" y="139115"/>
                  </a:moveTo>
                  <a:cubicBezTo>
                    <a:pt x="0" y="62284"/>
                    <a:pt x="62284" y="0"/>
                    <a:pt x="139115" y="0"/>
                  </a:cubicBezTo>
                  <a:lnTo>
                    <a:pt x="2904281" y="0"/>
                  </a:lnTo>
                  <a:cubicBezTo>
                    <a:pt x="2981112" y="0"/>
                    <a:pt x="3043396" y="62284"/>
                    <a:pt x="3043396" y="139115"/>
                  </a:cubicBezTo>
                  <a:lnTo>
                    <a:pt x="3043396" y="1252037"/>
                  </a:lnTo>
                  <a:cubicBezTo>
                    <a:pt x="3043396" y="1328868"/>
                    <a:pt x="2981112" y="1391152"/>
                    <a:pt x="2904281" y="1391152"/>
                  </a:cubicBezTo>
                  <a:lnTo>
                    <a:pt x="139115" y="1391152"/>
                  </a:lnTo>
                  <a:cubicBezTo>
                    <a:pt x="62284" y="1391152"/>
                    <a:pt x="0" y="1328868"/>
                    <a:pt x="0" y="1252037"/>
                  </a:cubicBezTo>
                  <a:lnTo>
                    <a:pt x="0" y="139115"/>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4321" tIns="204321" rIns="204321" bIns="204321" numCol="1" spcCol="1270" anchor="ctr" anchorCtr="0">
              <a:noAutofit/>
            </a:bodyPr>
            <a:lstStyle/>
            <a:p>
              <a:pPr marL="0" lvl="0" indent="0" algn="ctr" defTabSz="1022350">
                <a:lnSpc>
                  <a:spcPct val="90000"/>
                </a:lnSpc>
                <a:spcBef>
                  <a:spcPct val="0"/>
                </a:spcBef>
                <a:spcAft>
                  <a:spcPct val="35000"/>
                </a:spcAft>
                <a:buNone/>
              </a:pPr>
              <a:r>
                <a:rPr lang="en-US" sz="3200" b="1" i="1" kern="1200" dirty="0" err="1">
                  <a:latin typeface="Times New Roman" panose="02020603050405020304" pitchFamily="18" charset="0"/>
                  <a:cs typeface="Times New Roman" panose="02020603050405020304" pitchFamily="18" charset="0"/>
                </a:rPr>
                <a:t>Thể</a:t>
              </a:r>
              <a:r>
                <a:rPr lang="en-US" sz="3200" b="1" i="1" kern="1200" dirty="0">
                  <a:latin typeface="Times New Roman" panose="02020603050405020304" pitchFamily="18" charset="0"/>
                  <a:cs typeface="Times New Roman" panose="02020603050405020304" pitchFamily="18" charset="0"/>
                </a:rPr>
                <a:t> </a:t>
              </a:r>
              <a:r>
                <a:rPr lang="en-US" sz="3200" b="1" i="1" kern="1200" dirty="0" err="1">
                  <a:latin typeface="Times New Roman" panose="02020603050405020304" pitchFamily="18" charset="0"/>
                  <a:cs typeface="Times New Roman" panose="02020603050405020304" pitchFamily="18" charset="0"/>
                </a:rPr>
                <a:t>loại</a:t>
              </a:r>
              <a:r>
                <a:rPr lang="en-US" sz="3200" b="1" kern="1200" dirty="0">
                  <a:latin typeface="Times New Roman" panose="02020603050405020304" pitchFamily="18" charset="0"/>
                  <a:cs typeface="Times New Roman" panose="02020603050405020304" pitchFamily="18" charset="0"/>
                </a:rPr>
                <a: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Văn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bản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thông</a:t>
              </a:r>
              <a:r>
                <a:rPr lang="en-US" sz="3200" kern="1200" dirty="0">
                  <a:latin typeface="Times New Roman" panose="02020603050405020304" pitchFamily="18" charset="0"/>
                  <a:cs typeface="Times New Roman" panose="02020603050405020304" pitchFamily="18" charset="0"/>
                </a:rPr>
                <a:t> tin</a:t>
              </a:r>
            </a:p>
          </p:txBody>
        </p:sp>
        <p:sp>
          <p:nvSpPr>
            <p:cNvPr id="9" name="Arrow: Chevron 8">
              <a:extLst>
                <a:ext uri="{FF2B5EF4-FFF2-40B4-BE49-F238E27FC236}">
                  <a16:creationId xmlns:a16="http://schemas.microsoft.com/office/drawing/2014/main" xmlns="" id="{76EF5E7E-B2DC-482C-A1BC-304880A4C252}"/>
                </a:ext>
              </a:extLst>
            </p:cNvPr>
            <p:cNvSpPr/>
            <p:nvPr/>
          </p:nvSpPr>
          <p:spPr>
            <a:xfrm>
              <a:off x="6152065" y="2668311"/>
              <a:ext cx="3604021" cy="1391152"/>
            </a:xfrm>
            <a:prstGeom prst="chevron">
              <a:avLst>
                <a:gd name="adj" fmla="val 4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dirty="0"/>
            </a:p>
          </p:txBody>
        </p:sp>
        <p:sp>
          <p:nvSpPr>
            <p:cNvPr id="10" name="Freeform: Shape 9">
              <a:extLst>
                <a:ext uri="{FF2B5EF4-FFF2-40B4-BE49-F238E27FC236}">
                  <a16:creationId xmlns:a16="http://schemas.microsoft.com/office/drawing/2014/main" xmlns="" id="{15FF2506-EF7F-44AD-BA04-27244AE104C5}"/>
                </a:ext>
              </a:extLst>
            </p:cNvPr>
            <p:cNvSpPr/>
            <p:nvPr/>
          </p:nvSpPr>
          <p:spPr>
            <a:xfrm>
              <a:off x="7113135" y="2907317"/>
              <a:ext cx="3043396" cy="1391152"/>
            </a:xfrm>
            <a:custGeom>
              <a:avLst/>
              <a:gdLst>
                <a:gd name="connsiteX0" fmla="*/ 0 w 3043396"/>
                <a:gd name="connsiteY0" fmla="*/ 139115 h 1391152"/>
                <a:gd name="connsiteX1" fmla="*/ 139115 w 3043396"/>
                <a:gd name="connsiteY1" fmla="*/ 0 h 1391152"/>
                <a:gd name="connsiteX2" fmla="*/ 2904281 w 3043396"/>
                <a:gd name="connsiteY2" fmla="*/ 0 h 1391152"/>
                <a:gd name="connsiteX3" fmla="*/ 3043396 w 3043396"/>
                <a:gd name="connsiteY3" fmla="*/ 139115 h 1391152"/>
                <a:gd name="connsiteX4" fmla="*/ 3043396 w 3043396"/>
                <a:gd name="connsiteY4" fmla="*/ 1252037 h 1391152"/>
                <a:gd name="connsiteX5" fmla="*/ 2904281 w 3043396"/>
                <a:gd name="connsiteY5" fmla="*/ 1391152 h 1391152"/>
                <a:gd name="connsiteX6" fmla="*/ 139115 w 3043396"/>
                <a:gd name="connsiteY6" fmla="*/ 1391152 h 1391152"/>
                <a:gd name="connsiteX7" fmla="*/ 0 w 3043396"/>
                <a:gd name="connsiteY7" fmla="*/ 1252037 h 1391152"/>
                <a:gd name="connsiteX8" fmla="*/ 0 w 3043396"/>
                <a:gd name="connsiteY8" fmla="*/ 139115 h 139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3396" h="1391152">
                  <a:moveTo>
                    <a:pt x="0" y="139115"/>
                  </a:moveTo>
                  <a:cubicBezTo>
                    <a:pt x="0" y="62284"/>
                    <a:pt x="62284" y="0"/>
                    <a:pt x="139115" y="0"/>
                  </a:cubicBezTo>
                  <a:lnTo>
                    <a:pt x="2904281" y="0"/>
                  </a:lnTo>
                  <a:cubicBezTo>
                    <a:pt x="2981112" y="0"/>
                    <a:pt x="3043396" y="62284"/>
                    <a:pt x="3043396" y="139115"/>
                  </a:cubicBezTo>
                  <a:lnTo>
                    <a:pt x="3043396" y="1252037"/>
                  </a:lnTo>
                  <a:cubicBezTo>
                    <a:pt x="3043396" y="1328868"/>
                    <a:pt x="2981112" y="1391152"/>
                    <a:pt x="2904281" y="1391152"/>
                  </a:cubicBezTo>
                  <a:lnTo>
                    <a:pt x="139115" y="1391152"/>
                  </a:lnTo>
                  <a:cubicBezTo>
                    <a:pt x="62284" y="1391152"/>
                    <a:pt x="0" y="1328868"/>
                    <a:pt x="0" y="1252037"/>
                  </a:cubicBezTo>
                  <a:lnTo>
                    <a:pt x="0" y="139115"/>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4321" tIns="204321" rIns="204321" bIns="204321" numCol="1" spcCol="1270" anchor="ctr" anchorCtr="0">
              <a:noAutofit/>
            </a:bodyPr>
            <a:lstStyle/>
            <a:p>
              <a:pPr marL="0" lvl="0" indent="0" algn="ctr" defTabSz="1022350">
                <a:lnSpc>
                  <a:spcPct val="90000"/>
                </a:lnSpc>
                <a:spcBef>
                  <a:spcPct val="0"/>
                </a:spcBef>
                <a:spcAft>
                  <a:spcPct val="35000"/>
                </a:spcAft>
                <a:buNone/>
              </a:pPr>
              <a:r>
                <a:rPr lang="en-US" sz="3200" b="1" i="1" kern="1200">
                  <a:latin typeface="Times New Roman" panose="02020603050405020304" pitchFamily="18" charset="0"/>
                  <a:cs typeface="Times New Roman" panose="02020603050405020304" pitchFamily="18" charset="0"/>
                </a:rPr>
                <a:t>Phương thức biểu đạt chính</a:t>
              </a:r>
              <a:r>
                <a:rPr lang="en-US" sz="3200" i="1" kern="1200">
                  <a:latin typeface="Times New Roman" panose="02020603050405020304" pitchFamily="18" charset="0"/>
                  <a:cs typeface="Times New Roman" panose="02020603050405020304" pitchFamily="18" charset="0"/>
                </a:rPr>
                <a:t>: </a:t>
              </a:r>
              <a:r>
                <a:rPr lang="en-US" sz="3200" kern="1200">
                  <a:latin typeface="Times New Roman" panose="02020603050405020304" pitchFamily="18" charset="0"/>
                  <a:cs typeface="Times New Roman" panose="02020603050405020304" pitchFamily="18" charset="0"/>
                </a:rPr>
                <a:t>Thuyết minh </a:t>
              </a:r>
              <a:endParaRPr lang="en-US" sz="3200" kern="1200" dirty="0">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xmlns="" id="{C1A5FA58-6800-4302-B32F-2CCBE1447EF0}"/>
              </a:ext>
            </a:extLst>
          </p:cNvPr>
          <p:cNvGrpSpPr/>
          <p:nvPr/>
        </p:nvGrpSpPr>
        <p:grpSpPr>
          <a:xfrm>
            <a:off x="1970196" y="4026704"/>
            <a:ext cx="8251607" cy="2397174"/>
            <a:chOff x="1963846" y="3686278"/>
            <a:chExt cx="8251607" cy="2397174"/>
          </a:xfrm>
        </p:grpSpPr>
        <p:grpSp>
          <p:nvGrpSpPr>
            <p:cNvPr id="13" name="Group 12">
              <a:extLst>
                <a:ext uri="{FF2B5EF4-FFF2-40B4-BE49-F238E27FC236}">
                  <a16:creationId xmlns:a16="http://schemas.microsoft.com/office/drawing/2014/main" xmlns="" id="{8F8333A0-D689-4FF1-9DB8-8BB9F2C01875}"/>
                </a:ext>
              </a:extLst>
            </p:cNvPr>
            <p:cNvGrpSpPr/>
            <p:nvPr/>
          </p:nvGrpSpPr>
          <p:grpSpPr>
            <a:xfrm>
              <a:off x="1963846" y="3686278"/>
              <a:ext cx="8251607" cy="2185987"/>
              <a:chOff x="1142999" y="3686278"/>
              <a:chExt cx="8251607" cy="2185987"/>
            </a:xfrm>
          </p:grpSpPr>
          <p:sp>
            <p:nvSpPr>
              <p:cNvPr id="12" name="Rectangle 11">
                <a:extLst>
                  <a:ext uri="{FF2B5EF4-FFF2-40B4-BE49-F238E27FC236}">
                    <a16:creationId xmlns:a16="http://schemas.microsoft.com/office/drawing/2014/main" xmlns="" id="{FC70F22E-460D-4FE6-84DD-46D530B0B99A}"/>
                  </a:ext>
                </a:extLst>
              </p:cNvPr>
              <p:cNvSpPr/>
              <p:nvPr/>
            </p:nvSpPr>
            <p:spPr>
              <a:xfrm>
                <a:off x="2797393" y="3952564"/>
                <a:ext cx="6597213" cy="1614901"/>
              </a:xfrm>
              <a:prstGeom prst="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1C346018-2E5D-4B55-B54E-0313D6283F93}"/>
                  </a:ext>
                </a:extLst>
              </p:cNvPr>
              <p:cNvSpPr/>
              <p:nvPr/>
            </p:nvSpPr>
            <p:spPr>
              <a:xfrm>
                <a:off x="1142999" y="3686278"/>
                <a:ext cx="2314575" cy="2185987"/>
              </a:xfrm>
              <a:prstGeom prst="ellips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xmlns="" id="{83EAA283-A366-405A-A6E2-5C902445B091}"/>
                </a:ext>
              </a:extLst>
            </p:cNvPr>
            <p:cNvSpPr txBox="1"/>
            <p:nvPr/>
          </p:nvSpPr>
          <p:spPr>
            <a:xfrm>
              <a:off x="2115092" y="4467626"/>
              <a:ext cx="2106177" cy="584775"/>
            </a:xfrm>
            <a:prstGeom prst="rect">
              <a:avLst/>
            </a:prstGeom>
            <a:noFill/>
          </p:spPr>
          <p:txBody>
            <a:bodyPr wrap="square">
              <a:spAutoFit/>
            </a:bodyPr>
            <a:lstStyle/>
            <a:p>
              <a:r>
                <a:rPr lang="en-US" sz="3200" b="1" i="1" dirty="0">
                  <a:effectLst/>
                  <a:latin typeface="Times New Roman" panose="02020603050405020304" pitchFamily="18" charset="0"/>
                  <a:ea typeface="Times New Roman" panose="02020603050405020304" pitchFamily="18" charset="0"/>
                </a:rPr>
                <a:t>2.4. </a:t>
              </a:r>
              <a:r>
                <a:rPr lang="en-US" sz="3200" b="1" i="1" dirty="0" err="1">
                  <a:effectLst/>
                  <a:latin typeface="Times New Roman" panose="02020603050405020304" pitchFamily="18" charset="0"/>
                  <a:ea typeface="Times New Roman" panose="02020603050405020304" pitchFamily="18" charset="0"/>
                </a:rPr>
                <a:t>Đề</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tài</a:t>
              </a:r>
              <a:endParaRPr lang="en-US" sz="3200" dirty="0"/>
            </a:p>
          </p:txBody>
        </p:sp>
        <p:sp>
          <p:nvSpPr>
            <p:cNvPr id="17" name="TextBox 16">
              <a:extLst>
                <a:ext uri="{FF2B5EF4-FFF2-40B4-BE49-F238E27FC236}">
                  <a16:creationId xmlns:a16="http://schemas.microsoft.com/office/drawing/2014/main" xmlns="" id="{2F408C9D-5262-47C5-9F36-F48DAA43AA2F}"/>
                </a:ext>
              </a:extLst>
            </p:cNvPr>
            <p:cNvSpPr txBox="1"/>
            <p:nvPr/>
          </p:nvSpPr>
          <p:spPr>
            <a:xfrm>
              <a:off x="4591702" y="4021349"/>
              <a:ext cx="5142960" cy="2062103"/>
            </a:xfrm>
            <a:prstGeom prst="rect">
              <a:avLst/>
            </a:prstGeom>
            <a:noFill/>
          </p:spPr>
          <p:txBody>
            <a:bodyPr wrap="square">
              <a:spAutoFit/>
            </a:bodyPr>
            <a:lstStyle/>
            <a:p>
              <a:r>
                <a:rPr lang="en-US" sz="3200" dirty="0" err="1">
                  <a:solidFill>
                    <a:srgbClr val="000000"/>
                  </a:solidFill>
                  <a:effectLst/>
                  <a:latin typeface="Times New Roman" panose="02020603050405020304" pitchFamily="18" charset="0"/>
                  <a:ea typeface="Times New Roman" panose="02020603050405020304" pitchFamily="18" charset="0"/>
                </a:rPr>
                <a:t>Đề</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tài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bản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Viết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hóa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Việt</a:t>
              </a:r>
              <a:r>
                <a:rPr lang="en-US" sz="3200" dirty="0">
                  <a:solidFill>
                    <a:srgbClr val="000000"/>
                  </a:solidFill>
                  <a:effectLst/>
                  <a:latin typeface="Times New Roman" panose="02020603050405020304" pitchFamily="18" charset="0"/>
                  <a:ea typeface="Times New Roman" panose="02020603050405020304" pitchFamily="18" charset="0"/>
                </a:rPr>
                <a:t> Nam – </a:t>
              </a:r>
              <a:r>
                <a:rPr lang="en-US" sz="3200" dirty="0" err="1">
                  <a:solidFill>
                    <a:srgbClr val="000000"/>
                  </a:solidFill>
                  <a:effectLst/>
                  <a:latin typeface="Times New Roman" panose="02020603050405020304" pitchFamily="18" charset="0"/>
                  <a:ea typeface="Times New Roman" panose="02020603050405020304" pitchFamily="18" charset="0"/>
                </a:rPr>
                <a:t>cụ</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thể</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hóa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Nội</a:t>
              </a:r>
              <a:r>
                <a:rPr lang="en-US" sz="3200" dirty="0">
                  <a:solidFill>
                    <a:srgbClr val="000000"/>
                  </a:solidFill>
                  <a:effectLst/>
                  <a:latin typeface="Times New Roman" panose="02020603050405020304" pitchFamily="18" charset="0"/>
                  <a:ea typeface="Times New Roman" panose="02020603050405020304" pitchFamily="18" charset="0"/>
                </a:rPr>
                <a:t>.</a:t>
              </a:r>
              <a:br>
                <a:rPr lang="en-US" sz="3200" dirty="0">
                  <a:solidFill>
                    <a:srgbClr val="000000"/>
                  </a:solidFill>
                  <a:effectLst/>
                  <a:latin typeface="Times New Roman" panose="02020603050405020304" pitchFamily="18" charset="0"/>
                  <a:ea typeface="Times New Roman" panose="02020603050405020304" pitchFamily="18" charset="0"/>
                </a:rPr>
              </a:br>
              <a:endParaRPr lang="en-US" sz="3200" dirty="0"/>
            </a:p>
          </p:txBody>
        </p:sp>
      </p:grpSp>
    </p:spTree>
    <p:extLst>
      <p:ext uri="{BB962C8B-B14F-4D97-AF65-F5344CB8AC3E}">
        <p14:creationId xmlns:p14="http://schemas.microsoft.com/office/powerpoint/2010/main" xmlns="" val="151635868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xmlns="" id="{41DAE2A5-32D7-4F52-BCE2-007984E51FCC}"/>
              </a:ext>
            </a:extLst>
          </p:cNvPr>
          <p:cNvSpPr txBox="1"/>
          <p:nvPr/>
        </p:nvSpPr>
        <p:spPr>
          <a:xfrm>
            <a:off x="1160860" y="247478"/>
            <a:ext cx="6093618" cy="613245"/>
          </a:xfrm>
          <a:prstGeom prst="rect">
            <a:avLst/>
          </a:prstGeom>
          <a:noFill/>
        </p:spPr>
        <p:txBody>
          <a:bodyPr wrap="square">
            <a:spAutoFit/>
          </a:bodyPr>
          <a:lstStyle/>
          <a:p>
            <a:pPr>
              <a:lnSpc>
                <a:spcPct val="115000"/>
              </a:lnSpc>
              <a:spcBef>
                <a:spcPts val="600"/>
              </a:spcBef>
              <a:spcAft>
                <a:spcPts val="600"/>
              </a:spcAft>
            </a:pPr>
            <a:r>
              <a:rPr lang="en-US" sz="3200" b="1" i="1" dirty="0">
                <a:solidFill>
                  <a:srgbClr val="000000"/>
                </a:solidFill>
                <a:effectLst/>
                <a:latin typeface="Times New Roman" panose="02020603050405020304" pitchFamily="18" charset="0"/>
                <a:ea typeface="Times New Roman" panose="02020603050405020304" pitchFamily="18" charset="0"/>
              </a:rPr>
              <a:t>2.5. Ý </a:t>
            </a:r>
            <a:r>
              <a:rPr lang="en-US" sz="3200" b="1" i="1" dirty="0" err="1">
                <a:solidFill>
                  <a:srgbClr val="000000"/>
                </a:solidFill>
                <a:effectLst/>
                <a:latin typeface="Times New Roman" panose="02020603050405020304" pitchFamily="18" charset="0"/>
                <a:ea typeface="Times New Roman" panose="02020603050405020304" pitchFamily="18" charset="0"/>
              </a:rPr>
              <a:t>nghĩa</a:t>
            </a:r>
            <a:r>
              <a:rPr lang="en-US" sz="3200" b="1" i="1" dirty="0">
                <a:solidFill>
                  <a:srgbClr val="000000"/>
                </a:solidFill>
                <a:effectLst/>
                <a:latin typeface="Times New Roman" panose="02020603050405020304" pitchFamily="18" charset="0"/>
                <a:ea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rPr>
              <a:t>nhan</a:t>
            </a:r>
            <a:r>
              <a:rPr lang="en-US" sz="3200" b="1" i="1" dirty="0">
                <a:solidFill>
                  <a:srgbClr val="000000"/>
                </a:solidFill>
                <a:effectLst/>
                <a:latin typeface="Times New Roman" panose="02020603050405020304" pitchFamily="18" charset="0"/>
                <a:ea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rPr>
              <a:t>đề</a:t>
            </a:r>
            <a:endParaRPr lang="en-US" sz="3200" dirty="0">
              <a:effectLst/>
              <a:latin typeface="Times New Roman" panose="02020603050405020304" pitchFamily="18" charset="0"/>
              <a:ea typeface="Times New Roman" panose="02020603050405020304" pitchFamily="18" charset="0"/>
            </a:endParaRPr>
          </a:p>
        </p:txBody>
      </p:sp>
      <p:grpSp>
        <p:nvGrpSpPr>
          <p:cNvPr id="26" name="Group 25">
            <a:extLst>
              <a:ext uri="{FF2B5EF4-FFF2-40B4-BE49-F238E27FC236}">
                <a16:creationId xmlns:a16="http://schemas.microsoft.com/office/drawing/2014/main" xmlns="" id="{86190C0B-72BC-499C-8E12-C9CA4832550C}"/>
              </a:ext>
            </a:extLst>
          </p:cNvPr>
          <p:cNvGrpSpPr/>
          <p:nvPr/>
        </p:nvGrpSpPr>
        <p:grpSpPr>
          <a:xfrm>
            <a:off x="1160861" y="1130299"/>
            <a:ext cx="4532906" cy="5584825"/>
            <a:chOff x="1160861" y="1130299"/>
            <a:chExt cx="4532906" cy="5584825"/>
          </a:xfrm>
        </p:grpSpPr>
        <p:grpSp>
          <p:nvGrpSpPr>
            <p:cNvPr id="3" name="Group 2">
              <a:extLst>
                <a:ext uri="{FF2B5EF4-FFF2-40B4-BE49-F238E27FC236}">
                  <a16:creationId xmlns:a16="http://schemas.microsoft.com/office/drawing/2014/main" xmlns="" id="{EEAFA9A4-5567-43F1-9DB0-1225BA37AA0E}"/>
                </a:ext>
              </a:extLst>
            </p:cNvPr>
            <p:cNvGrpSpPr/>
            <p:nvPr/>
          </p:nvGrpSpPr>
          <p:grpSpPr>
            <a:xfrm>
              <a:off x="1160861" y="1130299"/>
              <a:ext cx="4532906" cy="5584825"/>
              <a:chOff x="1730772" y="1462514"/>
              <a:chExt cx="4029075" cy="5193076"/>
            </a:xfrm>
          </p:grpSpPr>
          <p:grpSp>
            <p:nvGrpSpPr>
              <p:cNvPr id="5" name="Group 4">
                <a:extLst>
                  <a:ext uri="{FF2B5EF4-FFF2-40B4-BE49-F238E27FC236}">
                    <a16:creationId xmlns:a16="http://schemas.microsoft.com/office/drawing/2014/main" xmlns="" id="{D1F93C27-FE55-4C35-BF42-6E50235E4D5A}"/>
                  </a:ext>
                </a:extLst>
              </p:cNvPr>
              <p:cNvGrpSpPr/>
              <p:nvPr/>
            </p:nvGrpSpPr>
            <p:grpSpPr>
              <a:xfrm>
                <a:off x="1730772" y="1631156"/>
                <a:ext cx="4029075" cy="5024434"/>
                <a:chOff x="1643063" y="1528763"/>
                <a:chExt cx="4029075" cy="5024434"/>
              </a:xfrm>
            </p:grpSpPr>
            <p:sp>
              <p:nvSpPr>
                <p:cNvPr id="9" name="Flowchart: Off-page Connector 8">
                  <a:extLst>
                    <a:ext uri="{FF2B5EF4-FFF2-40B4-BE49-F238E27FC236}">
                      <a16:creationId xmlns:a16="http://schemas.microsoft.com/office/drawing/2014/main" xmlns="" id="{EDBB3983-3938-4BD9-ADBC-6D3C5B51A560}"/>
                    </a:ext>
                  </a:extLst>
                </p:cNvPr>
                <p:cNvSpPr/>
                <p:nvPr/>
              </p:nvSpPr>
              <p:spPr>
                <a:xfrm>
                  <a:off x="1643063" y="1528763"/>
                  <a:ext cx="4029075" cy="4957762"/>
                </a:xfrm>
                <a:prstGeom prst="flowChartOffpageConnector">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Off-page Connector 9">
                  <a:extLst>
                    <a:ext uri="{FF2B5EF4-FFF2-40B4-BE49-F238E27FC236}">
                      <a16:creationId xmlns:a16="http://schemas.microsoft.com/office/drawing/2014/main" xmlns="" id="{51C49239-69F6-427C-BC0B-B5DC532155E2}"/>
                    </a:ext>
                  </a:extLst>
                </p:cNvPr>
                <p:cNvSpPr/>
                <p:nvPr/>
              </p:nvSpPr>
              <p:spPr>
                <a:xfrm>
                  <a:off x="1709735" y="1595435"/>
                  <a:ext cx="3876675" cy="4957762"/>
                </a:xfrm>
                <a:prstGeom prst="flowChartOffpageConnector">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xmlns="" id="{6B5BAAF2-F38C-4267-9FF0-5FF2B799989B}"/>
                  </a:ext>
                </a:extLst>
              </p:cNvPr>
              <p:cNvGrpSpPr/>
              <p:nvPr/>
            </p:nvGrpSpPr>
            <p:grpSpPr>
              <a:xfrm>
                <a:off x="3337715" y="1462514"/>
                <a:ext cx="812408" cy="375380"/>
                <a:chOff x="2830909" y="1291496"/>
                <a:chExt cx="1197135" cy="612648"/>
              </a:xfrm>
              <a:solidFill>
                <a:schemeClr val="accent4">
                  <a:lumMod val="60000"/>
                  <a:lumOff val="40000"/>
                </a:schemeClr>
              </a:solidFill>
            </p:grpSpPr>
            <p:sp>
              <p:nvSpPr>
                <p:cNvPr id="7" name="Flowchart: Decision 6">
                  <a:extLst>
                    <a:ext uri="{FF2B5EF4-FFF2-40B4-BE49-F238E27FC236}">
                      <a16:creationId xmlns:a16="http://schemas.microsoft.com/office/drawing/2014/main" xmlns="" id="{4907F542-EF89-4236-ACE0-9C4D19BEDB29}"/>
                    </a:ext>
                  </a:extLst>
                </p:cNvPr>
                <p:cNvSpPr/>
                <p:nvPr/>
              </p:nvSpPr>
              <p:spPr>
                <a:xfrm>
                  <a:off x="2830909" y="1291496"/>
                  <a:ext cx="914400" cy="612648"/>
                </a:xfrm>
                <a:prstGeom prst="flowChartDecision">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ircle: Hollow 7">
                  <a:extLst>
                    <a:ext uri="{FF2B5EF4-FFF2-40B4-BE49-F238E27FC236}">
                      <a16:creationId xmlns:a16="http://schemas.microsoft.com/office/drawing/2014/main" xmlns="" id="{E1E648D3-AF7D-4FE7-82B1-748183581B3C}"/>
                    </a:ext>
                  </a:extLst>
                </p:cNvPr>
                <p:cNvSpPr/>
                <p:nvPr/>
              </p:nvSpPr>
              <p:spPr>
                <a:xfrm>
                  <a:off x="3456543" y="1325925"/>
                  <a:ext cx="571501" cy="539019"/>
                </a:xfrm>
                <a:prstGeom prst="donu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23" name="TextBox 22">
              <a:extLst>
                <a:ext uri="{FF2B5EF4-FFF2-40B4-BE49-F238E27FC236}">
                  <a16:creationId xmlns:a16="http://schemas.microsoft.com/office/drawing/2014/main" xmlns="" id="{202C471E-4150-4601-983D-638A7E93503E}"/>
                </a:ext>
              </a:extLst>
            </p:cNvPr>
            <p:cNvSpPr txBox="1"/>
            <p:nvPr/>
          </p:nvSpPr>
          <p:spPr>
            <a:xfrm>
              <a:off x="1424732" y="1502756"/>
              <a:ext cx="4172587" cy="4196598"/>
            </a:xfrm>
            <a:prstGeom prst="rect">
              <a:avLst/>
            </a:prstGeom>
            <a:noFill/>
          </p:spPr>
          <p:txBody>
            <a:bodyPr wrap="square">
              <a:spAutoFit/>
            </a:bodyPr>
            <a:lstStyle/>
            <a:p>
              <a:pPr>
                <a:lnSpc>
                  <a:spcPct val="115000"/>
                </a:lnSpc>
                <a:spcBef>
                  <a:spcPts val="600"/>
                </a:spcBef>
                <a:spcAft>
                  <a:spcPts val="600"/>
                </a:spcAft>
              </a:pPr>
              <a:r>
                <a:rPr lang="en-US" sz="2600" dirty="0">
                  <a:solidFill>
                    <a:srgbClr val="000000"/>
                  </a:solidFill>
                  <a:effectLst/>
                  <a:latin typeface="Times New Roman" panose="02020603050405020304" pitchFamily="18" charset="0"/>
                  <a:ea typeface="Times New Roman" panose="02020603050405020304" pitchFamily="18" charset="0"/>
                </a:rPr>
                <a:t>“</a:t>
              </a:r>
              <a:r>
                <a:rPr lang="en-US" sz="2600" i="1" dirty="0" err="1">
                  <a:solidFill>
                    <a:srgbClr val="000000"/>
                  </a:solidFill>
                  <a:effectLst/>
                  <a:latin typeface="Times New Roman" panose="02020603050405020304" pitchFamily="18" charset="0"/>
                  <a:ea typeface="Times New Roman" panose="02020603050405020304" pitchFamily="18" charset="0"/>
                </a:rPr>
                <a:t>Hằng</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số</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văn</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hóa</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được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hiểu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là</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những</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yếu</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tố</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văn</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hoá</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đã</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được</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kết</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tinh</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trong</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chiều</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dài</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lịch</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sử</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của</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dân</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tộc</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những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đặc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điểm</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cơ</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bản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không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thay</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đổi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trong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lịch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sử</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trong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tương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lai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từ</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đó</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tạo</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ra</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nền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tảng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của</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một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nền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văn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hóa</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mang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bản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sắc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dân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tộc</a:t>
              </a:r>
              <a:r>
                <a:rPr lang="en-US" sz="2600" dirty="0">
                  <a:solidFill>
                    <a:srgbClr val="000000"/>
                  </a:solidFill>
                  <a:effectLst/>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p:txBody>
        </p:sp>
      </p:grpSp>
      <p:grpSp>
        <p:nvGrpSpPr>
          <p:cNvPr id="27" name="Group 26">
            <a:extLst>
              <a:ext uri="{FF2B5EF4-FFF2-40B4-BE49-F238E27FC236}">
                <a16:creationId xmlns:a16="http://schemas.microsoft.com/office/drawing/2014/main" xmlns="" id="{BBACC753-DE25-4B1A-B269-FE851E387D8A}"/>
              </a:ext>
            </a:extLst>
          </p:cNvPr>
          <p:cNvGrpSpPr/>
          <p:nvPr/>
        </p:nvGrpSpPr>
        <p:grpSpPr>
          <a:xfrm>
            <a:off x="6485534" y="1130300"/>
            <a:ext cx="4029075" cy="5173599"/>
            <a:chOff x="6485534" y="1130300"/>
            <a:chExt cx="4029075" cy="5173599"/>
          </a:xfrm>
        </p:grpSpPr>
        <p:grpSp>
          <p:nvGrpSpPr>
            <p:cNvPr id="12" name="Group 11">
              <a:extLst>
                <a:ext uri="{FF2B5EF4-FFF2-40B4-BE49-F238E27FC236}">
                  <a16:creationId xmlns:a16="http://schemas.microsoft.com/office/drawing/2014/main" xmlns="" id="{1001C671-B071-462F-B482-B28651895DB2}"/>
                </a:ext>
              </a:extLst>
            </p:cNvPr>
            <p:cNvGrpSpPr/>
            <p:nvPr/>
          </p:nvGrpSpPr>
          <p:grpSpPr>
            <a:xfrm>
              <a:off x="6485534" y="1130300"/>
              <a:ext cx="4029075" cy="5173599"/>
              <a:chOff x="6480176" y="1379598"/>
              <a:chExt cx="4029075" cy="5173599"/>
            </a:xfrm>
          </p:grpSpPr>
          <p:grpSp>
            <p:nvGrpSpPr>
              <p:cNvPr id="14" name="Group 13">
                <a:extLst>
                  <a:ext uri="{FF2B5EF4-FFF2-40B4-BE49-F238E27FC236}">
                    <a16:creationId xmlns:a16="http://schemas.microsoft.com/office/drawing/2014/main" xmlns="" id="{0BBBC34F-0A85-4F85-98A1-4C93467746AD}"/>
                  </a:ext>
                </a:extLst>
              </p:cNvPr>
              <p:cNvGrpSpPr/>
              <p:nvPr/>
            </p:nvGrpSpPr>
            <p:grpSpPr>
              <a:xfrm>
                <a:off x="6480176" y="1528763"/>
                <a:ext cx="4029075" cy="5024434"/>
                <a:chOff x="1643063" y="1528763"/>
                <a:chExt cx="4029075" cy="5024434"/>
              </a:xfrm>
            </p:grpSpPr>
            <p:sp>
              <p:nvSpPr>
                <p:cNvPr id="18" name="Flowchart: Off-page Connector 17">
                  <a:extLst>
                    <a:ext uri="{FF2B5EF4-FFF2-40B4-BE49-F238E27FC236}">
                      <a16:creationId xmlns:a16="http://schemas.microsoft.com/office/drawing/2014/main" xmlns="" id="{3C9C541B-F284-4272-9289-4179326B5CFD}"/>
                    </a:ext>
                  </a:extLst>
                </p:cNvPr>
                <p:cNvSpPr/>
                <p:nvPr/>
              </p:nvSpPr>
              <p:spPr>
                <a:xfrm>
                  <a:off x="1643063" y="1528763"/>
                  <a:ext cx="4029075" cy="4957762"/>
                </a:xfrm>
                <a:prstGeom prst="flowChartOffpageConnector">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Off-page Connector 18">
                  <a:extLst>
                    <a:ext uri="{FF2B5EF4-FFF2-40B4-BE49-F238E27FC236}">
                      <a16:creationId xmlns:a16="http://schemas.microsoft.com/office/drawing/2014/main" xmlns="" id="{0B6B0FC4-D4E8-48FD-AA93-7A83BE54FB15}"/>
                    </a:ext>
                  </a:extLst>
                </p:cNvPr>
                <p:cNvSpPr/>
                <p:nvPr/>
              </p:nvSpPr>
              <p:spPr>
                <a:xfrm>
                  <a:off x="1709735" y="1595435"/>
                  <a:ext cx="3876675" cy="4957762"/>
                </a:xfrm>
                <a:prstGeom prst="flowChartOffpageConnector">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xmlns="" id="{A12E033F-D343-4936-802E-B978E833201D}"/>
                  </a:ext>
                </a:extLst>
              </p:cNvPr>
              <p:cNvGrpSpPr/>
              <p:nvPr/>
            </p:nvGrpSpPr>
            <p:grpSpPr>
              <a:xfrm>
                <a:off x="8139510" y="1379598"/>
                <a:ext cx="812408" cy="375380"/>
                <a:chOff x="2830909" y="1291496"/>
                <a:chExt cx="1197135" cy="612648"/>
              </a:xfrm>
              <a:solidFill>
                <a:schemeClr val="accent4">
                  <a:lumMod val="60000"/>
                  <a:lumOff val="40000"/>
                </a:schemeClr>
              </a:solidFill>
            </p:grpSpPr>
            <p:sp>
              <p:nvSpPr>
                <p:cNvPr id="16" name="Flowchart: Decision 15">
                  <a:extLst>
                    <a:ext uri="{FF2B5EF4-FFF2-40B4-BE49-F238E27FC236}">
                      <a16:creationId xmlns:a16="http://schemas.microsoft.com/office/drawing/2014/main" xmlns="" id="{9C60C7D3-380D-4725-AC5C-7A8BFFBD94DC}"/>
                    </a:ext>
                  </a:extLst>
                </p:cNvPr>
                <p:cNvSpPr/>
                <p:nvPr/>
              </p:nvSpPr>
              <p:spPr>
                <a:xfrm>
                  <a:off x="2830909" y="1291496"/>
                  <a:ext cx="914400" cy="612648"/>
                </a:xfrm>
                <a:prstGeom prst="flowChartDecision">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ircle: Hollow 16">
                  <a:extLst>
                    <a:ext uri="{FF2B5EF4-FFF2-40B4-BE49-F238E27FC236}">
                      <a16:creationId xmlns:a16="http://schemas.microsoft.com/office/drawing/2014/main" xmlns="" id="{F0C97971-6A3C-4E9B-9544-B6F9A44BDB0B}"/>
                    </a:ext>
                  </a:extLst>
                </p:cNvPr>
                <p:cNvSpPr/>
                <p:nvPr/>
              </p:nvSpPr>
              <p:spPr>
                <a:xfrm>
                  <a:off x="3456543" y="1325925"/>
                  <a:ext cx="571501" cy="539019"/>
                </a:xfrm>
                <a:prstGeom prst="donu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25" name="TextBox 24">
              <a:extLst>
                <a:ext uri="{FF2B5EF4-FFF2-40B4-BE49-F238E27FC236}">
                  <a16:creationId xmlns:a16="http://schemas.microsoft.com/office/drawing/2014/main" xmlns="" id="{CAB3B57B-D903-4440-8BC2-18BFB0185FA3}"/>
                </a:ext>
              </a:extLst>
            </p:cNvPr>
            <p:cNvSpPr txBox="1"/>
            <p:nvPr/>
          </p:nvSpPr>
          <p:spPr>
            <a:xfrm>
              <a:off x="6657973" y="1558064"/>
              <a:ext cx="3673869" cy="4016741"/>
            </a:xfrm>
            <a:prstGeom prst="rect">
              <a:avLst/>
            </a:prstGeom>
            <a:noFill/>
          </p:spPr>
          <p:txBody>
            <a:bodyPr wrap="square">
              <a:spAutoFit/>
            </a:bodyPr>
            <a:lstStyle/>
            <a:p>
              <a:pPr algn="ctr">
                <a:lnSpc>
                  <a:spcPct val="115000"/>
                </a:lnSpc>
                <a:spcBef>
                  <a:spcPts val="600"/>
                </a:spcBef>
                <a:spcAft>
                  <a:spcPts val="600"/>
                </a:spcAft>
              </a:pPr>
              <a:r>
                <a:rPr lang="en-US" sz="2800" dirty="0" err="1">
                  <a:effectLst/>
                  <a:latin typeface="Times New Roman" panose="02020603050405020304" pitchFamily="18" charset="0"/>
                  <a:ea typeface="Times New Roman" panose="02020603050405020304" pitchFamily="18" charset="0"/>
                </a:rPr>
                <a:t>Nhan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khẳng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Nội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dù</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trải</a:t>
              </a:r>
              <a:r>
                <a:rPr lang="en-US" sz="2800" dirty="0">
                  <a:effectLst/>
                  <a:latin typeface="Times New Roman" panose="02020603050405020304" pitchFamily="18" charset="0"/>
                  <a:ea typeface="Times New Roman" panose="02020603050405020304" pitchFamily="18" charset="0"/>
                </a:rPr>
                <a:t> qua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kì</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thăng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trầm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nhau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vẫn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luôn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mang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trị</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cốt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lõi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bền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vững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góp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Việt</a:t>
              </a:r>
              <a:r>
                <a:rPr lang="en-US" sz="2800" dirty="0">
                  <a:effectLst/>
                  <a:latin typeface="Times New Roman" panose="02020603050405020304" pitchFamily="18" charset="0"/>
                  <a:ea typeface="Times New Roman" panose="02020603050405020304" pitchFamily="18" charset="0"/>
                </a:rPr>
                <a:t> Nam.</a:t>
              </a:r>
            </a:p>
          </p:txBody>
        </p:sp>
      </p:grpSp>
    </p:spTree>
    <p:extLst>
      <p:ext uri="{BB962C8B-B14F-4D97-AF65-F5344CB8AC3E}">
        <p14:creationId xmlns:p14="http://schemas.microsoft.com/office/powerpoint/2010/main" xmlns="" val="326435874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up)">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xmlns="" id="{6F828D28-8E09-41CC-8229-3070B5467A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Trái tim của Thăng Long - Nhịp sống Hà Nội">
            <a:extLst>
              <a:ext uri="{FF2B5EF4-FFF2-40B4-BE49-F238E27FC236}">
                <a16:creationId xmlns:a16="http://schemas.microsoft.com/office/drawing/2014/main" xmlns="" id="{59A720A8-0FDA-4F77-828C-4F27DBB881F4}"/>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r="2223" b="1"/>
          <a:stretch/>
        </p:blipFill>
        <p:spPr bwMode="auto">
          <a:xfrm>
            <a:off x="3045" y="-22"/>
            <a:ext cx="12191977" cy="6858022"/>
          </a:xfrm>
          <a:prstGeom prst="rect">
            <a:avLst/>
          </a:prstGeom>
          <a:noFill/>
          <a:extLst>
            <a:ext uri="{909E8E84-426E-40DD-AFC4-6F175D3DCCD1}">
              <a14:hiddenFill xmlns:a14="http://schemas.microsoft.com/office/drawing/2010/main" xmlns="">
                <a:solidFill>
                  <a:srgbClr val="FFFFFF"/>
                </a:solidFill>
              </a14:hiddenFill>
            </a:ext>
          </a:extLst>
        </p:spPr>
      </p:pic>
      <p:sp>
        <p:nvSpPr>
          <p:cNvPr id="1033" name="Rectangle 1032">
            <a:extLst>
              <a:ext uri="{FF2B5EF4-FFF2-40B4-BE49-F238E27FC236}">
                <a16:creationId xmlns:a16="http://schemas.microsoft.com/office/drawing/2014/main" xmlns="" id="{D5B012D8-7F27-4758-9AC6-C889B154BD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5" name="Rectangle 1034">
            <a:extLst>
              <a:ext uri="{FF2B5EF4-FFF2-40B4-BE49-F238E27FC236}">
                <a16:creationId xmlns:a16="http://schemas.microsoft.com/office/drawing/2014/main" xmlns="" id="{4063B759-00FC-46D1-9898-8E8625268F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xmlns="" id="{1A9964EF-4BA1-44FA-AAD7-4863E667C65F}"/>
              </a:ext>
            </a:extLst>
          </p:cNvPr>
          <p:cNvSpPr/>
          <p:nvPr/>
        </p:nvSpPr>
        <p:spPr>
          <a:xfrm>
            <a:off x="214948" y="0"/>
            <a:ext cx="5671502" cy="641350"/>
          </a:xfrm>
          <a:prstGeom prst="ellipse">
            <a:avLst/>
          </a:prstGeom>
          <a:gradFill rotWithShape="1">
            <a:gsLst>
              <a:gs pos="0">
                <a:srgbClr val="FEA022">
                  <a:satMod val="103000"/>
                  <a:lumMod val="102000"/>
                  <a:tint val="94000"/>
                </a:srgbClr>
              </a:gs>
              <a:gs pos="50000">
                <a:srgbClr val="FEA022">
                  <a:satMod val="110000"/>
                  <a:lumMod val="100000"/>
                  <a:shade val="100000"/>
                </a:srgbClr>
              </a:gs>
              <a:gs pos="100000">
                <a:srgbClr val="FEA022">
                  <a:lumMod val="99000"/>
                  <a:satMod val="120000"/>
                  <a:shade val="78000"/>
                </a:srgbClr>
              </a:gs>
            </a:gsLst>
            <a:lin ang="5400000" scaled="0"/>
          </a:gradFill>
          <a:ln w="6350" cap="flat" cmpd="sng" algn="ctr">
            <a:solidFill>
              <a:srgbClr val="FEA02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2800" b="1">
                <a:solidFill>
                  <a:srgbClr val="0D0D0D"/>
                </a:solidFill>
                <a:effectLst/>
                <a:latin typeface="Times New Roman" panose="02020603050405020304" pitchFamily="18" charset="0"/>
                <a:ea typeface="Times New Roman" panose="02020603050405020304" pitchFamily="18" charset="0"/>
              </a:rPr>
              <a:t>ĐỌC HIỂU VĂN BẢN</a:t>
            </a:r>
            <a:endParaRPr lang="en-US" sz="2800">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xmlns="" id="{09213AC4-0F60-4361-87C9-229A9DB4ED9C}"/>
              </a:ext>
            </a:extLst>
          </p:cNvPr>
          <p:cNvSpPr txBox="1"/>
          <p:nvPr/>
        </p:nvSpPr>
        <p:spPr>
          <a:xfrm>
            <a:off x="660400" y="780917"/>
            <a:ext cx="10858500" cy="1899751"/>
          </a:xfrm>
          <a:prstGeom prst="rect">
            <a:avLst/>
          </a:prstGeom>
          <a:noFill/>
        </p:spPr>
        <p:txBody>
          <a:bodyPr wrap="square">
            <a:spAutoFit/>
          </a:bodyPr>
          <a:lstStyle/>
          <a:p>
            <a:pPr algn="ctr">
              <a:lnSpc>
                <a:spcPct val="115000"/>
              </a:lnSpc>
              <a:spcBef>
                <a:spcPts val="600"/>
              </a:spcBef>
              <a:spcAft>
                <a:spcPts val="600"/>
              </a:spcAft>
            </a:pPr>
            <a:r>
              <a:rPr lang="en-US" sz="3200" b="1" dirty="0">
                <a:solidFill>
                  <a:schemeClr val="bg1"/>
                </a:solidFill>
                <a:effectLst/>
                <a:latin typeface="Times New Roman" panose="02020603050405020304" pitchFamily="18" charset="0"/>
                <a:ea typeface="Segoe UI" panose="020B0502040204020203" pitchFamily="34" charset="0"/>
              </a:rPr>
              <a:t>THĂNG LONG – ĐÔNG ĐÔ – HÀ NỘI: MỘT HẰNG SỐ VĂN HOÁ VIỆT NAM</a:t>
            </a:r>
            <a:endParaRPr lang="en-US" sz="3200" dirty="0">
              <a:solidFill>
                <a:schemeClr val="bg1"/>
              </a:solidFill>
              <a:effectLst/>
              <a:latin typeface="Times New Roman" panose="02020603050405020304" pitchFamily="18" charset="0"/>
              <a:ea typeface="Times New Roman" panose="02020603050405020304" pitchFamily="18" charset="0"/>
            </a:endParaRPr>
          </a:p>
          <a:p>
            <a:pPr algn="ctr">
              <a:lnSpc>
                <a:spcPct val="115000"/>
              </a:lnSpc>
              <a:spcBef>
                <a:spcPts val="600"/>
              </a:spcBef>
              <a:spcAft>
                <a:spcPts val="600"/>
              </a:spcAft>
            </a:pPr>
            <a:r>
              <a:rPr lang="en-US" sz="3200" b="1" dirty="0">
                <a:solidFill>
                  <a:schemeClr val="bg1"/>
                </a:solidFill>
                <a:effectLst/>
                <a:latin typeface="Times New Roman" panose="02020603050405020304" pitchFamily="18" charset="0"/>
                <a:ea typeface="Segoe UI" panose="020B0502040204020203" pitchFamily="34" charset="0"/>
              </a:rPr>
              <a:t>                                                                   (</a:t>
            </a:r>
            <a:r>
              <a:rPr lang="en-US" sz="3200" b="1" dirty="0" err="1">
                <a:solidFill>
                  <a:schemeClr val="bg1"/>
                </a:solidFill>
                <a:effectLst/>
                <a:latin typeface="Times New Roman" panose="02020603050405020304" pitchFamily="18" charset="0"/>
                <a:ea typeface="Segoe UI" panose="020B0502040204020203" pitchFamily="34" charset="0"/>
              </a:rPr>
              <a:t>Trần</a:t>
            </a:r>
            <a:r>
              <a:rPr lang="en-US" sz="3200" b="1" dirty="0">
                <a:solidFill>
                  <a:schemeClr val="bg1"/>
                </a:solidFill>
                <a:effectLst/>
                <a:latin typeface="Times New Roman" panose="02020603050405020304" pitchFamily="18" charset="0"/>
                <a:ea typeface="Segoe UI" panose="020B0502040204020203" pitchFamily="34" charset="0"/>
              </a:rPr>
              <a:t> </a:t>
            </a:r>
            <a:r>
              <a:rPr lang="en-US" sz="3200" b="1" dirty="0" err="1">
                <a:solidFill>
                  <a:schemeClr val="bg1"/>
                </a:solidFill>
                <a:effectLst/>
                <a:latin typeface="Times New Roman" panose="02020603050405020304" pitchFamily="18" charset="0"/>
                <a:ea typeface="Segoe UI" panose="020B0502040204020203" pitchFamily="34" charset="0"/>
              </a:rPr>
              <a:t>Quốc</a:t>
            </a:r>
            <a:r>
              <a:rPr lang="en-US" sz="3200" b="1" dirty="0">
                <a:solidFill>
                  <a:schemeClr val="bg1"/>
                </a:solidFill>
                <a:effectLst/>
                <a:latin typeface="Times New Roman" panose="02020603050405020304" pitchFamily="18" charset="0"/>
                <a:ea typeface="Segoe UI" panose="020B0502040204020203" pitchFamily="34" charset="0"/>
              </a:rPr>
              <a:t> </a:t>
            </a:r>
            <a:r>
              <a:rPr lang="en-US" sz="3200" b="1" dirty="0" err="1">
                <a:solidFill>
                  <a:schemeClr val="bg1"/>
                </a:solidFill>
                <a:effectLst/>
                <a:latin typeface="Times New Roman" panose="02020603050405020304" pitchFamily="18" charset="0"/>
                <a:ea typeface="Segoe UI" panose="020B0502040204020203" pitchFamily="34" charset="0"/>
              </a:rPr>
              <a:t>Vượng</a:t>
            </a:r>
            <a:r>
              <a:rPr lang="en-US" sz="3200" b="1" dirty="0">
                <a:solidFill>
                  <a:schemeClr val="bg1"/>
                </a:solidFill>
                <a:effectLst/>
                <a:latin typeface="Times New Roman" panose="02020603050405020304" pitchFamily="18" charset="0"/>
                <a:ea typeface="Segoe UI" panose="020B0502040204020203" pitchFamily="34" charset="0"/>
              </a:rPr>
              <a:t>)</a:t>
            </a:r>
            <a:r>
              <a:rPr lang="en-US" sz="3200" dirty="0">
                <a:solidFill>
                  <a:schemeClr val="bg1"/>
                </a:solidFill>
                <a:effectLst/>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xmlns="" val="334651332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1704D1A-CAA8-44EA-94E3-79E395516B5F}"/>
              </a:ext>
            </a:extLst>
          </p:cNvPr>
          <p:cNvSpPr txBox="1"/>
          <p:nvPr/>
        </p:nvSpPr>
        <p:spPr>
          <a:xfrm>
            <a:off x="685800" y="415455"/>
            <a:ext cx="10858500" cy="613245"/>
          </a:xfrm>
          <a:prstGeom prst="rect">
            <a:avLst/>
          </a:prstGeom>
          <a:noFill/>
        </p:spPr>
        <p:txBody>
          <a:bodyPr wrap="square">
            <a:spAutoFit/>
          </a:bodyPr>
          <a:lstStyle/>
          <a:p>
            <a:pPr>
              <a:lnSpc>
                <a:spcPct val="115000"/>
              </a:lnSpc>
              <a:spcBef>
                <a:spcPts val="600"/>
              </a:spcBef>
              <a:spcAft>
                <a:spcPts val="600"/>
              </a:spcAft>
            </a:pPr>
            <a:r>
              <a:rPr lang="en-US" sz="3200" b="1" i="1" dirty="0">
                <a:effectLst/>
                <a:latin typeface="Times New Roman" panose="02020603050405020304" pitchFamily="18" charset="0"/>
                <a:ea typeface="Times New Roman" panose="02020603050405020304" pitchFamily="18" charset="0"/>
              </a:rPr>
              <a:t>2.6. </a:t>
            </a:r>
            <a:r>
              <a:rPr lang="en-US" sz="3200" b="1" i="1" dirty="0" err="1">
                <a:effectLst/>
                <a:latin typeface="Times New Roman" panose="02020603050405020304" pitchFamily="18" charset="0"/>
                <a:ea typeface="Times New Roman" panose="02020603050405020304" pitchFamily="18" charset="0"/>
              </a:rPr>
              <a:t>Bố</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cục</a:t>
            </a:r>
            <a:endParaRPr lang="en-US" sz="3200" dirty="0">
              <a:effectLst/>
              <a:latin typeface="Times New Roman" panose="02020603050405020304" pitchFamily="18" charset="0"/>
              <a:ea typeface="Times New Roman" panose="02020603050405020304" pitchFamily="18" charset="0"/>
            </a:endParaRPr>
          </a:p>
        </p:txBody>
      </p:sp>
      <p:grpSp>
        <p:nvGrpSpPr>
          <p:cNvPr id="5" name="Group 4">
            <a:extLst>
              <a:ext uri="{FF2B5EF4-FFF2-40B4-BE49-F238E27FC236}">
                <a16:creationId xmlns:a16="http://schemas.microsoft.com/office/drawing/2014/main" xmlns="" id="{383DC796-CFF2-40CA-83B7-6B1B6C3BB529}"/>
              </a:ext>
            </a:extLst>
          </p:cNvPr>
          <p:cNvGrpSpPr/>
          <p:nvPr/>
        </p:nvGrpSpPr>
        <p:grpSpPr>
          <a:xfrm>
            <a:off x="962023" y="2686051"/>
            <a:ext cx="9839326" cy="2255356"/>
            <a:chOff x="2189713" y="2701190"/>
            <a:chExt cx="7966818" cy="1597279"/>
          </a:xfrm>
        </p:grpSpPr>
        <p:sp>
          <p:nvSpPr>
            <p:cNvPr id="6" name="Arrow: Chevron 5">
              <a:extLst>
                <a:ext uri="{FF2B5EF4-FFF2-40B4-BE49-F238E27FC236}">
                  <a16:creationId xmlns:a16="http://schemas.microsoft.com/office/drawing/2014/main" xmlns="" id="{6CD89767-6333-499E-8C01-F96A1D867BF5}"/>
                </a:ext>
              </a:extLst>
            </p:cNvPr>
            <p:cNvSpPr/>
            <p:nvPr/>
          </p:nvSpPr>
          <p:spPr>
            <a:xfrm>
              <a:off x="2189713" y="2701190"/>
              <a:ext cx="3604021" cy="1391152"/>
            </a:xfrm>
            <a:prstGeom prst="chevron">
              <a:avLst>
                <a:gd name="adj" fmla="val 4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7" name="Freeform: Shape 6">
              <a:extLst>
                <a:ext uri="{FF2B5EF4-FFF2-40B4-BE49-F238E27FC236}">
                  <a16:creationId xmlns:a16="http://schemas.microsoft.com/office/drawing/2014/main" xmlns="" id="{F26C1289-801E-48B0-A0A0-9F5F57585CAB}"/>
                </a:ext>
              </a:extLst>
            </p:cNvPr>
            <p:cNvSpPr/>
            <p:nvPr/>
          </p:nvSpPr>
          <p:spPr>
            <a:xfrm>
              <a:off x="2996541" y="2907317"/>
              <a:ext cx="3043396" cy="1391152"/>
            </a:xfrm>
            <a:custGeom>
              <a:avLst/>
              <a:gdLst>
                <a:gd name="connsiteX0" fmla="*/ 0 w 3043396"/>
                <a:gd name="connsiteY0" fmla="*/ 139115 h 1391152"/>
                <a:gd name="connsiteX1" fmla="*/ 139115 w 3043396"/>
                <a:gd name="connsiteY1" fmla="*/ 0 h 1391152"/>
                <a:gd name="connsiteX2" fmla="*/ 2904281 w 3043396"/>
                <a:gd name="connsiteY2" fmla="*/ 0 h 1391152"/>
                <a:gd name="connsiteX3" fmla="*/ 3043396 w 3043396"/>
                <a:gd name="connsiteY3" fmla="*/ 139115 h 1391152"/>
                <a:gd name="connsiteX4" fmla="*/ 3043396 w 3043396"/>
                <a:gd name="connsiteY4" fmla="*/ 1252037 h 1391152"/>
                <a:gd name="connsiteX5" fmla="*/ 2904281 w 3043396"/>
                <a:gd name="connsiteY5" fmla="*/ 1391152 h 1391152"/>
                <a:gd name="connsiteX6" fmla="*/ 139115 w 3043396"/>
                <a:gd name="connsiteY6" fmla="*/ 1391152 h 1391152"/>
                <a:gd name="connsiteX7" fmla="*/ 0 w 3043396"/>
                <a:gd name="connsiteY7" fmla="*/ 1252037 h 1391152"/>
                <a:gd name="connsiteX8" fmla="*/ 0 w 3043396"/>
                <a:gd name="connsiteY8" fmla="*/ 139115 h 139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3396" h="1391152">
                  <a:moveTo>
                    <a:pt x="0" y="139115"/>
                  </a:moveTo>
                  <a:cubicBezTo>
                    <a:pt x="0" y="62284"/>
                    <a:pt x="62284" y="0"/>
                    <a:pt x="139115" y="0"/>
                  </a:cubicBezTo>
                  <a:lnTo>
                    <a:pt x="2904281" y="0"/>
                  </a:lnTo>
                  <a:cubicBezTo>
                    <a:pt x="2981112" y="0"/>
                    <a:pt x="3043396" y="62284"/>
                    <a:pt x="3043396" y="139115"/>
                  </a:cubicBezTo>
                  <a:lnTo>
                    <a:pt x="3043396" y="1252037"/>
                  </a:lnTo>
                  <a:cubicBezTo>
                    <a:pt x="3043396" y="1328868"/>
                    <a:pt x="2981112" y="1391152"/>
                    <a:pt x="2904281" y="1391152"/>
                  </a:cubicBezTo>
                  <a:lnTo>
                    <a:pt x="139115" y="1391152"/>
                  </a:lnTo>
                  <a:cubicBezTo>
                    <a:pt x="62284" y="1391152"/>
                    <a:pt x="0" y="1328868"/>
                    <a:pt x="0" y="1252037"/>
                  </a:cubicBezTo>
                  <a:lnTo>
                    <a:pt x="0" y="139115"/>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68329" tIns="268329" rIns="268329" bIns="268329" numCol="1" spcCol="1270" anchor="ctr" anchorCtr="0">
              <a:noAutofit/>
            </a:bodyPr>
            <a:lstStyle/>
            <a:p>
              <a:pPr marL="0" lvl="0" indent="0" algn="ctr" defTabSz="1422400">
                <a:lnSpc>
                  <a:spcPct val="90000"/>
                </a:lnSpc>
                <a:spcBef>
                  <a:spcPct val="0"/>
                </a:spcBef>
                <a:spcAft>
                  <a:spcPct val="35000"/>
                </a:spcAft>
                <a:buNone/>
              </a:pPr>
              <a:r>
                <a:rPr lang="en-US" sz="3200" i="1" kern="1200" dirty="0" err="1">
                  <a:latin typeface="Times New Roman" panose="02020603050405020304" pitchFamily="18" charset="0"/>
                  <a:cs typeface="Times New Roman" panose="02020603050405020304" pitchFamily="18" charset="0"/>
                </a:rPr>
                <a:t>Phần</a:t>
              </a:r>
              <a:r>
                <a:rPr lang="en-US" sz="3200" i="1" kern="1200" dirty="0">
                  <a:latin typeface="Times New Roman" panose="02020603050405020304" pitchFamily="18" charset="0"/>
                  <a:cs typeface="Times New Roman" panose="02020603050405020304" pitchFamily="18" charset="0"/>
                </a:rPr>
                <a:t> 1: </a:t>
              </a:r>
              <a:r>
                <a:rPr lang="en-US" sz="3200" i="1" kern="1200" dirty="0" err="1">
                  <a:latin typeface="Times New Roman" panose="02020603050405020304" pitchFamily="18" charset="0"/>
                  <a:cs typeface="Times New Roman" panose="02020603050405020304" pitchFamily="18" charset="0"/>
                </a:rPr>
                <a:t>Các</a:t>
              </a:r>
              <a:r>
                <a:rPr lang="en-US" sz="3200" i="1" kern="1200" dirty="0">
                  <a:latin typeface="Times New Roman" panose="02020603050405020304" pitchFamily="18" charset="0"/>
                  <a:cs typeface="Times New Roman" panose="02020603050405020304" pitchFamily="18" charset="0"/>
                </a:rPr>
                <a:t> </a:t>
              </a:r>
              <a:r>
                <a:rPr lang="en-US" sz="3200" i="1" kern="1200" dirty="0" err="1">
                  <a:latin typeface="Times New Roman" panose="02020603050405020304" pitchFamily="18" charset="0"/>
                  <a:cs typeface="Times New Roman" panose="02020603050405020304" pitchFamily="18" charset="0"/>
                </a:rPr>
                <a:t>yếu</a:t>
              </a:r>
              <a:r>
                <a:rPr lang="en-US" sz="3200" i="1" kern="1200" dirty="0">
                  <a:latin typeface="Times New Roman" panose="02020603050405020304" pitchFamily="18" charset="0"/>
                  <a:cs typeface="Times New Roman" panose="02020603050405020304" pitchFamily="18" charset="0"/>
                </a:rPr>
                <a:t> </a:t>
              </a:r>
              <a:r>
                <a:rPr lang="en-US" sz="3200" i="1" kern="1200" dirty="0" err="1">
                  <a:latin typeface="Times New Roman" panose="02020603050405020304" pitchFamily="18" charset="0"/>
                  <a:cs typeface="Times New Roman" panose="02020603050405020304" pitchFamily="18" charset="0"/>
                </a:rPr>
                <a:t>tố</a:t>
              </a:r>
              <a:r>
                <a:rPr lang="en-US" sz="3200" i="1" kern="1200" dirty="0">
                  <a:latin typeface="Times New Roman" panose="02020603050405020304" pitchFamily="18" charset="0"/>
                  <a:cs typeface="Times New Roman" panose="02020603050405020304" pitchFamily="18" charset="0"/>
                </a:rPr>
                <a:t> </a:t>
              </a:r>
              <a:r>
                <a:rPr lang="en-US" sz="3200" i="1" kern="1200" dirty="0" err="1">
                  <a:latin typeface="Times New Roman" panose="02020603050405020304" pitchFamily="18" charset="0"/>
                  <a:cs typeface="Times New Roman" panose="02020603050405020304" pitchFamily="18" charset="0"/>
                </a:rPr>
                <a:t>hình</a:t>
              </a:r>
              <a:r>
                <a:rPr lang="en-US" sz="3200" i="1" kern="1200" dirty="0">
                  <a:latin typeface="Times New Roman" panose="02020603050405020304" pitchFamily="18" charset="0"/>
                  <a:cs typeface="Times New Roman" panose="02020603050405020304" pitchFamily="18" charset="0"/>
                </a:rPr>
                <a:t> </a:t>
              </a:r>
              <a:r>
                <a:rPr lang="en-US" sz="3200" i="1" kern="1200" dirty="0" err="1">
                  <a:latin typeface="Times New Roman" panose="02020603050405020304" pitchFamily="18" charset="0"/>
                  <a:cs typeface="Times New Roman" panose="02020603050405020304" pitchFamily="18" charset="0"/>
                </a:rPr>
                <a:t>thành</a:t>
              </a:r>
              <a:r>
                <a:rPr lang="en-US" sz="3200" i="1" kern="1200" dirty="0">
                  <a:latin typeface="Times New Roman" panose="02020603050405020304" pitchFamily="18" charset="0"/>
                  <a:cs typeface="Times New Roman" panose="02020603050405020304" pitchFamily="18" charset="0"/>
                </a:rPr>
                <a:t> </a:t>
              </a:r>
              <a:r>
                <a:rPr lang="en-US" sz="3200" i="1" kern="1200" dirty="0" err="1">
                  <a:latin typeface="Times New Roman" panose="02020603050405020304" pitchFamily="18" charset="0"/>
                  <a:cs typeface="Times New Roman" panose="02020603050405020304" pitchFamily="18" charset="0"/>
                </a:rPr>
                <a:t>văn</a:t>
              </a:r>
              <a:r>
                <a:rPr lang="en-US" sz="3200" i="1" kern="1200" dirty="0">
                  <a:latin typeface="Times New Roman" panose="02020603050405020304" pitchFamily="18" charset="0"/>
                  <a:cs typeface="Times New Roman" panose="02020603050405020304" pitchFamily="18" charset="0"/>
                </a:rPr>
                <a:t> </a:t>
              </a:r>
              <a:r>
                <a:rPr lang="en-US" sz="3200" i="1" kern="1200" dirty="0" err="1">
                  <a:latin typeface="Times New Roman" panose="02020603050405020304" pitchFamily="18" charset="0"/>
                  <a:cs typeface="Times New Roman" panose="02020603050405020304" pitchFamily="18" charset="0"/>
                </a:rPr>
                <a:t>hóa</a:t>
              </a:r>
              <a:r>
                <a:rPr lang="en-US" sz="3200" i="1" kern="1200" dirty="0">
                  <a:latin typeface="Times New Roman" panose="02020603050405020304" pitchFamily="18" charset="0"/>
                  <a:cs typeface="Times New Roman" panose="02020603050405020304" pitchFamily="18" charset="0"/>
                </a:rPr>
                <a:t> </a:t>
              </a:r>
              <a:r>
                <a:rPr lang="en-US" sz="3200" i="1" kern="1200" dirty="0" err="1">
                  <a:latin typeface="Times New Roman" panose="02020603050405020304" pitchFamily="18" charset="0"/>
                  <a:cs typeface="Times New Roman" panose="02020603050405020304" pitchFamily="18" charset="0"/>
                </a:rPr>
                <a:t>Hà</a:t>
              </a:r>
              <a:r>
                <a:rPr lang="en-US" sz="3200" i="1" kern="1200" dirty="0">
                  <a:latin typeface="Times New Roman" panose="02020603050405020304" pitchFamily="18" charset="0"/>
                  <a:cs typeface="Times New Roman" panose="02020603050405020304" pitchFamily="18" charset="0"/>
                </a:rPr>
                <a:t> </a:t>
              </a:r>
              <a:r>
                <a:rPr lang="en-US" sz="3200" i="1" kern="1200" dirty="0" err="1">
                  <a:latin typeface="Times New Roman" panose="02020603050405020304" pitchFamily="18" charset="0"/>
                  <a:cs typeface="Times New Roman" panose="02020603050405020304" pitchFamily="18" charset="0"/>
                </a:rPr>
                <a:t>Nội</a:t>
              </a:r>
              <a:endParaRPr lang="en-US" sz="3200" kern="1200" dirty="0">
                <a:latin typeface="Times New Roman" panose="02020603050405020304" pitchFamily="18" charset="0"/>
                <a:cs typeface="Times New Roman" panose="02020603050405020304" pitchFamily="18" charset="0"/>
              </a:endParaRPr>
            </a:p>
          </p:txBody>
        </p:sp>
        <p:sp>
          <p:nvSpPr>
            <p:cNvPr id="8" name="Arrow: Chevron 7">
              <a:extLst>
                <a:ext uri="{FF2B5EF4-FFF2-40B4-BE49-F238E27FC236}">
                  <a16:creationId xmlns:a16="http://schemas.microsoft.com/office/drawing/2014/main" xmlns="" id="{F3D67DB2-8126-4D79-9342-5F96227015D9}"/>
                </a:ext>
              </a:extLst>
            </p:cNvPr>
            <p:cNvSpPr/>
            <p:nvPr/>
          </p:nvSpPr>
          <p:spPr>
            <a:xfrm>
              <a:off x="6306310" y="2701190"/>
              <a:ext cx="3604021" cy="1391152"/>
            </a:xfrm>
            <a:prstGeom prst="chevron">
              <a:avLst>
                <a:gd name="adj" fmla="val 40000"/>
              </a:avLst>
            </a:pr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sp>
        <p:sp>
          <p:nvSpPr>
            <p:cNvPr id="9" name="Freeform: Shape 8">
              <a:extLst>
                <a:ext uri="{FF2B5EF4-FFF2-40B4-BE49-F238E27FC236}">
                  <a16:creationId xmlns:a16="http://schemas.microsoft.com/office/drawing/2014/main" xmlns="" id="{3AA4D6F6-2910-4FCD-817B-A801C5C60800}"/>
                </a:ext>
              </a:extLst>
            </p:cNvPr>
            <p:cNvSpPr/>
            <p:nvPr/>
          </p:nvSpPr>
          <p:spPr>
            <a:xfrm>
              <a:off x="7113135" y="2907317"/>
              <a:ext cx="3043396" cy="1391152"/>
            </a:xfrm>
            <a:custGeom>
              <a:avLst/>
              <a:gdLst>
                <a:gd name="connsiteX0" fmla="*/ 0 w 3043396"/>
                <a:gd name="connsiteY0" fmla="*/ 139115 h 1391152"/>
                <a:gd name="connsiteX1" fmla="*/ 139115 w 3043396"/>
                <a:gd name="connsiteY1" fmla="*/ 0 h 1391152"/>
                <a:gd name="connsiteX2" fmla="*/ 2904281 w 3043396"/>
                <a:gd name="connsiteY2" fmla="*/ 0 h 1391152"/>
                <a:gd name="connsiteX3" fmla="*/ 3043396 w 3043396"/>
                <a:gd name="connsiteY3" fmla="*/ 139115 h 1391152"/>
                <a:gd name="connsiteX4" fmla="*/ 3043396 w 3043396"/>
                <a:gd name="connsiteY4" fmla="*/ 1252037 h 1391152"/>
                <a:gd name="connsiteX5" fmla="*/ 2904281 w 3043396"/>
                <a:gd name="connsiteY5" fmla="*/ 1391152 h 1391152"/>
                <a:gd name="connsiteX6" fmla="*/ 139115 w 3043396"/>
                <a:gd name="connsiteY6" fmla="*/ 1391152 h 1391152"/>
                <a:gd name="connsiteX7" fmla="*/ 0 w 3043396"/>
                <a:gd name="connsiteY7" fmla="*/ 1252037 h 1391152"/>
                <a:gd name="connsiteX8" fmla="*/ 0 w 3043396"/>
                <a:gd name="connsiteY8" fmla="*/ 139115 h 139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3396" h="1391152">
                  <a:moveTo>
                    <a:pt x="0" y="139115"/>
                  </a:moveTo>
                  <a:cubicBezTo>
                    <a:pt x="0" y="62284"/>
                    <a:pt x="62284" y="0"/>
                    <a:pt x="139115" y="0"/>
                  </a:cubicBezTo>
                  <a:lnTo>
                    <a:pt x="2904281" y="0"/>
                  </a:lnTo>
                  <a:cubicBezTo>
                    <a:pt x="2981112" y="0"/>
                    <a:pt x="3043396" y="62284"/>
                    <a:pt x="3043396" y="139115"/>
                  </a:cubicBezTo>
                  <a:lnTo>
                    <a:pt x="3043396" y="1252037"/>
                  </a:lnTo>
                  <a:cubicBezTo>
                    <a:pt x="3043396" y="1328868"/>
                    <a:pt x="2981112" y="1391152"/>
                    <a:pt x="2904281" y="1391152"/>
                  </a:cubicBezTo>
                  <a:lnTo>
                    <a:pt x="139115" y="1391152"/>
                  </a:lnTo>
                  <a:cubicBezTo>
                    <a:pt x="62284" y="1391152"/>
                    <a:pt x="0" y="1328868"/>
                    <a:pt x="0" y="1252037"/>
                  </a:cubicBezTo>
                  <a:lnTo>
                    <a:pt x="0" y="139115"/>
                  </a:lnTo>
                  <a:close/>
                </a:path>
              </a:pathLst>
            </a:custGeom>
          </p:spPr>
          <p:style>
            <a:lnRef idx="2">
              <a:schemeClr val="accent4">
                <a:hueOff val="9800891"/>
                <a:satOff val="-40777"/>
                <a:lumOff val="960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68329" tIns="268329" rIns="268329" bIns="268329" numCol="1" spcCol="1270" anchor="ctr" anchorCtr="0">
              <a:noAutofit/>
            </a:bodyPr>
            <a:lstStyle/>
            <a:p>
              <a:pPr marL="0" lvl="0" indent="0" algn="ctr" defTabSz="1422400">
                <a:lnSpc>
                  <a:spcPct val="90000"/>
                </a:lnSpc>
                <a:spcBef>
                  <a:spcPct val="0"/>
                </a:spcBef>
                <a:spcAft>
                  <a:spcPct val="35000"/>
                </a:spcAft>
                <a:buNone/>
              </a:pPr>
              <a:r>
                <a:rPr lang="en-US" sz="3200" kern="1200" dirty="0" err="1">
                  <a:latin typeface="Times New Roman" panose="02020603050405020304" pitchFamily="18" charset="0"/>
                  <a:cs typeface="Times New Roman" panose="02020603050405020304" pitchFamily="18" charset="0"/>
                </a:rPr>
                <a:t>P</a:t>
              </a:r>
              <a:r>
                <a:rPr lang="en-US" sz="3200" i="1" kern="1200" dirty="0" err="1">
                  <a:latin typeface="Times New Roman" panose="02020603050405020304" pitchFamily="18" charset="0"/>
                  <a:cs typeface="Times New Roman" panose="02020603050405020304" pitchFamily="18" charset="0"/>
                </a:rPr>
                <a:t>hần</a:t>
              </a:r>
              <a:r>
                <a:rPr lang="en-US" sz="3200" i="1" kern="1200" dirty="0">
                  <a:latin typeface="Times New Roman" panose="02020603050405020304" pitchFamily="18" charset="0"/>
                  <a:cs typeface="Times New Roman" panose="02020603050405020304" pitchFamily="18" charset="0"/>
                </a:rPr>
                <a:t> 2: </a:t>
              </a:r>
              <a:r>
                <a:rPr lang="en-US" sz="3200" i="1" kern="1200" dirty="0" err="1">
                  <a:latin typeface="Times New Roman" panose="02020603050405020304" pitchFamily="18" charset="0"/>
                  <a:cs typeface="Times New Roman" panose="02020603050405020304" pitchFamily="18" charset="0"/>
                </a:rPr>
                <a:t>Nếp</a:t>
              </a:r>
              <a:r>
                <a:rPr lang="en-US" sz="3200" i="1" kern="1200" dirty="0">
                  <a:latin typeface="Times New Roman" panose="02020603050405020304" pitchFamily="18" charset="0"/>
                  <a:cs typeface="Times New Roman" panose="02020603050405020304" pitchFamily="18" charset="0"/>
                </a:rPr>
                <a:t> </a:t>
              </a:r>
              <a:r>
                <a:rPr lang="en-US" sz="3200" i="1" kern="1200" dirty="0" err="1">
                  <a:latin typeface="Times New Roman" panose="02020603050405020304" pitchFamily="18" charset="0"/>
                  <a:cs typeface="Times New Roman" panose="02020603050405020304" pitchFamily="18" charset="0"/>
                </a:rPr>
                <a:t>sống</a:t>
              </a:r>
              <a:r>
                <a:rPr lang="en-US" sz="3200" i="1" kern="1200" dirty="0">
                  <a:latin typeface="Times New Roman" panose="02020603050405020304" pitchFamily="18" charset="0"/>
                  <a:cs typeface="Times New Roman" panose="02020603050405020304" pitchFamily="18" charset="0"/>
                </a:rPr>
                <a:t> </a:t>
              </a:r>
              <a:r>
                <a:rPr lang="en-US" sz="3200" i="1" kern="1200" dirty="0" err="1">
                  <a:latin typeface="Times New Roman" panose="02020603050405020304" pitchFamily="18" charset="0"/>
                  <a:cs typeface="Times New Roman" panose="02020603050405020304" pitchFamily="18" charset="0"/>
                </a:rPr>
                <a:t>thanh</a:t>
              </a:r>
              <a:r>
                <a:rPr lang="en-US" sz="3200" i="1" kern="1200" dirty="0">
                  <a:latin typeface="Times New Roman" panose="02020603050405020304" pitchFamily="18" charset="0"/>
                  <a:cs typeface="Times New Roman" panose="02020603050405020304" pitchFamily="18" charset="0"/>
                </a:rPr>
                <a:t> </a:t>
              </a:r>
              <a:r>
                <a:rPr lang="en-US" sz="3200" i="1" kern="1200" dirty="0" err="1">
                  <a:latin typeface="Times New Roman" panose="02020603050405020304" pitchFamily="18" charset="0"/>
                  <a:cs typeface="Times New Roman" panose="02020603050405020304" pitchFamily="18" charset="0"/>
                </a:rPr>
                <a:t>lịch</a:t>
              </a:r>
              <a:r>
                <a:rPr lang="en-US" sz="3200" i="1" kern="1200" dirty="0">
                  <a:latin typeface="Times New Roman" panose="02020603050405020304" pitchFamily="18" charset="0"/>
                  <a:cs typeface="Times New Roman" panose="02020603050405020304" pitchFamily="18" charset="0"/>
                </a:rPr>
                <a:t> </a:t>
              </a:r>
              <a:r>
                <a:rPr lang="en-US" sz="3200" i="1" kern="1200" dirty="0" err="1">
                  <a:latin typeface="Times New Roman" panose="02020603050405020304" pitchFamily="18" charset="0"/>
                  <a:cs typeface="Times New Roman" panose="02020603050405020304" pitchFamily="18" charset="0"/>
                </a:rPr>
                <a:t>của</a:t>
              </a:r>
              <a:r>
                <a:rPr lang="en-US" sz="3200" i="1" kern="1200" dirty="0">
                  <a:latin typeface="Times New Roman" panose="02020603050405020304" pitchFamily="18" charset="0"/>
                  <a:cs typeface="Times New Roman" panose="02020603050405020304" pitchFamily="18" charset="0"/>
                </a:rPr>
                <a:t> </a:t>
              </a:r>
              <a:r>
                <a:rPr lang="en-US" sz="3200" i="1" kern="1200" dirty="0" err="1">
                  <a:latin typeface="Times New Roman" panose="02020603050405020304" pitchFamily="18" charset="0"/>
                  <a:cs typeface="Times New Roman" panose="02020603050405020304" pitchFamily="18" charset="0"/>
                </a:rPr>
                <a:t>người</a:t>
              </a:r>
              <a:r>
                <a:rPr lang="en-US" sz="3200" i="1" kern="1200" dirty="0">
                  <a:latin typeface="Times New Roman" panose="02020603050405020304" pitchFamily="18" charset="0"/>
                  <a:cs typeface="Times New Roman" panose="02020603050405020304" pitchFamily="18" charset="0"/>
                </a:rPr>
                <a:t> </a:t>
              </a:r>
              <a:r>
                <a:rPr lang="en-US" sz="3200" i="1" kern="1200" dirty="0" err="1">
                  <a:latin typeface="Times New Roman" panose="02020603050405020304" pitchFamily="18" charset="0"/>
                  <a:cs typeface="Times New Roman" panose="02020603050405020304" pitchFamily="18" charset="0"/>
                </a:rPr>
                <a:t>Hà</a:t>
              </a:r>
              <a:r>
                <a:rPr lang="en-US" sz="3200" i="1" kern="1200" dirty="0">
                  <a:latin typeface="Times New Roman" panose="02020603050405020304" pitchFamily="18" charset="0"/>
                  <a:cs typeface="Times New Roman" panose="02020603050405020304" pitchFamily="18" charset="0"/>
                </a:rPr>
                <a:t> </a:t>
              </a:r>
              <a:r>
                <a:rPr lang="en-US" sz="3200" i="1" kern="1200" dirty="0" err="1">
                  <a:latin typeface="Times New Roman" panose="02020603050405020304" pitchFamily="18" charset="0"/>
                  <a:cs typeface="Times New Roman" panose="02020603050405020304" pitchFamily="18" charset="0"/>
                </a:rPr>
                <a:t>Nội</a:t>
              </a:r>
              <a:endParaRPr lang="en-US" sz="3200" kern="1200" dirty="0">
                <a:latin typeface="Times New Roman" panose="02020603050405020304" pitchFamily="18" charset="0"/>
                <a:cs typeface="Times New Roman" panose="02020603050405020304" pitchFamily="18" charset="0"/>
              </a:endParaRPr>
            </a:p>
          </p:txBody>
        </p:sp>
      </p:grpSp>
      <p:sp>
        <p:nvSpPr>
          <p:cNvPr id="12" name="Oval 11">
            <a:extLst>
              <a:ext uri="{FF2B5EF4-FFF2-40B4-BE49-F238E27FC236}">
                <a16:creationId xmlns:a16="http://schemas.microsoft.com/office/drawing/2014/main" xmlns="" id="{CDCCA404-0412-49F4-A39E-402823085FDE}"/>
              </a:ext>
            </a:extLst>
          </p:cNvPr>
          <p:cNvSpPr/>
          <p:nvPr/>
        </p:nvSpPr>
        <p:spPr>
          <a:xfrm>
            <a:off x="1228725" y="1319751"/>
            <a:ext cx="3257550" cy="1075249"/>
          </a:xfrm>
          <a:prstGeom prst="ellipse">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A3AF54DE-ACE7-41A4-9691-2924841E2EB5}"/>
              </a:ext>
            </a:extLst>
          </p:cNvPr>
          <p:cNvSpPr txBox="1"/>
          <p:nvPr/>
        </p:nvSpPr>
        <p:spPr>
          <a:xfrm>
            <a:off x="1646635" y="1559886"/>
            <a:ext cx="2711053" cy="613245"/>
          </a:xfrm>
          <a:prstGeom prst="rect">
            <a:avLst/>
          </a:prstGeom>
          <a:noFill/>
        </p:spPr>
        <p:txBody>
          <a:bodyPr wrap="square">
            <a:spAutoFit/>
          </a:bodyPr>
          <a:lstStyle/>
          <a:p>
            <a:pPr algn="just">
              <a:lnSpc>
                <a:spcPct val="115000"/>
              </a:lnSpc>
              <a:spcBef>
                <a:spcPts val="600"/>
              </a:spcBef>
              <a:spcAft>
                <a:spcPts val="600"/>
              </a:spcAft>
            </a:pPr>
            <a:r>
              <a:rPr lang="en-US" sz="3200" b="1" dirty="0">
                <a:solidFill>
                  <a:srgbClr val="000000"/>
                </a:solidFill>
                <a:effectLst/>
                <a:latin typeface="Times New Roman" panose="02020603050405020304" pitchFamily="18" charset="0"/>
                <a:ea typeface="Times New Roman" panose="02020603050405020304" pitchFamily="18" charset="0"/>
              </a:rPr>
              <a:t>Chia 2 </a:t>
            </a:r>
            <a:r>
              <a:rPr lang="en-US" sz="3200" b="1" dirty="0" err="1">
                <a:solidFill>
                  <a:srgbClr val="000000"/>
                </a:solidFill>
                <a:effectLst/>
                <a:latin typeface="Times New Roman" panose="02020603050405020304" pitchFamily="18" charset="0"/>
                <a:ea typeface="Times New Roman" panose="02020603050405020304" pitchFamily="18" charset="0"/>
              </a:rPr>
              <a:t>phần</a:t>
            </a:r>
            <a:r>
              <a:rPr lang="en-US" sz="3200" b="1" dirty="0">
                <a:solidFill>
                  <a:srgbClr val="000000"/>
                </a:solidFill>
                <a:effectLst/>
                <a:latin typeface="Times New Roman" panose="02020603050405020304" pitchFamily="18" charset="0"/>
                <a:ea typeface="Times New Roman" panose="02020603050405020304" pitchFamily="18" charset="0"/>
              </a:rPr>
              <a:t>:</a:t>
            </a:r>
            <a:endParaRPr lang="en-US" sz="32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13938833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5A59F003-E00A-43F9-91DC-CC54E3B874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4" name="Picture 3">
            <a:extLst>
              <a:ext uri="{FF2B5EF4-FFF2-40B4-BE49-F238E27FC236}">
                <a16:creationId xmlns:a16="http://schemas.microsoft.com/office/drawing/2014/main" xmlns="" id="{BFA01952-DFE2-4014-AACD-D9DBD6F789F8}"/>
              </a:ext>
            </a:extLst>
          </p:cNvPr>
          <p:cNvPicPr>
            <a:picLocks noChangeAspect="1"/>
          </p:cNvPicPr>
          <p:nvPr/>
        </p:nvPicPr>
        <p:blipFill rotWithShape="1">
          <a:blip r:embed="rId2"/>
          <a:srcRect t="5973" b="4386"/>
          <a:stretch/>
        </p:blipFill>
        <p:spPr>
          <a:xfrm>
            <a:off x="20" y="10"/>
            <a:ext cx="12191981" cy="6857990"/>
          </a:xfrm>
          <a:prstGeom prst="rect">
            <a:avLst/>
          </a:prstGeom>
        </p:spPr>
      </p:pic>
      <p:sp>
        <p:nvSpPr>
          <p:cNvPr id="11" name="Rectangle 10">
            <a:extLst>
              <a:ext uri="{FF2B5EF4-FFF2-40B4-BE49-F238E27FC236}">
                <a16:creationId xmlns:a16="http://schemas.microsoft.com/office/drawing/2014/main" xmlns="" id="{D74A4382-E3AD-430A-9A1F-DFA3E0E77A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sp>
        <p:nvSpPr>
          <p:cNvPr id="13" name="Rectangle: Rounded Corners 12">
            <a:extLst>
              <a:ext uri="{FF2B5EF4-FFF2-40B4-BE49-F238E27FC236}">
                <a16:creationId xmlns:a16="http://schemas.microsoft.com/office/drawing/2014/main" xmlns="" id="{79F40191-0F44-4FD1-82CC-ACB507C14B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10" name="TextBox 9">
            <a:extLst>
              <a:ext uri="{FF2B5EF4-FFF2-40B4-BE49-F238E27FC236}">
                <a16:creationId xmlns:a16="http://schemas.microsoft.com/office/drawing/2014/main" xmlns="" id="{CBE6D3CB-B351-4DE2-833D-B68C72F72119}"/>
              </a:ext>
            </a:extLst>
          </p:cNvPr>
          <p:cNvSpPr txBox="1"/>
          <p:nvPr/>
        </p:nvSpPr>
        <p:spPr>
          <a:xfrm>
            <a:off x="495454" y="5643738"/>
            <a:ext cx="9290444" cy="548099"/>
          </a:xfrm>
          <a:prstGeom prst="rect">
            <a:avLst/>
          </a:prstGeom>
          <a:noFill/>
        </p:spPr>
        <p:txBody>
          <a:bodyPr wrap="square">
            <a:spAutoFit/>
          </a:bodyPr>
          <a:lstStyle/>
          <a:p>
            <a:pPr>
              <a:lnSpc>
                <a:spcPct val="115000"/>
              </a:lnSpc>
              <a:spcBef>
                <a:spcPts val="600"/>
              </a:spcBef>
              <a:spcAft>
                <a:spcPts val="600"/>
              </a:spcAft>
            </a:pPr>
            <a:r>
              <a:rPr lang="en-US" sz="2800" b="1" i="1" dirty="0">
                <a:solidFill>
                  <a:srgbClr val="0D0D0D"/>
                </a:solidFill>
                <a:effectLst/>
                <a:latin typeface="Times New Roman" panose="02020603050405020304" pitchFamily="18" charset="0"/>
                <a:ea typeface="Times New Roman" panose="02020603050405020304" pitchFamily="18" charset="0"/>
              </a:rPr>
              <a:t>2.7. </a:t>
            </a:r>
            <a:r>
              <a:rPr lang="en-US" sz="2800" b="1" i="1" dirty="0" err="1">
                <a:solidFill>
                  <a:srgbClr val="0D0D0D"/>
                </a:solidFill>
                <a:effectLst/>
                <a:latin typeface="Times New Roman" panose="02020603050405020304" pitchFamily="18" charset="0"/>
                <a:ea typeface="Times New Roman" panose="02020603050405020304" pitchFamily="18" charset="0"/>
              </a:rPr>
              <a:t>Mô</a:t>
            </a:r>
            <a:r>
              <a:rPr lang="en-US" sz="2800" b="1" i="1" dirty="0">
                <a:solidFill>
                  <a:srgbClr val="0D0D0D"/>
                </a:solidFill>
                <a:effectLst/>
                <a:latin typeface="Times New Roman" panose="02020603050405020304" pitchFamily="18" charset="0"/>
                <a:ea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rPr>
              <a:t>hình</a:t>
            </a:r>
            <a:r>
              <a:rPr lang="en-US" sz="2800" b="1" i="1" dirty="0">
                <a:solidFill>
                  <a:srgbClr val="0D0D0D"/>
                </a:solidFill>
                <a:effectLst/>
                <a:latin typeface="Times New Roman" panose="02020603050405020304" pitchFamily="18" charset="0"/>
                <a:ea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rPr>
              <a:t>cấu</a:t>
            </a:r>
            <a:r>
              <a:rPr lang="en-US" sz="2800" b="1" i="1" dirty="0">
                <a:solidFill>
                  <a:srgbClr val="0D0D0D"/>
                </a:solidFill>
                <a:effectLst/>
                <a:latin typeface="Times New Roman" panose="02020603050405020304" pitchFamily="18" charset="0"/>
                <a:ea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rPr>
              <a:t>trúc</a:t>
            </a:r>
            <a:r>
              <a:rPr lang="en-US" sz="2800" b="1" i="1" dirty="0">
                <a:solidFill>
                  <a:srgbClr val="0D0D0D"/>
                </a:solidFill>
                <a:effectLst/>
                <a:latin typeface="Times New Roman" panose="02020603050405020304" pitchFamily="18" charset="0"/>
                <a:ea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rPr>
              <a:t>của</a:t>
            </a:r>
            <a:r>
              <a:rPr lang="en-US" sz="2800" b="1" i="1" dirty="0">
                <a:solidFill>
                  <a:srgbClr val="0D0D0D"/>
                </a:solidFill>
                <a:effectLst/>
                <a:latin typeface="Times New Roman" panose="02020603050405020304" pitchFamily="18" charset="0"/>
                <a:ea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rPr>
              <a:t>văn</a:t>
            </a:r>
            <a:r>
              <a:rPr lang="en-US" sz="2800" b="1" i="1" dirty="0">
                <a:solidFill>
                  <a:srgbClr val="0D0D0D"/>
                </a:solidFill>
                <a:effectLst/>
                <a:latin typeface="Times New Roman" panose="02020603050405020304" pitchFamily="18" charset="0"/>
                <a:ea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rPr>
              <a:t>bản</a:t>
            </a:r>
            <a:r>
              <a:rPr lang="en-US" sz="2800" b="1" i="1"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nguyên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nhân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quả</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7698908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1825AC39-5F85-4CAA-8A81-A1287086B2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xmlns="" id="{95DA4D23-37FC-4B90-8188-F0377C5FF4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0" y="0"/>
            <a:ext cx="4417162" cy="6858000"/>
          </a:xfrm>
          <a:custGeom>
            <a:avLst/>
            <a:gdLst>
              <a:gd name="connsiteX0" fmla="*/ 0 w 4417162"/>
              <a:gd name="connsiteY0" fmla="*/ 0 h 6858000"/>
              <a:gd name="connsiteX1" fmla="*/ 144378 w 4417162"/>
              <a:gd name="connsiteY1" fmla="*/ 0 h 6858000"/>
              <a:gd name="connsiteX2" fmla="*/ 2310062 w 4417162"/>
              <a:gd name="connsiteY2" fmla="*/ 0 h 6858000"/>
              <a:gd name="connsiteX3" fmla="*/ 4227367 w 4417162"/>
              <a:gd name="connsiteY3" fmla="*/ 0 h 6858000"/>
              <a:gd name="connsiteX4" fmla="*/ 4232407 w 4417162"/>
              <a:gd name="connsiteY4" fmla="*/ 66675 h 6858000"/>
              <a:gd name="connsiteX5" fmla="*/ 4240804 w 4417162"/>
              <a:gd name="connsiteY5" fmla="*/ 122237 h 6858000"/>
              <a:gd name="connsiteX6" fmla="*/ 4250882 w 4417162"/>
              <a:gd name="connsiteY6" fmla="*/ 174625 h 6858000"/>
              <a:gd name="connsiteX7" fmla="*/ 4267678 w 4417162"/>
              <a:gd name="connsiteY7" fmla="*/ 217487 h 6858000"/>
              <a:gd name="connsiteX8" fmla="*/ 4284474 w 4417162"/>
              <a:gd name="connsiteY8" fmla="*/ 260350 h 6858000"/>
              <a:gd name="connsiteX9" fmla="*/ 4304629 w 4417162"/>
              <a:gd name="connsiteY9" fmla="*/ 296862 h 6858000"/>
              <a:gd name="connsiteX10" fmla="*/ 4324784 w 4417162"/>
              <a:gd name="connsiteY10" fmla="*/ 334962 h 6858000"/>
              <a:gd name="connsiteX11" fmla="*/ 4343260 w 4417162"/>
              <a:gd name="connsiteY11" fmla="*/ 369887 h 6858000"/>
              <a:gd name="connsiteX12" fmla="*/ 4361735 w 4417162"/>
              <a:gd name="connsiteY12" fmla="*/ 409575 h 6858000"/>
              <a:gd name="connsiteX13" fmla="*/ 4378531 w 4417162"/>
              <a:gd name="connsiteY13" fmla="*/ 450850 h 6858000"/>
              <a:gd name="connsiteX14" fmla="*/ 4393648 w 4417162"/>
              <a:gd name="connsiteY14" fmla="*/ 496887 h 6858000"/>
              <a:gd name="connsiteX15" fmla="*/ 4405405 w 4417162"/>
              <a:gd name="connsiteY15" fmla="*/ 546100 h 6858000"/>
              <a:gd name="connsiteX16" fmla="*/ 4413803 w 4417162"/>
              <a:gd name="connsiteY16" fmla="*/ 606425 h 6858000"/>
              <a:gd name="connsiteX17" fmla="*/ 4417162 w 4417162"/>
              <a:gd name="connsiteY17" fmla="*/ 673100 h 6858000"/>
              <a:gd name="connsiteX18" fmla="*/ 4413803 w 4417162"/>
              <a:gd name="connsiteY18" fmla="*/ 744537 h 6858000"/>
              <a:gd name="connsiteX19" fmla="*/ 4405405 w 4417162"/>
              <a:gd name="connsiteY19" fmla="*/ 801687 h 6858000"/>
              <a:gd name="connsiteX20" fmla="*/ 4393648 w 4417162"/>
              <a:gd name="connsiteY20" fmla="*/ 854075 h 6858000"/>
              <a:gd name="connsiteX21" fmla="*/ 4378531 w 4417162"/>
              <a:gd name="connsiteY21" fmla="*/ 901700 h 6858000"/>
              <a:gd name="connsiteX22" fmla="*/ 4361735 w 4417162"/>
              <a:gd name="connsiteY22" fmla="*/ 942975 h 6858000"/>
              <a:gd name="connsiteX23" fmla="*/ 4341580 w 4417162"/>
              <a:gd name="connsiteY23" fmla="*/ 981075 h 6858000"/>
              <a:gd name="connsiteX24" fmla="*/ 4321425 w 4417162"/>
              <a:gd name="connsiteY24" fmla="*/ 1017587 h 6858000"/>
              <a:gd name="connsiteX25" fmla="*/ 4301270 w 4417162"/>
              <a:gd name="connsiteY25" fmla="*/ 1055687 h 6858000"/>
              <a:gd name="connsiteX26" fmla="*/ 4282794 w 4417162"/>
              <a:gd name="connsiteY26" fmla="*/ 1095375 h 6858000"/>
              <a:gd name="connsiteX27" fmla="*/ 4264318 w 4417162"/>
              <a:gd name="connsiteY27" fmla="*/ 1136650 h 6858000"/>
              <a:gd name="connsiteX28" fmla="*/ 4249203 w 4417162"/>
              <a:gd name="connsiteY28" fmla="*/ 1182687 h 6858000"/>
              <a:gd name="connsiteX29" fmla="*/ 4239125 w 4417162"/>
              <a:gd name="connsiteY29" fmla="*/ 1235075 h 6858000"/>
              <a:gd name="connsiteX30" fmla="*/ 4229047 w 4417162"/>
              <a:gd name="connsiteY30" fmla="*/ 1295400 h 6858000"/>
              <a:gd name="connsiteX31" fmla="*/ 4227367 w 4417162"/>
              <a:gd name="connsiteY31" fmla="*/ 1363662 h 6858000"/>
              <a:gd name="connsiteX32" fmla="*/ 4229047 w 4417162"/>
              <a:gd name="connsiteY32" fmla="*/ 1431925 h 6858000"/>
              <a:gd name="connsiteX33" fmla="*/ 4239125 w 4417162"/>
              <a:gd name="connsiteY33" fmla="*/ 1492250 h 6858000"/>
              <a:gd name="connsiteX34" fmla="*/ 4249203 w 4417162"/>
              <a:gd name="connsiteY34" fmla="*/ 1544637 h 6858000"/>
              <a:gd name="connsiteX35" fmla="*/ 4264318 w 4417162"/>
              <a:gd name="connsiteY35" fmla="*/ 1589087 h 6858000"/>
              <a:gd name="connsiteX36" fmla="*/ 4282794 w 4417162"/>
              <a:gd name="connsiteY36" fmla="*/ 1631950 h 6858000"/>
              <a:gd name="connsiteX37" fmla="*/ 4301270 w 4417162"/>
              <a:gd name="connsiteY37" fmla="*/ 1671637 h 6858000"/>
              <a:gd name="connsiteX38" fmla="*/ 4321425 w 4417162"/>
              <a:gd name="connsiteY38" fmla="*/ 1708150 h 6858000"/>
              <a:gd name="connsiteX39" fmla="*/ 4341580 w 4417162"/>
              <a:gd name="connsiteY39" fmla="*/ 1743075 h 6858000"/>
              <a:gd name="connsiteX40" fmla="*/ 4361735 w 4417162"/>
              <a:gd name="connsiteY40" fmla="*/ 1782762 h 6858000"/>
              <a:gd name="connsiteX41" fmla="*/ 4378531 w 4417162"/>
              <a:gd name="connsiteY41" fmla="*/ 1824037 h 6858000"/>
              <a:gd name="connsiteX42" fmla="*/ 4393648 w 4417162"/>
              <a:gd name="connsiteY42" fmla="*/ 1870075 h 6858000"/>
              <a:gd name="connsiteX43" fmla="*/ 4405405 w 4417162"/>
              <a:gd name="connsiteY43" fmla="*/ 1922462 h 6858000"/>
              <a:gd name="connsiteX44" fmla="*/ 4413803 w 4417162"/>
              <a:gd name="connsiteY44" fmla="*/ 1982787 h 6858000"/>
              <a:gd name="connsiteX45" fmla="*/ 4417162 w 4417162"/>
              <a:gd name="connsiteY45" fmla="*/ 2051050 h 6858000"/>
              <a:gd name="connsiteX46" fmla="*/ 4413803 w 4417162"/>
              <a:gd name="connsiteY46" fmla="*/ 2119312 h 6858000"/>
              <a:gd name="connsiteX47" fmla="*/ 4405405 w 4417162"/>
              <a:gd name="connsiteY47" fmla="*/ 2179637 h 6858000"/>
              <a:gd name="connsiteX48" fmla="*/ 4393648 w 4417162"/>
              <a:gd name="connsiteY48" fmla="*/ 2232025 h 6858000"/>
              <a:gd name="connsiteX49" fmla="*/ 4378531 w 4417162"/>
              <a:gd name="connsiteY49" fmla="*/ 2278062 h 6858000"/>
              <a:gd name="connsiteX50" fmla="*/ 4361735 w 4417162"/>
              <a:gd name="connsiteY50" fmla="*/ 2319337 h 6858000"/>
              <a:gd name="connsiteX51" fmla="*/ 4341580 w 4417162"/>
              <a:gd name="connsiteY51" fmla="*/ 2359025 h 6858000"/>
              <a:gd name="connsiteX52" fmla="*/ 4321425 w 4417162"/>
              <a:gd name="connsiteY52" fmla="*/ 2395537 h 6858000"/>
              <a:gd name="connsiteX53" fmla="*/ 4301270 w 4417162"/>
              <a:gd name="connsiteY53" fmla="*/ 2433637 h 6858000"/>
              <a:gd name="connsiteX54" fmla="*/ 4282794 w 4417162"/>
              <a:gd name="connsiteY54" fmla="*/ 2471737 h 6858000"/>
              <a:gd name="connsiteX55" fmla="*/ 4264318 w 4417162"/>
              <a:gd name="connsiteY55" fmla="*/ 2513012 h 6858000"/>
              <a:gd name="connsiteX56" fmla="*/ 4249203 w 4417162"/>
              <a:gd name="connsiteY56" fmla="*/ 2560637 h 6858000"/>
              <a:gd name="connsiteX57" fmla="*/ 4239125 w 4417162"/>
              <a:gd name="connsiteY57" fmla="*/ 2613025 h 6858000"/>
              <a:gd name="connsiteX58" fmla="*/ 4229047 w 4417162"/>
              <a:gd name="connsiteY58" fmla="*/ 2671762 h 6858000"/>
              <a:gd name="connsiteX59" fmla="*/ 4227367 w 4417162"/>
              <a:gd name="connsiteY59" fmla="*/ 2741612 h 6858000"/>
              <a:gd name="connsiteX60" fmla="*/ 4229047 w 4417162"/>
              <a:gd name="connsiteY60" fmla="*/ 2809875 h 6858000"/>
              <a:gd name="connsiteX61" fmla="*/ 4239125 w 4417162"/>
              <a:gd name="connsiteY61" fmla="*/ 2868612 h 6858000"/>
              <a:gd name="connsiteX62" fmla="*/ 4249203 w 4417162"/>
              <a:gd name="connsiteY62" fmla="*/ 2922587 h 6858000"/>
              <a:gd name="connsiteX63" fmla="*/ 4264318 w 4417162"/>
              <a:gd name="connsiteY63" fmla="*/ 2967037 h 6858000"/>
              <a:gd name="connsiteX64" fmla="*/ 4282794 w 4417162"/>
              <a:gd name="connsiteY64" fmla="*/ 3009900 h 6858000"/>
              <a:gd name="connsiteX65" fmla="*/ 4301270 w 4417162"/>
              <a:gd name="connsiteY65" fmla="*/ 3046412 h 6858000"/>
              <a:gd name="connsiteX66" fmla="*/ 4321425 w 4417162"/>
              <a:gd name="connsiteY66" fmla="*/ 3084512 h 6858000"/>
              <a:gd name="connsiteX67" fmla="*/ 4341580 w 4417162"/>
              <a:gd name="connsiteY67" fmla="*/ 3121025 h 6858000"/>
              <a:gd name="connsiteX68" fmla="*/ 4361735 w 4417162"/>
              <a:gd name="connsiteY68" fmla="*/ 3160712 h 6858000"/>
              <a:gd name="connsiteX69" fmla="*/ 4378531 w 4417162"/>
              <a:gd name="connsiteY69" fmla="*/ 3201987 h 6858000"/>
              <a:gd name="connsiteX70" fmla="*/ 4393648 w 4417162"/>
              <a:gd name="connsiteY70" fmla="*/ 3248025 h 6858000"/>
              <a:gd name="connsiteX71" fmla="*/ 4405405 w 4417162"/>
              <a:gd name="connsiteY71" fmla="*/ 3300412 h 6858000"/>
              <a:gd name="connsiteX72" fmla="*/ 4413803 w 4417162"/>
              <a:gd name="connsiteY72" fmla="*/ 3360737 h 6858000"/>
              <a:gd name="connsiteX73" fmla="*/ 4417162 w 4417162"/>
              <a:gd name="connsiteY73" fmla="*/ 3427412 h 6858000"/>
              <a:gd name="connsiteX74" fmla="*/ 4413803 w 4417162"/>
              <a:gd name="connsiteY74" fmla="*/ 3497262 h 6858000"/>
              <a:gd name="connsiteX75" fmla="*/ 4405405 w 4417162"/>
              <a:gd name="connsiteY75" fmla="*/ 3557587 h 6858000"/>
              <a:gd name="connsiteX76" fmla="*/ 4393648 w 4417162"/>
              <a:gd name="connsiteY76" fmla="*/ 3609975 h 6858000"/>
              <a:gd name="connsiteX77" fmla="*/ 4378531 w 4417162"/>
              <a:gd name="connsiteY77" fmla="*/ 3656012 h 6858000"/>
              <a:gd name="connsiteX78" fmla="*/ 4361735 w 4417162"/>
              <a:gd name="connsiteY78" fmla="*/ 3697287 h 6858000"/>
              <a:gd name="connsiteX79" fmla="*/ 4341580 w 4417162"/>
              <a:gd name="connsiteY79" fmla="*/ 3736975 h 6858000"/>
              <a:gd name="connsiteX80" fmla="*/ 4301270 w 4417162"/>
              <a:gd name="connsiteY80" fmla="*/ 3811587 h 6858000"/>
              <a:gd name="connsiteX81" fmla="*/ 4282794 w 4417162"/>
              <a:gd name="connsiteY81" fmla="*/ 3848100 h 6858000"/>
              <a:gd name="connsiteX82" fmla="*/ 4264318 w 4417162"/>
              <a:gd name="connsiteY82" fmla="*/ 3890962 h 6858000"/>
              <a:gd name="connsiteX83" fmla="*/ 4249203 w 4417162"/>
              <a:gd name="connsiteY83" fmla="*/ 3935412 h 6858000"/>
              <a:gd name="connsiteX84" fmla="*/ 4239125 w 4417162"/>
              <a:gd name="connsiteY84" fmla="*/ 3987800 h 6858000"/>
              <a:gd name="connsiteX85" fmla="*/ 4229047 w 4417162"/>
              <a:gd name="connsiteY85" fmla="*/ 4048125 h 6858000"/>
              <a:gd name="connsiteX86" fmla="*/ 4227367 w 4417162"/>
              <a:gd name="connsiteY86" fmla="*/ 4116387 h 6858000"/>
              <a:gd name="connsiteX87" fmla="*/ 4229047 w 4417162"/>
              <a:gd name="connsiteY87" fmla="*/ 4186237 h 6858000"/>
              <a:gd name="connsiteX88" fmla="*/ 4239125 w 4417162"/>
              <a:gd name="connsiteY88" fmla="*/ 4244975 h 6858000"/>
              <a:gd name="connsiteX89" fmla="*/ 4249203 w 4417162"/>
              <a:gd name="connsiteY89" fmla="*/ 4297362 h 6858000"/>
              <a:gd name="connsiteX90" fmla="*/ 4264318 w 4417162"/>
              <a:gd name="connsiteY90" fmla="*/ 4343400 h 6858000"/>
              <a:gd name="connsiteX91" fmla="*/ 4282794 w 4417162"/>
              <a:gd name="connsiteY91" fmla="*/ 4386262 h 6858000"/>
              <a:gd name="connsiteX92" fmla="*/ 4301270 w 4417162"/>
              <a:gd name="connsiteY92" fmla="*/ 4424362 h 6858000"/>
              <a:gd name="connsiteX93" fmla="*/ 4341580 w 4417162"/>
              <a:gd name="connsiteY93" fmla="*/ 4498975 h 6858000"/>
              <a:gd name="connsiteX94" fmla="*/ 4361735 w 4417162"/>
              <a:gd name="connsiteY94" fmla="*/ 4537075 h 6858000"/>
              <a:gd name="connsiteX95" fmla="*/ 4378531 w 4417162"/>
              <a:gd name="connsiteY95" fmla="*/ 4579937 h 6858000"/>
              <a:gd name="connsiteX96" fmla="*/ 4393648 w 4417162"/>
              <a:gd name="connsiteY96" fmla="*/ 4625975 h 6858000"/>
              <a:gd name="connsiteX97" fmla="*/ 4405405 w 4417162"/>
              <a:gd name="connsiteY97" fmla="*/ 4678362 h 6858000"/>
              <a:gd name="connsiteX98" fmla="*/ 4413803 w 4417162"/>
              <a:gd name="connsiteY98" fmla="*/ 4738687 h 6858000"/>
              <a:gd name="connsiteX99" fmla="*/ 4417162 w 4417162"/>
              <a:gd name="connsiteY99" fmla="*/ 4806950 h 6858000"/>
              <a:gd name="connsiteX100" fmla="*/ 4413803 w 4417162"/>
              <a:gd name="connsiteY100" fmla="*/ 4875212 h 6858000"/>
              <a:gd name="connsiteX101" fmla="*/ 4405405 w 4417162"/>
              <a:gd name="connsiteY101" fmla="*/ 4935537 h 6858000"/>
              <a:gd name="connsiteX102" fmla="*/ 4393648 w 4417162"/>
              <a:gd name="connsiteY102" fmla="*/ 4987925 h 6858000"/>
              <a:gd name="connsiteX103" fmla="*/ 4378531 w 4417162"/>
              <a:gd name="connsiteY103" fmla="*/ 5033962 h 6858000"/>
              <a:gd name="connsiteX104" fmla="*/ 4361735 w 4417162"/>
              <a:gd name="connsiteY104" fmla="*/ 5075237 h 6858000"/>
              <a:gd name="connsiteX105" fmla="*/ 4341580 w 4417162"/>
              <a:gd name="connsiteY105" fmla="*/ 5114925 h 6858000"/>
              <a:gd name="connsiteX106" fmla="*/ 4321425 w 4417162"/>
              <a:gd name="connsiteY106" fmla="*/ 5149850 h 6858000"/>
              <a:gd name="connsiteX107" fmla="*/ 4301270 w 4417162"/>
              <a:gd name="connsiteY107" fmla="*/ 5186362 h 6858000"/>
              <a:gd name="connsiteX108" fmla="*/ 4282794 w 4417162"/>
              <a:gd name="connsiteY108" fmla="*/ 5226050 h 6858000"/>
              <a:gd name="connsiteX109" fmla="*/ 4264318 w 4417162"/>
              <a:gd name="connsiteY109" fmla="*/ 5268912 h 6858000"/>
              <a:gd name="connsiteX110" fmla="*/ 4249203 w 4417162"/>
              <a:gd name="connsiteY110" fmla="*/ 5313362 h 6858000"/>
              <a:gd name="connsiteX111" fmla="*/ 4239125 w 4417162"/>
              <a:gd name="connsiteY111" fmla="*/ 5365750 h 6858000"/>
              <a:gd name="connsiteX112" fmla="*/ 4229047 w 4417162"/>
              <a:gd name="connsiteY112" fmla="*/ 5426075 h 6858000"/>
              <a:gd name="connsiteX113" fmla="*/ 4227367 w 4417162"/>
              <a:gd name="connsiteY113" fmla="*/ 5494337 h 6858000"/>
              <a:gd name="connsiteX114" fmla="*/ 4229047 w 4417162"/>
              <a:gd name="connsiteY114" fmla="*/ 5562600 h 6858000"/>
              <a:gd name="connsiteX115" fmla="*/ 4239125 w 4417162"/>
              <a:gd name="connsiteY115" fmla="*/ 5622925 h 6858000"/>
              <a:gd name="connsiteX116" fmla="*/ 4249203 w 4417162"/>
              <a:gd name="connsiteY116" fmla="*/ 5675312 h 6858000"/>
              <a:gd name="connsiteX117" fmla="*/ 4264318 w 4417162"/>
              <a:gd name="connsiteY117" fmla="*/ 5721350 h 6858000"/>
              <a:gd name="connsiteX118" fmla="*/ 4282794 w 4417162"/>
              <a:gd name="connsiteY118" fmla="*/ 5762625 h 6858000"/>
              <a:gd name="connsiteX119" fmla="*/ 4301270 w 4417162"/>
              <a:gd name="connsiteY119" fmla="*/ 5802312 h 6858000"/>
              <a:gd name="connsiteX120" fmla="*/ 4321425 w 4417162"/>
              <a:gd name="connsiteY120" fmla="*/ 5840412 h 6858000"/>
              <a:gd name="connsiteX121" fmla="*/ 4341580 w 4417162"/>
              <a:gd name="connsiteY121" fmla="*/ 5876925 h 6858000"/>
              <a:gd name="connsiteX122" fmla="*/ 4361735 w 4417162"/>
              <a:gd name="connsiteY122" fmla="*/ 5915025 h 6858000"/>
              <a:gd name="connsiteX123" fmla="*/ 4378531 w 4417162"/>
              <a:gd name="connsiteY123" fmla="*/ 5956300 h 6858000"/>
              <a:gd name="connsiteX124" fmla="*/ 4393648 w 4417162"/>
              <a:gd name="connsiteY124" fmla="*/ 6003925 h 6858000"/>
              <a:gd name="connsiteX125" fmla="*/ 4405405 w 4417162"/>
              <a:gd name="connsiteY125" fmla="*/ 6056312 h 6858000"/>
              <a:gd name="connsiteX126" fmla="*/ 4413803 w 4417162"/>
              <a:gd name="connsiteY126" fmla="*/ 6113462 h 6858000"/>
              <a:gd name="connsiteX127" fmla="*/ 4417162 w 4417162"/>
              <a:gd name="connsiteY127" fmla="*/ 6183312 h 6858000"/>
              <a:gd name="connsiteX128" fmla="*/ 4413803 w 4417162"/>
              <a:gd name="connsiteY128" fmla="*/ 6251575 h 6858000"/>
              <a:gd name="connsiteX129" fmla="*/ 4405405 w 4417162"/>
              <a:gd name="connsiteY129" fmla="*/ 6311900 h 6858000"/>
              <a:gd name="connsiteX130" fmla="*/ 4393648 w 4417162"/>
              <a:gd name="connsiteY130" fmla="*/ 6361112 h 6858000"/>
              <a:gd name="connsiteX131" fmla="*/ 4378531 w 4417162"/>
              <a:gd name="connsiteY131" fmla="*/ 6407150 h 6858000"/>
              <a:gd name="connsiteX132" fmla="*/ 4361735 w 4417162"/>
              <a:gd name="connsiteY132" fmla="*/ 6448425 h 6858000"/>
              <a:gd name="connsiteX133" fmla="*/ 4343260 w 4417162"/>
              <a:gd name="connsiteY133" fmla="*/ 6488112 h 6858000"/>
              <a:gd name="connsiteX134" fmla="*/ 4324784 w 4417162"/>
              <a:gd name="connsiteY134" fmla="*/ 6523037 h 6858000"/>
              <a:gd name="connsiteX135" fmla="*/ 4304629 w 4417162"/>
              <a:gd name="connsiteY135" fmla="*/ 6561137 h 6858000"/>
              <a:gd name="connsiteX136" fmla="*/ 4284474 w 4417162"/>
              <a:gd name="connsiteY136" fmla="*/ 6597650 h 6858000"/>
              <a:gd name="connsiteX137" fmla="*/ 4267678 w 4417162"/>
              <a:gd name="connsiteY137" fmla="*/ 6640512 h 6858000"/>
              <a:gd name="connsiteX138" fmla="*/ 4250882 w 4417162"/>
              <a:gd name="connsiteY138" fmla="*/ 6683375 h 6858000"/>
              <a:gd name="connsiteX139" fmla="*/ 4240804 w 4417162"/>
              <a:gd name="connsiteY139" fmla="*/ 6735762 h 6858000"/>
              <a:gd name="connsiteX140" fmla="*/ 4232407 w 4417162"/>
              <a:gd name="connsiteY140" fmla="*/ 6791325 h 6858000"/>
              <a:gd name="connsiteX141" fmla="*/ 4227367 w 4417162"/>
              <a:gd name="connsiteY141" fmla="*/ 6858000 h 6858000"/>
              <a:gd name="connsiteX142" fmla="*/ 2310062 w 4417162"/>
              <a:gd name="connsiteY142" fmla="*/ 6858000 h 6858000"/>
              <a:gd name="connsiteX143" fmla="*/ 144378 w 4417162"/>
              <a:gd name="connsiteY143" fmla="*/ 6858000 h 6858000"/>
              <a:gd name="connsiteX144" fmla="*/ 0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0" y="0"/>
                </a:moveTo>
                <a:lnTo>
                  <a:pt x="144378" y="0"/>
                </a:lnTo>
                <a:lnTo>
                  <a:pt x="2310062" y="0"/>
                </a:lnTo>
                <a:lnTo>
                  <a:pt x="4227367" y="0"/>
                </a:lnTo>
                <a:lnTo>
                  <a:pt x="4232407" y="66675"/>
                </a:lnTo>
                <a:lnTo>
                  <a:pt x="4240804" y="122237"/>
                </a:lnTo>
                <a:lnTo>
                  <a:pt x="4250882" y="174625"/>
                </a:lnTo>
                <a:lnTo>
                  <a:pt x="4267678" y="217487"/>
                </a:lnTo>
                <a:lnTo>
                  <a:pt x="4284474" y="260350"/>
                </a:lnTo>
                <a:lnTo>
                  <a:pt x="4304629" y="296862"/>
                </a:lnTo>
                <a:lnTo>
                  <a:pt x="4324784" y="334962"/>
                </a:lnTo>
                <a:lnTo>
                  <a:pt x="4343260" y="369887"/>
                </a:lnTo>
                <a:lnTo>
                  <a:pt x="4361735" y="409575"/>
                </a:lnTo>
                <a:lnTo>
                  <a:pt x="4378531" y="450850"/>
                </a:lnTo>
                <a:lnTo>
                  <a:pt x="4393648" y="496887"/>
                </a:lnTo>
                <a:lnTo>
                  <a:pt x="4405405" y="546100"/>
                </a:lnTo>
                <a:lnTo>
                  <a:pt x="4413803" y="606425"/>
                </a:lnTo>
                <a:lnTo>
                  <a:pt x="4417162" y="673100"/>
                </a:lnTo>
                <a:lnTo>
                  <a:pt x="4413803" y="744537"/>
                </a:lnTo>
                <a:lnTo>
                  <a:pt x="4405405" y="801687"/>
                </a:lnTo>
                <a:lnTo>
                  <a:pt x="4393648" y="854075"/>
                </a:lnTo>
                <a:lnTo>
                  <a:pt x="4378531" y="901700"/>
                </a:lnTo>
                <a:lnTo>
                  <a:pt x="4361735" y="942975"/>
                </a:lnTo>
                <a:lnTo>
                  <a:pt x="4341580" y="981075"/>
                </a:lnTo>
                <a:lnTo>
                  <a:pt x="4321425" y="1017587"/>
                </a:lnTo>
                <a:lnTo>
                  <a:pt x="4301270" y="1055687"/>
                </a:lnTo>
                <a:lnTo>
                  <a:pt x="4282794" y="1095375"/>
                </a:lnTo>
                <a:lnTo>
                  <a:pt x="4264318" y="1136650"/>
                </a:lnTo>
                <a:lnTo>
                  <a:pt x="4249203" y="1182687"/>
                </a:lnTo>
                <a:lnTo>
                  <a:pt x="4239125" y="1235075"/>
                </a:lnTo>
                <a:lnTo>
                  <a:pt x="4229047" y="1295400"/>
                </a:lnTo>
                <a:lnTo>
                  <a:pt x="4227367" y="1363662"/>
                </a:lnTo>
                <a:lnTo>
                  <a:pt x="4229047" y="1431925"/>
                </a:lnTo>
                <a:lnTo>
                  <a:pt x="4239125" y="1492250"/>
                </a:lnTo>
                <a:lnTo>
                  <a:pt x="4249203" y="1544637"/>
                </a:lnTo>
                <a:lnTo>
                  <a:pt x="4264318" y="1589087"/>
                </a:lnTo>
                <a:lnTo>
                  <a:pt x="4282794" y="1631950"/>
                </a:lnTo>
                <a:lnTo>
                  <a:pt x="4301270" y="1671637"/>
                </a:lnTo>
                <a:lnTo>
                  <a:pt x="4321425" y="1708150"/>
                </a:lnTo>
                <a:lnTo>
                  <a:pt x="4341580" y="1743075"/>
                </a:lnTo>
                <a:lnTo>
                  <a:pt x="4361735" y="1782762"/>
                </a:lnTo>
                <a:lnTo>
                  <a:pt x="4378531" y="1824037"/>
                </a:lnTo>
                <a:lnTo>
                  <a:pt x="4393648" y="1870075"/>
                </a:lnTo>
                <a:lnTo>
                  <a:pt x="4405405" y="1922462"/>
                </a:lnTo>
                <a:lnTo>
                  <a:pt x="4413803" y="1982787"/>
                </a:lnTo>
                <a:lnTo>
                  <a:pt x="4417162" y="2051050"/>
                </a:lnTo>
                <a:lnTo>
                  <a:pt x="4413803" y="2119312"/>
                </a:lnTo>
                <a:lnTo>
                  <a:pt x="4405405" y="2179637"/>
                </a:lnTo>
                <a:lnTo>
                  <a:pt x="4393648" y="2232025"/>
                </a:lnTo>
                <a:lnTo>
                  <a:pt x="4378531" y="2278062"/>
                </a:lnTo>
                <a:lnTo>
                  <a:pt x="4361735" y="2319337"/>
                </a:lnTo>
                <a:lnTo>
                  <a:pt x="4341580" y="2359025"/>
                </a:lnTo>
                <a:lnTo>
                  <a:pt x="4321425" y="2395537"/>
                </a:lnTo>
                <a:lnTo>
                  <a:pt x="4301270" y="2433637"/>
                </a:lnTo>
                <a:lnTo>
                  <a:pt x="4282794" y="2471737"/>
                </a:lnTo>
                <a:lnTo>
                  <a:pt x="4264318" y="2513012"/>
                </a:lnTo>
                <a:lnTo>
                  <a:pt x="4249203" y="2560637"/>
                </a:lnTo>
                <a:lnTo>
                  <a:pt x="4239125" y="2613025"/>
                </a:lnTo>
                <a:lnTo>
                  <a:pt x="4229047" y="2671762"/>
                </a:lnTo>
                <a:lnTo>
                  <a:pt x="4227367" y="2741612"/>
                </a:lnTo>
                <a:lnTo>
                  <a:pt x="4229047" y="2809875"/>
                </a:lnTo>
                <a:lnTo>
                  <a:pt x="4239125" y="2868612"/>
                </a:lnTo>
                <a:lnTo>
                  <a:pt x="4249203" y="2922587"/>
                </a:lnTo>
                <a:lnTo>
                  <a:pt x="4264318" y="2967037"/>
                </a:lnTo>
                <a:lnTo>
                  <a:pt x="4282794" y="3009900"/>
                </a:lnTo>
                <a:lnTo>
                  <a:pt x="4301270" y="3046412"/>
                </a:lnTo>
                <a:lnTo>
                  <a:pt x="4321425" y="3084512"/>
                </a:lnTo>
                <a:lnTo>
                  <a:pt x="4341580" y="3121025"/>
                </a:lnTo>
                <a:lnTo>
                  <a:pt x="4361735" y="3160712"/>
                </a:lnTo>
                <a:lnTo>
                  <a:pt x="4378531" y="3201987"/>
                </a:lnTo>
                <a:lnTo>
                  <a:pt x="4393648" y="3248025"/>
                </a:lnTo>
                <a:lnTo>
                  <a:pt x="4405405" y="3300412"/>
                </a:lnTo>
                <a:lnTo>
                  <a:pt x="4413803" y="3360737"/>
                </a:lnTo>
                <a:lnTo>
                  <a:pt x="4417162" y="3427412"/>
                </a:lnTo>
                <a:lnTo>
                  <a:pt x="4413803" y="3497262"/>
                </a:lnTo>
                <a:lnTo>
                  <a:pt x="4405405" y="3557587"/>
                </a:lnTo>
                <a:lnTo>
                  <a:pt x="4393648" y="3609975"/>
                </a:lnTo>
                <a:lnTo>
                  <a:pt x="4378531" y="3656012"/>
                </a:lnTo>
                <a:lnTo>
                  <a:pt x="4361735" y="3697287"/>
                </a:lnTo>
                <a:lnTo>
                  <a:pt x="4341580" y="3736975"/>
                </a:lnTo>
                <a:lnTo>
                  <a:pt x="4301270" y="3811587"/>
                </a:lnTo>
                <a:lnTo>
                  <a:pt x="4282794" y="3848100"/>
                </a:lnTo>
                <a:lnTo>
                  <a:pt x="4264318" y="3890962"/>
                </a:lnTo>
                <a:lnTo>
                  <a:pt x="4249203" y="3935412"/>
                </a:lnTo>
                <a:lnTo>
                  <a:pt x="4239125" y="3987800"/>
                </a:lnTo>
                <a:lnTo>
                  <a:pt x="4229047" y="4048125"/>
                </a:lnTo>
                <a:lnTo>
                  <a:pt x="4227367" y="4116387"/>
                </a:lnTo>
                <a:lnTo>
                  <a:pt x="4229047" y="4186237"/>
                </a:lnTo>
                <a:lnTo>
                  <a:pt x="4239125" y="4244975"/>
                </a:lnTo>
                <a:lnTo>
                  <a:pt x="4249203" y="4297362"/>
                </a:lnTo>
                <a:lnTo>
                  <a:pt x="4264318" y="4343400"/>
                </a:lnTo>
                <a:lnTo>
                  <a:pt x="4282794" y="4386262"/>
                </a:lnTo>
                <a:lnTo>
                  <a:pt x="4301270" y="4424362"/>
                </a:lnTo>
                <a:lnTo>
                  <a:pt x="4341580" y="4498975"/>
                </a:lnTo>
                <a:lnTo>
                  <a:pt x="4361735" y="4537075"/>
                </a:lnTo>
                <a:lnTo>
                  <a:pt x="4378531" y="4579937"/>
                </a:lnTo>
                <a:lnTo>
                  <a:pt x="4393648" y="4625975"/>
                </a:lnTo>
                <a:lnTo>
                  <a:pt x="4405405" y="4678362"/>
                </a:lnTo>
                <a:lnTo>
                  <a:pt x="4413803" y="4738687"/>
                </a:lnTo>
                <a:lnTo>
                  <a:pt x="4417162" y="4806950"/>
                </a:lnTo>
                <a:lnTo>
                  <a:pt x="4413803" y="4875212"/>
                </a:lnTo>
                <a:lnTo>
                  <a:pt x="4405405" y="4935537"/>
                </a:lnTo>
                <a:lnTo>
                  <a:pt x="4393648" y="4987925"/>
                </a:lnTo>
                <a:lnTo>
                  <a:pt x="4378531" y="5033962"/>
                </a:lnTo>
                <a:lnTo>
                  <a:pt x="4361735" y="5075237"/>
                </a:lnTo>
                <a:lnTo>
                  <a:pt x="4341580" y="5114925"/>
                </a:lnTo>
                <a:lnTo>
                  <a:pt x="4321425" y="5149850"/>
                </a:lnTo>
                <a:lnTo>
                  <a:pt x="4301270" y="5186362"/>
                </a:lnTo>
                <a:lnTo>
                  <a:pt x="4282794" y="5226050"/>
                </a:lnTo>
                <a:lnTo>
                  <a:pt x="4264318" y="5268912"/>
                </a:lnTo>
                <a:lnTo>
                  <a:pt x="4249203" y="5313362"/>
                </a:lnTo>
                <a:lnTo>
                  <a:pt x="4239125" y="5365750"/>
                </a:lnTo>
                <a:lnTo>
                  <a:pt x="4229047" y="5426075"/>
                </a:lnTo>
                <a:lnTo>
                  <a:pt x="4227367" y="5494337"/>
                </a:lnTo>
                <a:lnTo>
                  <a:pt x="4229047" y="5562600"/>
                </a:lnTo>
                <a:lnTo>
                  <a:pt x="4239125" y="5622925"/>
                </a:lnTo>
                <a:lnTo>
                  <a:pt x="4249203" y="5675312"/>
                </a:lnTo>
                <a:lnTo>
                  <a:pt x="4264318" y="5721350"/>
                </a:lnTo>
                <a:lnTo>
                  <a:pt x="4282794" y="5762625"/>
                </a:lnTo>
                <a:lnTo>
                  <a:pt x="4301270" y="5802312"/>
                </a:lnTo>
                <a:lnTo>
                  <a:pt x="4321425" y="5840412"/>
                </a:lnTo>
                <a:lnTo>
                  <a:pt x="4341580" y="5876925"/>
                </a:lnTo>
                <a:lnTo>
                  <a:pt x="4361735" y="5915025"/>
                </a:lnTo>
                <a:lnTo>
                  <a:pt x="4378531" y="5956300"/>
                </a:lnTo>
                <a:lnTo>
                  <a:pt x="4393648" y="6003925"/>
                </a:lnTo>
                <a:lnTo>
                  <a:pt x="4405405" y="6056312"/>
                </a:lnTo>
                <a:lnTo>
                  <a:pt x="4413803" y="6113462"/>
                </a:lnTo>
                <a:lnTo>
                  <a:pt x="4417162" y="6183312"/>
                </a:lnTo>
                <a:lnTo>
                  <a:pt x="4413803" y="6251575"/>
                </a:lnTo>
                <a:lnTo>
                  <a:pt x="4405405" y="6311900"/>
                </a:lnTo>
                <a:lnTo>
                  <a:pt x="4393648" y="6361112"/>
                </a:lnTo>
                <a:lnTo>
                  <a:pt x="4378531" y="6407150"/>
                </a:lnTo>
                <a:lnTo>
                  <a:pt x="4361735" y="6448425"/>
                </a:lnTo>
                <a:lnTo>
                  <a:pt x="4343260" y="6488112"/>
                </a:lnTo>
                <a:lnTo>
                  <a:pt x="4324784" y="6523037"/>
                </a:lnTo>
                <a:lnTo>
                  <a:pt x="4304629" y="6561137"/>
                </a:lnTo>
                <a:lnTo>
                  <a:pt x="4284474" y="6597650"/>
                </a:lnTo>
                <a:lnTo>
                  <a:pt x="4267678" y="6640512"/>
                </a:lnTo>
                <a:lnTo>
                  <a:pt x="4250882" y="6683375"/>
                </a:lnTo>
                <a:lnTo>
                  <a:pt x="4240804" y="6735762"/>
                </a:lnTo>
                <a:lnTo>
                  <a:pt x="4232407" y="6791325"/>
                </a:lnTo>
                <a:lnTo>
                  <a:pt x="4227367" y="6858000"/>
                </a:lnTo>
                <a:lnTo>
                  <a:pt x="2310062" y="6858000"/>
                </a:lnTo>
                <a:lnTo>
                  <a:pt x="144378" y="6858000"/>
                </a:lnTo>
                <a:lnTo>
                  <a:pt x="0" y="6858000"/>
                </a:lnTo>
                <a:close/>
              </a:path>
            </a:pathLst>
          </a:custGeom>
          <a:solidFill>
            <a:srgbClr val="FFFFFF"/>
          </a:solidFill>
          <a:ln w="0">
            <a:noFill/>
            <a:prstDash val="solid"/>
            <a:round/>
            <a:headEnd/>
            <a:tailEnd/>
          </a:ln>
        </p:spPr>
      </p:sp>
      <p:sp useBgFill="1">
        <p:nvSpPr>
          <p:cNvPr id="13" name="Freeform: Shape 12">
            <a:extLst>
              <a:ext uri="{FF2B5EF4-FFF2-40B4-BE49-F238E27FC236}">
                <a16:creationId xmlns:a16="http://schemas.microsoft.com/office/drawing/2014/main" xmlns="" id="{A7A4B465-FBCC-4CD4-89A1-82992A7B47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0" y="0"/>
            <a:ext cx="4272784" cy="68580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ln w="0">
            <a:noFill/>
            <a:prstDash val="solid"/>
            <a:round/>
            <a:headEnd/>
            <a:tailEnd/>
          </a:ln>
        </p:spPr>
        <p:txBody>
          <a:bodyPr/>
          <a:lstStyle/>
          <a:p>
            <a:endParaRPr lang="en-US" dirty="0"/>
          </a:p>
        </p:txBody>
      </p:sp>
      <p:sp>
        <p:nvSpPr>
          <p:cNvPr id="15" name="Freeform: Shape 14">
            <a:extLst>
              <a:ext uri="{FF2B5EF4-FFF2-40B4-BE49-F238E27FC236}">
                <a16:creationId xmlns:a16="http://schemas.microsoft.com/office/drawing/2014/main" xmlns="" id="{909E572F-9CDC-4214-9D42-FF00176495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4417162" cy="6858000"/>
          </a:xfrm>
          <a:custGeom>
            <a:avLst/>
            <a:gdLst>
              <a:gd name="connsiteX0" fmla="*/ 4417162 w 4417162"/>
              <a:gd name="connsiteY0" fmla="*/ 0 h 6858000"/>
              <a:gd name="connsiteX1" fmla="*/ 334174 w 4417162"/>
              <a:gd name="connsiteY1" fmla="*/ 0 h 6858000"/>
              <a:gd name="connsiteX2" fmla="*/ 334173 w 4417162"/>
              <a:gd name="connsiteY2" fmla="*/ 0 h 6858000"/>
              <a:gd name="connsiteX3" fmla="*/ 189795 w 4417162"/>
              <a:gd name="connsiteY3" fmla="*/ 0 h 6858000"/>
              <a:gd name="connsiteX4" fmla="*/ 184756 w 4417162"/>
              <a:gd name="connsiteY4" fmla="*/ 66675 h 6858000"/>
              <a:gd name="connsiteX5" fmla="*/ 176358 w 4417162"/>
              <a:gd name="connsiteY5" fmla="*/ 122237 h 6858000"/>
              <a:gd name="connsiteX6" fmla="*/ 166281 w 4417162"/>
              <a:gd name="connsiteY6" fmla="*/ 174625 h 6858000"/>
              <a:gd name="connsiteX7" fmla="*/ 149485 w 4417162"/>
              <a:gd name="connsiteY7" fmla="*/ 217487 h 6858000"/>
              <a:gd name="connsiteX8" fmla="*/ 132689 w 4417162"/>
              <a:gd name="connsiteY8" fmla="*/ 260350 h 6858000"/>
              <a:gd name="connsiteX9" fmla="*/ 112534 w 4417162"/>
              <a:gd name="connsiteY9" fmla="*/ 296862 h 6858000"/>
              <a:gd name="connsiteX10" fmla="*/ 92379 w 4417162"/>
              <a:gd name="connsiteY10" fmla="*/ 334962 h 6858000"/>
              <a:gd name="connsiteX11" fmla="*/ 73903 w 4417162"/>
              <a:gd name="connsiteY11" fmla="*/ 369887 h 6858000"/>
              <a:gd name="connsiteX12" fmla="*/ 55427 w 4417162"/>
              <a:gd name="connsiteY12" fmla="*/ 409575 h 6858000"/>
              <a:gd name="connsiteX13" fmla="*/ 38632 w 4417162"/>
              <a:gd name="connsiteY13" fmla="*/ 450850 h 6858000"/>
              <a:gd name="connsiteX14" fmla="*/ 23515 w 4417162"/>
              <a:gd name="connsiteY14" fmla="*/ 496887 h 6858000"/>
              <a:gd name="connsiteX15" fmla="*/ 11758 w 4417162"/>
              <a:gd name="connsiteY15" fmla="*/ 546100 h 6858000"/>
              <a:gd name="connsiteX16" fmla="*/ 3359 w 4417162"/>
              <a:gd name="connsiteY16" fmla="*/ 606425 h 6858000"/>
              <a:gd name="connsiteX17" fmla="*/ 0 w 4417162"/>
              <a:gd name="connsiteY17" fmla="*/ 673100 h 6858000"/>
              <a:gd name="connsiteX18" fmla="*/ 3359 w 4417162"/>
              <a:gd name="connsiteY18" fmla="*/ 744537 h 6858000"/>
              <a:gd name="connsiteX19" fmla="*/ 11758 w 4417162"/>
              <a:gd name="connsiteY19" fmla="*/ 801687 h 6858000"/>
              <a:gd name="connsiteX20" fmla="*/ 23515 w 4417162"/>
              <a:gd name="connsiteY20" fmla="*/ 854075 h 6858000"/>
              <a:gd name="connsiteX21" fmla="*/ 38632 w 4417162"/>
              <a:gd name="connsiteY21" fmla="*/ 901700 h 6858000"/>
              <a:gd name="connsiteX22" fmla="*/ 55427 w 4417162"/>
              <a:gd name="connsiteY22" fmla="*/ 942975 h 6858000"/>
              <a:gd name="connsiteX23" fmla="*/ 75583 w 4417162"/>
              <a:gd name="connsiteY23" fmla="*/ 981075 h 6858000"/>
              <a:gd name="connsiteX24" fmla="*/ 95738 w 4417162"/>
              <a:gd name="connsiteY24" fmla="*/ 1017587 h 6858000"/>
              <a:gd name="connsiteX25" fmla="*/ 115893 w 4417162"/>
              <a:gd name="connsiteY25" fmla="*/ 1055687 h 6858000"/>
              <a:gd name="connsiteX26" fmla="*/ 134368 w 4417162"/>
              <a:gd name="connsiteY26" fmla="*/ 1095375 h 6858000"/>
              <a:gd name="connsiteX27" fmla="*/ 152844 w 4417162"/>
              <a:gd name="connsiteY27" fmla="*/ 1136650 h 6858000"/>
              <a:gd name="connsiteX28" fmla="*/ 167960 w 4417162"/>
              <a:gd name="connsiteY28" fmla="*/ 1182687 h 6858000"/>
              <a:gd name="connsiteX29" fmla="*/ 178038 w 4417162"/>
              <a:gd name="connsiteY29" fmla="*/ 1235075 h 6858000"/>
              <a:gd name="connsiteX30" fmla="*/ 188115 w 4417162"/>
              <a:gd name="connsiteY30" fmla="*/ 1295400 h 6858000"/>
              <a:gd name="connsiteX31" fmla="*/ 189795 w 4417162"/>
              <a:gd name="connsiteY31" fmla="*/ 1363662 h 6858000"/>
              <a:gd name="connsiteX32" fmla="*/ 188115 w 4417162"/>
              <a:gd name="connsiteY32" fmla="*/ 1431925 h 6858000"/>
              <a:gd name="connsiteX33" fmla="*/ 178038 w 4417162"/>
              <a:gd name="connsiteY33" fmla="*/ 1492250 h 6858000"/>
              <a:gd name="connsiteX34" fmla="*/ 167960 w 4417162"/>
              <a:gd name="connsiteY34" fmla="*/ 1544637 h 6858000"/>
              <a:gd name="connsiteX35" fmla="*/ 152844 w 4417162"/>
              <a:gd name="connsiteY35" fmla="*/ 1589087 h 6858000"/>
              <a:gd name="connsiteX36" fmla="*/ 134368 w 4417162"/>
              <a:gd name="connsiteY36" fmla="*/ 1631950 h 6858000"/>
              <a:gd name="connsiteX37" fmla="*/ 115893 w 4417162"/>
              <a:gd name="connsiteY37" fmla="*/ 1671637 h 6858000"/>
              <a:gd name="connsiteX38" fmla="*/ 95738 w 4417162"/>
              <a:gd name="connsiteY38" fmla="*/ 1708150 h 6858000"/>
              <a:gd name="connsiteX39" fmla="*/ 75583 w 4417162"/>
              <a:gd name="connsiteY39" fmla="*/ 1743075 h 6858000"/>
              <a:gd name="connsiteX40" fmla="*/ 55427 w 4417162"/>
              <a:gd name="connsiteY40" fmla="*/ 1782762 h 6858000"/>
              <a:gd name="connsiteX41" fmla="*/ 38632 w 4417162"/>
              <a:gd name="connsiteY41" fmla="*/ 1824037 h 6858000"/>
              <a:gd name="connsiteX42" fmla="*/ 23515 w 4417162"/>
              <a:gd name="connsiteY42" fmla="*/ 1870075 h 6858000"/>
              <a:gd name="connsiteX43" fmla="*/ 11758 w 4417162"/>
              <a:gd name="connsiteY43" fmla="*/ 1922462 h 6858000"/>
              <a:gd name="connsiteX44" fmla="*/ 3359 w 4417162"/>
              <a:gd name="connsiteY44" fmla="*/ 1982787 h 6858000"/>
              <a:gd name="connsiteX45" fmla="*/ 0 w 4417162"/>
              <a:gd name="connsiteY45" fmla="*/ 2051050 h 6858000"/>
              <a:gd name="connsiteX46" fmla="*/ 3359 w 4417162"/>
              <a:gd name="connsiteY46" fmla="*/ 2119312 h 6858000"/>
              <a:gd name="connsiteX47" fmla="*/ 11758 w 4417162"/>
              <a:gd name="connsiteY47" fmla="*/ 2179637 h 6858000"/>
              <a:gd name="connsiteX48" fmla="*/ 23515 w 4417162"/>
              <a:gd name="connsiteY48" fmla="*/ 2232025 h 6858000"/>
              <a:gd name="connsiteX49" fmla="*/ 38632 w 4417162"/>
              <a:gd name="connsiteY49" fmla="*/ 2278062 h 6858000"/>
              <a:gd name="connsiteX50" fmla="*/ 55427 w 4417162"/>
              <a:gd name="connsiteY50" fmla="*/ 2319337 h 6858000"/>
              <a:gd name="connsiteX51" fmla="*/ 75583 w 4417162"/>
              <a:gd name="connsiteY51" fmla="*/ 2359025 h 6858000"/>
              <a:gd name="connsiteX52" fmla="*/ 95738 w 4417162"/>
              <a:gd name="connsiteY52" fmla="*/ 2395537 h 6858000"/>
              <a:gd name="connsiteX53" fmla="*/ 115893 w 4417162"/>
              <a:gd name="connsiteY53" fmla="*/ 2433637 h 6858000"/>
              <a:gd name="connsiteX54" fmla="*/ 134368 w 4417162"/>
              <a:gd name="connsiteY54" fmla="*/ 2471737 h 6858000"/>
              <a:gd name="connsiteX55" fmla="*/ 152844 w 4417162"/>
              <a:gd name="connsiteY55" fmla="*/ 2513012 h 6858000"/>
              <a:gd name="connsiteX56" fmla="*/ 167960 w 4417162"/>
              <a:gd name="connsiteY56" fmla="*/ 2560637 h 6858000"/>
              <a:gd name="connsiteX57" fmla="*/ 178038 w 4417162"/>
              <a:gd name="connsiteY57" fmla="*/ 2613025 h 6858000"/>
              <a:gd name="connsiteX58" fmla="*/ 188115 w 4417162"/>
              <a:gd name="connsiteY58" fmla="*/ 2671762 h 6858000"/>
              <a:gd name="connsiteX59" fmla="*/ 189795 w 4417162"/>
              <a:gd name="connsiteY59" fmla="*/ 2741612 h 6858000"/>
              <a:gd name="connsiteX60" fmla="*/ 188115 w 4417162"/>
              <a:gd name="connsiteY60" fmla="*/ 2809875 h 6858000"/>
              <a:gd name="connsiteX61" fmla="*/ 178038 w 4417162"/>
              <a:gd name="connsiteY61" fmla="*/ 2868612 h 6858000"/>
              <a:gd name="connsiteX62" fmla="*/ 167960 w 4417162"/>
              <a:gd name="connsiteY62" fmla="*/ 2922587 h 6858000"/>
              <a:gd name="connsiteX63" fmla="*/ 152844 w 4417162"/>
              <a:gd name="connsiteY63" fmla="*/ 2967037 h 6858000"/>
              <a:gd name="connsiteX64" fmla="*/ 134368 w 4417162"/>
              <a:gd name="connsiteY64" fmla="*/ 3009900 h 6858000"/>
              <a:gd name="connsiteX65" fmla="*/ 115893 w 4417162"/>
              <a:gd name="connsiteY65" fmla="*/ 3046412 h 6858000"/>
              <a:gd name="connsiteX66" fmla="*/ 95738 w 4417162"/>
              <a:gd name="connsiteY66" fmla="*/ 3084512 h 6858000"/>
              <a:gd name="connsiteX67" fmla="*/ 75583 w 4417162"/>
              <a:gd name="connsiteY67" fmla="*/ 3121025 h 6858000"/>
              <a:gd name="connsiteX68" fmla="*/ 55427 w 4417162"/>
              <a:gd name="connsiteY68" fmla="*/ 3160712 h 6858000"/>
              <a:gd name="connsiteX69" fmla="*/ 38632 w 4417162"/>
              <a:gd name="connsiteY69" fmla="*/ 3201987 h 6858000"/>
              <a:gd name="connsiteX70" fmla="*/ 23515 w 4417162"/>
              <a:gd name="connsiteY70" fmla="*/ 3248025 h 6858000"/>
              <a:gd name="connsiteX71" fmla="*/ 11758 w 4417162"/>
              <a:gd name="connsiteY71" fmla="*/ 3300412 h 6858000"/>
              <a:gd name="connsiteX72" fmla="*/ 3359 w 4417162"/>
              <a:gd name="connsiteY72" fmla="*/ 3360737 h 6858000"/>
              <a:gd name="connsiteX73" fmla="*/ 0 w 4417162"/>
              <a:gd name="connsiteY73" fmla="*/ 3427412 h 6858000"/>
              <a:gd name="connsiteX74" fmla="*/ 3359 w 4417162"/>
              <a:gd name="connsiteY74" fmla="*/ 3497262 h 6858000"/>
              <a:gd name="connsiteX75" fmla="*/ 11758 w 4417162"/>
              <a:gd name="connsiteY75" fmla="*/ 3557587 h 6858000"/>
              <a:gd name="connsiteX76" fmla="*/ 23515 w 4417162"/>
              <a:gd name="connsiteY76" fmla="*/ 3609975 h 6858000"/>
              <a:gd name="connsiteX77" fmla="*/ 38632 w 4417162"/>
              <a:gd name="connsiteY77" fmla="*/ 3656012 h 6858000"/>
              <a:gd name="connsiteX78" fmla="*/ 55427 w 4417162"/>
              <a:gd name="connsiteY78" fmla="*/ 3697287 h 6858000"/>
              <a:gd name="connsiteX79" fmla="*/ 75583 w 4417162"/>
              <a:gd name="connsiteY79" fmla="*/ 3736975 h 6858000"/>
              <a:gd name="connsiteX80" fmla="*/ 115893 w 4417162"/>
              <a:gd name="connsiteY80" fmla="*/ 3811587 h 6858000"/>
              <a:gd name="connsiteX81" fmla="*/ 134368 w 4417162"/>
              <a:gd name="connsiteY81" fmla="*/ 3848100 h 6858000"/>
              <a:gd name="connsiteX82" fmla="*/ 152844 w 4417162"/>
              <a:gd name="connsiteY82" fmla="*/ 3890962 h 6858000"/>
              <a:gd name="connsiteX83" fmla="*/ 167960 w 4417162"/>
              <a:gd name="connsiteY83" fmla="*/ 3935412 h 6858000"/>
              <a:gd name="connsiteX84" fmla="*/ 178038 w 4417162"/>
              <a:gd name="connsiteY84" fmla="*/ 3987800 h 6858000"/>
              <a:gd name="connsiteX85" fmla="*/ 188115 w 4417162"/>
              <a:gd name="connsiteY85" fmla="*/ 4048125 h 6858000"/>
              <a:gd name="connsiteX86" fmla="*/ 189795 w 4417162"/>
              <a:gd name="connsiteY86" fmla="*/ 4116387 h 6858000"/>
              <a:gd name="connsiteX87" fmla="*/ 188115 w 4417162"/>
              <a:gd name="connsiteY87" fmla="*/ 4186237 h 6858000"/>
              <a:gd name="connsiteX88" fmla="*/ 178038 w 4417162"/>
              <a:gd name="connsiteY88" fmla="*/ 4244975 h 6858000"/>
              <a:gd name="connsiteX89" fmla="*/ 167960 w 4417162"/>
              <a:gd name="connsiteY89" fmla="*/ 4297362 h 6858000"/>
              <a:gd name="connsiteX90" fmla="*/ 152844 w 4417162"/>
              <a:gd name="connsiteY90" fmla="*/ 4343400 h 6858000"/>
              <a:gd name="connsiteX91" fmla="*/ 134368 w 4417162"/>
              <a:gd name="connsiteY91" fmla="*/ 4386262 h 6858000"/>
              <a:gd name="connsiteX92" fmla="*/ 115893 w 4417162"/>
              <a:gd name="connsiteY92" fmla="*/ 4424362 h 6858000"/>
              <a:gd name="connsiteX93" fmla="*/ 75583 w 4417162"/>
              <a:gd name="connsiteY93" fmla="*/ 4498975 h 6858000"/>
              <a:gd name="connsiteX94" fmla="*/ 55427 w 4417162"/>
              <a:gd name="connsiteY94" fmla="*/ 4537075 h 6858000"/>
              <a:gd name="connsiteX95" fmla="*/ 38632 w 4417162"/>
              <a:gd name="connsiteY95" fmla="*/ 4579937 h 6858000"/>
              <a:gd name="connsiteX96" fmla="*/ 23515 w 4417162"/>
              <a:gd name="connsiteY96" fmla="*/ 4625975 h 6858000"/>
              <a:gd name="connsiteX97" fmla="*/ 11758 w 4417162"/>
              <a:gd name="connsiteY97" fmla="*/ 4678362 h 6858000"/>
              <a:gd name="connsiteX98" fmla="*/ 3359 w 4417162"/>
              <a:gd name="connsiteY98" fmla="*/ 4738687 h 6858000"/>
              <a:gd name="connsiteX99" fmla="*/ 0 w 4417162"/>
              <a:gd name="connsiteY99" fmla="*/ 4806950 h 6858000"/>
              <a:gd name="connsiteX100" fmla="*/ 3359 w 4417162"/>
              <a:gd name="connsiteY100" fmla="*/ 4875212 h 6858000"/>
              <a:gd name="connsiteX101" fmla="*/ 11758 w 4417162"/>
              <a:gd name="connsiteY101" fmla="*/ 4935537 h 6858000"/>
              <a:gd name="connsiteX102" fmla="*/ 23515 w 4417162"/>
              <a:gd name="connsiteY102" fmla="*/ 4987925 h 6858000"/>
              <a:gd name="connsiteX103" fmla="*/ 38632 w 4417162"/>
              <a:gd name="connsiteY103" fmla="*/ 5033962 h 6858000"/>
              <a:gd name="connsiteX104" fmla="*/ 55427 w 4417162"/>
              <a:gd name="connsiteY104" fmla="*/ 5075237 h 6858000"/>
              <a:gd name="connsiteX105" fmla="*/ 75583 w 4417162"/>
              <a:gd name="connsiteY105" fmla="*/ 5114925 h 6858000"/>
              <a:gd name="connsiteX106" fmla="*/ 95738 w 4417162"/>
              <a:gd name="connsiteY106" fmla="*/ 5149850 h 6858000"/>
              <a:gd name="connsiteX107" fmla="*/ 115893 w 4417162"/>
              <a:gd name="connsiteY107" fmla="*/ 5186362 h 6858000"/>
              <a:gd name="connsiteX108" fmla="*/ 134368 w 4417162"/>
              <a:gd name="connsiteY108" fmla="*/ 5226050 h 6858000"/>
              <a:gd name="connsiteX109" fmla="*/ 152844 w 4417162"/>
              <a:gd name="connsiteY109" fmla="*/ 5268912 h 6858000"/>
              <a:gd name="connsiteX110" fmla="*/ 167960 w 4417162"/>
              <a:gd name="connsiteY110" fmla="*/ 5313362 h 6858000"/>
              <a:gd name="connsiteX111" fmla="*/ 178038 w 4417162"/>
              <a:gd name="connsiteY111" fmla="*/ 5365750 h 6858000"/>
              <a:gd name="connsiteX112" fmla="*/ 188115 w 4417162"/>
              <a:gd name="connsiteY112" fmla="*/ 5426075 h 6858000"/>
              <a:gd name="connsiteX113" fmla="*/ 189795 w 4417162"/>
              <a:gd name="connsiteY113" fmla="*/ 5494337 h 6858000"/>
              <a:gd name="connsiteX114" fmla="*/ 188115 w 4417162"/>
              <a:gd name="connsiteY114" fmla="*/ 5562600 h 6858000"/>
              <a:gd name="connsiteX115" fmla="*/ 178038 w 4417162"/>
              <a:gd name="connsiteY115" fmla="*/ 5622925 h 6858000"/>
              <a:gd name="connsiteX116" fmla="*/ 167960 w 4417162"/>
              <a:gd name="connsiteY116" fmla="*/ 5675312 h 6858000"/>
              <a:gd name="connsiteX117" fmla="*/ 152844 w 4417162"/>
              <a:gd name="connsiteY117" fmla="*/ 5721350 h 6858000"/>
              <a:gd name="connsiteX118" fmla="*/ 134368 w 4417162"/>
              <a:gd name="connsiteY118" fmla="*/ 5762625 h 6858000"/>
              <a:gd name="connsiteX119" fmla="*/ 115893 w 4417162"/>
              <a:gd name="connsiteY119" fmla="*/ 5802312 h 6858000"/>
              <a:gd name="connsiteX120" fmla="*/ 95738 w 4417162"/>
              <a:gd name="connsiteY120" fmla="*/ 5840412 h 6858000"/>
              <a:gd name="connsiteX121" fmla="*/ 75583 w 4417162"/>
              <a:gd name="connsiteY121" fmla="*/ 5876925 h 6858000"/>
              <a:gd name="connsiteX122" fmla="*/ 55427 w 4417162"/>
              <a:gd name="connsiteY122" fmla="*/ 5915025 h 6858000"/>
              <a:gd name="connsiteX123" fmla="*/ 38632 w 4417162"/>
              <a:gd name="connsiteY123" fmla="*/ 5956300 h 6858000"/>
              <a:gd name="connsiteX124" fmla="*/ 23515 w 4417162"/>
              <a:gd name="connsiteY124" fmla="*/ 6003925 h 6858000"/>
              <a:gd name="connsiteX125" fmla="*/ 11758 w 4417162"/>
              <a:gd name="connsiteY125" fmla="*/ 6056312 h 6858000"/>
              <a:gd name="connsiteX126" fmla="*/ 3359 w 4417162"/>
              <a:gd name="connsiteY126" fmla="*/ 6113462 h 6858000"/>
              <a:gd name="connsiteX127" fmla="*/ 0 w 4417162"/>
              <a:gd name="connsiteY127" fmla="*/ 6183312 h 6858000"/>
              <a:gd name="connsiteX128" fmla="*/ 3359 w 4417162"/>
              <a:gd name="connsiteY128" fmla="*/ 6251575 h 6858000"/>
              <a:gd name="connsiteX129" fmla="*/ 11758 w 4417162"/>
              <a:gd name="connsiteY129" fmla="*/ 6311900 h 6858000"/>
              <a:gd name="connsiteX130" fmla="*/ 23515 w 4417162"/>
              <a:gd name="connsiteY130" fmla="*/ 6361112 h 6858000"/>
              <a:gd name="connsiteX131" fmla="*/ 38632 w 4417162"/>
              <a:gd name="connsiteY131" fmla="*/ 6407150 h 6858000"/>
              <a:gd name="connsiteX132" fmla="*/ 55427 w 4417162"/>
              <a:gd name="connsiteY132" fmla="*/ 6448425 h 6858000"/>
              <a:gd name="connsiteX133" fmla="*/ 73903 w 4417162"/>
              <a:gd name="connsiteY133" fmla="*/ 6488112 h 6858000"/>
              <a:gd name="connsiteX134" fmla="*/ 92379 w 4417162"/>
              <a:gd name="connsiteY134" fmla="*/ 6523037 h 6858000"/>
              <a:gd name="connsiteX135" fmla="*/ 112534 w 4417162"/>
              <a:gd name="connsiteY135" fmla="*/ 6561137 h 6858000"/>
              <a:gd name="connsiteX136" fmla="*/ 132689 w 4417162"/>
              <a:gd name="connsiteY136" fmla="*/ 6597650 h 6858000"/>
              <a:gd name="connsiteX137" fmla="*/ 149485 w 4417162"/>
              <a:gd name="connsiteY137" fmla="*/ 6640512 h 6858000"/>
              <a:gd name="connsiteX138" fmla="*/ 166281 w 4417162"/>
              <a:gd name="connsiteY138" fmla="*/ 6683375 h 6858000"/>
              <a:gd name="connsiteX139" fmla="*/ 176358 w 4417162"/>
              <a:gd name="connsiteY139" fmla="*/ 6735762 h 6858000"/>
              <a:gd name="connsiteX140" fmla="*/ 184756 w 4417162"/>
              <a:gd name="connsiteY140" fmla="*/ 6791325 h 6858000"/>
              <a:gd name="connsiteX141" fmla="*/ 189795 w 4417162"/>
              <a:gd name="connsiteY141" fmla="*/ 6858000 h 6858000"/>
              <a:gd name="connsiteX142" fmla="*/ 334173 w 4417162"/>
              <a:gd name="connsiteY142" fmla="*/ 6858000 h 6858000"/>
              <a:gd name="connsiteX143" fmla="*/ 334174 w 4417162"/>
              <a:gd name="connsiteY143" fmla="*/ 6858000 h 6858000"/>
              <a:gd name="connsiteX144" fmla="*/ 4417162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4417162" y="0"/>
                </a:move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4417162"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Box 2">
            <a:extLst>
              <a:ext uri="{FF2B5EF4-FFF2-40B4-BE49-F238E27FC236}">
                <a16:creationId xmlns:a16="http://schemas.microsoft.com/office/drawing/2014/main" xmlns="" id="{08C72179-4DC8-4DF4-B652-122945748817}"/>
              </a:ext>
            </a:extLst>
          </p:cNvPr>
          <p:cNvSpPr txBox="1"/>
          <p:nvPr/>
        </p:nvSpPr>
        <p:spPr>
          <a:xfrm>
            <a:off x="519383" y="0"/>
            <a:ext cx="3234018" cy="382672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400" b="1" kern="1200" dirty="0">
                <a:solidFill>
                  <a:schemeClr val="tx1"/>
                </a:solidFill>
                <a:effectLst/>
                <a:latin typeface="Times New Roman" panose="02020603050405020304" pitchFamily="18" charset="0"/>
                <a:ea typeface="+mj-ea"/>
                <a:cs typeface="Times New Roman" panose="02020603050405020304" pitchFamily="18" charset="0"/>
              </a:rPr>
              <a:t>II. </a:t>
            </a:r>
            <a:r>
              <a:rPr lang="en-US" sz="6400" b="1" kern="1200" dirty="0" err="1">
                <a:solidFill>
                  <a:schemeClr val="tx1"/>
                </a:solidFill>
                <a:effectLst/>
                <a:latin typeface="Times New Roman" panose="02020603050405020304" pitchFamily="18" charset="0"/>
                <a:ea typeface="+mj-ea"/>
                <a:cs typeface="Times New Roman" panose="02020603050405020304" pitchFamily="18" charset="0"/>
              </a:rPr>
              <a:t>Đọc</a:t>
            </a:r>
            <a:r>
              <a:rPr lang="en-US" sz="6400" b="1" kern="1200" dirty="0">
                <a:solidFill>
                  <a:schemeClr val="tx1"/>
                </a:solidFill>
                <a:effectLst/>
                <a:latin typeface="Times New Roman" panose="02020603050405020304" pitchFamily="18" charset="0"/>
                <a:ea typeface="+mj-ea"/>
                <a:cs typeface="Times New Roman" panose="02020603050405020304" pitchFamily="18" charset="0"/>
              </a:rPr>
              <a:t> - </a:t>
            </a:r>
            <a:r>
              <a:rPr lang="en-US" sz="6400" b="1" kern="1200" dirty="0" err="1">
                <a:solidFill>
                  <a:schemeClr val="tx1"/>
                </a:solidFill>
                <a:effectLst/>
                <a:latin typeface="Times New Roman" panose="02020603050405020304" pitchFamily="18" charset="0"/>
                <a:ea typeface="+mj-ea"/>
                <a:cs typeface="Times New Roman" panose="02020603050405020304" pitchFamily="18" charset="0"/>
              </a:rPr>
              <a:t>hiểu</a:t>
            </a:r>
            <a:r>
              <a:rPr lang="en-US" sz="6400" b="1" kern="1200" dirty="0">
                <a:solidFill>
                  <a:schemeClr val="tx1"/>
                </a:solidFill>
                <a:effectLst/>
                <a:latin typeface="Times New Roman" panose="02020603050405020304" pitchFamily="18" charset="0"/>
                <a:ea typeface="+mj-ea"/>
                <a:cs typeface="Times New Roman" panose="02020603050405020304" pitchFamily="18" charset="0"/>
              </a:rPr>
              <a:t> </a:t>
            </a:r>
            <a:r>
              <a:rPr lang="en-US" sz="6400" b="1" kern="1200" dirty="0" err="1">
                <a:solidFill>
                  <a:schemeClr val="tx1"/>
                </a:solidFill>
                <a:effectLst/>
                <a:latin typeface="Times New Roman" panose="02020603050405020304" pitchFamily="18" charset="0"/>
                <a:ea typeface="+mj-ea"/>
                <a:cs typeface="Times New Roman" panose="02020603050405020304" pitchFamily="18" charset="0"/>
              </a:rPr>
              <a:t>văn</a:t>
            </a:r>
            <a:r>
              <a:rPr lang="en-US" sz="6400" b="1" kern="1200" dirty="0">
                <a:solidFill>
                  <a:schemeClr val="tx1"/>
                </a:solidFill>
                <a:effectLst/>
                <a:latin typeface="Times New Roman" panose="02020603050405020304" pitchFamily="18" charset="0"/>
                <a:ea typeface="+mj-ea"/>
                <a:cs typeface="Times New Roman" panose="02020603050405020304" pitchFamily="18" charset="0"/>
              </a:rPr>
              <a:t> </a:t>
            </a:r>
            <a:r>
              <a:rPr lang="en-US" sz="6400" b="1" kern="1200" dirty="0" err="1">
                <a:solidFill>
                  <a:schemeClr val="tx1"/>
                </a:solidFill>
                <a:effectLst/>
                <a:latin typeface="Times New Roman" panose="02020603050405020304" pitchFamily="18" charset="0"/>
                <a:ea typeface="+mj-ea"/>
                <a:cs typeface="Times New Roman" panose="02020603050405020304" pitchFamily="18" charset="0"/>
              </a:rPr>
              <a:t>bản</a:t>
            </a:r>
            <a:endParaRPr lang="en-US" sz="6400" kern="1200" dirty="0">
              <a:solidFill>
                <a:schemeClr val="tx1"/>
              </a:solidFill>
              <a:effectLst/>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xmlns="" id="{E6CDBCFA-0A9E-45E9-852D-A20725588D39}"/>
              </a:ext>
            </a:extLst>
          </p:cNvPr>
          <p:cNvPicPr>
            <a:picLocks noChangeAspect="1"/>
          </p:cNvPicPr>
          <p:nvPr/>
        </p:nvPicPr>
        <p:blipFill>
          <a:blip r:embed="rId2"/>
          <a:stretch>
            <a:fillRect/>
          </a:stretch>
        </p:blipFill>
        <p:spPr>
          <a:xfrm>
            <a:off x="4912959" y="1152049"/>
            <a:ext cx="6631341" cy="4357054"/>
          </a:xfrm>
          <a:prstGeom prst="rect">
            <a:avLst/>
          </a:prstGeom>
        </p:spPr>
      </p:pic>
      <p:sp>
        <p:nvSpPr>
          <p:cNvPr id="5" name="Flowchart: Terminator 4">
            <a:extLst>
              <a:ext uri="{FF2B5EF4-FFF2-40B4-BE49-F238E27FC236}">
                <a16:creationId xmlns:a16="http://schemas.microsoft.com/office/drawing/2014/main" xmlns="" id="{C7CED571-2A3F-4137-8981-D2D0FA41A08D}"/>
              </a:ext>
            </a:extLst>
          </p:cNvPr>
          <p:cNvSpPr/>
          <p:nvPr/>
        </p:nvSpPr>
        <p:spPr>
          <a:xfrm>
            <a:off x="5474068" y="210106"/>
            <a:ext cx="5661025" cy="830262"/>
          </a:xfrm>
          <a:prstGeom prst="flowChartTerminator">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effectLst/>
                <a:latin typeface="Times New Roman" panose="02020603050405020304" pitchFamily="18" charset="0"/>
                <a:ea typeface="MS Mincho" panose="02020609040205080304" pitchFamily="49" charset="-128"/>
              </a:rPr>
              <a:t>VÒNG 1</a:t>
            </a:r>
            <a:r>
              <a:rPr lang="en-US" sz="2800" dirty="0">
                <a:solidFill>
                  <a:schemeClr val="bg1"/>
                </a:solidFill>
                <a:effectLst/>
                <a:latin typeface="Times New Roman" panose="02020603050405020304" pitchFamily="18" charset="0"/>
                <a:ea typeface="MS Mincho" panose="02020609040205080304" pitchFamily="49" charset="-128"/>
              </a:rPr>
              <a:t>: </a:t>
            </a:r>
            <a:r>
              <a:rPr lang="en-US" sz="2800" dirty="0" err="1">
                <a:solidFill>
                  <a:schemeClr val="bg1"/>
                </a:solidFill>
                <a:latin typeface="Times New Roman" panose="02020603050405020304" pitchFamily="18" charset="0"/>
                <a:cs typeface="Times New Roman" panose="02020603050405020304" pitchFamily="18" charset="0"/>
              </a:rPr>
              <a:t>Nhóm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chuyên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gia</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6" name="Arrow: Right 5">
            <a:extLst>
              <a:ext uri="{FF2B5EF4-FFF2-40B4-BE49-F238E27FC236}">
                <a16:creationId xmlns:a16="http://schemas.microsoft.com/office/drawing/2014/main" xmlns="" id="{2E652ED9-52A6-4042-8D5F-E247E788AC21}"/>
              </a:ext>
            </a:extLst>
          </p:cNvPr>
          <p:cNvSpPr/>
          <p:nvPr/>
        </p:nvSpPr>
        <p:spPr>
          <a:xfrm>
            <a:off x="5474068" y="5458857"/>
            <a:ext cx="5686425" cy="1350486"/>
          </a:xfrm>
          <a:prstGeom prst="rightArrow">
            <a:avLst>
              <a:gd name="adj1" fmla="val 62817"/>
              <a:gd name="adj2" fmla="val 50000"/>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02</a:t>
            </a:r>
          </a:p>
        </p:txBody>
      </p:sp>
      <p:sp>
        <p:nvSpPr>
          <p:cNvPr id="12" name="TextBox 11">
            <a:extLst>
              <a:ext uri="{FF2B5EF4-FFF2-40B4-BE49-F238E27FC236}">
                <a16:creationId xmlns:a16="http://schemas.microsoft.com/office/drawing/2014/main" xmlns="" id="{317CA66B-BE19-4873-B93C-72CEEB783900}"/>
              </a:ext>
            </a:extLst>
          </p:cNvPr>
          <p:cNvSpPr txBox="1"/>
          <p:nvPr/>
        </p:nvSpPr>
        <p:spPr>
          <a:xfrm>
            <a:off x="309378" y="4162810"/>
            <a:ext cx="3654027" cy="1179554"/>
          </a:xfrm>
          <a:prstGeom prst="rect">
            <a:avLst/>
          </a:prstGeom>
          <a:noFill/>
        </p:spPr>
        <p:txBody>
          <a:bodyPr wrap="square">
            <a:spAutoFit/>
          </a:bodyPr>
          <a:lstStyle/>
          <a:p>
            <a:pPr algn="ctr">
              <a:lnSpc>
                <a:spcPct val="115000"/>
              </a:lnSpc>
              <a:spcBef>
                <a:spcPts val="600"/>
              </a:spcBef>
              <a:spcAft>
                <a:spcPts val="600"/>
              </a:spcAft>
              <a:tabLst>
                <a:tab pos="1386840" algn="l"/>
              </a:tabLst>
            </a:pPr>
            <a:r>
              <a:rPr lang="en-US" sz="3200" b="1" dirty="0">
                <a:effectLst/>
                <a:latin typeface="Times New Roman" panose="02020603050405020304" pitchFamily="18" charset="0"/>
                <a:ea typeface="Times New Roman" panose="02020603050405020304" pitchFamily="18" charset="0"/>
              </a:rPr>
              <a:t>1. </a:t>
            </a:r>
            <a:r>
              <a:rPr lang="en-US" sz="3200" b="1" dirty="0" err="1">
                <a:effectLst/>
                <a:latin typeface="Times New Roman" panose="02020603050405020304" pitchFamily="18" charset="0"/>
                <a:ea typeface="Times New Roman" panose="02020603050405020304" pitchFamily="18" charset="0"/>
              </a:rPr>
              <a:t>Đặc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điểm</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nội</a:t>
            </a:r>
            <a:r>
              <a:rPr lang="en-US" sz="3200" b="1" dirty="0">
                <a:effectLst/>
                <a:latin typeface="Times New Roman" panose="02020603050405020304" pitchFamily="18" charset="0"/>
                <a:ea typeface="Times New Roman" panose="02020603050405020304" pitchFamily="18" charset="0"/>
              </a:rPr>
              <a:t> dung </a:t>
            </a:r>
            <a:r>
              <a:rPr lang="en-US" sz="3200" b="1" dirty="0" err="1">
                <a:effectLst/>
                <a:latin typeface="Times New Roman" panose="02020603050405020304" pitchFamily="18" charset="0"/>
                <a:ea typeface="Times New Roman" panose="02020603050405020304" pitchFamily="18" charset="0"/>
              </a:rPr>
              <a:t>của</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văn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bản</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422265680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CFE6A52-F566-42F1-95E5-F48581D87A39}"/>
              </a:ext>
            </a:extLst>
          </p:cNvPr>
          <p:cNvSpPr txBox="1"/>
          <p:nvPr/>
        </p:nvSpPr>
        <p:spPr>
          <a:xfrm>
            <a:off x="660400" y="182186"/>
            <a:ext cx="10858500" cy="1693028"/>
          </a:xfrm>
          <a:prstGeom prst="rect">
            <a:avLst/>
          </a:prstGeom>
          <a:noFill/>
        </p:spPr>
        <p:txBody>
          <a:bodyPr wrap="square">
            <a:spAutoFit/>
          </a:bodyPr>
          <a:lstStyle/>
          <a:p>
            <a:pPr marR="30480" algn="ctr">
              <a:lnSpc>
                <a:spcPct val="115000"/>
              </a:lnSpc>
              <a:spcBef>
                <a:spcPts val="600"/>
              </a:spcBef>
              <a:spcAft>
                <a:spcPts val="600"/>
              </a:spcAft>
            </a:pPr>
            <a:r>
              <a:rPr lang="en-US" sz="2800" b="1" dirty="0">
                <a:solidFill>
                  <a:srgbClr val="FF0000"/>
                </a:solidFill>
                <a:effectLst/>
                <a:latin typeface="Times New Roman" panose="02020603050405020304" pitchFamily="18" charset="0"/>
                <a:ea typeface="Times New Roman" panose="02020603050405020304" pitchFamily="18" charset="0"/>
              </a:rPr>
              <a:t>PHIẾU HỌC TẬP 02:</a:t>
            </a:r>
            <a:endParaRPr lang="en-US" sz="2800" dirty="0">
              <a:effectLst/>
              <a:latin typeface="Times New Roman" panose="02020603050405020304" pitchFamily="18" charset="0"/>
              <a:ea typeface="Times New Roman" panose="02020603050405020304" pitchFamily="18" charset="0"/>
            </a:endParaRPr>
          </a:p>
          <a:p>
            <a:pPr algn="ctr">
              <a:lnSpc>
                <a:spcPct val="115000"/>
              </a:lnSpc>
              <a:spcBef>
                <a:spcPts val="600"/>
              </a:spcBef>
              <a:spcAft>
                <a:spcPts val="600"/>
              </a:spcAft>
            </a:pPr>
            <a:r>
              <a:rPr lang="en-US" sz="2800" b="1" dirty="0" err="1">
                <a:solidFill>
                  <a:srgbClr val="0070C0"/>
                </a:solidFill>
                <a:effectLst/>
                <a:latin typeface="Times New Roman" panose="02020603050405020304" pitchFamily="18" charset="0"/>
                <a:ea typeface="Times New Roman" panose="02020603050405020304" pitchFamily="18" charset="0"/>
              </a:rPr>
              <a:t>Tìm</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hiểu</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văn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bản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Thăng</a:t>
            </a:r>
            <a:r>
              <a:rPr lang="en-US" sz="2800" b="1" i="1" dirty="0">
                <a:solidFill>
                  <a:srgbClr val="0070C0"/>
                </a:solidFill>
                <a:effectLst/>
                <a:latin typeface="Times New Roman" panose="02020603050405020304" pitchFamily="18" charset="0"/>
                <a:ea typeface="Times New Roman" panose="02020603050405020304" pitchFamily="18" charset="0"/>
              </a:rPr>
              <a:t> Long – </a:t>
            </a:r>
            <a:r>
              <a:rPr lang="en-US" sz="2800" b="1" i="1" dirty="0" err="1">
                <a:solidFill>
                  <a:srgbClr val="0070C0"/>
                </a:solidFill>
                <a:effectLst/>
                <a:latin typeface="Times New Roman" panose="02020603050405020304" pitchFamily="18" charset="0"/>
                <a:ea typeface="Times New Roman" panose="02020603050405020304" pitchFamily="18" charset="0"/>
              </a:rPr>
              <a:t>Đông</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Đô</a:t>
            </a:r>
            <a:r>
              <a:rPr lang="en-US" sz="2800" b="1" i="1" dirty="0">
                <a:solidFill>
                  <a:srgbClr val="0070C0"/>
                </a:solidFill>
                <a:effectLst/>
                <a:latin typeface="Times New Roman" panose="02020603050405020304" pitchFamily="18" charset="0"/>
                <a:ea typeface="Times New Roman" panose="02020603050405020304" pitchFamily="18" charset="0"/>
              </a:rPr>
              <a:t> – </a:t>
            </a:r>
            <a:r>
              <a:rPr lang="en-US" sz="2800" b="1" i="1" dirty="0" err="1">
                <a:solidFill>
                  <a:srgbClr val="0070C0"/>
                </a:solidFill>
                <a:effectLst/>
                <a:latin typeface="Times New Roman" panose="02020603050405020304" pitchFamily="18" charset="0"/>
                <a:ea typeface="Times New Roman" panose="02020603050405020304" pitchFamily="18" charset="0"/>
              </a:rPr>
              <a:t>Hà</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Nội</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một</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hằng</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số</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văn</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hoá</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Việt</a:t>
            </a:r>
            <a:r>
              <a:rPr lang="en-US" sz="2800" b="1" i="1" dirty="0">
                <a:solidFill>
                  <a:srgbClr val="0070C0"/>
                </a:solidFill>
                <a:effectLst/>
                <a:latin typeface="Times New Roman" panose="02020603050405020304" pitchFamily="18" charset="0"/>
                <a:ea typeface="Times New Roman" panose="02020603050405020304" pitchFamily="18" charset="0"/>
              </a:rPr>
              <a:t> Nam”</a:t>
            </a:r>
            <a:r>
              <a:rPr lang="en-US" sz="2800" b="1" dirty="0">
                <a:solidFill>
                  <a:srgbClr val="0D0D0D"/>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graphicFrame>
        <p:nvGraphicFramePr>
          <p:cNvPr id="4" name="Table 3">
            <a:extLst>
              <a:ext uri="{FF2B5EF4-FFF2-40B4-BE49-F238E27FC236}">
                <a16:creationId xmlns:a16="http://schemas.microsoft.com/office/drawing/2014/main" xmlns="" id="{3623B4A8-48C5-4AA9-8853-704A25327F90}"/>
              </a:ext>
            </a:extLst>
          </p:cNvPr>
          <p:cNvGraphicFramePr>
            <a:graphicFrameLocks noGrp="1"/>
          </p:cNvGraphicFramePr>
          <p:nvPr>
            <p:extLst>
              <p:ext uri="{D42A27DB-BD31-4B8C-83A1-F6EECF244321}">
                <p14:modId xmlns:p14="http://schemas.microsoft.com/office/powerpoint/2010/main" xmlns="" val="440402025"/>
              </p:ext>
            </p:extLst>
          </p:nvPr>
        </p:nvGraphicFramePr>
        <p:xfrm>
          <a:off x="660399" y="1875214"/>
          <a:ext cx="10858500" cy="4411472"/>
        </p:xfrm>
        <a:graphic>
          <a:graphicData uri="http://schemas.openxmlformats.org/drawingml/2006/table">
            <a:tbl>
              <a:tblPr firstRow="1" firstCol="1" bandRow="1"/>
              <a:tblGrid>
                <a:gridCol w="2011364">
                  <a:extLst>
                    <a:ext uri="{9D8B030D-6E8A-4147-A177-3AD203B41FA5}">
                      <a16:colId xmlns:a16="http://schemas.microsoft.com/office/drawing/2014/main" xmlns="" val="288752546"/>
                    </a:ext>
                  </a:extLst>
                </a:gridCol>
                <a:gridCol w="3700462">
                  <a:extLst>
                    <a:ext uri="{9D8B030D-6E8A-4147-A177-3AD203B41FA5}">
                      <a16:colId xmlns:a16="http://schemas.microsoft.com/office/drawing/2014/main" xmlns="" val="173054227"/>
                    </a:ext>
                  </a:extLst>
                </a:gridCol>
                <a:gridCol w="5146674">
                  <a:extLst>
                    <a:ext uri="{9D8B030D-6E8A-4147-A177-3AD203B41FA5}">
                      <a16:colId xmlns:a16="http://schemas.microsoft.com/office/drawing/2014/main" xmlns="" val="924536324"/>
                    </a:ext>
                  </a:extLst>
                </a:gridCol>
              </a:tblGrid>
              <a:tr h="0">
                <a:tc>
                  <a:txBody>
                    <a:bodyPr/>
                    <a:lstStyle/>
                    <a:p>
                      <a:pPr marR="30480" algn="ctr">
                        <a:lnSpc>
                          <a:spcPct val="115000"/>
                        </a:lnSpc>
                        <a:spcBef>
                          <a:spcPts val="600"/>
                        </a:spcBef>
                        <a:spcAft>
                          <a:spcPts val="600"/>
                        </a:spcAft>
                      </a:pP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marR="30480" algn="ctr">
                        <a:lnSpc>
                          <a:spcPct val="115000"/>
                        </a:lnSpc>
                        <a:spcBef>
                          <a:spcPts val="600"/>
                        </a:spcBef>
                        <a:spcAft>
                          <a:spcPts val="600"/>
                        </a:spcAft>
                      </a:pP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1 + 2</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marR="30480" algn="ctr">
                        <a:lnSpc>
                          <a:spcPct val="115000"/>
                        </a:lnSpc>
                        <a:spcBef>
                          <a:spcPts val="600"/>
                        </a:spcBef>
                        <a:spcAft>
                          <a:spcPts val="600"/>
                        </a:spcAft>
                      </a:pPr>
                      <a:r>
                        <a:rPr lang="en-US" sz="2800" b="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Nhóm 3 + 4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extLst>
                  <a:ext uri="{0D108BD9-81ED-4DB2-BD59-A6C34878D82A}">
                    <a16:rowId xmlns:a16="http://schemas.microsoft.com/office/drawing/2014/main" xmlns="" val="3970629069"/>
                  </a:ext>
                </a:extLst>
              </a:tr>
              <a:tr h="0">
                <a:tc>
                  <a:txBody>
                    <a:bodyPr/>
                    <a:lstStyle/>
                    <a:p>
                      <a:pPr marR="30480" algn="ctr">
                        <a:lnSpc>
                          <a:spcPct val="115000"/>
                        </a:lnSpc>
                        <a:spcBef>
                          <a:spcPts val="600"/>
                        </a:spcBef>
                        <a:spcAft>
                          <a:spcPts val="6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Nội dung tìm hiểu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Bef>
                          <a:spcPts val="600"/>
                        </a:spcBef>
                        <a:spcAft>
                          <a:spcPts val="6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Phần 1: Từ đầu … </a:t>
                      </a:r>
                      <a:r>
                        <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rPr>
                        <a:t>vễ ăn, mặc, ở và đi lại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Bef>
                          <a:spcPts val="600"/>
                        </a:spcBef>
                        <a:spcAft>
                          <a:spcPts val="60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Phần 2: </a:t>
                      </a: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Trước hết, người Hà Nội, … của văn hoá Việt Nam.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68332557"/>
                  </a:ext>
                </a:extLst>
              </a:tr>
              <a:tr h="0">
                <a:tc>
                  <a:txBody>
                    <a:bodyPr/>
                    <a:lstStyle/>
                    <a:p>
                      <a:pPr marR="30480" algn="ctr">
                        <a:lnSpc>
                          <a:spcPct val="115000"/>
                        </a:lnSpc>
                        <a:spcBef>
                          <a:spcPts val="600"/>
                        </a:spcBef>
                        <a:spcAft>
                          <a:spcPts val="6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 hỏi tìm hiểu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30480" lvl="0" indent="0">
                        <a:lnSpc>
                          <a:spcPct val="115000"/>
                        </a:lnSpc>
                        <a:spcBef>
                          <a:spcPts val="600"/>
                        </a:spcBef>
                        <a:spcAft>
                          <a:spcPts val="600"/>
                        </a:spcAft>
                        <a:buSzPts val="1400"/>
                        <a:buFont typeface="Times New Roman" panose="02020603050405020304" pitchFamily="18" charset="0"/>
                        <a:buNone/>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Hà</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dựa</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30480">
                        <a:lnSpc>
                          <a:spcPct val="115000"/>
                        </a:lnSpc>
                        <a:spcBef>
                          <a:spcPts val="600"/>
                        </a:spcBef>
                        <a:spcAft>
                          <a:spcPts val="6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30480" lvl="0" indent="0">
                        <a:lnSpc>
                          <a:spcPct val="115000"/>
                        </a:lnSpc>
                        <a:spcBef>
                          <a:spcPts val="600"/>
                        </a:spcBef>
                        <a:spcAft>
                          <a:spcPts val="600"/>
                        </a:spcAft>
                        <a:buSzPts val="1400"/>
                        <a:buFont typeface="Times New Roman" panose="02020603050405020304" pitchFamily="18" charset="0"/>
                        <a:buNone/>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Nếp</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Hà</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nếp</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Hà</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9304629"/>
                  </a:ext>
                </a:extLst>
              </a:tr>
              <a:tr h="0">
                <a:tc>
                  <a:txBody>
                    <a:bodyPr/>
                    <a:lstStyle/>
                    <a:p>
                      <a:pPr marR="30480" algn="ctr">
                        <a:lnSpc>
                          <a:spcPct val="115000"/>
                        </a:lnSpc>
                        <a:spcBef>
                          <a:spcPts val="600"/>
                        </a:spcBef>
                        <a:spcAft>
                          <a:spcPts val="6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Đáp án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Bef>
                          <a:spcPts val="600"/>
                        </a:spcBef>
                        <a:spcAft>
                          <a:spcPts val="6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1504475"/>
                  </a:ext>
                </a:extLst>
              </a:tr>
            </a:tbl>
          </a:graphicData>
        </a:graphic>
      </p:graphicFrame>
    </p:spTree>
    <p:extLst>
      <p:ext uri="{BB962C8B-B14F-4D97-AF65-F5344CB8AC3E}">
        <p14:creationId xmlns:p14="http://schemas.microsoft.com/office/powerpoint/2010/main" xmlns="" val="359017545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6753252F-4873-4F63-801D-CC719279A7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047C8CCB-F95D-4249-92DD-651249D353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2013557" cy="6858000"/>
          </a:xfrm>
          <a:prstGeom prst="rect">
            <a:avLst/>
          </a:prstGeom>
          <a:solidFill>
            <a:srgbClr val="543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Terminator 3">
            <a:extLst>
              <a:ext uri="{FF2B5EF4-FFF2-40B4-BE49-F238E27FC236}">
                <a16:creationId xmlns:a16="http://schemas.microsoft.com/office/drawing/2014/main" xmlns="" id="{4D5F5AF4-C06B-41DA-BC21-35450DB72244}"/>
              </a:ext>
            </a:extLst>
          </p:cNvPr>
          <p:cNvSpPr/>
          <p:nvPr/>
        </p:nvSpPr>
        <p:spPr>
          <a:xfrm>
            <a:off x="640080" y="2074363"/>
            <a:ext cx="2752354" cy="2709275"/>
          </a:xfrm>
          <a:prstGeom prst="ellipse">
            <a:avLst/>
          </a:prstGeom>
          <a:solidFill>
            <a:srgbClr val="262626"/>
          </a:solidFill>
          <a:ln w="174625" cmpd="thinThick">
            <a:solidFill>
              <a:srgbClr val="262626"/>
            </a:solidFill>
          </a:ln>
          <a:scene3d>
            <a:camera prst="orthographicFront">
              <a:rot lat="0" lon="0" rev="0"/>
            </a:camera>
            <a:lightRig rig="contrasting" dir="t">
              <a:rot lat="0" lon="0" rev="1500000"/>
            </a:lightRig>
          </a:scene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2800" b="1" kern="1200" dirty="0">
                <a:solidFill>
                  <a:srgbClr val="FFFFFF"/>
                </a:solidFill>
                <a:effectLst/>
                <a:latin typeface="Times New Roman" panose="02020603050405020304" pitchFamily="18" charset="0"/>
                <a:ea typeface="+mj-ea"/>
                <a:cs typeface="Times New Roman" panose="02020603050405020304" pitchFamily="18" charset="0"/>
              </a:rPr>
              <a:t>VÒNG 1</a:t>
            </a:r>
            <a:r>
              <a:rPr lang="en-US" sz="2800" kern="1200" dirty="0">
                <a:solidFill>
                  <a:srgbClr val="FFFFFF"/>
                </a:solidFill>
                <a:effectLst/>
                <a:latin typeface="Times New Roman" panose="02020603050405020304" pitchFamily="18" charset="0"/>
                <a:ea typeface="+mj-ea"/>
                <a:cs typeface="Times New Roman" panose="02020603050405020304" pitchFamily="18" charset="0"/>
              </a:rPr>
              <a:t>: </a:t>
            </a:r>
            <a:r>
              <a:rPr lang="en-US" sz="2800" kern="1200" dirty="0" err="1">
                <a:solidFill>
                  <a:srgbClr val="FFFFFF"/>
                </a:solidFill>
                <a:latin typeface="Times New Roman" panose="02020603050405020304" pitchFamily="18" charset="0"/>
                <a:ea typeface="+mj-ea"/>
                <a:cs typeface="Times New Roman" panose="02020603050405020304" pitchFamily="18" charset="0"/>
              </a:rPr>
              <a:t>Nhóm</a:t>
            </a:r>
            <a:r>
              <a:rPr lang="en-US" sz="2800" kern="1200" dirty="0">
                <a:solidFill>
                  <a:srgbClr val="FFFFFF"/>
                </a:solidFill>
                <a:latin typeface="Times New Roman" panose="02020603050405020304" pitchFamily="18" charset="0"/>
                <a:ea typeface="+mj-ea"/>
                <a:cs typeface="Times New Roman" panose="02020603050405020304" pitchFamily="18" charset="0"/>
              </a:rPr>
              <a:t> </a:t>
            </a:r>
            <a:r>
              <a:rPr lang="en-US" sz="2800" kern="1200" dirty="0" err="1">
                <a:solidFill>
                  <a:srgbClr val="FFFFFF"/>
                </a:solidFill>
                <a:latin typeface="Times New Roman" panose="02020603050405020304" pitchFamily="18" charset="0"/>
                <a:ea typeface="+mj-ea"/>
                <a:cs typeface="Times New Roman" panose="02020603050405020304" pitchFamily="18" charset="0"/>
              </a:rPr>
              <a:t>mảnh</a:t>
            </a:r>
            <a:r>
              <a:rPr lang="en-US" sz="2800" kern="1200" dirty="0">
                <a:solidFill>
                  <a:srgbClr val="FFFFFF"/>
                </a:solidFill>
                <a:latin typeface="Times New Roman" panose="02020603050405020304" pitchFamily="18" charset="0"/>
                <a:ea typeface="+mj-ea"/>
                <a:cs typeface="Times New Roman" panose="02020603050405020304" pitchFamily="18" charset="0"/>
              </a:rPr>
              <a:t> </a:t>
            </a:r>
            <a:r>
              <a:rPr lang="en-US" sz="2800" kern="1200" dirty="0" err="1">
                <a:solidFill>
                  <a:srgbClr val="FFFFFF"/>
                </a:solidFill>
                <a:latin typeface="Times New Roman" panose="02020603050405020304" pitchFamily="18" charset="0"/>
                <a:ea typeface="+mj-ea"/>
                <a:cs typeface="Times New Roman" panose="02020603050405020304" pitchFamily="18" charset="0"/>
              </a:rPr>
              <a:t>ghép</a:t>
            </a:r>
            <a:endParaRPr lang="en-US" sz="2800" kern="1200" dirty="0">
              <a:solidFill>
                <a:srgbClr val="FFFFFF"/>
              </a:solidFill>
              <a:latin typeface="Times New Roman" panose="02020603050405020304" pitchFamily="18" charset="0"/>
              <a:ea typeface="+mj-ea"/>
              <a:cs typeface="Times New Roman" panose="02020603050405020304" pitchFamily="18" charset="0"/>
            </a:endParaRPr>
          </a:p>
        </p:txBody>
      </p:sp>
      <p:pic>
        <p:nvPicPr>
          <p:cNvPr id="3" name="Picture 2">
            <a:extLst>
              <a:ext uri="{FF2B5EF4-FFF2-40B4-BE49-F238E27FC236}">
                <a16:creationId xmlns:a16="http://schemas.microsoft.com/office/drawing/2014/main" xmlns="" id="{DEBEF5D6-5924-4A3C-AD96-A804BAF89341}"/>
              </a:ext>
            </a:extLst>
          </p:cNvPr>
          <p:cNvPicPr>
            <a:picLocks noChangeAspect="1"/>
          </p:cNvPicPr>
          <p:nvPr/>
        </p:nvPicPr>
        <p:blipFill>
          <a:blip r:embed="rId2"/>
          <a:stretch>
            <a:fillRect/>
          </a:stretch>
        </p:blipFill>
        <p:spPr>
          <a:xfrm>
            <a:off x="4871789" y="372985"/>
            <a:ext cx="5178921" cy="3056016"/>
          </a:xfrm>
          <a:prstGeom prst="rect">
            <a:avLst/>
          </a:prstGeom>
        </p:spPr>
      </p:pic>
      <p:sp>
        <p:nvSpPr>
          <p:cNvPr id="8" name="TextBox 7">
            <a:extLst>
              <a:ext uri="{FF2B5EF4-FFF2-40B4-BE49-F238E27FC236}">
                <a16:creationId xmlns:a16="http://schemas.microsoft.com/office/drawing/2014/main" xmlns="" id="{5D87C3A3-477F-411F-A3BC-077D10FF96E3}"/>
              </a:ext>
            </a:extLst>
          </p:cNvPr>
          <p:cNvSpPr txBox="1"/>
          <p:nvPr/>
        </p:nvSpPr>
        <p:spPr>
          <a:xfrm>
            <a:off x="3653791" y="3473503"/>
            <a:ext cx="8159486" cy="2817759"/>
          </a:xfrm>
          <a:prstGeom prst="rect">
            <a:avLst/>
          </a:prstGeom>
          <a:noFill/>
          <a:ln w="28575">
            <a:solidFill>
              <a:srgbClr val="C00000"/>
            </a:solidFill>
          </a:ln>
        </p:spPr>
        <p:txBody>
          <a:bodyPr wrap="square">
            <a:spAutoFit/>
          </a:bodyPr>
          <a:lstStyle/>
          <a:p>
            <a:pPr marR="182880" algn="just">
              <a:lnSpc>
                <a:spcPct val="115000"/>
              </a:lnSpc>
              <a:spcBef>
                <a:spcPts val="600"/>
              </a:spcBef>
              <a:spcAft>
                <a:spcPts val="600"/>
              </a:spcAft>
            </a:pPr>
            <a:r>
              <a:rPr lang="en-US" sz="2600" dirty="0">
                <a:effectLst/>
                <a:latin typeface="Times New Roman" panose="02020603050405020304" pitchFamily="18" charset="0"/>
                <a:ea typeface="Times New Roman" panose="02020603050405020304" pitchFamily="18" charset="0"/>
              </a:rPr>
              <a:t>- </a:t>
            </a:r>
            <a:r>
              <a:rPr lang="vi-VN" sz="2600" dirty="0">
                <a:effectLst/>
                <a:latin typeface="Times New Roman" panose="02020603050405020304" pitchFamily="18" charset="0"/>
                <a:ea typeface="Times New Roman" panose="02020603050405020304" pitchFamily="18" charset="0"/>
              </a:rPr>
              <a:t>Chia sẻ kết quả thảo luận ở vòng chuyên gia.</a:t>
            </a:r>
            <a:endParaRPr lang="en-US" sz="2600" dirty="0">
              <a:effectLst/>
              <a:latin typeface="Times New Roman" panose="02020603050405020304" pitchFamily="18" charset="0"/>
              <a:ea typeface="Times New Roman" panose="02020603050405020304" pitchFamily="18" charset="0"/>
            </a:endParaRPr>
          </a:p>
          <a:p>
            <a:pPr marR="182880" algn="just">
              <a:lnSpc>
                <a:spcPct val="115000"/>
              </a:lnSpc>
              <a:spcBef>
                <a:spcPts val="600"/>
              </a:spcBef>
              <a:spcAft>
                <a:spcPts val="600"/>
              </a:spcAft>
            </a:pP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Trả</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lời</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các</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câu</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hỏi</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sau</a:t>
            </a:r>
            <a:r>
              <a:rPr lang="en-US" sz="2600" dirty="0">
                <a:effectLst/>
                <a:latin typeface="Times New Roman" panose="02020603050405020304" pitchFamily="18" charset="0"/>
                <a:ea typeface="Times New Roman" panose="02020603050405020304" pitchFamily="18" charset="0"/>
              </a:rPr>
              <a:t>:</a:t>
            </a:r>
          </a:p>
          <a:p>
            <a:pPr marR="182880" algn="just">
              <a:lnSpc>
                <a:spcPct val="115000"/>
              </a:lnSpc>
              <a:spcBef>
                <a:spcPts val="600"/>
              </a:spcBef>
              <a:spcAft>
                <a:spcPts val="600"/>
              </a:spcAft>
            </a:pPr>
            <a:r>
              <a:rPr lang="en-US" sz="2600" i="1" dirty="0">
                <a:effectLst/>
                <a:latin typeface="Times New Roman" panose="02020603050405020304" pitchFamily="18" charset="0"/>
                <a:ea typeface="Times New Roman" panose="02020603050405020304" pitchFamily="18" charset="0"/>
              </a:rPr>
              <a:t>+ Qua </a:t>
            </a:r>
            <a:r>
              <a:rPr lang="en-US" sz="2600" i="1" dirty="0" err="1">
                <a:effectLst/>
                <a:latin typeface="Times New Roman" panose="02020603050405020304" pitchFamily="18" charset="0"/>
                <a:ea typeface="Times New Roman" panose="02020603050405020304" pitchFamily="18" charset="0"/>
              </a:rPr>
              <a:t>văn</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bản</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em</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hãy</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rút</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ra</a:t>
            </a:r>
            <a:r>
              <a:rPr lang="en-US" sz="2600" i="1" dirty="0">
                <a:effectLst/>
                <a:latin typeface="Times New Roman" panose="02020603050405020304" pitchFamily="18" charset="0"/>
                <a:ea typeface="Times New Roman" panose="02020603050405020304" pitchFamily="18" charset="0"/>
              </a:rPr>
              <a:t> ý </a:t>
            </a:r>
            <a:r>
              <a:rPr lang="en-US" sz="2600" i="1" dirty="0" err="1">
                <a:effectLst/>
                <a:latin typeface="Times New Roman" panose="02020603050405020304" pitchFamily="18" charset="0"/>
                <a:ea typeface="Times New Roman" panose="02020603050405020304" pitchFamily="18" charset="0"/>
              </a:rPr>
              <a:t>nghĩa</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giá</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trị</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của</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những</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thông</a:t>
            </a:r>
            <a:r>
              <a:rPr lang="en-US" sz="2600" i="1" dirty="0">
                <a:effectLst/>
                <a:latin typeface="Times New Roman" panose="02020603050405020304" pitchFamily="18" charset="0"/>
                <a:ea typeface="Times New Roman" panose="02020603050405020304" pitchFamily="18" charset="0"/>
              </a:rPr>
              <a:t> tin </a:t>
            </a:r>
            <a:r>
              <a:rPr lang="en-US" sz="2600" i="1" dirty="0" err="1">
                <a:effectLst/>
                <a:latin typeface="Times New Roman" panose="02020603050405020304" pitchFamily="18" charset="0"/>
                <a:ea typeface="Times New Roman" panose="02020603050405020304" pitchFamily="18" charset="0"/>
              </a:rPr>
              <a:t>trong</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văn</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bản</a:t>
            </a:r>
            <a:r>
              <a:rPr lang="en-US" sz="2600" i="1" dirty="0">
                <a:effectLst/>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a:p>
            <a:pPr marR="182880" algn="just">
              <a:lnSpc>
                <a:spcPct val="115000"/>
              </a:lnSpc>
              <a:spcBef>
                <a:spcPts val="600"/>
              </a:spcBef>
              <a:spcAft>
                <a:spcPts val="600"/>
              </a:spcAft>
            </a:pP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Văn</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bản</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đã</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đem</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đến</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cho</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em</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những</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kiến</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thức</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nào</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mới</a:t>
            </a:r>
            <a:r>
              <a:rPr lang="en-US" sz="2600" i="1" dirty="0">
                <a:effectLst/>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34996999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5DCB5928-DC7D-4612-9922-441966E156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xmlns="" id="{682C1161-1736-45EC-99B7-33F3CAE9D5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xmlns="" id="{84D4DDB8-B68F-45B0-9F62-C4279996F67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CEC7B092-4206-4C3D-99FB-47D30D5C030A}"/>
              </a:ext>
            </a:extLst>
          </p:cNvPr>
          <p:cNvPicPr>
            <a:picLocks noChangeAspect="1"/>
          </p:cNvPicPr>
          <p:nvPr/>
        </p:nvPicPr>
        <p:blipFill>
          <a:blip r:embed="rId2"/>
          <a:stretch>
            <a:fillRect/>
          </a:stretch>
        </p:blipFill>
        <p:spPr>
          <a:xfrm>
            <a:off x="6096000" y="1417145"/>
            <a:ext cx="5727192" cy="4641599"/>
          </a:xfrm>
          <a:prstGeom prst="rect">
            <a:avLst/>
          </a:prstGeom>
        </p:spPr>
      </p:pic>
      <p:sp>
        <p:nvSpPr>
          <p:cNvPr id="10" name="TextBox 9">
            <a:extLst>
              <a:ext uri="{FF2B5EF4-FFF2-40B4-BE49-F238E27FC236}">
                <a16:creationId xmlns:a16="http://schemas.microsoft.com/office/drawing/2014/main" xmlns="" id="{22F82DA0-6936-461F-ACF8-E97D8D1AC5E2}"/>
              </a:ext>
            </a:extLst>
          </p:cNvPr>
          <p:cNvSpPr txBox="1"/>
          <p:nvPr/>
        </p:nvSpPr>
        <p:spPr>
          <a:xfrm>
            <a:off x="1561155" y="223889"/>
            <a:ext cx="10858500" cy="548099"/>
          </a:xfrm>
          <a:prstGeom prst="rect">
            <a:avLst/>
          </a:prstGeom>
          <a:noFill/>
        </p:spPr>
        <p:txBody>
          <a:bodyPr wrap="square">
            <a:spAutoFit/>
          </a:bodyPr>
          <a:lstStyle/>
          <a:p>
            <a:pPr>
              <a:lnSpc>
                <a:spcPct val="115000"/>
              </a:lnSpc>
              <a:spcBef>
                <a:spcPts val="600"/>
              </a:spcBef>
              <a:spcAft>
                <a:spcPts val="600"/>
              </a:spcAft>
              <a:tabLst>
                <a:tab pos="1386840" algn="l"/>
              </a:tabLst>
            </a:pPr>
            <a:r>
              <a:rPr lang="en-US" sz="2800" b="1" dirty="0">
                <a:solidFill>
                  <a:srgbClr val="7030A0"/>
                </a:solidFill>
                <a:effectLst/>
                <a:latin typeface="Times New Roman" panose="02020603050405020304" pitchFamily="18" charset="0"/>
                <a:ea typeface="Times New Roman" panose="02020603050405020304" pitchFamily="18" charset="0"/>
              </a:rPr>
              <a:t>1.1. </a:t>
            </a:r>
            <a:r>
              <a:rPr lang="en-US" sz="2800" b="1" dirty="0" err="1">
                <a:solidFill>
                  <a:srgbClr val="7030A0"/>
                </a:solidFill>
                <a:effectLst/>
                <a:latin typeface="Times New Roman" panose="02020603050405020304" pitchFamily="18" charset="0"/>
                <a:ea typeface="Times New Roman" panose="02020603050405020304" pitchFamily="18" charset="0"/>
              </a:rPr>
              <a:t>Phần</a:t>
            </a:r>
            <a:r>
              <a:rPr lang="en-US" sz="2800" b="1" dirty="0">
                <a:solidFill>
                  <a:srgbClr val="7030A0"/>
                </a:solidFill>
                <a:effectLst/>
                <a:latin typeface="Times New Roman" panose="02020603050405020304" pitchFamily="18" charset="0"/>
                <a:ea typeface="Times New Roman" panose="02020603050405020304" pitchFamily="18" charset="0"/>
              </a:rPr>
              <a:t> 1: </a:t>
            </a:r>
            <a:r>
              <a:rPr lang="en-US" sz="2800" b="1" dirty="0" err="1">
                <a:solidFill>
                  <a:srgbClr val="7030A0"/>
                </a:solidFill>
                <a:effectLst/>
                <a:latin typeface="Times New Roman" panose="02020603050405020304" pitchFamily="18" charset="0"/>
                <a:ea typeface="Times New Roman" panose="02020603050405020304" pitchFamily="18" charset="0"/>
              </a:rPr>
              <a:t>Các</a:t>
            </a:r>
            <a:r>
              <a:rPr lang="en-US" sz="2800" b="1" dirty="0">
                <a:solidFill>
                  <a:srgbClr val="7030A0"/>
                </a:solidFill>
                <a:effectLst/>
                <a:latin typeface="Times New Roman" panose="02020603050405020304" pitchFamily="18" charset="0"/>
                <a:ea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rPr>
              <a:t>yếu</a:t>
            </a:r>
            <a:r>
              <a:rPr lang="en-US" sz="2800" b="1" dirty="0">
                <a:solidFill>
                  <a:srgbClr val="7030A0"/>
                </a:solidFill>
                <a:effectLst/>
                <a:latin typeface="Times New Roman" panose="02020603050405020304" pitchFamily="18" charset="0"/>
                <a:ea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rPr>
              <a:t>tố</a:t>
            </a:r>
            <a:r>
              <a:rPr lang="en-US" sz="2800" b="1" dirty="0">
                <a:solidFill>
                  <a:srgbClr val="7030A0"/>
                </a:solidFill>
                <a:effectLst/>
                <a:latin typeface="Times New Roman" panose="02020603050405020304" pitchFamily="18" charset="0"/>
                <a:ea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rPr>
              <a:t>hình</a:t>
            </a:r>
            <a:r>
              <a:rPr lang="en-US" sz="2800" b="1" dirty="0">
                <a:solidFill>
                  <a:srgbClr val="7030A0"/>
                </a:solidFill>
                <a:effectLst/>
                <a:latin typeface="Times New Roman" panose="02020603050405020304" pitchFamily="18" charset="0"/>
                <a:ea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rPr>
              <a:t>thành</a:t>
            </a:r>
            <a:r>
              <a:rPr lang="en-US" sz="2800" b="1" dirty="0">
                <a:solidFill>
                  <a:srgbClr val="7030A0"/>
                </a:solidFill>
                <a:effectLst/>
                <a:latin typeface="Times New Roman" panose="02020603050405020304" pitchFamily="18" charset="0"/>
                <a:ea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rPr>
              <a:t>nền</a:t>
            </a:r>
            <a:r>
              <a:rPr lang="en-US" sz="2800" b="1" dirty="0">
                <a:solidFill>
                  <a:srgbClr val="7030A0"/>
                </a:solidFill>
                <a:effectLst/>
                <a:latin typeface="Times New Roman" panose="02020603050405020304" pitchFamily="18" charset="0"/>
                <a:ea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rPr>
              <a:t>văn</a:t>
            </a:r>
            <a:r>
              <a:rPr lang="en-US" sz="2800" b="1" dirty="0">
                <a:solidFill>
                  <a:srgbClr val="7030A0"/>
                </a:solidFill>
                <a:effectLst/>
                <a:latin typeface="Times New Roman" panose="02020603050405020304" pitchFamily="18" charset="0"/>
                <a:ea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rPr>
              <a:t>hoá</a:t>
            </a:r>
            <a:r>
              <a:rPr lang="en-US" sz="2800" b="1" dirty="0">
                <a:solidFill>
                  <a:srgbClr val="7030A0"/>
                </a:solidFill>
                <a:effectLst/>
                <a:latin typeface="Times New Roman" panose="02020603050405020304" pitchFamily="18" charset="0"/>
                <a:ea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rPr>
              <a:t>Hà</a:t>
            </a:r>
            <a:r>
              <a:rPr lang="en-US" sz="2800" b="1" dirty="0">
                <a:solidFill>
                  <a:srgbClr val="7030A0"/>
                </a:solidFill>
                <a:effectLst/>
                <a:latin typeface="Times New Roman" panose="02020603050405020304" pitchFamily="18" charset="0"/>
                <a:ea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rPr>
              <a:t>Nội</a:t>
            </a:r>
            <a:endParaRPr lang="en-US" sz="2800" dirty="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xmlns="" id="{CAA35F6F-1B23-4419-A445-0D6022C6B0A1}"/>
              </a:ext>
            </a:extLst>
          </p:cNvPr>
          <p:cNvSpPr txBox="1"/>
          <p:nvPr/>
        </p:nvSpPr>
        <p:spPr>
          <a:xfrm>
            <a:off x="660400" y="2311080"/>
            <a:ext cx="5066792" cy="1745863"/>
          </a:xfrm>
          <a:prstGeom prst="rect">
            <a:avLst/>
          </a:prstGeom>
          <a:noFill/>
        </p:spPr>
        <p:txBody>
          <a:bodyPr wrap="square">
            <a:spAutoFit/>
          </a:bodyPr>
          <a:lstStyle/>
          <a:p>
            <a:pPr algn="just">
              <a:lnSpc>
                <a:spcPct val="115000"/>
              </a:lnSpc>
              <a:spcBef>
                <a:spcPts val="600"/>
              </a:spcBef>
              <a:spcAft>
                <a:spcPts val="600"/>
              </a:spcAft>
            </a:pPr>
            <a:r>
              <a:rPr lang="en-US" sz="3200" dirty="0">
                <a:solidFill>
                  <a:srgbClr val="000000"/>
                </a:solidFill>
                <a:effectLst/>
                <a:latin typeface="Times New Roman" panose="02020603050405020304" pitchFamily="18" charset="0"/>
                <a:ea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rPr>
              <a:t>Văn hoá Hà Nội được hình thành dựa trên sự kết hợp của những yếu tố:</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71890034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5DCB5928-DC7D-4612-9922-441966E156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xmlns="" id="{682C1161-1736-45EC-99B7-33F3CAE9D5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xmlns="" id="{84D4DDB8-B68F-45B0-9F62-C4279996F67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CEC7B092-4206-4C3D-99FB-47D30D5C030A}"/>
              </a:ext>
            </a:extLst>
          </p:cNvPr>
          <p:cNvPicPr>
            <a:picLocks noChangeAspect="1"/>
          </p:cNvPicPr>
          <p:nvPr/>
        </p:nvPicPr>
        <p:blipFill>
          <a:blip r:embed="rId2"/>
          <a:stretch>
            <a:fillRect/>
          </a:stretch>
        </p:blipFill>
        <p:spPr>
          <a:xfrm>
            <a:off x="6096000" y="1417145"/>
            <a:ext cx="5727192" cy="4641599"/>
          </a:xfrm>
          <a:prstGeom prst="rect">
            <a:avLst/>
          </a:prstGeom>
        </p:spPr>
      </p:pic>
      <p:sp>
        <p:nvSpPr>
          <p:cNvPr id="10" name="TextBox 9">
            <a:extLst>
              <a:ext uri="{FF2B5EF4-FFF2-40B4-BE49-F238E27FC236}">
                <a16:creationId xmlns:a16="http://schemas.microsoft.com/office/drawing/2014/main" xmlns="" id="{22F82DA0-6936-461F-ACF8-E97D8D1AC5E2}"/>
              </a:ext>
            </a:extLst>
          </p:cNvPr>
          <p:cNvSpPr txBox="1"/>
          <p:nvPr/>
        </p:nvSpPr>
        <p:spPr>
          <a:xfrm>
            <a:off x="1561155" y="223889"/>
            <a:ext cx="10858500" cy="548099"/>
          </a:xfrm>
          <a:prstGeom prst="rect">
            <a:avLst/>
          </a:prstGeom>
          <a:noFill/>
        </p:spPr>
        <p:txBody>
          <a:bodyPr wrap="square">
            <a:spAutoFit/>
          </a:bodyPr>
          <a:lstStyle/>
          <a:p>
            <a:pPr marL="0" marR="0" lvl="0" indent="0" algn="l" defTabSz="914400" rtl="0" eaLnBrk="1" fontAlgn="auto" latinLnBrk="0" hangingPunct="1">
              <a:lnSpc>
                <a:spcPct val="115000"/>
              </a:lnSpc>
              <a:spcBef>
                <a:spcPts val="600"/>
              </a:spcBef>
              <a:spcAft>
                <a:spcPts val="600"/>
              </a:spcAft>
              <a:buClrTx/>
              <a:buSzTx/>
              <a:buFontTx/>
              <a:buNone/>
              <a:tabLst>
                <a:tab pos="1386840" algn="l"/>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1.1.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Phần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1: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Các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yếu</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tố</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nền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hoá</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Hà</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Nội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4" name="TextBox 13">
            <a:extLst>
              <a:ext uri="{FF2B5EF4-FFF2-40B4-BE49-F238E27FC236}">
                <a16:creationId xmlns:a16="http://schemas.microsoft.com/office/drawing/2014/main" xmlns="" id="{0B928AF8-621E-4E3B-9D19-D09844E16A73}"/>
              </a:ext>
            </a:extLst>
          </p:cNvPr>
          <p:cNvSpPr txBox="1"/>
          <p:nvPr/>
        </p:nvSpPr>
        <p:spPr>
          <a:xfrm>
            <a:off x="184332" y="1593787"/>
            <a:ext cx="5911668" cy="4016741"/>
          </a:xfrm>
          <a:prstGeom prst="rect">
            <a:avLst/>
          </a:prstGeom>
          <a:noFill/>
        </p:spPr>
        <p:txBody>
          <a:bodyPr wrap="square">
            <a:spAutoFit/>
          </a:bodyPr>
          <a:lstStyle/>
          <a:p>
            <a:pPr marL="457200" marR="0" lvl="0" indent="-457200" algn="just" defTabSz="914400" rtl="0" eaLnBrk="1" fontAlgn="auto" latinLnBrk="0" hangingPunct="1">
              <a:lnSpc>
                <a:spcPct val="115000"/>
              </a:lnSpc>
              <a:spcBef>
                <a:spcPts val="600"/>
              </a:spcBef>
              <a:spcAft>
                <a:spcPts val="600"/>
              </a:spcAft>
              <a:buClrTx/>
              <a:buSzTx/>
              <a:buFont typeface="Wingdings" panose="05000000000000000000" pitchFamily="2" charset="2"/>
              <a:buChar char="v"/>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Trữ lượng folklore (dân gian) phong phú, ca dao, tục ngữ, dân ca, chèo, múa rối, truyện cổ tích,... của vùng Đông, Nam, Đoài, Bắc kết tụ chọn loc và nâng cao trên cái có sẵn của vùng non nước Hồ Tây - Hồ Gươm, núi Nùng, núi Khán mà trở thành folklore Hà Nội.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xmlns="" val="376298660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1">
            <a:extLst>
              <a:ext uri="{FF2B5EF4-FFF2-40B4-BE49-F238E27FC236}">
                <a16:creationId xmlns:a16="http://schemas.microsoft.com/office/drawing/2014/main" xmlns="" id="{FB5B0058-AF13-4859-B429-4EDDE2A26F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9332AB48-4DBA-41DD-94F6-84AE6DAB070A}"/>
              </a:ext>
            </a:extLst>
          </p:cNvPr>
          <p:cNvPicPr>
            <a:picLocks noChangeAspect="1"/>
          </p:cNvPicPr>
          <p:nvPr/>
        </p:nvPicPr>
        <p:blipFill rotWithShape="1">
          <a:blip r:embed="rId2">
            <a:alphaModFix/>
          </a:blip>
          <a:srcRect l="570" r="18440" b="1"/>
          <a:stretch/>
        </p:blipFill>
        <p:spPr>
          <a:xfrm>
            <a:off x="473874" y="1057275"/>
            <a:ext cx="5917401" cy="4743450"/>
          </a:xfrm>
          <a:prstGeom prst="rect">
            <a:avLst/>
          </a:prstGeom>
        </p:spPr>
      </p:pic>
      <p:sp>
        <p:nvSpPr>
          <p:cNvPr id="25" name="Rectangle 13">
            <a:extLst>
              <a:ext uri="{FF2B5EF4-FFF2-40B4-BE49-F238E27FC236}">
                <a16:creationId xmlns:a16="http://schemas.microsoft.com/office/drawing/2014/main" xmlns="" id="{D84C2E9E-0B5D-4B5F-9A1F-70EBDCE390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15">
            <a:extLst>
              <a:ext uri="{FF2B5EF4-FFF2-40B4-BE49-F238E27FC236}">
                <a16:creationId xmlns:a16="http://schemas.microsoft.com/office/drawing/2014/main" xmlns="" id="{EF36B2BE-65F4-46E3-AFDD-A9AE9E8850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B489720C-F56B-4BCD-8F63-EDA86A787A0B}"/>
              </a:ext>
            </a:extLst>
          </p:cNvPr>
          <p:cNvSpPr txBox="1"/>
          <p:nvPr/>
        </p:nvSpPr>
        <p:spPr>
          <a:xfrm>
            <a:off x="6738943" y="1197768"/>
            <a:ext cx="4648195" cy="4401205"/>
          </a:xfrm>
          <a:prstGeom prst="rect">
            <a:avLst/>
          </a:prstGeom>
          <a:noFill/>
        </p:spPr>
        <p:txBody>
          <a:bodyPr wrap="square">
            <a:spAutoFit/>
          </a:bodyPr>
          <a:lstStyle/>
          <a:p>
            <a:r>
              <a:rPr lang="en-US" sz="2800" dirty="0" err="1">
                <a:solidFill>
                  <a:schemeClr val="bg1"/>
                </a:solidFill>
                <a:effectLst/>
                <a:latin typeface="Times New Roman" panose="02020603050405020304" pitchFamily="18" charset="0"/>
                <a:ea typeface="Times New Roman" panose="02020603050405020304" pitchFamily="18" charset="0"/>
              </a:rPr>
              <a:t>Các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sinh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hoạt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văn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hoá</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tôn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giáo</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xã</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hội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như</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thờ</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cúng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các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anh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hùng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dần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tộc</a:t>
            </a:r>
            <a:r>
              <a:rPr lang="en-US" sz="2800" dirty="0">
                <a:solidFill>
                  <a:schemeClr val="bg1"/>
                </a:solidFill>
                <a:effectLst/>
                <a:latin typeface="Times New Roman" panose="02020603050405020304" pitchFamily="18" charset="0"/>
                <a:ea typeface="Times New Roman" panose="02020603050405020304" pitchFamily="18" charset="0"/>
              </a:rPr>
              <a:t> (do </a:t>
            </a:r>
            <a:r>
              <a:rPr lang="en-US" sz="2800" dirty="0" err="1">
                <a:solidFill>
                  <a:schemeClr val="bg1"/>
                </a:solidFill>
                <a:effectLst/>
                <a:latin typeface="Times New Roman" panose="02020603050405020304" pitchFamily="18" charset="0"/>
                <a:ea typeface="Times New Roman" panose="02020603050405020304" pitchFamily="18" charset="0"/>
              </a:rPr>
              <a:t>triều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đình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khởi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xướng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tục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thờ</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thần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điện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của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làng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xóm</a:t>
            </a:r>
            <a:r>
              <a:rPr lang="en-US" sz="2800" dirty="0">
                <a:solidFill>
                  <a:schemeClr val="bg1"/>
                </a:solidFill>
                <a:effectLst/>
                <a:latin typeface="Times New Roman" panose="02020603050405020304" pitchFamily="18" charset="0"/>
                <a:ea typeface="Times New Roman" panose="02020603050405020304" pitchFamily="18" charset="0"/>
              </a:rPr>
              <a:t> (do </a:t>
            </a:r>
            <a:r>
              <a:rPr lang="en-US" sz="2800" dirty="0" err="1">
                <a:solidFill>
                  <a:schemeClr val="bg1"/>
                </a:solidFill>
                <a:effectLst/>
                <a:latin typeface="Times New Roman" panose="02020603050405020304" pitchFamily="18" charset="0"/>
                <a:ea typeface="Times New Roman" panose="02020603050405020304" pitchFamily="18" charset="0"/>
              </a:rPr>
              <a:t>nhân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dân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về</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Hà</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Nội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sinh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sống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thờ</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cùng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các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lễ</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hội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dân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gian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như</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rPr>
              <a:t>lễ</a:t>
            </a:r>
            <a:r>
              <a:rPr lang="en-US" sz="2800" i="1" dirty="0">
                <a:solidFill>
                  <a:schemeClr val="bg1"/>
                </a:solidFill>
                <a:effectLst/>
                <a:latin typeface="Times New Roman" panose="02020603050405020304" pitchFamily="18" charset="0"/>
                <a:ea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rPr>
              <a:t>hội</a:t>
            </a:r>
            <a:r>
              <a:rPr lang="en-US" sz="2800" i="1" dirty="0">
                <a:solidFill>
                  <a:schemeClr val="bg1"/>
                </a:solidFill>
                <a:effectLst/>
                <a:latin typeface="Times New Roman" panose="02020603050405020304" pitchFamily="18" charset="0"/>
                <a:ea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rPr>
              <a:t>đua</a:t>
            </a:r>
            <a:r>
              <a:rPr lang="en-US" sz="2800" i="1" dirty="0">
                <a:solidFill>
                  <a:schemeClr val="bg1"/>
                </a:solidFill>
                <a:effectLst/>
                <a:latin typeface="Times New Roman" panose="02020603050405020304" pitchFamily="18" charset="0"/>
                <a:ea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rPr>
              <a:t>thuyền</a:t>
            </a:r>
            <a:r>
              <a:rPr lang="en-US" sz="2800" i="1" dirty="0">
                <a:solidFill>
                  <a:schemeClr val="bg1"/>
                </a:solidFill>
                <a:effectLst/>
                <a:latin typeface="Times New Roman" panose="02020603050405020304" pitchFamily="18" charset="0"/>
                <a:ea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rPr>
              <a:t>đấu</a:t>
            </a:r>
            <a:r>
              <a:rPr lang="en-US" sz="2800" i="1" dirty="0">
                <a:solidFill>
                  <a:schemeClr val="bg1"/>
                </a:solidFill>
                <a:effectLst/>
                <a:latin typeface="Times New Roman" panose="02020603050405020304" pitchFamily="18" charset="0"/>
                <a:ea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rPr>
              <a:t>vật</a:t>
            </a:r>
            <a:r>
              <a:rPr lang="en-US" sz="2800" i="1" dirty="0">
                <a:solidFill>
                  <a:schemeClr val="bg1"/>
                </a:solidFill>
                <a:effectLst/>
                <a:latin typeface="Times New Roman" panose="02020603050405020304" pitchFamily="18" charset="0"/>
                <a:ea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rPr>
              <a:t>hất</a:t>
            </a:r>
            <a:r>
              <a:rPr lang="en-US" sz="2800" i="1" dirty="0">
                <a:solidFill>
                  <a:schemeClr val="bg1"/>
                </a:solidFill>
                <a:effectLst/>
                <a:latin typeface="Times New Roman" panose="02020603050405020304" pitchFamily="18" charset="0"/>
                <a:ea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rPr>
              <a:t>phết</a:t>
            </a:r>
            <a:r>
              <a:rPr lang="en-US" sz="2800" i="1" dirty="0">
                <a:solidFill>
                  <a:schemeClr val="bg1"/>
                </a:solidFill>
                <a:effectLst/>
                <a:latin typeface="Times New Roman" panose="02020603050405020304" pitchFamily="18" charset="0"/>
                <a:ea typeface="Times New Roman" panose="02020603050405020304" pitchFamily="18" charset="0"/>
              </a:rPr>
              <a:t>, tung </a:t>
            </a:r>
            <a:r>
              <a:rPr lang="en-US" sz="2800" i="1" dirty="0" err="1">
                <a:solidFill>
                  <a:schemeClr val="bg1"/>
                </a:solidFill>
                <a:effectLst/>
                <a:latin typeface="Times New Roman" panose="02020603050405020304" pitchFamily="18" charset="0"/>
                <a:ea typeface="Times New Roman" panose="02020603050405020304" pitchFamily="18" charset="0"/>
              </a:rPr>
              <a:t>còn</a:t>
            </a:r>
            <a:r>
              <a:rPr lang="en-US" sz="2800" i="1" dirty="0">
                <a:solidFill>
                  <a:schemeClr val="bg1"/>
                </a:solidFill>
                <a:effectLst/>
                <a:latin typeface="Times New Roman" panose="02020603050405020304" pitchFamily="18" charset="0"/>
                <a:ea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rPr>
              <a:t>múa</a:t>
            </a:r>
            <a:r>
              <a:rPr lang="en-US" sz="2800" i="1" dirty="0">
                <a:solidFill>
                  <a:schemeClr val="bg1"/>
                </a:solidFill>
                <a:effectLst/>
                <a:latin typeface="Times New Roman" panose="02020603050405020304" pitchFamily="18" charset="0"/>
                <a:ea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rPr>
              <a:t>rối</a:t>
            </a:r>
            <a:r>
              <a:rPr lang="en-US" sz="2800" i="1" dirty="0">
                <a:solidFill>
                  <a:schemeClr val="bg1"/>
                </a:solidFill>
                <a:effectLst/>
                <a:latin typeface="Times New Roman" panose="02020603050405020304" pitchFamily="18" charset="0"/>
                <a:ea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rPr>
              <a:t>nước</a:t>
            </a:r>
            <a:r>
              <a:rPr lang="en-US" sz="2800" i="1" dirty="0">
                <a:solidFill>
                  <a:schemeClr val="bg1"/>
                </a:solidFill>
                <a:effectLst/>
                <a:latin typeface="Times New Roman" panose="02020603050405020304" pitchFamily="18" charset="0"/>
                <a:ea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rPr>
              <a:t>múa</a:t>
            </a:r>
            <a:r>
              <a:rPr lang="en-US" sz="2800" i="1" dirty="0">
                <a:solidFill>
                  <a:schemeClr val="bg1"/>
                </a:solidFill>
                <a:effectLst/>
                <a:latin typeface="Times New Roman" panose="02020603050405020304" pitchFamily="18" charset="0"/>
                <a:ea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rPr>
              <a:t>chạy</a:t>
            </a:r>
            <a:r>
              <a:rPr lang="en-US" sz="2800" i="1" dirty="0">
                <a:solidFill>
                  <a:schemeClr val="bg1"/>
                </a:solidFill>
                <a:effectLst/>
                <a:latin typeface="Times New Roman" panose="02020603050405020304" pitchFamily="18" charset="0"/>
                <a:ea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rPr>
              <a:t>đàn</a:t>
            </a:r>
            <a:r>
              <a:rPr lang="en-US" sz="2800" dirty="0">
                <a:solidFill>
                  <a:schemeClr val="bg1"/>
                </a:solidFill>
                <a:effectLst/>
                <a:latin typeface="Times New Roman" panose="02020603050405020304" pitchFamily="18" charset="0"/>
                <a:ea typeface="Times New Roman" panose="02020603050405020304" pitchFamily="18" charset="0"/>
              </a:rPr>
              <a:t>,…)</a:t>
            </a:r>
            <a:endParaRPr lang="en-US" sz="2800" dirty="0">
              <a:solidFill>
                <a:schemeClr val="bg1"/>
              </a:solidFill>
            </a:endParaRPr>
          </a:p>
        </p:txBody>
      </p:sp>
    </p:spTree>
    <p:extLst>
      <p:ext uri="{BB962C8B-B14F-4D97-AF65-F5344CB8AC3E}">
        <p14:creationId xmlns:p14="http://schemas.microsoft.com/office/powerpoint/2010/main" xmlns="" val="107508883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xmlns="" id="{A88F843D-1C1B-C740-AC27-E3238D0F5F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pic>
        <p:nvPicPr>
          <p:cNvPr id="4" name="Picture 3">
            <a:extLst>
              <a:ext uri="{FF2B5EF4-FFF2-40B4-BE49-F238E27FC236}">
                <a16:creationId xmlns:a16="http://schemas.microsoft.com/office/drawing/2014/main" xmlns="" id="{BFA01952-DFE2-4014-AACD-D9DBD6F789F8}"/>
              </a:ext>
            </a:extLst>
          </p:cNvPr>
          <p:cNvPicPr>
            <a:picLocks noChangeAspect="1"/>
          </p:cNvPicPr>
          <p:nvPr/>
        </p:nvPicPr>
        <p:blipFill rotWithShape="1">
          <a:blip r:embed="rId2"/>
          <a:srcRect l="11141" r="20634" b="1"/>
          <a:stretch/>
        </p:blipFill>
        <p:spPr>
          <a:xfrm>
            <a:off x="4735487" y="10"/>
            <a:ext cx="7456513" cy="6857990"/>
          </a:xfrm>
          <a:prstGeom prst="rect">
            <a:avLst/>
          </a:prstGeom>
        </p:spPr>
      </p:pic>
      <p:sp>
        <p:nvSpPr>
          <p:cNvPr id="16" name="Rectangle 10">
            <a:extLst>
              <a:ext uri="{FF2B5EF4-FFF2-40B4-BE49-F238E27FC236}">
                <a16:creationId xmlns:a16="http://schemas.microsoft.com/office/drawing/2014/main" xmlns="" id="{A21C8291-E3D5-4240-8FF4-E5213CBCC4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35290"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7" name="Rectangle 12">
            <a:extLst>
              <a:ext uri="{FF2B5EF4-FFF2-40B4-BE49-F238E27FC236}">
                <a16:creationId xmlns:a16="http://schemas.microsoft.com/office/drawing/2014/main" xmlns="" id="{08B44AFE-C181-7047-8CC9-CA00BD385E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3529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6" name="Hexagon 5">
            <a:extLst>
              <a:ext uri="{FF2B5EF4-FFF2-40B4-BE49-F238E27FC236}">
                <a16:creationId xmlns:a16="http://schemas.microsoft.com/office/drawing/2014/main" xmlns="" id="{9836C677-FED7-40EF-971D-EF09F4455CC6}"/>
              </a:ext>
            </a:extLst>
          </p:cNvPr>
          <p:cNvSpPr/>
          <p:nvPr/>
        </p:nvSpPr>
        <p:spPr>
          <a:xfrm>
            <a:off x="52326" y="814382"/>
            <a:ext cx="5145180" cy="5229225"/>
          </a:xfrm>
          <a:prstGeom prst="hexagon">
            <a:avLst>
              <a:gd name="adj" fmla="val 16951"/>
              <a:gd name="vf" fmla="val 115470"/>
            </a:avLst>
          </a:prstGeom>
          <a:solidFill>
            <a:schemeClr val="accent5">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74702140-C4C1-4A43-B7E8-870463DC029D}"/>
              </a:ext>
            </a:extLst>
          </p:cNvPr>
          <p:cNvSpPr txBox="1"/>
          <p:nvPr/>
        </p:nvSpPr>
        <p:spPr>
          <a:xfrm>
            <a:off x="660400" y="1420625"/>
            <a:ext cx="3797300" cy="4016741"/>
          </a:xfrm>
          <a:prstGeom prst="rect">
            <a:avLst/>
          </a:prstGeom>
          <a:noFill/>
        </p:spPr>
        <p:txBody>
          <a:bodyPr wrap="square">
            <a:spAutoFit/>
          </a:bodyPr>
          <a:lstStyle/>
          <a:p>
            <a:pPr algn="just">
              <a:lnSpc>
                <a:spcPct val="115000"/>
              </a:lnSpc>
              <a:spcBef>
                <a:spcPts val="600"/>
              </a:spcBef>
              <a:spcAft>
                <a:spcPts val="600"/>
              </a:spcAft>
            </a:pPr>
            <a:r>
              <a:rPr lang="en-US" sz="2800" dirty="0" err="1">
                <a:effectLst/>
                <a:latin typeface="Times New Roman" panose="02020603050405020304" pitchFamily="18" charset="0"/>
                <a:ea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hợp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giữa</a:t>
            </a:r>
            <a:r>
              <a:rPr lang="en-US" sz="280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văn hoá dân gian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văn hoá cung đình; văn hoá dân gian được “chính thức hoá" và “sang trọng hoá" để trở thành văn hoá Thủ đô, văn hoá Thăng Long - Hà Nội.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70918666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xmlns="" id="{9B7AD9F6-8CE7-4299-8FC6-328F4DCD3F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sketchy line">
            <a:extLst>
              <a:ext uri="{FF2B5EF4-FFF2-40B4-BE49-F238E27FC236}">
                <a16:creationId xmlns:a16="http://schemas.microsoft.com/office/drawing/2014/main" xmlns="" id="{F49775AF-8896-43EE-92C6-83497D6DC5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C773E5C4-92E3-41D6-86D7-0A027855E875}"/>
              </a:ext>
            </a:extLst>
          </p:cNvPr>
          <p:cNvPicPr>
            <a:picLocks noChangeAspect="1"/>
          </p:cNvPicPr>
          <p:nvPr/>
        </p:nvPicPr>
        <p:blipFill rotWithShape="1">
          <a:blip r:embed="rId2"/>
          <a:srcRect l="18210" r="1358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Arrow: Right 4">
            <a:extLst>
              <a:ext uri="{FF2B5EF4-FFF2-40B4-BE49-F238E27FC236}">
                <a16:creationId xmlns:a16="http://schemas.microsoft.com/office/drawing/2014/main" xmlns="" id="{05E35DC8-CA60-4114-9A5A-ED218EEB790C}"/>
              </a:ext>
            </a:extLst>
          </p:cNvPr>
          <p:cNvSpPr/>
          <p:nvPr/>
        </p:nvSpPr>
        <p:spPr>
          <a:xfrm>
            <a:off x="660400" y="1685951"/>
            <a:ext cx="5239657" cy="2815771"/>
          </a:xfrm>
          <a:prstGeom prst="rightArrow">
            <a:avLst>
              <a:gd name="adj1" fmla="val 65610"/>
              <a:gd name="adj2" fmla="val 50000"/>
            </a:avLst>
          </a:prstGeom>
          <a:blipFill>
            <a:blip r:embed="rId3"/>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C70A05F4-80B2-4AB7-AA3F-2274F79CE8BB}"/>
              </a:ext>
            </a:extLst>
          </p:cNvPr>
          <p:cNvSpPr txBox="1"/>
          <p:nvPr/>
        </p:nvSpPr>
        <p:spPr>
          <a:xfrm>
            <a:off x="701126" y="2436125"/>
            <a:ext cx="4610576" cy="1315425"/>
          </a:xfrm>
          <a:prstGeom prst="rect">
            <a:avLst/>
          </a:prstGeom>
          <a:noFill/>
        </p:spPr>
        <p:txBody>
          <a:bodyPr wrap="square">
            <a:spAutoFit/>
          </a:bodyPr>
          <a:lstStyle/>
          <a:p>
            <a:pPr>
              <a:lnSpc>
                <a:spcPct val="115000"/>
              </a:lnSpc>
              <a:spcBef>
                <a:spcPts val="600"/>
              </a:spcBef>
              <a:spcAft>
                <a:spcPts val="600"/>
              </a:spcAft>
            </a:pPr>
            <a:r>
              <a:rPr lang="en-US" sz="3600" b="1" dirty="0">
                <a:effectLst/>
                <a:latin typeface="Times New Roman" panose="02020603050405020304" pitchFamily="18" charset="0"/>
                <a:ea typeface="Times New Roman" panose="02020603050405020304" pitchFamily="18" charset="0"/>
              </a:rPr>
              <a:t>2.2</a:t>
            </a:r>
            <a:r>
              <a:rPr lang="en-US" sz="3600"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Nếp</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sống</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thanh</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lịch</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của</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người</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Hà</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Nội</a:t>
            </a:r>
            <a:endParaRPr lang="en-US"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99069533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37" name="Rectangle 1030">
            <a:extLst>
              <a:ext uri="{FF2B5EF4-FFF2-40B4-BE49-F238E27FC236}">
                <a16:creationId xmlns:a16="http://schemas.microsoft.com/office/drawing/2014/main" xmlns="" id="{4958DF84-F5C6-794F-8945-485D6C1075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a:ea typeface="+mn-ea"/>
              <a:cs typeface="+mn-cs"/>
            </a:endParaRPr>
          </a:p>
        </p:txBody>
      </p:sp>
      <p:pic>
        <p:nvPicPr>
          <p:cNvPr id="1026" name="Picture 2" descr="Trái tim của Thăng Long - Nhịp sống Hà Nội">
            <a:extLst>
              <a:ext uri="{FF2B5EF4-FFF2-40B4-BE49-F238E27FC236}">
                <a16:creationId xmlns:a16="http://schemas.microsoft.com/office/drawing/2014/main" xmlns="" id="{59A720A8-0FDA-4F77-828C-4F27DBB881F4}"/>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r="2223" b="1"/>
          <a:stretch/>
        </p:blipFill>
        <p:spPr bwMode="auto">
          <a:xfrm>
            <a:off x="20" y="10"/>
            <a:ext cx="12191979" cy="6857989"/>
          </a:xfrm>
          <a:prstGeom prst="rect">
            <a:avLst/>
          </a:prstGeom>
          <a:noFill/>
          <a:extLst>
            <a:ext uri="{909E8E84-426E-40DD-AFC4-6F175D3DCCD1}">
              <a14:hiddenFill xmlns:a14="http://schemas.microsoft.com/office/drawing/2010/main" xmlns="">
                <a:solidFill>
                  <a:srgbClr val="FFFFFF"/>
                </a:solidFill>
              </a14:hiddenFill>
            </a:ext>
          </a:extLst>
        </p:spPr>
      </p:pic>
      <p:sp useBgFill="1">
        <p:nvSpPr>
          <p:cNvPr id="1038" name="Freeform: Shape 1032">
            <a:extLst>
              <a:ext uri="{FF2B5EF4-FFF2-40B4-BE49-F238E27FC236}">
                <a16:creationId xmlns:a16="http://schemas.microsoft.com/office/drawing/2014/main" xmlns="" id="{4AF0997A-7C0F-4AD2-BA90-5FE341A177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09595" y="805231"/>
            <a:ext cx="3876811" cy="5245563"/>
          </a:xfrm>
          <a:custGeom>
            <a:avLst/>
            <a:gdLst>
              <a:gd name="connsiteX0" fmla="*/ 1941583 w 3876811"/>
              <a:gd name="connsiteY0" fmla="*/ 0 h 5245563"/>
              <a:gd name="connsiteX1" fmla="*/ 2111641 w 3876811"/>
              <a:gd name="connsiteY1" fmla="*/ 149097 h 5245563"/>
              <a:gd name="connsiteX2" fmla="*/ 3370493 w 3876811"/>
              <a:gd name="connsiteY2" fmla="*/ 774451 h 5245563"/>
              <a:gd name="connsiteX3" fmla="*/ 3876811 w 3876811"/>
              <a:gd name="connsiteY3" fmla="*/ 1854684 h 5245563"/>
              <a:gd name="connsiteX4" fmla="*/ 3876811 w 3876811"/>
              <a:gd name="connsiteY4" fmla="*/ 2019920 h 5245563"/>
              <a:gd name="connsiteX5" fmla="*/ 3876811 w 3876811"/>
              <a:gd name="connsiteY5" fmla="*/ 2491569 h 5245563"/>
              <a:gd name="connsiteX6" fmla="*/ 3876811 w 3876811"/>
              <a:gd name="connsiteY6" fmla="*/ 2753995 h 5245563"/>
              <a:gd name="connsiteX7" fmla="*/ 3876811 w 3876811"/>
              <a:gd name="connsiteY7" fmla="*/ 3115353 h 5245563"/>
              <a:gd name="connsiteX8" fmla="*/ 3876811 w 3876811"/>
              <a:gd name="connsiteY8" fmla="*/ 3390879 h 5245563"/>
              <a:gd name="connsiteX9" fmla="*/ 3370493 w 3876811"/>
              <a:gd name="connsiteY9" fmla="*/ 4471114 h 5245563"/>
              <a:gd name="connsiteX10" fmla="*/ 2111639 w 3876811"/>
              <a:gd name="connsiteY10" fmla="*/ 5096465 h 5245563"/>
              <a:gd name="connsiteX11" fmla="*/ 1935228 w 3876811"/>
              <a:gd name="connsiteY11" fmla="*/ 5245563 h 5245563"/>
              <a:gd name="connsiteX12" fmla="*/ 1765171 w 3876811"/>
              <a:gd name="connsiteY12" fmla="*/ 5096465 h 5245563"/>
              <a:gd name="connsiteX13" fmla="*/ 506317 w 3876811"/>
              <a:gd name="connsiteY13" fmla="*/ 4471114 h 5245563"/>
              <a:gd name="connsiteX14" fmla="*/ 0 w 3876811"/>
              <a:gd name="connsiteY14" fmla="*/ 3390879 h 5245563"/>
              <a:gd name="connsiteX15" fmla="*/ 0 w 3876811"/>
              <a:gd name="connsiteY15" fmla="*/ 3115353 h 5245563"/>
              <a:gd name="connsiteX16" fmla="*/ 0 w 3876811"/>
              <a:gd name="connsiteY16" fmla="*/ 2753995 h 5245563"/>
              <a:gd name="connsiteX17" fmla="*/ 0 w 3876811"/>
              <a:gd name="connsiteY17" fmla="*/ 2491569 h 5245563"/>
              <a:gd name="connsiteX18" fmla="*/ 0 w 3876811"/>
              <a:gd name="connsiteY18" fmla="*/ 2019920 h 5245563"/>
              <a:gd name="connsiteX19" fmla="*/ 0 w 3876811"/>
              <a:gd name="connsiteY19" fmla="*/ 1854684 h 5245563"/>
              <a:gd name="connsiteX20" fmla="*/ 506318 w 3876811"/>
              <a:gd name="connsiteY20" fmla="*/ 774451 h 5245563"/>
              <a:gd name="connsiteX21" fmla="*/ 1765173 w 3876811"/>
              <a:gd name="connsiteY21" fmla="*/ 149097 h 524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a:ea typeface="+mn-ea"/>
              <a:cs typeface="+mn-cs"/>
            </a:endParaRPr>
          </a:p>
        </p:txBody>
      </p:sp>
      <p:sp>
        <p:nvSpPr>
          <p:cNvPr id="2" name="Title 1">
            <a:extLst>
              <a:ext uri="{FF2B5EF4-FFF2-40B4-BE49-F238E27FC236}">
                <a16:creationId xmlns:a16="http://schemas.microsoft.com/office/drawing/2014/main" xmlns="" id="{B2E3F42F-17FF-4576-A304-63BC52425899}"/>
              </a:ext>
            </a:extLst>
          </p:cNvPr>
          <p:cNvSpPr>
            <a:spLocks noGrp="1"/>
          </p:cNvSpPr>
          <p:nvPr>
            <p:ph type="ctrTitle"/>
          </p:nvPr>
        </p:nvSpPr>
        <p:spPr>
          <a:xfrm>
            <a:off x="1257108" y="2888217"/>
            <a:ext cx="3581784" cy="754107"/>
          </a:xfrm>
        </p:spPr>
        <p:txBody>
          <a:bodyPr anchor="b">
            <a:noAutofit/>
          </a:bodyPr>
          <a:lstStyle/>
          <a:p>
            <a:pPr algn="ctr"/>
            <a:r>
              <a:rPr lang="en-US" b="1" dirty="0"/>
              <a:t>KHỞI ĐỘNG</a:t>
            </a:r>
          </a:p>
        </p:txBody>
      </p:sp>
      <p:sp>
        <p:nvSpPr>
          <p:cNvPr id="1039" name="Freeform: Shape 1034">
            <a:extLst>
              <a:ext uri="{FF2B5EF4-FFF2-40B4-BE49-F238E27FC236}">
                <a16:creationId xmlns:a16="http://schemas.microsoft.com/office/drawing/2014/main" xmlns="" id="{72E67446-732B-4F72-8560-6FABB6CB25A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0828"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a:ea typeface="+mn-ea"/>
              <a:cs typeface="+mn-cs"/>
            </a:endParaRPr>
          </a:p>
        </p:txBody>
      </p:sp>
    </p:spTree>
    <p:extLst>
      <p:ext uri="{BB962C8B-B14F-4D97-AF65-F5344CB8AC3E}">
        <p14:creationId xmlns:p14="http://schemas.microsoft.com/office/powerpoint/2010/main" xmlns="" val="415678145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2">
            <a:extLst>
              <a:ext uri="{FF2B5EF4-FFF2-40B4-BE49-F238E27FC236}">
                <a16:creationId xmlns:a16="http://schemas.microsoft.com/office/drawing/2014/main" xmlns="" id="{E91DC736-0EF8-4F87-9146-EBF1D2EE4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C773E5C4-92E3-41D6-86D7-0A027855E875}"/>
              </a:ext>
            </a:extLst>
          </p:cNvPr>
          <p:cNvPicPr>
            <a:picLocks noChangeAspect="1"/>
          </p:cNvPicPr>
          <p:nvPr/>
        </p:nvPicPr>
        <p:blipFill rotWithShape="1">
          <a:blip r:embed="rId2"/>
          <a:srcRect r="14047" b="-1"/>
          <a:stretch/>
        </p:blipFill>
        <p:spPr>
          <a:xfrm>
            <a:off x="3523488" y="10"/>
            <a:ext cx="8668512" cy="6857990"/>
          </a:xfrm>
          <a:prstGeom prst="rect">
            <a:avLst/>
          </a:prstGeom>
        </p:spPr>
      </p:pic>
      <p:sp>
        <p:nvSpPr>
          <p:cNvPr id="20" name="Rectangle 14">
            <a:extLst>
              <a:ext uri="{FF2B5EF4-FFF2-40B4-BE49-F238E27FC236}">
                <a16:creationId xmlns:a16="http://schemas.microsoft.com/office/drawing/2014/main" xmlns="" id="{097CD68E-23E3-4007-8847-CD0944C4F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FF241228-40AC-4895-B464-7425E80C235B}"/>
              </a:ext>
            </a:extLst>
          </p:cNvPr>
          <p:cNvSpPr txBox="1"/>
          <p:nvPr/>
        </p:nvSpPr>
        <p:spPr>
          <a:xfrm>
            <a:off x="833073" y="1880149"/>
            <a:ext cx="4197922" cy="2312171"/>
          </a:xfrm>
          <a:prstGeom prst="rect">
            <a:avLst/>
          </a:prstGeom>
          <a:noFill/>
        </p:spPr>
        <p:txBody>
          <a:bodyPr wrap="square">
            <a:spAutoFit/>
          </a:bodyPr>
          <a:lstStyle/>
          <a:p>
            <a:pPr>
              <a:lnSpc>
                <a:spcPct val="115000"/>
              </a:lnSpc>
              <a:spcBef>
                <a:spcPts val="600"/>
              </a:spcBef>
              <a:spcAft>
                <a:spcPts val="600"/>
              </a:spcAft>
            </a:pPr>
            <a:r>
              <a:rPr lang="en-US" sz="3200" b="1" dirty="0">
                <a:solidFill>
                  <a:srgbClr val="7030A0"/>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Những</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biểu</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hiện</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và</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nguyên</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nhân</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tạo</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nên</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nếp</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sống</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thanh</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lịch</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của</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người</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Hà</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Nội</a:t>
            </a:r>
            <a:r>
              <a:rPr lang="en-US" sz="3200" dirty="0">
                <a:solidFill>
                  <a:srgbClr val="0D0D0D"/>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47915000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xmlns="" id="{E91DC736-0EF8-4F87-9146-EBF1D2EE4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xmlns="" id="{0719AEC1-A328-46EA-89F0-B8BACC7E0A6B}"/>
              </a:ext>
            </a:extLst>
          </p:cNvPr>
          <p:cNvPicPr>
            <a:picLocks noChangeAspect="1"/>
          </p:cNvPicPr>
          <p:nvPr/>
        </p:nvPicPr>
        <p:blipFill rotWithShape="1">
          <a:blip r:embed="rId2"/>
          <a:srcRect l="17299" r="3580" b="6224"/>
          <a:stretch/>
        </p:blipFill>
        <p:spPr>
          <a:xfrm>
            <a:off x="3523488" y="10"/>
            <a:ext cx="8668512" cy="6857990"/>
          </a:xfrm>
          <a:prstGeom prst="rect">
            <a:avLst/>
          </a:prstGeom>
        </p:spPr>
      </p:pic>
      <p:sp>
        <p:nvSpPr>
          <p:cNvPr id="16" name="Rectangle 15">
            <a:extLst>
              <a:ext uri="{FF2B5EF4-FFF2-40B4-BE49-F238E27FC236}">
                <a16:creationId xmlns:a16="http://schemas.microsoft.com/office/drawing/2014/main" xmlns="" id="{097CD68E-23E3-4007-8847-CD0944C4F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57AB0D75-F2DA-4FB2-85E6-E2F880726A35}"/>
              </a:ext>
            </a:extLst>
          </p:cNvPr>
          <p:cNvSpPr txBox="1"/>
          <p:nvPr/>
        </p:nvSpPr>
        <p:spPr>
          <a:xfrm>
            <a:off x="965891" y="1659285"/>
            <a:ext cx="4710477" cy="3539430"/>
          </a:xfrm>
          <a:prstGeom prst="rect">
            <a:avLst/>
          </a:prstGeom>
          <a:noFill/>
        </p:spPr>
        <p:txBody>
          <a:bodyPr wrap="square">
            <a:spAutoFit/>
          </a:bodyPr>
          <a:lstStyle/>
          <a:p>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Nội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nơi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tập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trung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Việt</a:t>
            </a:r>
            <a:r>
              <a:rPr lang="en-US" sz="3200" dirty="0">
                <a:solidFill>
                  <a:srgbClr val="000000"/>
                </a:solidFill>
                <a:effectLst/>
                <a:latin typeface="Times New Roman" panose="02020603050405020304" pitchFamily="18" charset="0"/>
                <a:ea typeface="Times New Roman" panose="02020603050405020304" pitchFamily="18" charset="0"/>
              </a:rPr>
              <a:t> Nam </a:t>
            </a:r>
            <a:r>
              <a:rPr lang="en-US" sz="3200" dirty="0" err="1">
                <a:solidFill>
                  <a:srgbClr val="000000"/>
                </a:solidFill>
                <a:effectLst/>
                <a:latin typeface="Times New Roman" panose="02020603050405020304" pitchFamily="18" charset="0"/>
                <a:ea typeface="Times New Roman" panose="02020603050405020304" pitchFamily="18" charset="0"/>
              </a:rPr>
              <a:t>lao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động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giỏi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làm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giỏi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làm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thầy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cũng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giỏi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nơi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hội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tụ</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tinh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hoa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bốn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phương</a:t>
            </a:r>
            <a:r>
              <a:rPr lang="en-US" sz="3200" dirty="0">
                <a:solidFill>
                  <a:srgbClr val="000000"/>
                </a:solidFill>
                <a:effectLst/>
                <a:latin typeface="Times New Roman" panose="02020603050405020304" pitchFamily="18" charset="0"/>
                <a:ea typeface="Times New Roman" panose="02020603050405020304" pitchFamily="18" charset="0"/>
              </a:rPr>
              <a:t> =&gt; </a:t>
            </a:r>
            <a:r>
              <a:rPr lang="en-US" sz="3200" dirty="0" err="1">
                <a:solidFill>
                  <a:srgbClr val="000000"/>
                </a:solidFill>
                <a:effectLst/>
                <a:latin typeface="Times New Roman" panose="02020603050405020304" pitchFamily="18" charset="0"/>
                <a:ea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Nội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thông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minh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tài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hoa</a:t>
            </a:r>
            <a:endParaRPr lang="en-US" sz="3200" dirty="0"/>
          </a:p>
        </p:txBody>
      </p:sp>
      <p:sp>
        <p:nvSpPr>
          <p:cNvPr id="5" name="Arrow: Right 4">
            <a:extLst>
              <a:ext uri="{FF2B5EF4-FFF2-40B4-BE49-F238E27FC236}">
                <a16:creationId xmlns:a16="http://schemas.microsoft.com/office/drawing/2014/main" xmlns="" id="{B0459D66-AAE7-4325-BBF4-EA459BC10654}"/>
              </a:ext>
            </a:extLst>
          </p:cNvPr>
          <p:cNvSpPr/>
          <p:nvPr/>
        </p:nvSpPr>
        <p:spPr>
          <a:xfrm>
            <a:off x="660400" y="1624775"/>
            <a:ext cx="390509" cy="668017"/>
          </a:xfrm>
          <a:prstGeom prst="rightArrow">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12113381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72F5EE95-C00D-4BBB-B1E2-C5D06B1BD477}"/>
              </a:ext>
            </a:extLst>
          </p:cNvPr>
          <p:cNvPicPr>
            <a:picLocks noChangeAspect="1"/>
          </p:cNvPicPr>
          <p:nvPr/>
        </p:nvPicPr>
        <p:blipFill rotWithShape="1">
          <a:blip r:embed="rId2"/>
          <a:srcRect l="26076" r="1" b="1"/>
          <a:stretch/>
        </p:blipFill>
        <p:spPr>
          <a:xfrm>
            <a:off x="20" y="584909"/>
            <a:ext cx="5718616" cy="5509675"/>
          </a:xfrm>
          <a:custGeom>
            <a:avLst/>
            <a:gdLst/>
            <a:ahLst/>
            <a:cxnLst/>
            <a:rect l="l" t="t" r="r" b="b"/>
            <a:pathLst>
              <a:path w="5718636" h="5509675">
                <a:moveTo>
                  <a:pt x="0" y="0"/>
                </a:moveTo>
                <a:lnTo>
                  <a:pt x="2672821" y="0"/>
                </a:lnTo>
                <a:lnTo>
                  <a:pt x="2673116" y="639"/>
                </a:lnTo>
                <a:lnTo>
                  <a:pt x="3175662" y="639"/>
                </a:lnTo>
                <a:lnTo>
                  <a:pt x="5718636" y="5509675"/>
                </a:lnTo>
                <a:lnTo>
                  <a:pt x="502842" y="5509675"/>
                </a:lnTo>
                <a:lnTo>
                  <a:pt x="502842" y="5509036"/>
                </a:lnTo>
                <a:lnTo>
                  <a:pt x="0" y="5509036"/>
                </a:lnTo>
                <a:close/>
              </a:path>
            </a:pathLst>
          </a:custGeom>
        </p:spPr>
      </p:pic>
      <p:sp>
        <p:nvSpPr>
          <p:cNvPr id="26" name="Freeform: Shape 25">
            <a:extLst>
              <a:ext uri="{FF2B5EF4-FFF2-40B4-BE49-F238E27FC236}">
                <a16:creationId xmlns:a16="http://schemas.microsoft.com/office/drawing/2014/main" xmlns="" id="{17CDB40A-75BB-4498-A20B-59C3984A3A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842619" y="585526"/>
            <a:ext cx="8349381" cy="5509038"/>
          </a:xfrm>
          <a:custGeom>
            <a:avLst/>
            <a:gdLst>
              <a:gd name="connsiteX0" fmla="*/ 0 w 8349381"/>
              <a:gd name="connsiteY0" fmla="*/ 0 h 5509038"/>
              <a:gd name="connsiteX1" fmla="*/ 8349381 w 8349381"/>
              <a:gd name="connsiteY1" fmla="*/ 0 h 5509038"/>
              <a:gd name="connsiteX2" fmla="*/ 5806407 w 8349381"/>
              <a:gd name="connsiteY2" fmla="*/ 5509038 h 5509038"/>
              <a:gd name="connsiteX3" fmla="*/ 0 w 8349381"/>
              <a:gd name="connsiteY3" fmla="*/ 5509038 h 5509038"/>
            </a:gdLst>
            <a:ahLst/>
            <a:cxnLst>
              <a:cxn ang="0">
                <a:pos x="connsiteX0" y="connsiteY0"/>
              </a:cxn>
              <a:cxn ang="0">
                <a:pos x="connsiteX1" y="connsiteY1"/>
              </a:cxn>
              <a:cxn ang="0">
                <a:pos x="connsiteX2" y="connsiteY2"/>
              </a:cxn>
              <a:cxn ang="0">
                <a:pos x="connsiteX3" y="connsiteY3"/>
              </a:cxn>
            </a:cxnLst>
            <a:rect l="l" t="t" r="r" b="b"/>
            <a:pathLst>
              <a:path w="8349381" h="5509038">
                <a:moveTo>
                  <a:pt x="0" y="0"/>
                </a:moveTo>
                <a:lnTo>
                  <a:pt x="8349381" y="0"/>
                </a:lnTo>
                <a:lnTo>
                  <a:pt x="5806407" y="5509038"/>
                </a:lnTo>
                <a:lnTo>
                  <a:pt x="0" y="5509038"/>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D4D7886E-9B31-45F2-9D3B-774BE326B975}"/>
              </a:ext>
            </a:extLst>
          </p:cNvPr>
          <p:cNvSpPr txBox="1"/>
          <p:nvPr/>
        </p:nvSpPr>
        <p:spPr>
          <a:xfrm>
            <a:off x="6226185" y="1330701"/>
            <a:ext cx="5458266" cy="4196598"/>
          </a:xfrm>
          <a:prstGeom prst="rect">
            <a:avLst/>
          </a:prstGeom>
          <a:noFill/>
        </p:spPr>
        <p:txBody>
          <a:bodyPr wrap="square">
            <a:spAutoFit/>
          </a:bodyPr>
          <a:lstStyle/>
          <a:p>
            <a:pPr algn="just">
              <a:lnSpc>
                <a:spcPct val="115000"/>
              </a:lnSpc>
              <a:spcBef>
                <a:spcPts val="600"/>
              </a:spcBef>
              <a:spcAft>
                <a:spcPts val="600"/>
              </a:spcAft>
            </a:pPr>
            <a:r>
              <a:rPr lang="en-US" sz="2600" dirty="0">
                <a:solidFill>
                  <a:schemeClr val="bg1"/>
                </a:solidFill>
                <a:effectLst/>
                <a:latin typeface="Times New Roman" panose="02020603050405020304" pitchFamily="18" charset="0"/>
                <a:ea typeface="Times New Roman" panose="02020603050405020304" pitchFamily="18" charset="0"/>
              </a:rPr>
              <a:t>Khi </a:t>
            </a:r>
            <a:r>
              <a:rPr lang="en-US" sz="2600" dirty="0" err="1">
                <a:solidFill>
                  <a:schemeClr val="bg1"/>
                </a:solidFill>
                <a:effectLst/>
                <a:latin typeface="Times New Roman" panose="02020603050405020304" pitchFamily="18" charset="0"/>
                <a:ea typeface="Times New Roman" panose="02020603050405020304" pitchFamily="18" charset="0"/>
              </a:rPr>
              <a:t>tập</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trung</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nhiều</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người</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lao</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động</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giỏi</a:t>
            </a:r>
            <a:r>
              <a:rPr lang="en-US" sz="2600" dirty="0">
                <a:solidFill>
                  <a:schemeClr val="bg1"/>
                </a:solidFill>
                <a:effectLst/>
                <a:latin typeface="Times New Roman" panose="02020603050405020304" pitchFamily="18" charset="0"/>
                <a:ea typeface="Times New Roman" panose="02020603050405020304" pitchFamily="18" charset="0"/>
              </a:rPr>
              <a:t> ở </a:t>
            </a:r>
            <a:r>
              <a:rPr lang="en-US" sz="2600" dirty="0" err="1">
                <a:solidFill>
                  <a:schemeClr val="bg1"/>
                </a:solidFill>
                <a:effectLst/>
                <a:latin typeface="Times New Roman" panose="02020603050405020304" pitchFamily="18" charset="0"/>
                <a:ea typeface="Times New Roman" panose="02020603050405020304" pitchFamily="18" charset="0"/>
              </a:rPr>
              <a:t>Hà</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Nội</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sẽ</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nảy</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sinh</a:t>
            </a:r>
            <a:r>
              <a:rPr lang="en-US" sz="2600" dirty="0">
                <a:solidFill>
                  <a:schemeClr val="bg1"/>
                </a:solidFill>
                <a:effectLst/>
                <a:latin typeface="Times New Roman" panose="02020603050405020304" pitchFamily="18" charset="0"/>
                <a:ea typeface="Times New Roman" panose="02020603050405020304" pitchFamily="18" charset="0"/>
              </a:rPr>
              <a:t> </a:t>
            </a:r>
            <a:r>
              <a:rPr lang="vi-VN" sz="2600" dirty="0">
                <a:solidFill>
                  <a:schemeClr val="bg1"/>
                </a:solidFill>
                <a:effectLst/>
                <a:latin typeface="Times New Roman" panose="02020603050405020304" pitchFamily="18" charset="0"/>
                <a:ea typeface="Times New Roman" panose="02020603050405020304" pitchFamily="18" charset="0"/>
              </a:rPr>
              <a:t>nhu cầu lựa chọn, đòi hỏi và có điều kiện thỏa mãn việc tiêu dùng “của ngon vật lạ” từ các nơi đổ về. Từ đó hình thành mạng lưới làng quê tập trung sản xuất đặc sản </a:t>
            </a:r>
            <a:r>
              <a:rPr lang="en-US" sz="2600" dirty="0" err="1">
                <a:solidFill>
                  <a:schemeClr val="bg1"/>
                </a:solidFill>
                <a:effectLst/>
                <a:latin typeface="Times New Roman" panose="02020603050405020304" pitchFamily="18" charset="0"/>
                <a:ea typeface="Times New Roman" panose="02020603050405020304" pitchFamily="18" charset="0"/>
              </a:rPr>
              <a:t>nông</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phẩm</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và</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sản</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phẩm</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thủ</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công</a:t>
            </a:r>
            <a:r>
              <a:rPr lang="en-US" sz="2600" dirty="0">
                <a:solidFill>
                  <a:schemeClr val="bg1"/>
                </a:solidFill>
                <a:effectLst/>
                <a:latin typeface="Times New Roman" panose="02020603050405020304" pitchFamily="18" charset="0"/>
                <a:ea typeface="Times New Roman" panose="02020603050405020304" pitchFamily="18" charset="0"/>
              </a:rPr>
              <a:t> </a:t>
            </a:r>
            <a:r>
              <a:rPr lang="vi-VN" sz="2600" dirty="0">
                <a:solidFill>
                  <a:schemeClr val="bg1"/>
                </a:solidFill>
                <a:effectLst/>
                <a:latin typeface="Times New Roman" panose="02020603050405020304" pitchFamily="18" charset="0"/>
                <a:ea typeface="Times New Roman" panose="02020603050405020304" pitchFamily="18" charset="0"/>
              </a:rPr>
              <a:t>chuyên biệt =&gt; </a:t>
            </a:r>
            <a:r>
              <a:rPr lang="en-US" sz="2600" dirty="0" err="1">
                <a:solidFill>
                  <a:schemeClr val="bg1"/>
                </a:solidFill>
                <a:effectLst/>
                <a:latin typeface="Times New Roman" panose="02020603050405020304" pitchFamily="18" charset="0"/>
                <a:ea typeface="Times New Roman" panose="02020603050405020304" pitchFamily="18" charset="0"/>
              </a:rPr>
              <a:t>Người</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Hà</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Nội</a:t>
            </a:r>
            <a:r>
              <a:rPr lang="en-US" sz="2600" dirty="0">
                <a:solidFill>
                  <a:schemeClr val="bg1"/>
                </a:solidFill>
                <a:effectLst/>
                <a:latin typeface="Times New Roman" panose="02020603050405020304" pitchFamily="18" charset="0"/>
                <a:ea typeface="Times New Roman" panose="02020603050405020304" pitchFamily="18" charset="0"/>
              </a:rPr>
              <a:t> </a:t>
            </a:r>
            <a:r>
              <a:rPr lang="vi-VN" sz="2600" dirty="0">
                <a:solidFill>
                  <a:schemeClr val="bg1"/>
                </a:solidFill>
                <a:effectLst/>
                <a:latin typeface="Times New Roman" panose="02020603050405020304" pitchFamily="18" charset="0"/>
                <a:ea typeface="Times New Roman" panose="02020603050405020304" pitchFamily="18" charset="0"/>
              </a:rPr>
              <a:t>biết </a:t>
            </a:r>
            <a:r>
              <a:rPr lang="en-US" sz="2600" dirty="0">
                <a:solidFill>
                  <a:schemeClr val="bg1"/>
                </a:solidFill>
                <a:effectLst/>
                <a:latin typeface="Times New Roman" panose="02020603050405020304" pitchFamily="18" charset="0"/>
                <a:ea typeface="Times New Roman" panose="02020603050405020304" pitchFamily="18" charset="0"/>
              </a:rPr>
              <a:t>t</a:t>
            </a:r>
            <a:r>
              <a:rPr lang="vi-VN" sz="2600" dirty="0">
                <a:solidFill>
                  <a:schemeClr val="bg1"/>
                </a:solidFill>
                <a:effectLst/>
                <a:latin typeface="Times New Roman" panose="02020603050405020304" pitchFamily="18" charset="0"/>
                <a:ea typeface="Times New Roman" panose="02020603050405020304" pitchFamily="18" charset="0"/>
              </a:rPr>
              <a:t>hưởng thức, tận hưởng, sành ăn, sành mặc.</a:t>
            </a:r>
            <a:endParaRPr lang="en-US" sz="2600" dirty="0">
              <a:solidFill>
                <a:schemeClr val="bg1"/>
              </a:solidFill>
              <a:effectLst/>
              <a:latin typeface="Times New Roman" panose="02020603050405020304" pitchFamily="18" charset="0"/>
              <a:ea typeface="Times New Roman" panose="02020603050405020304" pitchFamily="18" charset="0"/>
            </a:endParaRPr>
          </a:p>
        </p:txBody>
      </p:sp>
      <p:grpSp>
        <p:nvGrpSpPr>
          <p:cNvPr id="6" name="Group 5">
            <a:extLst>
              <a:ext uri="{FF2B5EF4-FFF2-40B4-BE49-F238E27FC236}">
                <a16:creationId xmlns:a16="http://schemas.microsoft.com/office/drawing/2014/main" xmlns="" id="{782EFD1B-8CC5-46FE-A95F-D80B632DBCFB}"/>
              </a:ext>
            </a:extLst>
          </p:cNvPr>
          <p:cNvGrpSpPr/>
          <p:nvPr/>
        </p:nvGrpSpPr>
        <p:grpSpPr>
          <a:xfrm>
            <a:off x="5299097" y="1330701"/>
            <a:ext cx="796903" cy="484632"/>
            <a:chOff x="5299097" y="1330701"/>
            <a:chExt cx="796903" cy="484632"/>
          </a:xfrm>
        </p:grpSpPr>
        <p:sp>
          <p:nvSpPr>
            <p:cNvPr id="5" name="Arrow: Chevron 4">
              <a:extLst>
                <a:ext uri="{FF2B5EF4-FFF2-40B4-BE49-F238E27FC236}">
                  <a16:creationId xmlns:a16="http://schemas.microsoft.com/office/drawing/2014/main" xmlns="" id="{FE22F0BB-6A03-41CC-9BEB-3A33BE127450}"/>
                </a:ext>
              </a:extLst>
            </p:cNvPr>
            <p:cNvSpPr/>
            <p:nvPr/>
          </p:nvSpPr>
          <p:spPr>
            <a:xfrm>
              <a:off x="5611368" y="1330701"/>
              <a:ext cx="484632" cy="484632"/>
            </a:xfrm>
            <a:prstGeom prst="chevr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Chevron 8">
              <a:extLst>
                <a:ext uri="{FF2B5EF4-FFF2-40B4-BE49-F238E27FC236}">
                  <a16:creationId xmlns:a16="http://schemas.microsoft.com/office/drawing/2014/main" xmlns="" id="{266C8443-5791-4301-AE22-5616A45D96AB}"/>
                </a:ext>
              </a:extLst>
            </p:cNvPr>
            <p:cNvSpPr/>
            <p:nvPr/>
          </p:nvSpPr>
          <p:spPr>
            <a:xfrm>
              <a:off x="5299097" y="1330701"/>
              <a:ext cx="484632" cy="484632"/>
            </a:xfrm>
            <a:prstGeom prst="chevr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xmlns="" val="73273990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xmlns="" id="{526E0BFB-CDF1-4990-8C11-AC849311E0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xmlns="" id="{55A956A0-47E6-4E7A-817F-C790AE63052F}"/>
              </a:ext>
            </a:extLst>
          </p:cNvPr>
          <p:cNvPicPr>
            <a:picLocks noChangeAspect="1"/>
          </p:cNvPicPr>
          <p:nvPr/>
        </p:nvPicPr>
        <p:blipFill rotWithShape="1">
          <a:blip r:embed="rId2"/>
          <a:srcRect l="10083" t="9091" r="2" b="2"/>
          <a:stretch/>
        </p:blipFill>
        <p:spPr>
          <a:xfrm>
            <a:off x="-2" y="10"/>
            <a:ext cx="8668512" cy="6857990"/>
          </a:xfrm>
          <a:prstGeom prst="rect">
            <a:avLst/>
          </a:prstGeom>
        </p:spPr>
      </p:pic>
      <p:sp>
        <p:nvSpPr>
          <p:cNvPr id="34" name="Rectangle 33">
            <a:extLst>
              <a:ext uri="{FF2B5EF4-FFF2-40B4-BE49-F238E27FC236}">
                <a16:creationId xmlns:a16="http://schemas.microsoft.com/office/drawing/2014/main" xmlns="" id="{6069A1F8-9BEB-4786-9694-FC48B2D75D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788244" y="0"/>
            <a:ext cx="9403756"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9F6BB75F-173D-4BE1-AF59-78CB67E22967}"/>
              </a:ext>
            </a:extLst>
          </p:cNvPr>
          <p:cNvSpPr txBox="1"/>
          <p:nvPr/>
        </p:nvSpPr>
        <p:spPr>
          <a:xfrm>
            <a:off x="6779980" y="1558924"/>
            <a:ext cx="4774605" cy="4011098"/>
          </a:xfrm>
          <a:prstGeom prst="rect">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Times New Roman" panose="02020603050405020304" pitchFamily="18" charset="0"/>
              </a:rPr>
              <a:t>Người Hà Nội có điều kiện thuận lợi để giao lưu và tiếp thu văn hóa cộng thêm truyền thống hiếu học =&gt; </a:t>
            </a:r>
            <a:r>
              <a:rPr lang="en-US" sz="3200" dirty="0" err="1">
                <a:solidFill>
                  <a:srgbClr val="000000"/>
                </a:solidFill>
                <a:latin typeface="Times New Roman" panose="02020603050405020304" pitchFamily="18" charset="0"/>
                <a:ea typeface="Times New Roman" panose="02020603050405020304" pitchFamily="18" charset="0"/>
              </a:rPr>
              <a:t>trở</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nên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hiểu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biết</a:t>
            </a:r>
            <a:r>
              <a:rPr lang="en-US" sz="3200" dirty="0">
                <a:solidFill>
                  <a:srgbClr val="000000"/>
                </a:solidFill>
                <a:latin typeface="Times New Roman" panose="02020603050405020304" pitchFamily="18" charset="0"/>
                <a:ea typeface="Times New Roman" panose="02020603050405020304" pitchFamily="18" charset="0"/>
              </a:rPr>
              <a:t>, </a:t>
            </a:r>
            <a:r>
              <a:rPr lang="vi-VN" sz="3200" dirty="0">
                <a:solidFill>
                  <a:srgbClr val="000000"/>
                </a:solidFill>
                <a:latin typeface="Times New Roman" panose="02020603050405020304" pitchFamily="18" charset="0"/>
                <a:ea typeface="Times New Roman" panose="02020603050405020304" pitchFamily="18" charset="0"/>
              </a:rPr>
              <a:t>nhanh nhạy, đặc biệt mẫn cảm về chính trị - tình cảm.</a:t>
            </a:r>
            <a:endParaRPr lang="en-US" sz="32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2219453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xmlns="" id="{362D44EE-C852-4460-B8B5-C4F2BC2051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xmlns="" id="{658970D8-8D1D-4B5C-894B-E871CC8654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xmlns="" id="{F227E5B6-9132-43CA-B503-37A18562AD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xmlns="" id="{03C2051E-A88D-48E5-BACF-AAED178927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xmlns="" id="{7821A508-2985-4905-874A-527429BAAB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xmlns="" id="{D2929CB1-0E3C-4B2D-ADC5-0154FB33BA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xmlns="" id="{B59DA111-9D91-4065-A2DF-16AF632DEFF3}"/>
              </a:ext>
            </a:extLst>
          </p:cNvPr>
          <p:cNvPicPr>
            <a:picLocks noChangeAspect="1"/>
          </p:cNvPicPr>
          <p:nvPr/>
        </p:nvPicPr>
        <p:blipFill rotWithShape="1">
          <a:blip r:embed="rId2"/>
          <a:srcRect l="833" r="-2" b="-2"/>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46" name="Freeform: Shape 45">
            <a:extLst>
              <a:ext uri="{FF2B5EF4-FFF2-40B4-BE49-F238E27FC236}">
                <a16:creationId xmlns:a16="http://schemas.microsoft.com/office/drawing/2014/main" xmlns="" id="{5F2F0C84-BE8C-4DC2-A6D3-30349A801D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xmlns="" id="{013A63A8-9E79-4BD7-8DD1-13BB7094A12E}"/>
              </a:ext>
            </a:extLst>
          </p:cNvPr>
          <p:cNvSpPr txBox="1"/>
          <p:nvPr/>
        </p:nvSpPr>
        <p:spPr>
          <a:xfrm>
            <a:off x="6624229" y="1746519"/>
            <a:ext cx="4854178" cy="2882649"/>
          </a:xfrm>
          <a:prstGeom prst="rect">
            <a:avLst/>
          </a:prstGeom>
          <a:noFill/>
        </p:spPr>
        <p:txBody>
          <a:bodyPr wrap="square">
            <a:spAutoFit/>
          </a:bodyPr>
          <a:lstStyle/>
          <a:p>
            <a:pPr algn="just">
              <a:lnSpc>
                <a:spcPct val="115000"/>
              </a:lnSpc>
              <a:spcBef>
                <a:spcPts val="600"/>
              </a:spcBef>
              <a:spcAft>
                <a:spcPts val="600"/>
              </a:spcAft>
            </a:pPr>
            <a:r>
              <a:rPr lang="en-US" sz="5400" dirty="0" err="1">
                <a:solidFill>
                  <a:srgbClr val="000000"/>
                </a:solidFill>
                <a:effectLst/>
                <a:latin typeface="Times New Roman" panose="02020603050405020304" pitchFamily="18" charset="0"/>
                <a:ea typeface="Times New Roman" panose="02020603050405020304" pitchFamily="18" charset="0"/>
              </a:rPr>
              <a:t>Người</a:t>
            </a:r>
            <a:r>
              <a:rPr lang="en-US" sz="5400" dirty="0">
                <a:solidFill>
                  <a:srgbClr val="000000"/>
                </a:solidFill>
                <a:effectLst/>
                <a:latin typeface="Times New Roman" panose="02020603050405020304" pitchFamily="18" charset="0"/>
                <a:ea typeface="Times New Roman" panose="02020603050405020304" pitchFamily="18" charset="0"/>
              </a:rPr>
              <a:t> </a:t>
            </a:r>
            <a:r>
              <a:rPr lang="en-US" sz="5400" dirty="0" err="1">
                <a:solidFill>
                  <a:srgbClr val="000000"/>
                </a:solidFill>
                <a:effectLst/>
                <a:latin typeface="Times New Roman" panose="02020603050405020304" pitchFamily="18" charset="0"/>
                <a:ea typeface="Times New Roman" panose="02020603050405020304" pitchFamily="18" charset="0"/>
              </a:rPr>
              <a:t>Hà</a:t>
            </a:r>
            <a:r>
              <a:rPr lang="en-US" sz="5400" dirty="0">
                <a:solidFill>
                  <a:srgbClr val="000000"/>
                </a:solidFill>
                <a:effectLst/>
                <a:latin typeface="Times New Roman" panose="02020603050405020304" pitchFamily="18" charset="0"/>
                <a:ea typeface="Times New Roman" panose="02020603050405020304" pitchFamily="18" charset="0"/>
              </a:rPr>
              <a:t> </a:t>
            </a:r>
            <a:r>
              <a:rPr lang="en-US" sz="5400" dirty="0" err="1">
                <a:solidFill>
                  <a:srgbClr val="000000"/>
                </a:solidFill>
                <a:effectLst/>
                <a:latin typeface="Times New Roman" panose="02020603050405020304" pitchFamily="18" charset="0"/>
                <a:ea typeface="Times New Roman" panose="02020603050405020304" pitchFamily="18" charset="0"/>
              </a:rPr>
              <a:t>Nội</a:t>
            </a:r>
            <a:r>
              <a:rPr lang="en-US" sz="5400" dirty="0">
                <a:solidFill>
                  <a:srgbClr val="000000"/>
                </a:solidFill>
                <a:effectLst/>
                <a:latin typeface="Times New Roman" panose="02020603050405020304" pitchFamily="18" charset="0"/>
                <a:ea typeface="Times New Roman" panose="02020603050405020304" pitchFamily="18" charset="0"/>
              </a:rPr>
              <a:t> </a:t>
            </a:r>
            <a:r>
              <a:rPr lang="en-US" sz="5400" dirty="0" err="1">
                <a:solidFill>
                  <a:srgbClr val="000000"/>
                </a:solidFill>
                <a:effectLst/>
                <a:latin typeface="Times New Roman" panose="02020603050405020304" pitchFamily="18" charset="0"/>
                <a:ea typeface="Times New Roman" panose="02020603050405020304" pitchFamily="18" charset="0"/>
              </a:rPr>
              <a:t>vừa</a:t>
            </a:r>
            <a:r>
              <a:rPr lang="en-US" sz="5400" dirty="0">
                <a:solidFill>
                  <a:srgbClr val="000000"/>
                </a:solidFill>
                <a:effectLst/>
                <a:latin typeface="Times New Roman" panose="02020603050405020304" pitchFamily="18" charset="0"/>
                <a:ea typeface="Times New Roman" panose="02020603050405020304" pitchFamily="18" charset="0"/>
              </a:rPr>
              <a:t> </a:t>
            </a:r>
            <a:r>
              <a:rPr lang="en-US" sz="5400" dirty="0" err="1">
                <a:solidFill>
                  <a:srgbClr val="000000"/>
                </a:solidFill>
                <a:effectLst/>
                <a:latin typeface="Times New Roman" panose="02020603050405020304" pitchFamily="18" charset="0"/>
                <a:ea typeface="Times New Roman" panose="02020603050405020304" pitchFamily="18" charset="0"/>
              </a:rPr>
              <a:t>thượng</a:t>
            </a:r>
            <a:r>
              <a:rPr lang="en-US" sz="5400" dirty="0">
                <a:solidFill>
                  <a:srgbClr val="000000"/>
                </a:solidFill>
                <a:effectLst/>
                <a:latin typeface="Times New Roman" panose="02020603050405020304" pitchFamily="18" charset="0"/>
                <a:ea typeface="Times New Roman" panose="02020603050405020304" pitchFamily="18" charset="0"/>
              </a:rPr>
              <a:t> </a:t>
            </a:r>
            <a:r>
              <a:rPr lang="en-US" sz="5400" dirty="0" err="1">
                <a:solidFill>
                  <a:srgbClr val="000000"/>
                </a:solidFill>
                <a:effectLst/>
                <a:latin typeface="Times New Roman" panose="02020603050405020304" pitchFamily="18" charset="0"/>
                <a:ea typeface="Times New Roman" panose="02020603050405020304" pitchFamily="18" charset="0"/>
              </a:rPr>
              <a:t>võ</a:t>
            </a:r>
            <a:r>
              <a:rPr lang="en-US" sz="5400" dirty="0">
                <a:solidFill>
                  <a:srgbClr val="000000"/>
                </a:solidFill>
                <a:effectLst/>
                <a:latin typeface="Times New Roman" panose="02020603050405020304" pitchFamily="18" charset="0"/>
                <a:ea typeface="Times New Roman" panose="02020603050405020304" pitchFamily="18" charset="0"/>
              </a:rPr>
              <a:t>, </a:t>
            </a:r>
            <a:r>
              <a:rPr lang="en-US" sz="5400" dirty="0" err="1">
                <a:solidFill>
                  <a:srgbClr val="000000"/>
                </a:solidFill>
                <a:effectLst/>
                <a:latin typeface="Times New Roman" panose="02020603050405020304" pitchFamily="18" charset="0"/>
                <a:ea typeface="Times New Roman" panose="02020603050405020304" pitchFamily="18" charset="0"/>
              </a:rPr>
              <a:t>vừa</a:t>
            </a:r>
            <a:r>
              <a:rPr lang="en-US" sz="5400" dirty="0">
                <a:solidFill>
                  <a:srgbClr val="000000"/>
                </a:solidFill>
                <a:effectLst/>
                <a:latin typeface="Times New Roman" panose="02020603050405020304" pitchFamily="18" charset="0"/>
                <a:ea typeface="Times New Roman" panose="02020603050405020304" pitchFamily="18" charset="0"/>
              </a:rPr>
              <a:t> </a:t>
            </a:r>
            <a:r>
              <a:rPr lang="en-US" sz="5400" dirty="0" err="1">
                <a:solidFill>
                  <a:srgbClr val="000000"/>
                </a:solidFill>
                <a:effectLst/>
                <a:latin typeface="Times New Roman" panose="02020603050405020304" pitchFamily="18" charset="0"/>
                <a:ea typeface="Times New Roman" panose="02020603050405020304" pitchFamily="18" charset="0"/>
              </a:rPr>
              <a:t>văn</a:t>
            </a:r>
            <a:r>
              <a:rPr lang="en-US" sz="5400" dirty="0">
                <a:solidFill>
                  <a:srgbClr val="000000"/>
                </a:solidFill>
                <a:effectLst/>
                <a:latin typeface="Times New Roman" panose="02020603050405020304" pitchFamily="18" charset="0"/>
                <a:ea typeface="Times New Roman" panose="02020603050405020304" pitchFamily="18" charset="0"/>
              </a:rPr>
              <a:t> </a:t>
            </a:r>
            <a:r>
              <a:rPr lang="en-US" sz="5400" dirty="0" err="1">
                <a:solidFill>
                  <a:srgbClr val="000000"/>
                </a:solidFill>
                <a:effectLst/>
                <a:latin typeface="Times New Roman" panose="02020603050405020304" pitchFamily="18" charset="0"/>
                <a:ea typeface="Times New Roman" panose="02020603050405020304" pitchFamily="18" charset="0"/>
              </a:rPr>
              <a:t>hiến</a:t>
            </a:r>
            <a:r>
              <a:rPr lang="en-US" sz="5400" dirty="0">
                <a:solidFill>
                  <a:srgbClr val="000000"/>
                </a:solidFill>
                <a:effectLst/>
                <a:latin typeface="Times New Roman" panose="02020603050405020304" pitchFamily="18" charset="0"/>
                <a:ea typeface="Times New Roman" panose="02020603050405020304" pitchFamily="18" charset="0"/>
              </a:rPr>
              <a:t>.</a:t>
            </a:r>
            <a:endParaRPr lang="en-US" sz="5400" dirty="0">
              <a:effectLst/>
              <a:latin typeface="Times New Roman" panose="02020603050405020304" pitchFamily="18" charset="0"/>
              <a:ea typeface="Times New Roman" panose="02020603050405020304" pitchFamily="18" charset="0"/>
            </a:endParaRPr>
          </a:p>
        </p:txBody>
      </p:sp>
      <p:grpSp>
        <p:nvGrpSpPr>
          <p:cNvPr id="6" name="Group 5">
            <a:extLst>
              <a:ext uri="{FF2B5EF4-FFF2-40B4-BE49-F238E27FC236}">
                <a16:creationId xmlns:a16="http://schemas.microsoft.com/office/drawing/2014/main" xmlns="" id="{49A9C72F-41E7-4DDC-A20D-4598B60BE206}"/>
              </a:ext>
            </a:extLst>
          </p:cNvPr>
          <p:cNvGrpSpPr/>
          <p:nvPr/>
        </p:nvGrpSpPr>
        <p:grpSpPr>
          <a:xfrm>
            <a:off x="5797556" y="2039868"/>
            <a:ext cx="826673" cy="485204"/>
            <a:chOff x="5797556" y="2039868"/>
            <a:chExt cx="826673" cy="485204"/>
          </a:xfrm>
        </p:grpSpPr>
        <p:sp>
          <p:nvSpPr>
            <p:cNvPr id="5" name="Arrow: Chevron 4">
              <a:extLst>
                <a:ext uri="{FF2B5EF4-FFF2-40B4-BE49-F238E27FC236}">
                  <a16:creationId xmlns:a16="http://schemas.microsoft.com/office/drawing/2014/main" xmlns="" id="{46663194-3FF9-4FE5-8ECC-1012393DFF44}"/>
                </a:ext>
              </a:extLst>
            </p:cNvPr>
            <p:cNvSpPr/>
            <p:nvPr/>
          </p:nvSpPr>
          <p:spPr>
            <a:xfrm>
              <a:off x="6139597" y="2039868"/>
              <a:ext cx="484632"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Arrow: Chevron 14">
              <a:extLst>
                <a:ext uri="{FF2B5EF4-FFF2-40B4-BE49-F238E27FC236}">
                  <a16:creationId xmlns:a16="http://schemas.microsoft.com/office/drawing/2014/main" xmlns="" id="{17EA5579-1E69-4185-A1DA-F3AA7CA13778}"/>
                </a:ext>
              </a:extLst>
            </p:cNvPr>
            <p:cNvSpPr/>
            <p:nvPr/>
          </p:nvSpPr>
          <p:spPr>
            <a:xfrm>
              <a:off x="5797556" y="2040440"/>
              <a:ext cx="484632"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xmlns="" val="372964916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39">
            <a:extLst>
              <a:ext uri="{FF2B5EF4-FFF2-40B4-BE49-F238E27FC236}">
                <a16:creationId xmlns:a16="http://schemas.microsoft.com/office/drawing/2014/main" xmlns="" id="{928F64C6-FE22-4FC1-A763-DFCC514811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1" name="Picture 30">
            <a:extLst>
              <a:ext uri="{FF2B5EF4-FFF2-40B4-BE49-F238E27FC236}">
                <a16:creationId xmlns:a16="http://schemas.microsoft.com/office/drawing/2014/main" xmlns="" id="{0A87838C-10C3-4F1F-A423-E6D29DED8FBA}"/>
              </a:ext>
            </a:extLst>
          </p:cNvPr>
          <p:cNvPicPr>
            <a:picLocks noChangeAspect="1"/>
          </p:cNvPicPr>
          <p:nvPr/>
        </p:nvPicPr>
        <p:blipFill rotWithShape="1">
          <a:blip r:embed="rId2"/>
          <a:srcRect t="13975" r="-2" b="-2"/>
          <a:stretch/>
        </p:blipFill>
        <p:spPr>
          <a:xfrm>
            <a:off x="317635" y="321733"/>
            <a:ext cx="4151681" cy="3026834"/>
          </a:xfrm>
          <a:prstGeom prst="rect">
            <a:avLst/>
          </a:prstGeom>
        </p:spPr>
      </p:pic>
      <p:pic>
        <p:nvPicPr>
          <p:cNvPr id="35" name="Picture 34">
            <a:extLst>
              <a:ext uri="{FF2B5EF4-FFF2-40B4-BE49-F238E27FC236}">
                <a16:creationId xmlns:a16="http://schemas.microsoft.com/office/drawing/2014/main" xmlns="" id="{FBCE3E1C-F583-485C-A406-E32E86D4D06D}"/>
              </a:ext>
            </a:extLst>
          </p:cNvPr>
          <p:cNvPicPr>
            <a:picLocks noChangeAspect="1"/>
          </p:cNvPicPr>
          <p:nvPr/>
        </p:nvPicPr>
        <p:blipFill rotWithShape="1">
          <a:blip r:embed="rId3" cstate="print"/>
          <a:srcRect t="114" r="1" b="8206"/>
          <a:stretch/>
        </p:blipFill>
        <p:spPr>
          <a:xfrm>
            <a:off x="4638955" y="321733"/>
            <a:ext cx="3539976" cy="2985818"/>
          </a:xfrm>
          <a:prstGeom prst="rect">
            <a:avLst/>
          </a:prstGeom>
        </p:spPr>
      </p:pic>
      <p:pic>
        <p:nvPicPr>
          <p:cNvPr id="33" name="Picture 32">
            <a:extLst>
              <a:ext uri="{FF2B5EF4-FFF2-40B4-BE49-F238E27FC236}">
                <a16:creationId xmlns:a16="http://schemas.microsoft.com/office/drawing/2014/main" xmlns="" id="{AD07DD6D-9FF0-4635-9FD4-85AFE06CFA9E}"/>
              </a:ext>
            </a:extLst>
          </p:cNvPr>
          <p:cNvPicPr>
            <a:picLocks noChangeAspect="1"/>
          </p:cNvPicPr>
          <p:nvPr/>
        </p:nvPicPr>
        <p:blipFill rotWithShape="1">
          <a:blip r:embed="rId4"/>
          <a:srcRect l="27130" r="1" b="1"/>
          <a:stretch/>
        </p:blipFill>
        <p:spPr>
          <a:xfrm>
            <a:off x="8348570" y="321734"/>
            <a:ext cx="3535590" cy="2985818"/>
          </a:xfrm>
          <a:prstGeom prst="rect">
            <a:avLst/>
          </a:prstGeom>
        </p:spPr>
      </p:pic>
      <p:cxnSp>
        <p:nvCxnSpPr>
          <p:cNvPr id="51" name="Straight Connector 41">
            <a:extLst>
              <a:ext uri="{FF2B5EF4-FFF2-40B4-BE49-F238E27FC236}">
                <a16:creationId xmlns:a16="http://schemas.microsoft.com/office/drawing/2014/main" xmlns="" id="{5C34627B-48E6-4F4D-B843-97717A86B49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xmlns="" id="{E0BB294A-B2F9-499F-9F7A-6A183C55ACA9}"/>
              </a:ext>
            </a:extLst>
          </p:cNvPr>
          <p:cNvPicPr>
            <a:picLocks noChangeAspect="1"/>
          </p:cNvPicPr>
          <p:nvPr/>
        </p:nvPicPr>
        <p:blipFill rotWithShape="1">
          <a:blip r:embed="rId5"/>
          <a:srcRect l="5579" r="953" b="-1"/>
          <a:stretch/>
        </p:blipFill>
        <p:spPr>
          <a:xfrm>
            <a:off x="317635" y="3509433"/>
            <a:ext cx="4160452" cy="3026833"/>
          </a:xfrm>
          <a:prstGeom prst="rect">
            <a:avLst/>
          </a:prstGeom>
        </p:spPr>
      </p:pic>
      <p:sp>
        <p:nvSpPr>
          <p:cNvPr id="11" name="TextBox 10">
            <a:extLst>
              <a:ext uri="{FF2B5EF4-FFF2-40B4-BE49-F238E27FC236}">
                <a16:creationId xmlns:a16="http://schemas.microsoft.com/office/drawing/2014/main" xmlns="" id="{8ED1A40D-176D-48D2-B8F1-59DA700320D5}"/>
              </a:ext>
            </a:extLst>
          </p:cNvPr>
          <p:cNvSpPr txBox="1"/>
          <p:nvPr/>
        </p:nvSpPr>
        <p:spPr>
          <a:xfrm>
            <a:off x="4708357" y="3504859"/>
            <a:ext cx="7092215" cy="3031407"/>
          </a:xfrm>
          <a:prstGeom prst="rect">
            <a:avLst/>
          </a:prstGeom>
          <a:solidFill>
            <a:schemeClr val="accent4">
              <a:lumMod val="50000"/>
            </a:schemeClr>
          </a:solidFill>
        </p:spPr>
        <p:txBody>
          <a:bodyPr wrap="square">
            <a:spAutoFit/>
          </a:bodyPr>
          <a:lstStyle/>
          <a:p>
            <a:pPr algn="just">
              <a:lnSpc>
                <a:spcPct val="115000"/>
              </a:lnSpc>
              <a:spcBef>
                <a:spcPts val="600"/>
              </a:spcBef>
              <a:spcAft>
                <a:spcPts val="600"/>
              </a:spcAft>
            </a:pPr>
            <a:r>
              <a:rPr lang="vi-VN" sz="2400" dirty="0">
                <a:solidFill>
                  <a:schemeClr val="bg1"/>
                </a:solidFill>
                <a:effectLst/>
                <a:latin typeface="Times New Roman" panose="02020603050405020304" pitchFamily="18" charset="0"/>
                <a:ea typeface="Times New Roman" panose="02020603050405020304" pitchFamily="18" charset="0"/>
              </a:rPr>
              <a:t>Qua thời gian</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cùng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lịch</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sử</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ngàn</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năm</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văn</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vật</a:t>
            </a:r>
            <a:r>
              <a:rPr lang="vi-VN" sz="2400" dirty="0">
                <a:solidFill>
                  <a:schemeClr val="bg1"/>
                </a:solidFill>
                <a:effectLst/>
                <a:latin typeface="Times New Roman" panose="02020603050405020304" pitchFamily="18" charset="0"/>
                <a:ea typeface="Times New Roman" panose="02020603050405020304" pitchFamily="18" charset="0"/>
              </a:rPr>
              <a:t> đã mài giũa</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hun</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đúc</a:t>
            </a:r>
            <a:r>
              <a:rPr lang="vi-VN" sz="2400" dirty="0">
                <a:solidFill>
                  <a:schemeClr val="bg1"/>
                </a:solidFill>
                <a:effectLst/>
                <a:latin typeface="Times New Roman" panose="02020603050405020304" pitchFamily="18" charset="0"/>
                <a:ea typeface="Times New Roman" panose="02020603050405020304" pitchFamily="18" charset="0"/>
              </a:rPr>
              <a:t> ra những người con Hà Nội thanh lịch, tinh tế, tài hoa, phong lưu về vật chất, phong phú về tinh thần, sang trọng mà không xa hoa, cởi mở mà không lố bịch,... từ lời ăn tiếng nói đến phong cách làm ăn, suy nghĩ.</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Đó</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là</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một</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hằng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số</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tuyệt</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vời</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của</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văn</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hoá</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Việt</a:t>
            </a:r>
            <a:r>
              <a:rPr lang="en-US" sz="2400" dirty="0">
                <a:solidFill>
                  <a:schemeClr val="bg1"/>
                </a:solidFill>
                <a:effectLst/>
                <a:latin typeface="Times New Roman" panose="02020603050405020304" pitchFamily="18" charset="0"/>
                <a:ea typeface="Times New Roman" panose="02020603050405020304" pitchFamily="18" charset="0"/>
              </a:rPr>
              <a:t> Nam.</a:t>
            </a:r>
          </a:p>
        </p:txBody>
      </p:sp>
      <p:sp>
        <p:nvSpPr>
          <p:cNvPr id="5" name="Arrow: Right 4">
            <a:extLst>
              <a:ext uri="{FF2B5EF4-FFF2-40B4-BE49-F238E27FC236}">
                <a16:creationId xmlns:a16="http://schemas.microsoft.com/office/drawing/2014/main" xmlns="" id="{51779B19-4C07-4A98-9BC5-4305D02BED6F}"/>
              </a:ext>
            </a:extLst>
          </p:cNvPr>
          <p:cNvSpPr/>
          <p:nvPr/>
        </p:nvSpPr>
        <p:spPr>
          <a:xfrm>
            <a:off x="4258262" y="3383410"/>
            <a:ext cx="422107" cy="671513"/>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66441638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0DF6BEEA-1CC7-4972-82F9-6AA3CF79F154}"/>
              </a:ext>
            </a:extLst>
          </p:cNvPr>
          <p:cNvSpPr txBox="1"/>
          <p:nvPr/>
        </p:nvSpPr>
        <p:spPr>
          <a:xfrm>
            <a:off x="666750" y="276662"/>
            <a:ext cx="10858500" cy="548099"/>
          </a:xfrm>
          <a:prstGeom prst="rect">
            <a:avLst/>
          </a:prstGeom>
          <a:noFill/>
        </p:spPr>
        <p:txBody>
          <a:bodyPr wrap="square">
            <a:spAutoFit/>
          </a:bodyPr>
          <a:lstStyle/>
          <a:p>
            <a:pPr>
              <a:lnSpc>
                <a:spcPct val="115000"/>
              </a:lnSpc>
              <a:spcBef>
                <a:spcPts val="600"/>
              </a:spcBef>
              <a:spcAft>
                <a:spcPts val="600"/>
              </a:spcAft>
            </a:pPr>
            <a:r>
              <a:rPr lang="en-US" sz="2800" b="1" dirty="0">
                <a:solidFill>
                  <a:srgbClr val="7030A0"/>
                </a:solidFill>
                <a:effectLst/>
                <a:latin typeface="Times New Roman" panose="02020603050405020304" pitchFamily="18" charset="0"/>
                <a:ea typeface="Times New Roman" panose="02020603050405020304" pitchFamily="18" charset="0"/>
              </a:rPr>
              <a:t>2.3. Ý </a:t>
            </a:r>
            <a:r>
              <a:rPr lang="en-US" sz="2800" b="1" dirty="0" err="1">
                <a:solidFill>
                  <a:srgbClr val="7030A0"/>
                </a:solidFill>
                <a:effectLst/>
                <a:latin typeface="Times New Roman" panose="02020603050405020304" pitchFamily="18" charset="0"/>
                <a:ea typeface="Times New Roman" panose="02020603050405020304" pitchFamily="18" charset="0"/>
              </a:rPr>
              <a:t>nghĩa</a:t>
            </a:r>
            <a:r>
              <a:rPr lang="en-US" sz="2800" b="1" dirty="0">
                <a:solidFill>
                  <a:srgbClr val="7030A0"/>
                </a:solidFill>
                <a:effectLst/>
                <a:latin typeface="Times New Roman" panose="02020603050405020304" pitchFamily="18" charset="0"/>
                <a:ea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rPr>
              <a:t>của</a:t>
            </a:r>
            <a:r>
              <a:rPr lang="en-US" sz="2800" b="1" dirty="0">
                <a:solidFill>
                  <a:srgbClr val="7030A0"/>
                </a:solidFill>
                <a:effectLst/>
                <a:latin typeface="Times New Roman" panose="02020603050405020304" pitchFamily="18" charset="0"/>
                <a:ea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rPr>
              <a:t>văn</a:t>
            </a:r>
            <a:r>
              <a:rPr lang="en-US" sz="2800" b="1" dirty="0">
                <a:solidFill>
                  <a:srgbClr val="7030A0"/>
                </a:solidFill>
                <a:effectLst/>
                <a:latin typeface="Times New Roman" panose="02020603050405020304" pitchFamily="18" charset="0"/>
                <a:ea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rPr>
              <a:t>bản</a:t>
            </a:r>
            <a:endParaRPr lang="en-US" sz="2800" dirty="0">
              <a:effectLst/>
              <a:latin typeface="Times New Roman" panose="02020603050405020304" pitchFamily="18" charset="0"/>
              <a:ea typeface="Times New Roman" panose="02020603050405020304" pitchFamily="18" charset="0"/>
            </a:endParaRPr>
          </a:p>
        </p:txBody>
      </p:sp>
      <p:grpSp>
        <p:nvGrpSpPr>
          <p:cNvPr id="7" name="Group 6">
            <a:extLst>
              <a:ext uri="{FF2B5EF4-FFF2-40B4-BE49-F238E27FC236}">
                <a16:creationId xmlns:a16="http://schemas.microsoft.com/office/drawing/2014/main" xmlns="" id="{F8364880-6954-4C9F-8095-738AEA1C3CBC}"/>
              </a:ext>
            </a:extLst>
          </p:cNvPr>
          <p:cNvGrpSpPr/>
          <p:nvPr/>
        </p:nvGrpSpPr>
        <p:grpSpPr>
          <a:xfrm>
            <a:off x="666750" y="1514438"/>
            <a:ext cx="10501312" cy="3386150"/>
            <a:chOff x="2032952" y="2961825"/>
            <a:chExt cx="8126095" cy="1044523"/>
          </a:xfrm>
        </p:grpSpPr>
        <p:sp>
          <p:nvSpPr>
            <p:cNvPr id="8" name="Arrow: Chevron 7">
              <a:extLst>
                <a:ext uri="{FF2B5EF4-FFF2-40B4-BE49-F238E27FC236}">
                  <a16:creationId xmlns:a16="http://schemas.microsoft.com/office/drawing/2014/main" xmlns="" id="{1632A897-E60A-4D6D-BE2C-B73C43BDD9F5}"/>
                </a:ext>
              </a:extLst>
            </p:cNvPr>
            <p:cNvSpPr/>
            <p:nvPr/>
          </p:nvSpPr>
          <p:spPr>
            <a:xfrm>
              <a:off x="2032952" y="2961825"/>
              <a:ext cx="2393156" cy="923758"/>
            </a:xfrm>
            <a:prstGeom prst="chevron">
              <a:avLst>
                <a:gd name="adj" fmla="val 4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9" name="Freeform: Shape 8">
              <a:extLst>
                <a:ext uri="{FF2B5EF4-FFF2-40B4-BE49-F238E27FC236}">
                  <a16:creationId xmlns:a16="http://schemas.microsoft.com/office/drawing/2014/main" xmlns="" id="{ADDED7D2-CA16-41D0-8DC8-06EECE2BDA24}"/>
                </a:ext>
              </a:extLst>
            </p:cNvPr>
            <p:cNvSpPr/>
            <p:nvPr/>
          </p:nvSpPr>
          <p:spPr>
            <a:xfrm>
              <a:off x="2298857" y="3082590"/>
              <a:ext cx="2393156" cy="92375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ln w="28575"/>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9296" tIns="169296" rIns="169296" bIns="169296" numCol="1" spcCol="1270" anchor="ctr" anchorCtr="0">
              <a:noAutofit/>
            </a:bodyPr>
            <a:lstStyle/>
            <a:p>
              <a:pPr marL="0" lvl="0" indent="0" algn="ctr" defTabSz="8890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Cung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cấp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những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thông</a:t>
              </a:r>
              <a:r>
                <a:rPr lang="en-US" sz="2800" kern="1200" dirty="0">
                  <a:latin typeface="Times New Roman" panose="02020603050405020304" pitchFamily="18" charset="0"/>
                  <a:cs typeface="Times New Roman" panose="02020603050405020304" pitchFamily="18" charset="0"/>
                </a:rPr>
                <a:t> tin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Nội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viết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quan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sát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nghiên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cứu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dày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công</a:t>
              </a:r>
              <a:r>
                <a:rPr lang="en-US" sz="2800" kern="1200" dirty="0">
                  <a:latin typeface="Times New Roman" panose="02020603050405020304" pitchFamily="18" charset="0"/>
                  <a:cs typeface="Times New Roman" panose="02020603050405020304" pitchFamily="18" charset="0"/>
                </a:rPr>
                <a:t>.</a:t>
              </a:r>
            </a:p>
          </p:txBody>
        </p:sp>
        <p:sp>
          <p:nvSpPr>
            <p:cNvPr id="10" name="Arrow: Chevron 9">
              <a:extLst>
                <a:ext uri="{FF2B5EF4-FFF2-40B4-BE49-F238E27FC236}">
                  <a16:creationId xmlns:a16="http://schemas.microsoft.com/office/drawing/2014/main" xmlns="" id="{BB57FB11-1D30-4A79-B955-F5967391626D}"/>
                </a:ext>
              </a:extLst>
            </p:cNvPr>
            <p:cNvSpPr/>
            <p:nvPr/>
          </p:nvSpPr>
          <p:spPr>
            <a:xfrm>
              <a:off x="4766468" y="2961825"/>
              <a:ext cx="2393156" cy="923758"/>
            </a:xfrm>
            <a:prstGeom prst="chevron">
              <a:avLst>
                <a:gd name="adj" fmla="val 40000"/>
              </a:avLst>
            </a:prstGeom>
          </p:spPr>
          <p:style>
            <a:lnRef idx="2">
              <a:schemeClr val="lt1">
                <a:hueOff val="0"/>
                <a:satOff val="0"/>
                <a:lumOff val="0"/>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sp>
        <p:sp>
          <p:nvSpPr>
            <p:cNvPr id="11" name="Freeform: Shape 10">
              <a:extLst>
                <a:ext uri="{FF2B5EF4-FFF2-40B4-BE49-F238E27FC236}">
                  <a16:creationId xmlns:a16="http://schemas.microsoft.com/office/drawing/2014/main" xmlns="" id="{B0E299B4-BF06-40E4-8295-BA0AA14D7C81}"/>
                </a:ext>
              </a:extLst>
            </p:cNvPr>
            <p:cNvSpPr/>
            <p:nvPr/>
          </p:nvSpPr>
          <p:spPr>
            <a:xfrm>
              <a:off x="5032373" y="3082590"/>
              <a:ext cx="2393156" cy="92375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ln w="28575"/>
          </p:spPr>
          <p:style>
            <a:lnRef idx="2">
              <a:schemeClr val="accent4">
                <a:hueOff val="4900445"/>
                <a:satOff val="-20388"/>
                <a:lumOff val="480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9296" tIns="169296" rIns="169296" bIns="169296" numCol="1" spcCol="1270" anchor="ctr" anchorCtr="0">
              <a:noAutofit/>
            </a:bodyPr>
            <a:lstStyle/>
            <a:p>
              <a:pPr marL="0" lvl="0" indent="0" algn="ctr" defTabSz="8890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Từ</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giúp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hiểu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sâu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sắc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thêm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tự</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hào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nguồn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cội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trị</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Nội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nền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tộc</a:t>
              </a:r>
              <a:r>
                <a:rPr lang="en-US" sz="2800" kern="1200" dirty="0">
                  <a:latin typeface="Times New Roman" panose="02020603050405020304" pitchFamily="18" charset="0"/>
                  <a:cs typeface="Times New Roman" panose="02020603050405020304" pitchFamily="18" charset="0"/>
                </a:rPr>
                <a:t>.</a:t>
              </a:r>
            </a:p>
          </p:txBody>
        </p:sp>
        <p:sp>
          <p:nvSpPr>
            <p:cNvPr id="12" name="Arrow: Chevron 11">
              <a:extLst>
                <a:ext uri="{FF2B5EF4-FFF2-40B4-BE49-F238E27FC236}">
                  <a16:creationId xmlns:a16="http://schemas.microsoft.com/office/drawing/2014/main" xmlns="" id="{985C0E25-F158-4385-A01A-A77C717C64C4}"/>
                </a:ext>
              </a:extLst>
            </p:cNvPr>
            <p:cNvSpPr/>
            <p:nvPr/>
          </p:nvSpPr>
          <p:spPr>
            <a:xfrm>
              <a:off x="7499985" y="2961825"/>
              <a:ext cx="2393156" cy="923758"/>
            </a:xfrm>
            <a:prstGeom prst="chevron">
              <a:avLst>
                <a:gd name="adj" fmla="val 40000"/>
              </a:avLst>
            </a:pr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sp>
        <p:sp>
          <p:nvSpPr>
            <p:cNvPr id="13" name="Freeform: Shape 12">
              <a:extLst>
                <a:ext uri="{FF2B5EF4-FFF2-40B4-BE49-F238E27FC236}">
                  <a16:creationId xmlns:a16="http://schemas.microsoft.com/office/drawing/2014/main" xmlns="" id="{E759AF9F-DDE3-4E10-A886-13EB00A08BDC}"/>
                </a:ext>
              </a:extLst>
            </p:cNvPr>
            <p:cNvSpPr/>
            <p:nvPr/>
          </p:nvSpPr>
          <p:spPr>
            <a:xfrm>
              <a:off x="7765891" y="3082590"/>
              <a:ext cx="2393156" cy="92375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ln w="28575"/>
          </p:spPr>
          <p:style>
            <a:lnRef idx="2">
              <a:schemeClr val="accent4">
                <a:hueOff val="9800891"/>
                <a:satOff val="-40777"/>
                <a:lumOff val="960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9296" tIns="169296" rIns="169296" bIns="169296" numCol="1" spcCol="1270" anchor="ctr" anchorCtr="0">
              <a:noAutofit/>
            </a:bodyPr>
            <a:lstStyle/>
            <a:p>
              <a:pPr marL="0" lvl="0" indent="0" algn="ctr" defTabSz="8890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Mỗi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người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đọc</a:t>
              </a:r>
              <a:r>
                <a:rPr lang="en-US" sz="2400" kern="1200" dirty="0">
                  <a:latin typeface="Times New Roman" panose="02020603050405020304" pitchFamily="18" charset="0"/>
                  <a:cs typeface="Times New Roman" panose="02020603050405020304" pitchFamily="18" charset="0"/>
                </a:rPr>
                <a:t> ý </a:t>
              </a:r>
              <a:r>
                <a:rPr lang="en-US" sz="2400" kern="1200" dirty="0" err="1">
                  <a:latin typeface="Times New Roman" panose="02020603050405020304" pitchFamily="18" charset="0"/>
                  <a:cs typeface="Times New Roman" panose="02020603050405020304" pitchFamily="18" charset="0"/>
                </a:rPr>
                <a:t>thức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hơn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trách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nhiệm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mình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trong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việc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giữ</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gìn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bảo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vệ</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phát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huy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những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giá</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trị</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văn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hoá</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tốt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đẹp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Nội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nói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riêng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văn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hoá</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dân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tộc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nói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chung</a:t>
              </a:r>
              <a:r>
                <a:rPr lang="en-US" sz="2400" kern="12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xmlns="" val="203927612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6753252F-4873-4F63-801D-CC719279A7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047C8CCB-F95D-4249-92DD-651249D353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2013557" cy="6858000"/>
          </a:xfrm>
          <a:prstGeom prst="rect">
            <a:avLst/>
          </a:prstGeom>
          <a:solidFill>
            <a:srgbClr val="A68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17BC209F-1DB3-455A-8C92-FB2C00C8A752}"/>
              </a:ext>
            </a:extLst>
          </p:cNvPr>
          <p:cNvSpPr txBox="1"/>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spcAft>
                <a:spcPts val="600"/>
              </a:spcAft>
              <a:tabLst>
                <a:tab pos="1386840" algn="l"/>
              </a:tabLst>
            </a:pPr>
            <a:r>
              <a:rPr lang="en-US" sz="3200" b="1" kern="1200">
                <a:solidFill>
                  <a:srgbClr val="FFFFFF"/>
                </a:solidFill>
                <a:effectLst/>
                <a:latin typeface="Times New Roman" panose="02020603050405020304" pitchFamily="18" charset="0"/>
                <a:ea typeface="+mj-ea"/>
                <a:cs typeface="Times New Roman" panose="02020603050405020304" pitchFamily="18" charset="0"/>
              </a:rPr>
              <a:t>2. Đặc điểm hình thức của văn bản</a:t>
            </a:r>
            <a:endParaRPr lang="en-US" sz="3200" kern="1200">
              <a:solidFill>
                <a:srgbClr val="FFFFFF"/>
              </a:solidFill>
              <a:effectLst/>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xmlns="" id="{736326D5-918A-45F8-9BEA-C9E5B3FB9C2B}"/>
              </a:ext>
            </a:extLst>
          </p:cNvPr>
          <p:cNvPicPr>
            <a:picLocks noChangeAspect="1"/>
          </p:cNvPicPr>
          <p:nvPr/>
        </p:nvPicPr>
        <p:blipFill>
          <a:blip r:embed="rId2"/>
          <a:stretch>
            <a:fillRect/>
          </a:stretch>
        </p:blipFill>
        <p:spPr>
          <a:xfrm>
            <a:off x="4224183" y="961812"/>
            <a:ext cx="6817032" cy="4930987"/>
          </a:xfrm>
          <a:prstGeom prst="rect">
            <a:avLst/>
          </a:prstGeom>
        </p:spPr>
      </p:pic>
    </p:spTree>
    <p:extLst>
      <p:ext uri="{BB962C8B-B14F-4D97-AF65-F5344CB8AC3E}">
        <p14:creationId xmlns:p14="http://schemas.microsoft.com/office/powerpoint/2010/main" xmlns="" val="223052855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405777B-D3A7-4130-9EBC-8BB72C42826A}"/>
              </a:ext>
            </a:extLst>
          </p:cNvPr>
          <p:cNvSpPr txBox="1"/>
          <p:nvPr/>
        </p:nvSpPr>
        <p:spPr>
          <a:xfrm>
            <a:off x="660399" y="259258"/>
            <a:ext cx="10858500" cy="1538883"/>
          </a:xfrm>
          <a:prstGeom prst="rect">
            <a:avLst/>
          </a:prstGeom>
          <a:noFill/>
        </p:spPr>
        <p:txBody>
          <a:bodyPr wrap="square">
            <a:spAutoFit/>
          </a:bodyPr>
          <a:lstStyle/>
          <a:p>
            <a:pPr marR="30480" algn="ctr">
              <a:spcBef>
                <a:spcPts val="600"/>
              </a:spcBef>
              <a:spcAft>
                <a:spcPts val="600"/>
              </a:spcAft>
            </a:pPr>
            <a:r>
              <a:rPr lang="en-US" sz="2800" b="1" dirty="0">
                <a:solidFill>
                  <a:srgbClr val="FF0000"/>
                </a:solidFill>
                <a:effectLst/>
                <a:latin typeface="Times New Roman" panose="02020603050405020304" pitchFamily="18" charset="0"/>
                <a:ea typeface="Times New Roman" panose="02020603050405020304" pitchFamily="18" charset="0"/>
              </a:rPr>
              <a:t>PHIẾU HỌC TẬP SỐ 03:</a:t>
            </a:r>
            <a:r>
              <a:rPr lang="en-US" sz="2800" b="1" dirty="0">
                <a:solidFill>
                  <a:srgbClr val="0070C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lgn="ctr">
              <a:spcBef>
                <a:spcPts val="600"/>
              </a:spcBef>
              <a:spcAft>
                <a:spcPts val="600"/>
              </a:spcAft>
            </a:pPr>
            <a:r>
              <a:rPr lang="en-US" sz="2800" b="1" dirty="0" err="1">
                <a:solidFill>
                  <a:srgbClr val="0070C0"/>
                </a:solidFill>
                <a:effectLst/>
                <a:latin typeface="Times New Roman" panose="02020603050405020304" pitchFamily="18" charset="0"/>
                <a:ea typeface="Times New Roman" panose="02020603050405020304" pitchFamily="18" charset="0"/>
              </a:rPr>
              <a:t>Tìm</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hiểu</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về</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đặc</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điểm</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hình</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thức</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của</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văn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bản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Thăng</a:t>
            </a:r>
            <a:r>
              <a:rPr lang="en-US" sz="2800" b="1" i="1" dirty="0">
                <a:solidFill>
                  <a:srgbClr val="0070C0"/>
                </a:solidFill>
                <a:effectLst/>
                <a:latin typeface="Times New Roman" panose="02020603050405020304" pitchFamily="18" charset="0"/>
                <a:ea typeface="Times New Roman" panose="02020603050405020304" pitchFamily="18" charset="0"/>
              </a:rPr>
              <a:t> Long – </a:t>
            </a:r>
            <a:r>
              <a:rPr lang="en-US" sz="2800" b="1" i="1" dirty="0" err="1">
                <a:solidFill>
                  <a:srgbClr val="0070C0"/>
                </a:solidFill>
                <a:effectLst/>
                <a:latin typeface="Times New Roman" panose="02020603050405020304" pitchFamily="18" charset="0"/>
                <a:ea typeface="Times New Roman" panose="02020603050405020304" pitchFamily="18" charset="0"/>
              </a:rPr>
              <a:t>Đông</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Đô</a:t>
            </a:r>
            <a:r>
              <a:rPr lang="en-US" sz="2800" b="1" i="1" dirty="0">
                <a:solidFill>
                  <a:srgbClr val="0070C0"/>
                </a:solidFill>
                <a:effectLst/>
                <a:latin typeface="Times New Roman" panose="02020603050405020304" pitchFamily="18" charset="0"/>
                <a:ea typeface="Times New Roman" panose="02020603050405020304" pitchFamily="18" charset="0"/>
              </a:rPr>
              <a:t> – </a:t>
            </a:r>
            <a:r>
              <a:rPr lang="en-US" sz="2800" b="1" i="1" dirty="0" err="1">
                <a:solidFill>
                  <a:srgbClr val="0070C0"/>
                </a:solidFill>
                <a:effectLst/>
                <a:latin typeface="Times New Roman" panose="02020603050405020304" pitchFamily="18" charset="0"/>
                <a:ea typeface="Times New Roman" panose="02020603050405020304" pitchFamily="18" charset="0"/>
              </a:rPr>
              <a:t>Hà</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Nội</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một</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hằng</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số</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văn</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hoá</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Việt</a:t>
            </a:r>
            <a:r>
              <a:rPr lang="en-US" sz="2800" b="1" i="1" dirty="0">
                <a:solidFill>
                  <a:srgbClr val="0070C0"/>
                </a:solidFill>
                <a:effectLst/>
                <a:latin typeface="Times New Roman" panose="02020603050405020304" pitchFamily="18" charset="0"/>
                <a:ea typeface="Times New Roman" panose="02020603050405020304" pitchFamily="18" charset="0"/>
              </a:rPr>
              <a:t> Nam”</a:t>
            </a:r>
            <a:r>
              <a:rPr lang="en-US" sz="2800" b="1" dirty="0">
                <a:solidFill>
                  <a:srgbClr val="0D0D0D"/>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graphicFrame>
        <p:nvGraphicFramePr>
          <p:cNvPr id="4" name="Table 3">
            <a:extLst>
              <a:ext uri="{FF2B5EF4-FFF2-40B4-BE49-F238E27FC236}">
                <a16:creationId xmlns:a16="http://schemas.microsoft.com/office/drawing/2014/main" xmlns="" id="{2690EF18-5176-4E8A-82E1-179B8D78E138}"/>
              </a:ext>
            </a:extLst>
          </p:cNvPr>
          <p:cNvGraphicFramePr>
            <a:graphicFrameLocks noGrp="1"/>
          </p:cNvGraphicFramePr>
          <p:nvPr>
            <p:extLst>
              <p:ext uri="{D42A27DB-BD31-4B8C-83A1-F6EECF244321}">
                <p14:modId xmlns:p14="http://schemas.microsoft.com/office/powerpoint/2010/main" xmlns="" val="3619613556"/>
              </p:ext>
            </p:extLst>
          </p:nvPr>
        </p:nvGraphicFramePr>
        <p:xfrm>
          <a:off x="660399" y="1896071"/>
          <a:ext cx="10858501" cy="4541520"/>
        </p:xfrm>
        <a:graphic>
          <a:graphicData uri="http://schemas.openxmlformats.org/drawingml/2006/table">
            <a:tbl>
              <a:tblPr firstRow="1" firstCol="1" bandRow="1"/>
              <a:tblGrid>
                <a:gridCol w="2125664">
                  <a:extLst>
                    <a:ext uri="{9D8B030D-6E8A-4147-A177-3AD203B41FA5}">
                      <a16:colId xmlns:a16="http://schemas.microsoft.com/office/drawing/2014/main" xmlns="" val="2955124602"/>
                    </a:ext>
                  </a:extLst>
                </a:gridCol>
                <a:gridCol w="2814637">
                  <a:extLst>
                    <a:ext uri="{9D8B030D-6E8A-4147-A177-3AD203B41FA5}">
                      <a16:colId xmlns:a16="http://schemas.microsoft.com/office/drawing/2014/main" xmlns="" val="3242687360"/>
                    </a:ext>
                  </a:extLst>
                </a:gridCol>
                <a:gridCol w="5918200">
                  <a:extLst>
                    <a:ext uri="{9D8B030D-6E8A-4147-A177-3AD203B41FA5}">
                      <a16:colId xmlns:a16="http://schemas.microsoft.com/office/drawing/2014/main" xmlns="" val="3222584076"/>
                    </a:ext>
                  </a:extLst>
                </a:gridCol>
              </a:tblGrid>
              <a:tr h="0">
                <a:tc>
                  <a:txBody>
                    <a:bodyPr/>
                    <a:lstStyle/>
                    <a:p>
                      <a:pPr marR="30480" algn="ctr">
                        <a:lnSpc>
                          <a:spcPct val="100000"/>
                        </a:lnSpc>
                        <a:spcBef>
                          <a:spcPts val="600"/>
                        </a:spcBef>
                        <a:spcAft>
                          <a:spcPts val="600"/>
                        </a:spcAft>
                      </a:pPr>
                      <a:r>
                        <a:rPr lang="en-US" sz="2400" b="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R="30480" algn="ctr">
                        <a:lnSpc>
                          <a:spcPct val="100000"/>
                        </a:lnSpc>
                        <a:spcBef>
                          <a:spcPts val="600"/>
                        </a:spcBef>
                        <a:spcAft>
                          <a:spcPts val="600"/>
                        </a:spcAft>
                      </a:pPr>
                      <a:r>
                        <a:rPr lang="en-US" sz="2400" b="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Nhóm 1 + 2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R="30480" algn="ctr">
                        <a:lnSpc>
                          <a:spcPct val="100000"/>
                        </a:lnSpc>
                        <a:spcBef>
                          <a:spcPts val="600"/>
                        </a:spcBef>
                        <a:spcAft>
                          <a:spcPts val="600"/>
                        </a:spcAft>
                      </a:pPr>
                      <a:r>
                        <a:rPr lang="en-US" sz="24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3 + 4</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2122909853"/>
                  </a:ext>
                </a:extLst>
              </a:tr>
              <a:tr h="0">
                <a:tc>
                  <a:txBody>
                    <a:bodyPr/>
                    <a:lstStyle/>
                    <a:p>
                      <a:pPr marR="30480" algn="ctr">
                        <a:lnSpc>
                          <a:spcPct val="100000"/>
                        </a:lnSpc>
                        <a:spcBef>
                          <a:spcPts val="600"/>
                        </a:spcBef>
                        <a:spcAft>
                          <a:spcPts val="600"/>
                        </a:spcAft>
                      </a:pPr>
                      <a:r>
                        <a:rPr lang="en-US"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Nội dung tìm hiểu</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600"/>
                        </a:spcBef>
                        <a:spcAft>
                          <a:spcPts val="60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Phần 1: Từ đầu … </a:t>
                      </a:r>
                      <a:r>
                        <a:rPr lang="vi-VN" sz="2400" i="1">
                          <a:effectLst/>
                          <a:latin typeface="Times New Roman" panose="02020603050405020304" pitchFamily="18" charset="0"/>
                          <a:ea typeface="Times New Roman" panose="02020603050405020304" pitchFamily="18" charset="0"/>
                          <a:cs typeface="Times New Roman" panose="02020603050405020304" pitchFamily="18" charset="0"/>
                        </a:rPr>
                        <a:t>vễ ăn, mặc, ở và đi lại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600"/>
                        </a:spcBef>
                        <a:spcAft>
                          <a:spcPts val="60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Phần 2: </a:t>
                      </a: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Trước hết, người Hà Nội, … của văn hoá Việt Nam.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96854622"/>
                  </a:ext>
                </a:extLst>
              </a:tr>
              <a:tr h="0">
                <a:tc>
                  <a:txBody>
                    <a:bodyPr/>
                    <a:lstStyle/>
                    <a:p>
                      <a:pPr marR="30480" algn="ctr">
                        <a:lnSpc>
                          <a:spcPct val="100000"/>
                        </a:lnSpc>
                        <a:spcBef>
                          <a:spcPts val="600"/>
                        </a:spcBef>
                        <a:spcAft>
                          <a:spcPts val="600"/>
                        </a:spcAft>
                      </a:pPr>
                      <a:r>
                        <a:rPr lang="en-US"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 hỏi tìm hiểu riêng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nSpc>
                          <a:spcPct val="100000"/>
                        </a:lnSpc>
                        <a:spcBef>
                          <a:spcPts val="600"/>
                        </a:spcBef>
                        <a:spcAft>
                          <a:spcPts val="600"/>
                        </a:spcAft>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huy</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lĩnh</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vực</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30480" lvl="0" indent="-342900">
                        <a:lnSpc>
                          <a:spcPct val="100000"/>
                        </a:lnSpc>
                        <a:spcBef>
                          <a:spcPts val="600"/>
                        </a:spcBef>
                        <a:spcAft>
                          <a:spcPts val="600"/>
                        </a:spcAft>
                        <a:buSzPts val="1400"/>
                        <a:buFont typeface="Times New Roman" panose="02020603050405020304" pitchFamily="18" charset="0"/>
                        <a:buChar char="-"/>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Người viết đã dẫn ra những thể loại văn học nào qua các cụm từ in nghiêng trong phần 2 của văn bản?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30480" lvl="0" indent="-342900">
                        <a:lnSpc>
                          <a:spcPct val="100000"/>
                        </a:lnSpc>
                        <a:spcBef>
                          <a:spcPts val="600"/>
                        </a:spcBef>
                        <a:spcAft>
                          <a:spcPts val="600"/>
                        </a:spcAft>
                        <a:buSzPts val="1400"/>
                        <a:buFont typeface="Times New Roman" panose="02020603050405020304" pitchFamily="18" charset="0"/>
                        <a:buChar char="-"/>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Tác giả đã huy động, kết nối thông tin từ những lĩnh vực nào ở phần 2? Chỉ ra biểu hiện cụ thể của các loại thông tin ấy.</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65075759"/>
                  </a:ext>
                </a:extLst>
              </a:tr>
              <a:tr h="0">
                <a:tc>
                  <a:txBody>
                    <a:bodyPr/>
                    <a:lstStyle/>
                    <a:p>
                      <a:pPr marR="30480">
                        <a:lnSpc>
                          <a:spcPct val="100000"/>
                        </a:lnSpc>
                        <a:spcBef>
                          <a:spcPts val="600"/>
                        </a:spcBef>
                        <a:spcAft>
                          <a:spcPts val="600"/>
                        </a:spcAft>
                      </a:pPr>
                      <a:r>
                        <a:rPr lang="en-US"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 hỏi tìm hiểu chung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R="30480">
                        <a:lnSpc>
                          <a:spcPct val="100000"/>
                        </a:lnSpc>
                        <a:spcBef>
                          <a:spcPts val="600"/>
                        </a:spcBef>
                        <a:spcAft>
                          <a:spcPts val="600"/>
                        </a:spcAft>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minh</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lồng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ghép</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2021779690"/>
                  </a:ext>
                </a:extLst>
              </a:tr>
            </a:tbl>
          </a:graphicData>
        </a:graphic>
      </p:graphicFrame>
    </p:spTree>
    <p:extLst>
      <p:ext uri="{BB962C8B-B14F-4D97-AF65-F5344CB8AC3E}">
        <p14:creationId xmlns:p14="http://schemas.microsoft.com/office/powerpoint/2010/main" xmlns="" val="50955565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282AB51-5121-4B7E-83D1-195CF30087DB}"/>
              </a:ext>
            </a:extLst>
          </p:cNvPr>
          <p:cNvSpPr txBox="1"/>
          <p:nvPr/>
        </p:nvSpPr>
        <p:spPr>
          <a:xfrm>
            <a:off x="685800" y="290948"/>
            <a:ext cx="10858500" cy="548099"/>
          </a:xfrm>
          <a:prstGeom prst="rect">
            <a:avLst/>
          </a:prstGeom>
          <a:noFill/>
        </p:spPr>
        <p:txBody>
          <a:bodyPr wrap="square">
            <a:spAutoFit/>
          </a:bodyPr>
          <a:lstStyle/>
          <a:p>
            <a:pPr>
              <a:lnSpc>
                <a:spcPct val="115000"/>
              </a:lnSpc>
              <a:spcBef>
                <a:spcPts val="600"/>
              </a:spcBef>
              <a:spcAft>
                <a:spcPts val="600"/>
              </a:spcAft>
              <a:tabLst>
                <a:tab pos="1386840" algn="l"/>
              </a:tabLst>
            </a:pPr>
            <a:r>
              <a:rPr lang="en-US" sz="2800" b="1" dirty="0">
                <a:solidFill>
                  <a:srgbClr val="0070C0"/>
                </a:solidFill>
                <a:effectLst/>
                <a:latin typeface="Times New Roman" panose="02020603050405020304" pitchFamily="18" charset="0"/>
                <a:ea typeface="Times New Roman" panose="02020603050405020304" pitchFamily="18" charset="0"/>
              </a:rPr>
              <a:t>2. </a:t>
            </a:r>
            <a:r>
              <a:rPr lang="en-US" sz="2800" b="1" dirty="0" err="1">
                <a:solidFill>
                  <a:srgbClr val="0070C0"/>
                </a:solidFill>
                <a:effectLst/>
                <a:latin typeface="Times New Roman" panose="02020603050405020304" pitchFamily="18" charset="0"/>
                <a:ea typeface="Times New Roman" panose="02020603050405020304" pitchFamily="18" charset="0"/>
              </a:rPr>
              <a:t>Đặc</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điểm</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hình</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thức</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của</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văn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bản</a:t>
            </a:r>
            <a:endParaRPr lang="en-US" sz="2800" dirty="0">
              <a:effectLst/>
              <a:latin typeface="Times New Roman" panose="02020603050405020304" pitchFamily="18" charset="0"/>
              <a:ea typeface="Times New Roman" panose="02020603050405020304" pitchFamily="18" charset="0"/>
            </a:endParaRPr>
          </a:p>
        </p:txBody>
      </p:sp>
      <p:sp>
        <p:nvSpPr>
          <p:cNvPr id="4" name="Hexagon 3">
            <a:extLst>
              <a:ext uri="{FF2B5EF4-FFF2-40B4-BE49-F238E27FC236}">
                <a16:creationId xmlns:a16="http://schemas.microsoft.com/office/drawing/2014/main" xmlns="" id="{505407DA-C272-4EAB-9290-9ACF9CB36E40}"/>
              </a:ext>
            </a:extLst>
          </p:cNvPr>
          <p:cNvSpPr/>
          <p:nvPr/>
        </p:nvSpPr>
        <p:spPr>
          <a:xfrm>
            <a:off x="642935" y="1028700"/>
            <a:ext cx="3371850" cy="3986213"/>
          </a:xfrm>
          <a:prstGeom prst="hexagon">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Nhan đề/ Tiêu đề: “</a:t>
            </a:r>
            <a:r>
              <a:rPr lang="en-US" sz="2800" b="1"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Thăng Long – Đông Đô – Hà Nội: một hằng số văn hoá Việt Nam</a:t>
            </a:r>
            <a:r>
              <a:rPr lang="en-US" sz="2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solidFill>
                <a:schemeClr val="bg1"/>
              </a:solidFill>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xmlns="" id="{C011C066-5C5E-4755-83C2-77FA6918E341}"/>
              </a:ext>
            </a:extLst>
          </p:cNvPr>
          <p:cNvGrpSpPr/>
          <p:nvPr/>
        </p:nvGrpSpPr>
        <p:grpSpPr>
          <a:xfrm>
            <a:off x="4271962" y="2085974"/>
            <a:ext cx="982662" cy="1628776"/>
            <a:chOff x="4414837" y="2843211"/>
            <a:chExt cx="982662" cy="1628776"/>
          </a:xfrm>
          <a:solidFill>
            <a:schemeClr val="accent4">
              <a:lumMod val="60000"/>
              <a:lumOff val="40000"/>
            </a:schemeClr>
          </a:solidFill>
        </p:grpSpPr>
        <p:sp>
          <p:nvSpPr>
            <p:cNvPr id="5" name="Arrow: Chevron 4">
              <a:extLst>
                <a:ext uri="{FF2B5EF4-FFF2-40B4-BE49-F238E27FC236}">
                  <a16:creationId xmlns:a16="http://schemas.microsoft.com/office/drawing/2014/main" xmlns="" id="{F2445CEA-718F-40B2-A7F4-EA959CBAC7DB}"/>
                </a:ext>
              </a:extLst>
            </p:cNvPr>
            <p:cNvSpPr/>
            <p:nvPr/>
          </p:nvSpPr>
          <p:spPr>
            <a:xfrm>
              <a:off x="4414837" y="2843212"/>
              <a:ext cx="600075" cy="1628775"/>
            </a:xfrm>
            <a:prstGeom prst="chevron">
              <a:avLst/>
            </a:prstGeom>
            <a:grp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Arrow: Chevron 5">
              <a:extLst>
                <a:ext uri="{FF2B5EF4-FFF2-40B4-BE49-F238E27FC236}">
                  <a16:creationId xmlns:a16="http://schemas.microsoft.com/office/drawing/2014/main" xmlns="" id="{6A332EDD-9A92-476D-929F-D3F579C8C485}"/>
                </a:ext>
              </a:extLst>
            </p:cNvPr>
            <p:cNvSpPr/>
            <p:nvPr/>
          </p:nvSpPr>
          <p:spPr>
            <a:xfrm>
              <a:off x="4797424" y="2843211"/>
              <a:ext cx="600075" cy="1628775"/>
            </a:xfrm>
            <a:prstGeom prst="chevron">
              <a:avLst/>
            </a:prstGeom>
            <a:grp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8" name="Rectangle: Rounded Corners 7">
            <a:extLst>
              <a:ext uri="{FF2B5EF4-FFF2-40B4-BE49-F238E27FC236}">
                <a16:creationId xmlns:a16="http://schemas.microsoft.com/office/drawing/2014/main" xmlns="" id="{E4E162F5-9A18-4545-970B-FA0FA5DE98C0}"/>
              </a:ext>
            </a:extLst>
          </p:cNvPr>
          <p:cNvSpPr/>
          <p:nvPr/>
        </p:nvSpPr>
        <p:spPr>
          <a:xfrm>
            <a:off x="5743576" y="1314449"/>
            <a:ext cx="5272087" cy="2857501"/>
          </a:xfrm>
          <a:prstGeom prst="roundRect">
            <a:avLst/>
          </a:pr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spcAft>
                <a:spcPts val="600"/>
              </a:spcAft>
            </a:pPr>
            <a:r>
              <a:rPr lang="en-US" sz="3200" b="1" dirty="0" err="1">
                <a:solidFill>
                  <a:schemeClr val="bg1"/>
                </a:solidFill>
                <a:effectLst/>
                <a:latin typeface="Times New Roman" panose="02020603050405020304" pitchFamily="18" charset="0"/>
                <a:ea typeface="Times New Roman" panose="02020603050405020304" pitchFamily="18" charset="0"/>
              </a:rPr>
              <a:t>Nhan</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đề</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cung</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cấp</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thông</a:t>
            </a:r>
            <a:r>
              <a:rPr lang="en-US" sz="3200" b="1" dirty="0">
                <a:solidFill>
                  <a:schemeClr val="bg1"/>
                </a:solidFill>
                <a:effectLst/>
                <a:latin typeface="Times New Roman" panose="02020603050405020304" pitchFamily="18" charset="0"/>
                <a:ea typeface="Times New Roman" panose="02020603050405020304" pitchFamily="18" charset="0"/>
              </a:rPr>
              <a:t> tin </a:t>
            </a:r>
            <a:r>
              <a:rPr lang="en-US" sz="3200" b="1" dirty="0" err="1">
                <a:solidFill>
                  <a:schemeClr val="bg1"/>
                </a:solidFill>
                <a:effectLst/>
                <a:latin typeface="Times New Roman" panose="02020603050405020304" pitchFamily="18" charset="0"/>
                <a:ea typeface="Times New Roman" panose="02020603050405020304" pitchFamily="18" charset="0"/>
              </a:rPr>
              <a:t>chính</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của</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văn</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bản</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trình</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bày</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những</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giá</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trị</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văn</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hoá</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cốt</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lõi</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bền</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vững</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của</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văn</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hoá</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Hà</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Nội</a:t>
            </a:r>
            <a:r>
              <a:rPr lang="en-US" sz="3200" b="1" dirty="0">
                <a:solidFill>
                  <a:schemeClr val="bg1"/>
                </a:solidFill>
                <a:effectLst/>
                <a:latin typeface="Times New Roman" panose="02020603050405020304" pitchFamily="18" charset="0"/>
                <a:ea typeface="Times New Roman" panose="02020603050405020304" pitchFamily="18" charset="0"/>
              </a:rPr>
              <a:t>.</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9" name="Hexagon 8">
            <a:extLst>
              <a:ext uri="{FF2B5EF4-FFF2-40B4-BE49-F238E27FC236}">
                <a16:creationId xmlns:a16="http://schemas.microsoft.com/office/drawing/2014/main" xmlns="" id="{887ADB2F-A18A-4906-8833-38FFAFA7CF1B}"/>
              </a:ext>
            </a:extLst>
          </p:cNvPr>
          <p:cNvSpPr/>
          <p:nvPr/>
        </p:nvSpPr>
        <p:spPr>
          <a:xfrm>
            <a:off x="4014785" y="4772025"/>
            <a:ext cx="7286628" cy="1362075"/>
          </a:xfrm>
          <a:prstGeom prst="hexagon">
            <a:avLst/>
          </a:pr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spcAft>
                <a:spcPts val="600"/>
              </a:spcAft>
            </a:pPr>
            <a:r>
              <a:rPr lang="en-US" sz="3200">
                <a:solidFill>
                  <a:schemeClr val="bg1"/>
                </a:solidFill>
                <a:effectLst/>
                <a:latin typeface="Times New Roman" panose="02020603050405020304" pitchFamily="18" charset="0"/>
                <a:ea typeface="Times New Roman" panose="02020603050405020304" pitchFamily="18" charset="0"/>
              </a:rPr>
              <a:t>Cách triển khai thông tin theo mô hình nguyên nhân – kết quả.</a:t>
            </a:r>
          </a:p>
        </p:txBody>
      </p:sp>
    </p:spTree>
    <p:extLst>
      <p:ext uri="{BB962C8B-B14F-4D97-AF65-F5344CB8AC3E}">
        <p14:creationId xmlns:p14="http://schemas.microsoft.com/office/powerpoint/2010/main" xmlns="" val="4139548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0BC12F5D-8649-4CCF-AEE6-8245DD0E52FD}"/>
              </a:ext>
            </a:extLst>
          </p:cNvPr>
          <p:cNvPicPr>
            <a:picLocks noChangeAspect="1"/>
          </p:cNvPicPr>
          <p:nvPr/>
        </p:nvPicPr>
        <p:blipFill>
          <a:blip r:embed="rId2"/>
          <a:stretch>
            <a:fillRect/>
          </a:stretch>
        </p:blipFill>
        <p:spPr>
          <a:xfrm>
            <a:off x="5230930" y="3697654"/>
            <a:ext cx="3635477" cy="2453947"/>
          </a:xfrm>
          <a:prstGeom prst="rect">
            <a:avLst/>
          </a:prstGeom>
          <a:effectLst>
            <a:softEdge rad="635000"/>
          </a:effectLst>
        </p:spPr>
      </p:pic>
      <p:pic>
        <p:nvPicPr>
          <p:cNvPr id="8" name="Picture 7">
            <a:extLst>
              <a:ext uri="{FF2B5EF4-FFF2-40B4-BE49-F238E27FC236}">
                <a16:creationId xmlns:a16="http://schemas.microsoft.com/office/drawing/2014/main" xmlns="" id="{13939943-31B0-405A-BD46-8776BB47EABC}"/>
              </a:ext>
            </a:extLst>
          </p:cNvPr>
          <p:cNvPicPr>
            <a:picLocks noChangeAspect="1"/>
          </p:cNvPicPr>
          <p:nvPr/>
        </p:nvPicPr>
        <p:blipFill>
          <a:blip r:embed="rId3"/>
          <a:stretch>
            <a:fillRect/>
          </a:stretch>
        </p:blipFill>
        <p:spPr>
          <a:xfrm>
            <a:off x="7365208" y="72812"/>
            <a:ext cx="3814763" cy="2224300"/>
          </a:xfrm>
          <a:prstGeom prst="rect">
            <a:avLst/>
          </a:prstGeom>
          <a:effectLst>
            <a:softEdge rad="635000"/>
          </a:effectLst>
        </p:spPr>
      </p:pic>
      <p:pic>
        <p:nvPicPr>
          <p:cNvPr id="2" name="Picture 1">
            <a:extLst>
              <a:ext uri="{FF2B5EF4-FFF2-40B4-BE49-F238E27FC236}">
                <a16:creationId xmlns:a16="http://schemas.microsoft.com/office/drawing/2014/main" xmlns="" id="{BDA7BDE7-3B6E-4C1D-8B19-64469BD1EF68}"/>
              </a:ext>
            </a:extLst>
          </p:cNvPr>
          <p:cNvPicPr>
            <a:picLocks noChangeAspect="1"/>
          </p:cNvPicPr>
          <p:nvPr/>
        </p:nvPicPr>
        <p:blipFill rotWithShape="1">
          <a:blip r:embed="rId4"/>
          <a:srcRect l="23332" t="5789" r="23246" b="9379"/>
          <a:stretch/>
        </p:blipFill>
        <p:spPr>
          <a:xfrm>
            <a:off x="660400" y="1882810"/>
            <a:ext cx="2298462" cy="3930580"/>
          </a:xfrm>
          <a:prstGeom prst="rect">
            <a:avLst/>
          </a:prstGeom>
        </p:spPr>
      </p:pic>
      <p:pic>
        <p:nvPicPr>
          <p:cNvPr id="3" name="Picture 2">
            <a:extLst>
              <a:ext uri="{FF2B5EF4-FFF2-40B4-BE49-F238E27FC236}">
                <a16:creationId xmlns:a16="http://schemas.microsoft.com/office/drawing/2014/main" xmlns="" id="{6278BBA9-3AE1-4F53-9A8A-3E9471C26C36}"/>
              </a:ext>
            </a:extLst>
          </p:cNvPr>
          <p:cNvPicPr>
            <a:picLocks noChangeAspect="1"/>
          </p:cNvPicPr>
          <p:nvPr/>
        </p:nvPicPr>
        <p:blipFill>
          <a:blip r:embed="rId5"/>
          <a:stretch>
            <a:fillRect/>
          </a:stretch>
        </p:blipFill>
        <p:spPr>
          <a:xfrm>
            <a:off x="7818507" y="1423703"/>
            <a:ext cx="4373493" cy="4373493"/>
          </a:xfrm>
          <a:prstGeom prst="rect">
            <a:avLst/>
          </a:prstGeom>
        </p:spPr>
      </p:pic>
      <p:pic>
        <p:nvPicPr>
          <p:cNvPr id="6" name="Picture 5">
            <a:extLst>
              <a:ext uri="{FF2B5EF4-FFF2-40B4-BE49-F238E27FC236}">
                <a16:creationId xmlns:a16="http://schemas.microsoft.com/office/drawing/2014/main" xmlns="" id="{5EC56239-04E3-438B-ACBF-3D2A44E07C68}"/>
              </a:ext>
            </a:extLst>
          </p:cNvPr>
          <p:cNvPicPr>
            <a:picLocks/>
          </p:cNvPicPr>
          <p:nvPr/>
        </p:nvPicPr>
        <p:blipFill>
          <a:blip r:embed="rId6" cstate="print"/>
          <a:stretch>
            <a:fillRect/>
          </a:stretch>
        </p:blipFill>
        <p:spPr>
          <a:xfrm>
            <a:off x="255718" y="-36513"/>
            <a:ext cx="3590929" cy="2333625"/>
          </a:xfrm>
          <a:prstGeom prst="rect">
            <a:avLst/>
          </a:prstGeom>
          <a:effectLst>
            <a:softEdge rad="635000"/>
          </a:effectLst>
        </p:spPr>
      </p:pic>
      <p:sp>
        <p:nvSpPr>
          <p:cNvPr id="4" name="Rectangle 3">
            <a:extLst>
              <a:ext uri="{FF2B5EF4-FFF2-40B4-BE49-F238E27FC236}">
                <a16:creationId xmlns:a16="http://schemas.microsoft.com/office/drawing/2014/main" xmlns="" id="{2B0414CE-51E9-4AED-80F0-00261ACBC635}"/>
              </a:ext>
            </a:extLst>
          </p:cNvPr>
          <p:cNvSpPr/>
          <p:nvPr/>
        </p:nvSpPr>
        <p:spPr>
          <a:xfrm>
            <a:off x="464689" y="5712480"/>
            <a:ext cx="2948884" cy="523220"/>
          </a:xfrm>
          <a:prstGeom prst="rect">
            <a:avLst/>
          </a:prstGeom>
          <a:noFill/>
        </p:spPr>
        <p:txBody>
          <a:bodyPr wrap="none" lIns="91440" tIns="45720" rIns="91440" bIns="45720">
            <a:spAutoFit/>
          </a:bodyPr>
          <a:lstStyle/>
          <a:p>
            <a:pPr algn="ctr"/>
            <a:r>
              <a:rPr lang="en-US" sz="2800" b="1" cap="none" spc="0" dirty="0">
                <a:ln w="6600">
                  <a:solidFill>
                    <a:schemeClr val="accent2"/>
                  </a:solidFill>
                  <a:prstDash val="solid"/>
                </a:ln>
                <a:solidFill>
                  <a:srgbClr val="FFFFFF"/>
                </a:solidFill>
                <a:effectLst>
                  <a:outerShdw dist="38100" dir="2700000" algn="tl" rotWithShape="0">
                    <a:schemeClr val="accent2"/>
                  </a:outerShdw>
                </a:effectLst>
              </a:rPr>
              <a:t>HƯỚNG DẪN VIÊN</a:t>
            </a:r>
          </a:p>
        </p:txBody>
      </p:sp>
      <p:sp>
        <p:nvSpPr>
          <p:cNvPr id="5" name="Rectangle 4">
            <a:extLst>
              <a:ext uri="{FF2B5EF4-FFF2-40B4-BE49-F238E27FC236}">
                <a16:creationId xmlns:a16="http://schemas.microsoft.com/office/drawing/2014/main" xmlns="" id="{A12F3BF9-8EDF-4F3A-9A98-345A7EE5A9A3}"/>
              </a:ext>
            </a:extLst>
          </p:cNvPr>
          <p:cNvSpPr/>
          <p:nvPr/>
        </p:nvSpPr>
        <p:spPr>
          <a:xfrm>
            <a:off x="8652741" y="5887968"/>
            <a:ext cx="2527230" cy="523220"/>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rPr>
              <a:t>KHÁCH DU LỊCH</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9" name="Oval 8">
            <a:extLst>
              <a:ext uri="{FF2B5EF4-FFF2-40B4-BE49-F238E27FC236}">
                <a16:creationId xmlns:a16="http://schemas.microsoft.com/office/drawing/2014/main" xmlns="" id="{C6A8674B-7137-499E-ACA9-E6762E316EDE}"/>
              </a:ext>
            </a:extLst>
          </p:cNvPr>
          <p:cNvSpPr/>
          <p:nvPr/>
        </p:nvSpPr>
        <p:spPr>
          <a:xfrm>
            <a:off x="2917366" y="1514475"/>
            <a:ext cx="4065701" cy="2537584"/>
          </a:xfrm>
          <a:prstGeom prst="ellipse">
            <a:avLst/>
          </a:prstGeom>
          <a:solidFill>
            <a:schemeClr val="accent4">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D0D0D"/>
                </a:solidFill>
                <a:effectLst/>
                <a:latin typeface="Times New Roman" panose="02020603050405020304" pitchFamily="18" charset="0"/>
                <a:ea typeface="Times New Roman" panose="02020603050405020304" pitchFamily="18" charset="0"/>
              </a:rPr>
              <a:t>Giới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thiệu</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cho</a:t>
            </a:r>
            <a:r>
              <a:rPr lang="en-US" sz="2400" dirty="0">
                <a:solidFill>
                  <a:srgbClr val="0D0D0D"/>
                </a:solidFill>
                <a:effectLst/>
                <a:latin typeface="Times New Roman" panose="02020603050405020304" pitchFamily="18" charset="0"/>
                <a:ea typeface="Times New Roman" panose="02020603050405020304" pitchFamily="18" charset="0"/>
              </a:rPr>
              <a:t> du </a:t>
            </a:r>
            <a:r>
              <a:rPr lang="en-US" sz="2400" dirty="0" err="1">
                <a:solidFill>
                  <a:srgbClr val="0D0D0D"/>
                </a:solidFill>
                <a:effectLst/>
                <a:latin typeface="Times New Roman" panose="02020603050405020304" pitchFamily="18" charset="0"/>
                <a:ea typeface="Times New Roman" panose="02020603050405020304" pitchFamily="18" charset="0"/>
              </a:rPr>
              <a:t>khách</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nước</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ngoài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về</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lịch</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sử</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hình</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thành</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ẩm</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thực</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các</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lễ</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hội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dân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gian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vẻ</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đẹp</a:t>
            </a:r>
            <a:r>
              <a:rPr lang="en-US" sz="2400" dirty="0">
                <a:solidFill>
                  <a:srgbClr val="0D0D0D"/>
                </a:solidFill>
                <a:effectLst/>
                <a:latin typeface="Times New Roman" panose="02020603050405020304" pitchFamily="18" charset="0"/>
                <a:ea typeface="Times New Roman" panose="02020603050405020304" pitchFamily="18" charset="0"/>
              </a:rPr>
              <a:t> con </a:t>
            </a:r>
            <a:r>
              <a:rPr lang="en-US" sz="2400" dirty="0" err="1">
                <a:solidFill>
                  <a:srgbClr val="0D0D0D"/>
                </a:solidFill>
                <a:effectLst/>
                <a:latin typeface="Times New Roman" panose="02020603050405020304" pitchFamily="18" charset="0"/>
                <a:ea typeface="Times New Roman" panose="02020603050405020304" pitchFamily="18" charset="0"/>
              </a:rPr>
              <a:t>người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Hà</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Nội</a:t>
            </a:r>
            <a:r>
              <a:rPr lang="en-US" sz="2400" dirty="0">
                <a:solidFill>
                  <a:srgbClr val="0D0D0D"/>
                </a:solidFill>
                <a:effectLst/>
                <a:latin typeface="Times New Roman" panose="02020603050405020304" pitchFamily="18" charset="0"/>
                <a:ea typeface="Times New Roman" panose="02020603050405020304" pitchFamily="18" charset="0"/>
              </a:rPr>
              <a:t>,… </a:t>
            </a:r>
            <a:endParaRPr lang="en-US" sz="2400" dirty="0"/>
          </a:p>
        </p:txBody>
      </p:sp>
      <p:pic>
        <p:nvPicPr>
          <p:cNvPr id="10" name="Picture 9">
            <a:extLst>
              <a:ext uri="{FF2B5EF4-FFF2-40B4-BE49-F238E27FC236}">
                <a16:creationId xmlns:a16="http://schemas.microsoft.com/office/drawing/2014/main" xmlns="" id="{8DF47808-90FB-4086-932F-FA5D15826C10}"/>
              </a:ext>
            </a:extLst>
          </p:cNvPr>
          <p:cNvPicPr>
            <a:picLocks noChangeAspect="1"/>
          </p:cNvPicPr>
          <p:nvPr/>
        </p:nvPicPr>
        <p:blipFill>
          <a:blip r:embed="rId7" cstate="print"/>
          <a:stretch>
            <a:fillRect/>
          </a:stretch>
        </p:blipFill>
        <p:spPr>
          <a:xfrm>
            <a:off x="2248882" y="3830659"/>
            <a:ext cx="2948883" cy="1966537"/>
          </a:xfrm>
          <a:prstGeom prst="rect">
            <a:avLst/>
          </a:prstGeom>
          <a:effectLst>
            <a:softEdge rad="635000"/>
          </a:effectLst>
        </p:spPr>
      </p:pic>
    </p:spTree>
    <p:extLst>
      <p:ext uri="{BB962C8B-B14F-4D97-AF65-F5344CB8AC3E}">
        <p14:creationId xmlns:p14="http://schemas.microsoft.com/office/powerpoint/2010/main" xmlns="" val="181656281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7ED9BA2-8163-4A10-9C88-B304ACF5E0DE}"/>
              </a:ext>
            </a:extLst>
          </p:cNvPr>
          <p:cNvSpPr txBox="1"/>
          <p:nvPr/>
        </p:nvSpPr>
        <p:spPr>
          <a:xfrm>
            <a:off x="660400" y="650295"/>
            <a:ext cx="10858500" cy="5192960"/>
          </a:xfrm>
          <a:prstGeom prst="rect">
            <a:avLst/>
          </a:prstGeom>
          <a:noFill/>
        </p:spPr>
        <p:txBody>
          <a:bodyPr wrap="square">
            <a:spAutoFit/>
          </a:bodyPr>
          <a:lstStyle/>
          <a:p>
            <a:pPr>
              <a:lnSpc>
                <a:spcPct val="115000"/>
              </a:lnSpc>
              <a:spcBef>
                <a:spcPts val="600"/>
              </a:spcBef>
              <a:spcAft>
                <a:spcPts val="600"/>
              </a:spcAft>
              <a:tabLst>
                <a:tab pos="915035" algn="l"/>
              </a:tabLst>
            </a:pP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Huy</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động</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kết</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nối</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thông</a:t>
            </a:r>
            <a:r>
              <a:rPr lang="en-US" sz="3200" b="1" dirty="0">
                <a:solidFill>
                  <a:srgbClr val="000000"/>
                </a:solidFill>
                <a:effectLst/>
                <a:latin typeface="Times New Roman" panose="02020603050405020304" pitchFamily="18" charset="0"/>
                <a:ea typeface="Times New Roman" panose="02020603050405020304" pitchFamily="18" charset="0"/>
              </a:rPr>
              <a:t> tin </a:t>
            </a:r>
            <a:r>
              <a:rPr lang="en-US" sz="3200" b="1" dirty="0" err="1">
                <a:solidFill>
                  <a:srgbClr val="000000"/>
                </a:solidFill>
                <a:effectLst/>
                <a:latin typeface="Times New Roman" panose="02020603050405020304" pitchFamily="18" charset="0"/>
                <a:ea typeface="Times New Roman" panose="02020603050405020304" pitchFamily="18" charset="0"/>
              </a:rPr>
              <a:t>từ</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nhiều</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lĩnh</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vực</a:t>
            </a:r>
            <a:r>
              <a:rPr lang="en-US" sz="3200" b="1"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tabLst>
                <a:tab pos="915035" algn="l"/>
              </a:tabLst>
            </a:pPr>
            <a:r>
              <a:rPr lang="vi-VN" sz="3200" dirty="0">
                <a:solidFill>
                  <a:srgbClr val="000000"/>
                </a:solidFill>
                <a:effectLst/>
                <a:latin typeface="Times New Roman" panose="02020603050405020304" pitchFamily="18" charset="0"/>
                <a:ea typeface="Times New Roman" panose="02020603050405020304" pitchFamily="18" charset="0"/>
              </a:rPr>
              <a:t>- Lĩnh vực lịch sử:</a:t>
            </a:r>
            <a:endParaRPr lang="en-US" sz="32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tabLst>
                <a:tab pos="915035" algn="l"/>
              </a:tabLst>
            </a:pP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i="1" dirty="0">
                <a:solidFill>
                  <a:srgbClr val="000000"/>
                </a:solidFill>
                <a:effectLst/>
                <a:latin typeface="Times New Roman" panose="02020603050405020304" pitchFamily="18" charset="0"/>
                <a:ea typeface="Times New Roman" panose="02020603050405020304" pitchFamily="18" charset="0"/>
              </a:rPr>
              <a:t>Triều đình Lý Trần đưa việc thờ cúng các anh hùng dân tộc như Phù Đổng, Hai Bà Trưng,…</a:t>
            </a:r>
            <a:endParaRPr lang="en-US" sz="32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tabLst>
                <a:tab pos="915035" algn="l"/>
              </a:tabLst>
            </a:pPr>
            <a:r>
              <a:rPr lang="vi-VN" sz="3200" i="1" dirty="0">
                <a:solidFill>
                  <a:srgbClr val="000000"/>
                </a:solidFill>
                <a:effectLst/>
                <a:latin typeface="Times New Roman" panose="02020603050405020304" pitchFamily="18" charset="0"/>
                <a:ea typeface="Times New Roman" panose="02020603050405020304" pitchFamily="18" charset="0"/>
              </a:rPr>
              <a:t>+ Nhà nước dân tộc Lý – Trần – Lê lại nâng các lễ hội đua thuyền, đấu vật, hất phết,…</a:t>
            </a:r>
            <a:endParaRPr lang="en-US" sz="32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tabLst>
                <a:tab pos="915035" algn="l"/>
              </a:tabLst>
            </a:pP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i="1" dirty="0">
                <a:solidFill>
                  <a:srgbClr val="000000"/>
                </a:solidFill>
                <a:effectLst/>
                <a:latin typeface="Times New Roman" panose="02020603050405020304" pitchFamily="18" charset="0"/>
                <a:ea typeface="Times New Roman" panose="02020603050405020304" pitchFamily="18" charset="0"/>
              </a:rPr>
              <a:t>Thành phố Rồng Bay có trường cao cấp về Văn (Quốc Tử Giám), về Võ (Giảng Võ Đường) từ thế kỉ XI…</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71849503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DA18DA3-012F-48F7-B2A0-2F729BABF384}"/>
              </a:ext>
            </a:extLst>
          </p:cNvPr>
          <p:cNvSpPr txBox="1"/>
          <p:nvPr/>
        </p:nvSpPr>
        <p:spPr>
          <a:xfrm>
            <a:off x="660400" y="816746"/>
            <a:ext cx="10858500" cy="4962577"/>
          </a:xfrm>
          <a:prstGeom prst="rect">
            <a:avLst/>
          </a:prstGeom>
          <a:noFill/>
        </p:spPr>
        <p:txBody>
          <a:bodyPr wrap="square">
            <a:spAutoFit/>
          </a:bodyPr>
          <a:lstStyle/>
          <a:p>
            <a:pPr algn="just">
              <a:lnSpc>
                <a:spcPct val="115000"/>
              </a:lnSpc>
              <a:spcBef>
                <a:spcPts val="600"/>
              </a:spcBef>
              <a:spcAft>
                <a:spcPts val="600"/>
              </a:spcAft>
            </a:pPr>
            <a:r>
              <a:rPr lang="vi-VN" sz="3600" dirty="0">
                <a:solidFill>
                  <a:srgbClr val="000000"/>
                </a:solidFill>
                <a:effectLst/>
                <a:latin typeface="Times New Roman" panose="02020603050405020304" pitchFamily="18" charset="0"/>
                <a:ea typeface="Times New Roman" panose="02020603050405020304" pitchFamily="18" charset="0"/>
              </a:rPr>
              <a:t>- Lĩnh vực địa lý:</a:t>
            </a:r>
            <a:endParaRPr lang="en-US" sz="36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vi-VN" sz="3600" i="1" dirty="0">
                <a:solidFill>
                  <a:srgbClr val="000000"/>
                </a:solidFill>
                <a:effectLst/>
                <a:latin typeface="Times New Roman" panose="02020603050405020304" pitchFamily="18" charset="0"/>
                <a:ea typeface="Times New Roman" panose="02020603050405020304" pitchFamily="18" charset="0"/>
              </a:rPr>
              <a:t>+ Hà Nội, như các nhà địa lý học nhận định, là thủ đô tự nhiên của lưu vực sông Hồng…</a:t>
            </a:r>
            <a:endParaRPr lang="en-US" sz="36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vi-VN" sz="3600" i="1" dirty="0">
                <a:solidFill>
                  <a:srgbClr val="000000"/>
                </a:solidFill>
                <a:effectLst/>
                <a:latin typeface="Times New Roman" panose="02020603050405020304" pitchFamily="18" charset="0"/>
                <a:ea typeface="Times New Roman" panose="02020603050405020304" pitchFamily="18" charset="0"/>
              </a:rPr>
              <a:t>+ Đông, Nam, Đoài, Bắc, mỗi vùng đều có một trữ lượng Folklore,…</a:t>
            </a:r>
            <a:endParaRPr lang="en-US" sz="36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vi-VN" sz="3600" i="1" dirty="0">
                <a:solidFill>
                  <a:srgbClr val="000000"/>
                </a:solidFill>
                <a:effectLst/>
                <a:latin typeface="Times New Roman" panose="02020603050405020304" pitchFamily="18" charset="0"/>
                <a:ea typeface="Times New Roman" panose="02020603050405020304" pitchFamily="18" charset="0"/>
              </a:rPr>
              <a:t>+ Các địa danh: Hồ Tây – Hồ Gươm, núi Nùng, núi Khán,…</a:t>
            </a:r>
            <a:endParaRPr lang="en-US"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91062785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A341C5E-A037-48AE-9B4E-6353454FAEC9}"/>
              </a:ext>
            </a:extLst>
          </p:cNvPr>
          <p:cNvSpPr txBox="1"/>
          <p:nvPr/>
        </p:nvSpPr>
        <p:spPr>
          <a:xfrm>
            <a:off x="660400" y="711691"/>
            <a:ext cx="10858500" cy="5536709"/>
          </a:xfrm>
          <a:prstGeom prst="rect">
            <a:avLst/>
          </a:prstGeom>
          <a:noFill/>
        </p:spPr>
        <p:txBody>
          <a:bodyPr wrap="square">
            <a:spAutoFit/>
          </a:bodyPr>
          <a:lstStyle/>
          <a:p>
            <a:pPr algn="just">
              <a:lnSpc>
                <a:spcPct val="115000"/>
              </a:lnSpc>
              <a:spcBef>
                <a:spcPts val="600"/>
              </a:spcBef>
              <a:spcAft>
                <a:spcPts val="600"/>
              </a:spcAft>
            </a:pPr>
            <a:r>
              <a:rPr lang="vi-VN" sz="2400" dirty="0">
                <a:solidFill>
                  <a:srgbClr val="000000"/>
                </a:solidFill>
                <a:effectLst/>
                <a:latin typeface="Times New Roman" panose="02020603050405020304" pitchFamily="18" charset="0"/>
                <a:ea typeface="Times New Roman" panose="02020603050405020304" pitchFamily="18" charset="0"/>
              </a:rPr>
              <a:t>- Văn hóa, xã hội:</a:t>
            </a:r>
            <a:endParaRPr lang="en-US" sz="24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vi-VN" sz="2400" i="1" dirty="0">
                <a:solidFill>
                  <a:srgbClr val="000000"/>
                </a:solidFill>
                <a:effectLst/>
                <a:latin typeface="Times New Roman" panose="02020603050405020304" pitchFamily="18" charset="0"/>
                <a:ea typeface="Times New Roman" panose="02020603050405020304" pitchFamily="18" charset="0"/>
              </a:rPr>
              <a:t>+ Trước hết, người Hà Nội, kết quả của tinh hoa bốn phương tụ hội, đua trí, đua tài, …</a:t>
            </a:r>
            <a:endParaRPr lang="en-US" sz="24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vi-VN" sz="2400" i="1" dirty="0">
                <a:solidFill>
                  <a:srgbClr val="000000"/>
                </a:solidFill>
                <a:effectLst/>
                <a:latin typeface="Times New Roman" panose="02020603050405020304" pitchFamily="18" charset="0"/>
                <a:ea typeface="Times New Roman" panose="02020603050405020304" pitchFamily="18" charset="0"/>
              </a:rPr>
              <a:t>+ Hình thành một mạng lưới làng quê sản xuất…</a:t>
            </a:r>
            <a:endParaRPr lang="en-US" sz="24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vi-VN" sz="2400" dirty="0">
                <a:solidFill>
                  <a:srgbClr val="000000"/>
                </a:solidFill>
                <a:effectLst/>
                <a:latin typeface="Times New Roman" panose="02020603050405020304" pitchFamily="18" charset="0"/>
                <a:ea typeface="Times New Roman" panose="02020603050405020304" pitchFamily="18" charset="0"/>
              </a:rPr>
              <a:t>- Văn học:</a:t>
            </a:r>
            <a:r>
              <a:rPr lang="en-US" sz="2400" dirty="0">
                <a:solidFill>
                  <a:srgbClr val="000000"/>
                </a:solidFill>
                <a:effectLst/>
                <a:latin typeface="Times New Roman" panose="02020603050405020304" pitchFamily="18" charset="0"/>
                <a:ea typeface="Times New Roman" panose="02020603050405020304" pitchFamily="18" charset="0"/>
              </a:rPr>
              <a:t> T</a:t>
            </a:r>
            <a:r>
              <a:rPr lang="vi-VN" sz="2400" dirty="0">
                <a:solidFill>
                  <a:srgbClr val="000000"/>
                </a:solidFill>
                <a:effectLst/>
                <a:latin typeface="Times New Roman" panose="02020603050405020304" pitchFamily="18" charset="0"/>
                <a:ea typeface="Times New Roman" panose="02020603050405020304" pitchFamily="18" charset="0"/>
              </a:rPr>
              <a:t>rích </a:t>
            </a:r>
            <a:r>
              <a:rPr lang="en-US" sz="2400" dirty="0" err="1">
                <a:solidFill>
                  <a:srgbClr val="000000"/>
                </a:solidFill>
                <a:effectLst/>
                <a:latin typeface="Times New Roman" panose="02020603050405020304" pitchFamily="18" charset="0"/>
                <a:ea typeface="Times New Roman" panose="02020603050405020304" pitchFamily="18" charset="0"/>
              </a:rPr>
              <a:t>dẫn</a:t>
            </a:r>
            <a:r>
              <a:rPr lang="en-US" sz="2400" dirty="0">
                <a:solidFill>
                  <a:srgbClr val="000000"/>
                </a:solidFill>
                <a:effectLst/>
                <a:latin typeface="Times New Roman" panose="02020603050405020304" pitchFamily="18" charset="0"/>
                <a:ea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rPr>
              <a:t>những câu thơ, câu thành ngữ, tục ngữ, ca dao,... để bổ sung, làm rõ nội dung</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vi-VN" sz="2400" dirty="0">
                <a:solidFill>
                  <a:srgbClr val="000000"/>
                </a:solidFill>
                <a:effectLst/>
                <a:latin typeface="Times New Roman" panose="02020603050405020304" pitchFamily="18" charset="0"/>
                <a:ea typeface="Times New Roman" panose="02020603050405020304" pitchFamily="18" charset="0"/>
              </a:rPr>
              <a:t>+ </a:t>
            </a:r>
            <a:r>
              <a:rPr lang="vi-VN" sz="2400" i="1" dirty="0">
                <a:solidFill>
                  <a:srgbClr val="000000"/>
                </a:solidFill>
                <a:effectLst/>
                <a:latin typeface="Times New Roman" panose="02020603050405020304" pitchFamily="18" charset="0"/>
                <a:ea typeface="Times New Roman" panose="02020603050405020304" pitchFamily="18" charset="0"/>
              </a:rPr>
              <a:t>Khéo léo tay nghề, đất lề Kẻ Chợ…</a:t>
            </a:r>
            <a:endParaRPr lang="en-US" sz="24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vi-VN" sz="2400" i="1" dirty="0">
                <a:solidFill>
                  <a:srgbClr val="000000"/>
                </a:solidFill>
                <a:effectLst/>
                <a:latin typeface="Times New Roman" panose="02020603050405020304" pitchFamily="18" charset="0"/>
                <a:ea typeface="Times New Roman" panose="02020603050405020304" pitchFamily="18" charset="0"/>
              </a:rPr>
              <a:t>+ Gắng công kén được Cốm Vòng/ Kén hồng Bạch Hạc cho lòng ai vui.</a:t>
            </a:r>
            <a:endParaRPr lang="en-US" sz="24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vi-VN" sz="2400" i="1" dirty="0">
                <a:solidFill>
                  <a:srgbClr val="000000"/>
                </a:solidFill>
                <a:effectLst/>
                <a:latin typeface="Times New Roman" panose="02020603050405020304" pitchFamily="18" charset="0"/>
                <a:ea typeface="Times New Roman" panose="02020603050405020304" pitchFamily="18" charset="0"/>
              </a:rPr>
              <a:t>+ Bán mít chợ Đông/Bán hồng chợ Tây/…</a:t>
            </a:r>
            <a:endParaRPr lang="en-US" sz="24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vi-VN" sz="2400" i="1" dirty="0">
                <a:solidFill>
                  <a:srgbClr val="000000"/>
                </a:solidFill>
                <a:effectLst/>
                <a:latin typeface="Times New Roman" panose="02020603050405020304" pitchFamily="18" charset="0"/>
                <a:ea typeface="Times New Roman" panose="02020603050405020304" pitchFamily="18" charset="0"/>
              </a:rPr>
              <a:t>+ Ổi Quảng Bá, cá Hồ Tây; giò Chèm, nem Vẽ,…</a:t>
            </a:r>
            <a:endParaRPr lang="en-US" sz="24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2400" dirty="0">
                <a:solidFill>
                  <a:srgbClr val="000000"/>
                </a:solidFill>
                <a:effectLst/>
                <a:latin typeface="Times New Roman" panose="02020603050405020304" pitchFamily="18" charset="0"/>
                <a:ea typeface="Times New Roman" panose="02020603050405020304" pitchFamily="18" charset="0"/>
              </a:rPr>
              <a:t>=&gt; </a:t>
            </a:r>
            <a:r>
              <a:rPr lang="en-US" sz="2400" dirty="0" err="1">
                <a:solidFill>
                  <a:srgbClr val="000000"/>
                </a:solidFill>
                <a:effectLst/>
                <a:latin typeface="Times New Roman" panose="02020603050405020304" pitchFamily="18" charset="0"/>
                <a:ea typeface="Times New Roman" panose="02020603050405020304" pitchFamily="18" charset="0"/>
              </a:rPr>
              <a:t>Giúp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đọc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hiểu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rõ</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hơn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đặc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điểm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văn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hoá</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Thăng</a:t>
            </a:r>
            <a:r>
              <a:rPr lang="en-US" sz="2400" dirty="0">
                <a:solidFill>
                  <a:srgbClr val="000000"/>
                </a:solidFill>
                <a:effectLst/>
                <a:latin typeface="Times New Roman" panose="02020603050405020304" pitchFamily="18" charset="0"/>
                <a:ea typeface="Times New Roman" panose="02020603050405020304" pitchFamily="18" charset="0"/>
              </a:rPr>
              <a:t> Long – </a:t>
            </a:r>
            <a:r>
              <a:rPr lang="en-US" sz="2400" dirty="0" err="1">
                <a:solidFill>
                  <a:srgbClr val="000000"/>
                </a:solidFill>
                <a:effectLst/>
                <a:latin typeface="Times New Roman" panose="02020603050405020304" pitchFamily="18" charset="0"/>
                <a:ea typeface="Times New Roman" panose="02020603050405020304" pitchFamily="18" charset="0"/>
              </a:rPr>
              <a:t>Hà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Nội</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74157665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down)">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ipe(down)">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wipe(down)">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229E7FC-8C5F-42EA-8AFA-06DB644AC808}"/>
              </a:ext>
            </a:extLst>
          </p:cNvPr>
          <p:cNvSpPr txBox="1"/>
          <p:nvPr/>
        </p:nvSpPr>
        <p:spPr>
          <a:xfrm>
            <a:off x="685800" y="1028700"/>
            <a:ext cx="10858500" cy="4885183"/>
          </a:xfrm>
          <a:prstGeom prst="rect">
            <a:avLst/>
          </a:prstGeom>
          <a:noFill/>
        </p:spPr>
        <p:txBody>
          <a:bodyPr wrap="square">
            <a:spAutoFit/>
          </a:bodyPr>
          <a:lstStyle/>
          <a:p>
            <a:pPr algn="just">
              <a:lnSpc>
                <a:spcPct val="115000"/>
              </a:lnSpc>
              <a:spcBef>
                <a:spcPts val="600"/>
              </a:spcBef>
              <a:spcAft>
                <a:spcPts val="600"/>
              </a:spcAft>
            </a:pPr>
            <a:r>
              <a:rPr lang="vi-VN" sz="3200" dirty="0">
                <a:solidFill>
                  <a:srgbClr val="000000"/>
                </a:solidFill>
                <a:effectLst/>
                <a:latin typeface="Times New Roman" panose="02020603050405020304" pitchFamily="18" charset="0"/>
                <a:ea typeface="Times New Roman" panose="02020603050405020304" pitchFamily="18" charset="0"/>
              </a:rPr>
              <a:t>*</a:t>
            </a:r>
            <a:r>
              <a:rPr lang="vi-VN" sz="3200" b="1" dirty="0">
                <a:solidFill>
                  <a:srgbClr val="000000"/>
                </a:solidFill>
                <a:effectLst/>
                <a:latin typeface="Times New Roman" panose="02020603050405020304" pitchFamily="18" charset="0"/>
                <a:ea typeface="Times New Roman" panose="02020603050405020304" pitchFamily="18" charset="0"/>
              </a:rPr>
              <a:t>Về phương thức biểu đạt:</a:t>
            </a:r>
            <a:r>
              <a:rPr lang="vi-VN" sz="3200" dirty="0">
                <a:solidFill>
                  <a:srgbClr val="000000"/>
                </a:solidFill>
                <a:effectLst/>
                <a:latin typeface="Times New Roman" panose="02020603050405020304" pitchFamily="18" charset="0"/>
                <a:ea typeface="Times New Roman" panose="02020603050405020304" pitchFamily="18" charset="0"/>
              </a:rPr>
              <a:t> sử dụng phương thức thuyết minh kết hợp với những phương thức như: tự sự, nghị luận</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Phương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thức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biểu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cảm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bày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tỏ</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cảm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nghĩ</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vẻ</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đẹp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con </a:t>
            </a:r>
            <a:r>
              <a:rPr lang="en-US" sz="3200" dirty="0" err="1">
                <a:solidFill>
                  <a:srgbClr val="000000"/>
                </a:solidFill>
                <a:effectLst/>
                <a:latin typeface="Times New Roman" panose="02020603050405020304" pitchFamily="18" charset="0"/>
                <a:ea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Nội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toát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lên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bởi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nếp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sống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thanh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lịch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Với</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một</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nếp</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sống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phong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lưu</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về</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vật</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chất</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suy</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nghĩ</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bộc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lộ</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niềm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tự</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hào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hoá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Nội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Văn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hoá</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Thăng</a:t>
            </a:r>
            <a:r>
              <a:rPr lang="en-US" sz="3200" i="1" dirty="0">
                <a:solidFill>
                  <a:srgbClr val="000000"/>
                </a:solidFill>
                <a:effectLst/>
                <a:latin typeface="Times New Roman" panose="02020603050405020304" pitchFamily="18" charset="0"/>
                <a:ea typeface="Times New Roman" panose="02020603050405020304" pitchFamily="18" charset="0"/>
              </a:rPr>
              <a:t> Long – </a:t>
            </a:r>
            <a:r>
              <a:rPr lang="en-US" sz="3200" i="1" dirty="0" err="1">
                <a:solidFill>
                  <a:srgbClr val="000000"/>
                </a:solidFill>
                <a:effectLst/>
                <a:latin typeface="Times New Roman" panose="02020603050405020304" pitchFamily="18" charset="0"/>
                <a:ea typeface="Times New Roman" panose="02020603050405020304" pitchFamily="18" charset="0"/>
              </a:rPr>
              <a:t>Đông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Đô</a:t>
            </a:r>
            <a:r>
              <a:rPr lang="en-US" sz="3200" i="1" dirty="0">
                <a:solidFill>
                  <a:srgbClr val="000000"/>
                </a:solidFill>
                <a:effectLst/>
                <a:latin typeface="Times New Roman" panose="02020603050405020304" pitchFamily="18" charset="0"/>
                <a:ea typeface="Times New Roman" panose="02020603050405020304" pitchFamily="18" charset="0"/>
              </a:rPr>
              <a:t> – </a:t>
            </a:r>
            <a:r>
              <a:rPr lang="en-US" sz="3200" i="1" dirty="0" err="1">
                <a:solidFill>
                  <a:srgbClr val="000000"/>
                </a:solidFill>
                <a:effectLst/>
                <a:latin typeface="Times New Roman" panose="02020603050405020304" pitchFamily="18" charset="0"/>
                <a:ea typeface="Times New Roman" panose="02020603050405020304" pitchFamily="18" charset="0"/>
              </a:rPr>
              <a:t>Hà</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Nội</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là</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một</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hằng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số</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tuyệt</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vời</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của</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văn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hoá</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Việt</a:t>
            </a:r>
            <a:r>
              <a:rPr lang="en-US" sz="3200" i="1" dirty="0">
                <a:solidFill>
                  <a:srgbClr val="000000"/>
                </a:solidFill>
                <a:effectLst/>
                <a:latin typeface="Times New Roman" panose="02020603050405020304" pitchFamily="18" charset="0"/>
                <a:ea typeface="Times New Roman" panose="02020603050405020304" pitchFamily="18" charset="0"/>
              </a:rPr>
              <a:t> Nam</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vi-VN" sz="3200" dirty="0">
                <a:solidFill>
                  <a:srgbClr val="000000"/>
                </a:solidFill>
                <a:effectLst/>
                <a:latin typeface="Times New Roman" panose="02020603050405020304" pitchFamily="18" charset="0"/>
                <a:ea typeface="Times New Roman" panose="02020603050405020304" pitchFamily="18" charset="0"/>
              </a:rPr>
              <a:t>- Phương thức tự sự: Kể về sự hình thành của văn hóa Hà Nội</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14551492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C7E3770-CB49-4CD8-B202-B61ABB7F26D3}"/>
              </a:ext>
            </a:extLst>
          </p:cNvPr>
          <p:cNvSpPr txBox="1"/>
          <p:nvPr/>
        </p:nvSpPr>
        <p:spPr>
          <a:xfrm>
            <a:off x="660400" y="539690"/>
            <a:ext cx="10858500" cy="3693319"/>
          </a:xfrm>
          <a:prstGeom prst="rect">
            <a:avLst/>
          </a:prstGeom>
          <a:noFill/>
        </p:spPr>
        <p:txBody>
          <a:bodyPr wrap="square">
            <a:spAutoFit/>
          </a:bodyPr>
          <a:lstStyle/>
          <a:p>
            <a:pPr algn="just">
              <a:spcBef>
                <a:spcPts val="600"/>
              </a:spcBef>
              <a:spcAft>
                <a:spcPts val="600"/>
              </a:spcAft>
            </a:pPr>
            <a:r>
              <a:rPr lang="vi-VN" sz="3200" dirty="0">
                <a:solidFill>
                  <a:srgbClr val="000000"/>
                </a:solidFill>
                <a:effectLst/>
                <a:latin typeface="Times New Roman" panose="02020603050405020304" pitchFamily="18" charset="0"/>
                <a:ea typeface="Times New Roman" panose="02020603050405020304" pitchFamily="18" charset="0"/>
              </a:rPr>
              <a:t>- Phương thức nghị luận: Đưa ra những luận cứ để minh chứng cho nếp sống thanh lịch của người Hà Nội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theo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mối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quan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hệ</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nguyên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nhân</a:t>
            </a:r>
            <a:r>
              <a:rPr lang="en-US" sz="3200" dirty="0">
                <a:solidFill>
                  <a:srgbClr val="000000"/>
                </a:solidFill>
                <a:effectLst/>
                <a:latin typeface="Times New Roman" panose="02020603050405020304" pitchFamily="18" charset="0"/>
                <a:ea typeface="Times New Roman" panose="02020603050405020304" pitchFamily="18" charset="0"/>
              </a:rPr>
              <a:t> – </a:t>
            </a:r>
            <a:r>
              <a:rPr lang="en-US" sz="3200" dirty="0" err="1">
                <a:solidFill>
                  <a:srgbClr val="000000"/>
                </a:solidFill>
                <a:effectLst/>
                <a:latin typeface="Times New Roman" panose="02020603050405020304" pitchFamily="18" charset="0"/>
                <a:ea typeface="Times New Roman" panose="02020603050405020304" pitchFamily="18" charset="0"/>
              </a:rPr>
              <a:t>kết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quả</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3200" dirty="0">
                <a:solidFill>
                  <a:srgbClr val="000000"/>
                </a:solidFill>
                <a:effectLst/>
                <a:latin typeface="Times New Roman" panose="02020603050405020304" pitchFamily="18" charset="0"/>
                <a:ea typeface="Times New Roman" panose="02020603050405020304" pitchFamily="18" charset="0"/>
              </a:rPr>
              <a:t>=&gt; Việc lồng ghép các phương thức biểu đạt trong bài viết đã làm cho bài viết có tính xác thực, có căn cứ rõ ràng mà không khô khan, thuyết phục người đọc trong quá trình truyền thụ thông tin trong văn bản.</a:t>
            </a:r>
            <a:endParaRPr lang="en-US" sz="32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xmlns="" id="{2A94B13F-BB4D-4D9A-8955-7426368E3C56}"/>
              </a:ext>
            </a:extLst>
          </p:cNvPr>
          <p:cNvSpPr txBox="1"/>
          <p:nvPr/>
        </p:nvSpPr>
        <p:spPr>
          <a:xfrm>
            <a:off x="685800" y="4333022"/>
            <a:ext cx="10858500" cy="1569660"/>
          </a:xfrm>
          <a:prstGeom prst="rect">
            <a:avLst/>
          </a:prstGeom>
          <a:noFill/>
        </p:spPr>
        <p:txBody>
          <a:bodyPr wrap="square">
            <a:spAutoFit/>
          </a:bodyPr>
          <a:lstStyle/>
          <a:p>
            <a:r>
              <a:rPr lang="en-US" sz="3200" b="1" dirty="0">
                <a:solidFill>
                  <a:srgbClr val="000000"/>
                </a:solidFill>
                <a:effectLst/>
                <a:latin typeface="Times New Roman" panose="02020603050405020304" pitchFamily="18" charset="0"/>
                <a:ea typeface="Times New Roman" panose="02020603050405020304" pitchFamily="18" charset="0"/>
              </a:rPr>
              <a:t>*</a:t>
            </a:r>
            <a:r>
              <a:rPr lang="en-US" sz="3200" b="1" dirty="0" err="1">
                <a:solidFill>
                  <a:srgbClr val="000000"/>
                </a:solidFill>
                <a:effectLst/>
                <a:latin typeface="Times New Roman" panose="02020603050405020304" pitchFamily="18" charset="0"/>
                <a:ea typeface="Times New Roman" panose="02020603050405020304" pitchFamily="18" charset="0"/>
              </a:rPr>
              <a:t>Một</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số</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thông</a:t>
            </a:r>
            <a:r>
              <a:rPr lang="en-US" sz="3200" b="1" dirty="0">
                <a:solidFill>
                  <a:srgbClr val="000000"/>
                </a:solidFill>
                <a:effectLst/>
                <a:latin typeface="Times New Roman" panose="02020603050405020304" pitchFamily="18" charset="0"/>
                <a:ea typeface="Times New Roman" panose="02020603050405020304" pitchFamily="18" charset="0"/>
              </a:rPr>
              <a:t> tin </a:t>
            </a:r>
            <a:r>
              <a:rPr lang="en-US" sz="3200" b="1" dirty="0" err="1">
                <a:solidFill>
                  <a:srgbClr val="000000"/>
                </a:solidFill>
                <a:effectLst/>
                <a:latin typeface="Times New Roman" panose="02020603050405020304" pitchFamily="18" charset="0"/>
                <a:ea typeface="Times New Roman" panose="02020603050405020304" pitchFamily="18" charset="0"/>
              </a:rPr>
              <a:t>trong</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văn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bản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được</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trích</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dẫn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rõ</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ràng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câu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câu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thành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ngữ</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tục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ngữ</a:t>
            </a:r>
            <a:r>
              <a:rPr lang="en-US" sz="3200" dirty="0">
                <a:solidFill>
                  <a:srgbClr val="000000"/>
                </a:solidFill>
                <a:effectLst/>
                <a:latin typeface="Times New Roman" panose="02020603050405020304" pitchFamily="18" charset="0"/>
                <a:ea typeface="Times New Roman" panose="02020603050405020304" pitchFamily="18" charset="0"/>
              </a:rPr>
              <a:t>, ca </a:t>
            </a:r>
            <a:r>
              <a:rPr lang="en-US" sz="3200" dirty="0" err="1">
                <a:solidFill>
                  <a:srgbClr val="000000"/>
                </a:solidFill>
                <a:effectLst/>
                <a:latin typeface="Times New Roman" panose="02020603050405020304" pitchFamily="18" charset="0"/>
                <a:ea typeface="Times New Roman" panose="02020603050405020304" pitchFamily="18" charset="0"/>
              </a:rPr>
              <a:t>dao</a:t>
            </a:r>
            <a:r>
              <a:rPr lang="en-US" sz="3200" dirty="0">
                <a:solidFill>
                  <a:srgbClr val="000000"/>
                </a:solidFill>
                <a:effectLst/>
                <a:latin typeface="Times New Roman" panose="02020603050405020304" pitchFamily="18" charset="0"/>
                <a:ea typeface="Times New Roman" panose="02020603050405020304" pitchFamily="18" charset="0"/>
              </a:rPr>
              <a:t>,..) hay </a:t>
            </a:r>
            <a:r>
              <a:rPr lang="en-US" sz="3200" dirty="0" err="1">
                <a:solidFill>
                  <a:srgbClr val="000000"/>
                </a:solidFill>
                <a:effectLst/>
                <a:latin typeface="Times New Roman" panose="02020603050405020304" pitchFamily="18" charset="0"/>
                <a:ea typeface="Times New Roman" panose="02020603050405020304" pitchFamily="18" charset="0"/>
              </a:rPr>
              <a:t>được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chú</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thích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dấu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ngoặc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đơn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để</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giúp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đọc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hiểu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rõ</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hơn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thông</a:t>
            </a:r>
            <a:r>
              <a:rPr lang="en-US" sz="3200" dirty="0">
                <a:solidFill>
                  <a:srgbClr val="000000"/>
                </a:solidFill>
                <a:effectLst/>
                <a:latin typeface="Times New Roman" panose="02020603050405020304" pitchFamily="18" charset="0"/>
                <a:ea typeface="Times New Roman" panose="02020603050405020304" pitchFamily="18" charset="0"/>
              </a:rPr>
              <a:t> tin.</a:t>
            </a:r>
            <a:endParaRPr lang="en-US" sz="3200" dirty="0"/>
          </a:p>
        </p:txBody>
      </p:sp>
    </p:spTree>
    <p:extLst>
      <p:ext uri="{BB962C8B-B14F-4D97-AF65-F5344CB8AC3E}">
        <p14:creationId xmlns:p14="http://schemas.microsoft.com/office/powerpoint/2010/main" xmlns="" val="320746139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F29DF2CB-B45F-44B6-AC71-2F97950107CA}"/>
              </a:ext>
            </a:extLst>
          </p:cNvPr>
          <p:cNvGrpSpPr/>
          <p:nvPr/>
        </p:nvGrpSpPr>
        <p:grpSpPr>
          <a:xfrm>
            <a:off x="857250" y="328612"/>
            <a:ext cx="779905" cy="484632"/>
            <a:chOff x="1000125" y="428625"/>
            <a:chExt cx="779905" cy="484632"/>
          </a:xfrm>
        </p:grpSpPr>
        <p:sp>
          <p:nvSpPr>
            <p:cNvPr id="2" name="Arrow: Chevron 1">
              <a:extLst>
                <a:ext uri="{FF2B5EF4-FFF2-40B4-BE49-F238E27FC236}">
                  <a16:creationId xmlns:a16="http://schemas.microsoft.com/office/drawing/2014/main" xmlns="" id="{2B0F3184-3DB6-49CE-B15C-44F7F2165C95}"/>
                </a:ext>
              </a:extLst>
            </p:cNvPr>
            <p:cNvSpPr/>
            <p:nvPr/>
          </p:nvSpPr>
          <p:spPr>
            <a:xfrm>
              <a:off x="1000125" y="428625"/>
              <a:ext cx="484632" cy="484632"/>
            </a:xfrm>
            <a:prstGeom prst="chevr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Arrow: Chevron 2">
              <a:extLst>
                <a:ext uri="{FF2B5EF4-FFF2-40B4-BE49-F238E27FC236}">
                  <a16:creationId xmlns:a16="http://schemas.microsoft.com/office/drawing/2014/main" xmlns="" id="{87D5FB55-466B-404B-9B37-ECEC4EA03671}"/>
                </a:ext>
              </a:extLst>
            </p:cNvPr>
            <p:cNvSpPr/>
            <p:nvPr/>
          </p:nvSpPr>
          <p:spPr>
            <a:xfrm>
              <a:off x="1295398" y="428625"/>
              <a:ext cx="484632" cy="484632"/>
            </a:xfrm>
            <a:prstGeom prst="chevr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 name="TextBox 4">
            <a:extLst>
              <a:ext uri="{FF2B5EF4-FFF2-40B4-BE49-F238E27FC236}">
                <a16:creationId xmlns:a16="http://schemas.microsoft.com/office/drawing/2014/main" xmlns="" id="{6D09818D-766E-4B50-A8B6-0C3D56890412}"/>
              </a:ext>
            </a:extLst>
          </p:cNvPr>
          <p:cNvSpPr txBox="1"/>
          <p:nvPr/>
        </p:nvSpPr>
        <p:spPr>
          <a:xfrm>
            <a:off x="1637155" y="290024"/>
            <a:ext cx="2087431"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TỔNG KẾT</a:t>
            </a:r>
          </a:p>
        </p:txBody>
      </p:sp>
      <p:sp>
        <p:nvSpPr>
          <p:cNvPr id="6" name="Oval 5">
            <a:extLst>
              <a:ext uri="{FF2B5EF4-FFF2-40B4-BE49-F238E27FC236}">
                <a16:creationId xmlns:a16="http://schemas.microsoft.com/office/drawing/2014/main" xmlns="" id="{8530EBC4-E203-423D-83CF-F229F474CB94}"/>
              </a:ext>
            </a:extLst>
          </p:cNvPr>
          <p:cNvSpPr/>
          <p:nvPr/>
        </p:nvSpPr>
        <p:spPr>
          <a:xfrm>
            <a:off x="3653236" y="551634"/>
            <a:ext cx="4957762" cy="898525"/>
          </a:xfrm>
          <a:prstGeom prst="ellipse">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Bef>
                <a:spcPts val="600"/>
              </a:spcBef>
              <a:spcAft>
                <a:spcPts val="600"/>
              </a:spcAft>
            </a:pPr>
            <a:r>
              <a:rPr lang="en-US" sz="3200" b="1" dirty="0">
                <a:solidFill>
                  <a:srgbClr val="0070C0"/>
                </a:solidFill>
                <a:effectLst/>
                <a:latin typeface="Times New Roman" panose="02020603050405020304" pitchFamily="18" charset="0"/>
                <a:ea typeface="Times New Roman" panose="02020603050405020304" pitchFamily="18" charset="0"/>
              </a:rPr>
              <a:t>1. </a:t>
            </a:r>
            <a:r>
              <a:rPr lang="en-US" sz="3200" b="1" dirty="0" err="1">
                <a:solidFill>
                  <a:srgbClr val="0070C0"/>
                </a:solidFill>
                <a:effectLst/>
                <a:latin typeface="Times New Roman" panose="02020603050405020304" pitchFamily="18" charset="0"/>
                <a:ea typeface="Times New Roman" panose="02020603050405020304" pitchFamily="18" charset="0"/>
              </a:rPr>
              <a:t>Nghệ</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thuật</a:t>
            </a:r>
            <a:r>
              <a:rPr lang="en-US" sz="3200" b="1" dirty="0">
                <a:solidFill>
                  <a:srgbClr val="0070C0"/>
                </a:solidFill>
                <a:effectLst/>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p:txBody>
      </p:sp>
      <p:sp>
        <p:nvSpPr>
          <p:cNvPr id="27" name="Freeform: Shape 26">
            <a:extLst>
              <a:ext uri="{FF2B5EF4-FFF2-40B4-BE49-F238E27FC236}">
                <a16:creationId xmlns:a16="http://schemas.microsoft.com/office/drawing/2014/main" xmlns="" id="{8F0BC52E-C747-4A9C-A293-AE0CCFF6FD8A}"/>
              </a:ext>
            </a:extLst>
          </p:cNvPr>
          <p:cNvSpPr/>
          <p:nvPr/>
        </p:nvSpPr>
        <p:spPr>
          <a:xfrm>
            <a:off x="1771646" y="1445483"/>
            <a:ext cx="8635209" cy="521516"/>
          </a:xfrm>
          <a:custGeom>
            <a:avLst/>
            <a:gdLst>
              <a:gd name="connsiteX0" fmla="*/ 4318403 w 8635209"/>
              <a:gd name="connsiteY0" fmla="*/ 78581 h 521516"/>
              <a:gd name="connsiteX1" fmla="*/ 4220177 w 8635209"/>
              <a:gd name="connsiteY1" fmla="*/ 157163 h 521516"/>
              <a:gd name="connsiteX2" fmla="*/ 4227896 w 8635209"/>
              <a:gd name="connsiteY2" fmla="*/ 187751 h 521516"/>
              <a:gd name="connsiteX3" fmla="*/ 4248220 w 8635209"/>
              <a:gd name="connsiteY3" fmla="*/ 211867 h 521516"/>
              <a:gd name="connsiteX4" fmla="*/ 4388586 w 8635209"/>
              <a:gd name="connsiteY4" fmla="*/ 211867 h 521516"/>
              <a:gd name="connsiteX5" fmla="*/ 4408910 w 8635209"/>
              <a:gd name="connsiteY5" fmla="*/ 187751 h 521516"/>
              <a:gd name="connsiteX6" fmla="*/ 4416629 w 8635209"/>
              <a:gd name="connsiteY6" fmla="*/ 157163 h 521516"/>
              <a:gd name="connsiteX7" fmla="*/ 4318403 w 8635209"/>
              <a:gd name="connsiteY7" fmla="*/ 78581 h 521516"/>
              <a:gd name="connsiteX8" fmla="*/ 4318403 w 8635209"/>
              <a:gd name="connsiteY8" fmla="*/ 0 h 521516"/>
              <a:gd name="connsiteX9" fmla="*/ 4495211 w 8635209"/>
              <a:gd name="connsiteY9" fmla="*/ 157163 h 521516"/>
              <a:gd name="connsiteX10" fmla="*/ 4482786 w 8635209"/>
              <a:gd name="connsiteY10" fmla="*/ 211867 h 521516"/>
              <a:gd name="connsiteX11" fmla="*/ 5728497 w 8635209"/>
              <a:gd name="connsiteY11" fmla="*/ 211867 h 521516"/>
              <a:gd name="connsiteX12" fmla="*/ 5728497 w 8635209"/>
              <a:gd name="connsiteY12" fmla="*/ 207190 h 521516"/>
              <a:gd name="connsiteX13" fmla="*/ 5876134 w 8635209"/>
              <a:gd name="connsiteY13" fmla="*/ 207190 h 521516"/>
              <a:gd name="connsiteX14" fmla="*/ 5876134 w 8635209"/>
              <a:gd name="connsiteY14" fmla="*/ 211867 h 521516"/>
              <a:gd name="connsiteX15" fmla="*/ 8413754 w 8635209"/>
              <a:gd name="connsiteY15" fmla="*/ 211867 h 521516"/>
              <a:gd name="connsiteX16" fmla="*/ 8413754 w 8635209"/>
              <a:gd name="connsiteY16" fmla="*/ 207190 h 521516"/>
              <a:gd name="connsiteX17" fmla="*/ 8561391 w 8635209"/>
              <a:gd name="connsiteY17" fmla="*/ 207190 h 521516"/>
              <a:gd name="connsiteX18" fmla="*/ 8561391 w 8635209"/>
              <a:gd name="connsiteY18" fmla="*/ 373880 h 521516"/>
              <a:gd name="connsiteX19" fmla="*/ 8635209 w 8635209"/>
              <a:gd name="connsiteY19" fmla="*/ 373880 h 521516"/>
              <a:gd name="connsiteX20" fmla="*/ 8487573 w 8635209"/>
              <a:gd name="connsiteY20" fmla="*/ 521516 h 521516"/>
              <a:gd name="connsiteX21" fmla="*/ 8339936 w 8635209"/>
              <a:gd name="connsiteY21" fmla="*/ 373880 h 521516"/>
              <a:gd name="connsiteX22" fmla="*/ 8413754 w 8635209"/>
              <a:gd name="connsiteY22" fmla="*/ 373880 h 521516"/>
              <a:gd name="connsiteX23" fmla="*/ 8413754 w 8635209"/>
              <a:gd name="connsiteY23" fmla="*/ 266286 h 521516"/>
              <a:gd name="connsiteX24" fmla="*/ 5876134 w 8635209"/>
              <a:gd name="connsiteY24" fmla="*/ 266286 h 521516"/>
              <a:gd name="connsiteX25" fmla="*/ 5876134 w 8635209"/>
              <a:gd name="connsiteY25" fmla="*/ 373880 h 521516"/>
              <a:gd name="connsiteX26" fmla="*/ 5949952 w 8635209"/>
              <a:gd name="connsiteY26" fmla="*/ 373880 h 521516"/>
              <a:gd name="connsiteX27" fmla="*/ 5802316 w 8635209"/>
              <a:gd name="connsiteY27" fmla="*/ 521516 h 521516"/>
              <a:gd name="connsiteX28" fmla="*/ 5654679 w 8635209"/>
              <a:gd name="connsiteY28" fmla="*/ 373880 h 521516"/>
              <a:gd name="connsiteX29" fmla="*/ 5728497 w 8635209"/>
              <a:gd name="connsiteY29" fmla="*/ 373880 h 521516"/>
              <a:gd name="connsiteX30" fmla="*/ 5728497 w 8635209"/>
              <a:gd name="connsiteY30" fmla="*/ 266286 h 521516"/>
              <a:gd name="connsiteX31" fmla="*/ 4444948 w 8635209"/>
              <a:gd name="connsiteY31" fmla="*/ 266286 h 521516"/>
              <a:gd name="connsiteX32" fmla="*/ 4443425 w 8635209"/>
              <a:gd name="connsiteY32" fmla="*/ 268294 h 521516"/>
              <a:gd name="connsiteX33" fmla="*/ 4318403 w 8635209"/>
              <a:gd name="connsiteY33" fmla="*/ 314326 h 521516"/>
              <a:gd name="connsiteX34" fmla="*/ 4193381 w 8635209"/>
              <a:gd name="connsiteY34" fmla="*/ 268294 h 521516"/>
              <a:gd name="connsiteX35" fmla="*/ 4191858 w 8635209"/>
              <a:gd name="connsiteY35" fmla="*/ 266286 h 521516"/>
              <a:gd name="connsiteX36" fmla="*/ 3021014 w 8635209"/>
              <a:gd name="connsiteY36" fmla="*/ 266286 h 521516"/>
              <a:gd name="connsiteX37" fmla="*/ 3021014 w 8635209"/>
              <a:gd name="connsiteY37" fmla="*/ 373880 h 521516"/>
              <a:gd name="connsiteX38" fmla="*/ 3094832 w 8635209"/>
              <a:gd name="connsiteY38" fmla="*/ 373880 h 521516"/>
              <a:gd name="connsiteX39" fmla="*/ 2947196 w 8635209"/>
              <a:gd name="connsiteY39" fmla="*/ 521516 h 521516"/>
              <a:gd name="connsiteX40" fmla="*/ 2799559 w 8635209"/>
              <a:gd name="connsiteY40" fmla="*/ 373880 h 521516"/>
              <a:gd name="connsiteX41" fmla="*/ 2873377 w 8635209"/>
              <a:gd name="connsiteY41" fmla="*/ 373880 h 521516"/>
              <a:gd name="connsiteX42" fmla="*/ 2873377 w 8635209"/>
              <a:gd name="connsiteY42" fmla="*/ 266286 h 521516"/>
              <a:gd name="connsiteX43" fmla="*/ 221455 w 8635209"/>
              <a:gd name="connsiteY43" fmla="*/ 266286 h 521516"/>
              <a:gd name="connsiteX44" fmla="*/ 221455 w 8635209"/>
              <a:gd name="connsiteY44" fmla="*/ 373880 h 521516"/>
              <a:gd name="connsiteX45" fmla="*/ 295274 w 8635209"/>
              <a:gd name="connsiteY45" fmla="*/ 373880 h 521516"/>
              <a:gd name="connsiteX46" fmla="*/ 147637 w 8635209"/>
              <a:gd name="connsiteY46" fmla="*/ 521516 h 521516"/>
              <a:gd name="connsiteX47" fmla="*/ 0 w 8635209"/>
              <a:gd name="connsiteY47" fmla="*/ 373880 h 521516"/>
              <a:gd name="connsiteX48" fmla="*/ 73819 w 8635209"/>
              <a:gd name="connsiteY48" fmla="*/ 373880 h 521516"/>
              <a:gd name="connsiteX49" fmla="*/ 73819 w 8635209"/>
              <a:gd name="connsiteY49" fmla="*/ 207190 h 521516"/>
              <a:gd name="connsiteX50" fmla="*/ 221455 w 8635209"/>
              <a:gd name="connsiteY50" fmla="*/ 207190 h 521516"/>
              <a:gd name="connsiteX51" fmla="*/ 221455 w 8635209"/>
              <a:gd name="connsiteY51" fmla="*/ 211867 h 521516"/>
              <a:gd name="connsiteX52" fmla="*/ 2873377 w 8635209"/>
              <a:gd name="connsiteY52" fmla="*/ 211867 h 521516"/>
              <a:gd name="connsiteX53" fmla="*/ 2873377 w 8635209"/>
              <a:gd name="connsiteY53" fmla="*/ 207190 h 521516"/>
              <a:gd name="connsiteX54" fmla="*/ 3021014 w 8635209"/>
              <a:gd name="connsiteY54" fmla="*/ 207190 h 521516"/>
              <a:gd name="connsiteX55" fmla="*/ 3021014 w 8635209"/>
              <a:gd name="connsiteY55" fmla="*/ 211867 h 521516"/>
              <a:gd name="connsiteX56" fmla="*/ 4154020 w 8635209"/>
              <a:gd name="connsiteY56" fmla="*/ 211867 h 521516"/>
              <a:gd name="connsiteX57" fmla="*/ 4141595 w 8635209"/>
              <a:gd name="connsiteY57" fmla="*/ 157163 h 521516"/>
              <a:gd name="connsiteX58" fmla="*/ 4318403 w 8635209"/>
              <a:gd name="connsiteY58" fmla="*/ 0 h 52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635209" h="521516">
                <a:moveTo>
                  <a:pt x="4318403" y="78581"/>
                </a:moveTo>
                <a:cubicBezTo>
                  <a:pt x="4264154" y="78581"/>
                  <a:pt x="4220177" y="113763"/>
                  <a:pt x="4220177" y="157163"/>
                </a:cubicBezTo>
                <a:cubicBezTo>
                  <a:pt x="4220177" y="168013"/>
                  <a:pt x="4222926" y="178349"/>
                  <a:pt x="4227896" y="187751"/>
                </a:cubicBezTo>
                <a:lnTo>
                  <a:pt x="4248220" y="211867"/>
                </a:lnTo>
                <a:lnTo>
                  <a:pt x="4388586" y="211867"/>
                </a:lnTo>
                <a:lnTo>
                  <a:pt x="4408910" y="187751"/>
                </a:lnTo>
                <a:cubicBezTo>
                  <a:pt x="4413881" y="178349"/>
                  <a:pt x="4416629" y="168013"/>
                  <a:pt x="4416629" y="157163"/>
                </a:cubicBezTo>
                <a:cubicBezTo>
                  <a:pt x="4416629" y="113763"/>
                  <a:pt x="4372652" y="78581"/>
                  <a:pt x="4318403" y="78581"/>
                </a:cubicBezTo>
                <a:close/>
                <a:moveTo>
                  <a:pt x="4318403" y="0"/>
                </a:moveTo>
                <a:cubicBezTo>
                  <a:pt x="4416051" y="0"/>
                  <a:pt x="4495211" y="70364"/>
                  <a:pt x="4495211" y="157163"/>
                </a:cubicBezTo>
                <a:lnTo>
                  <a:pt x="4482786" y="211867"/>
                </a:lnTo>
                <a:lnTo>
                  <a:pt x="5728497" y="211867"/>
                </a:lnTo>
                <a:lnTo>
                  <a:pt x="5728497" y="207190"/>
                </a:lnTo>
                <a:lnTo>
                  <a:pt x="5876134" y="207190"/>
                </a:lnTo>
                <a:lnTo>
                  <a:pt x="5876134" y="211867"/>
                </a:lnTo>
                <a:lnTo>
                  <a:pt x="8413754" y="211867"/>
                </a:lnTo>
                <a:lnTo>
                  <a:pt x="8413754" y="207190"/>
                </a:lnTo>
                <a:lnTo>
                  <a:pt x="8561391" y="207190"/>
                </a:lnTo>
                <a:lnTo>
                  <a:pt x="8561391" y="373880"/>
                </a:lnTo>
                <a:lnTo>
                  <a:pt x="8635209" y="373880"/>
                </a:lnTo>
                <a:lnTo>
                  <a:pt x="8487573" y="521516"/>
                </a:lnTo>
                <a:lnTo>
                  <a:pt x="8339936" y="373880"/>
                </a:lnTo>
                <a:lnTo>
                  <a:pt x="8413754" y="373880"/>
                </a:lnTo>
                <a:lnTo>
                  <a:pt x="8413754" y="266286"/>
                </a:lnTo>
                <a:lnTo>
                  <a:pt x="5876134" y="266286"/>
                </a:lnTo>
                <a:lnTo>
                  <a:pt x="5876134" y="373880"/>
                </a:lnTo>
                <a:lnTo>
                  <a:pt x="5949952" y="373880"/>
                </a:lnTo>
                <a:lnTo>
                  <a:pt x="5802316" y="521516"/>
                </a:lnTo>
                <a:lnTo>
                  <a:pt x="5654679" y="373880"/>
                </a:lnTo>
                <a:lnTo>
                  <a:pt x="5728497" y="373880"/>
                </a:lnTo>
                <a:lnTo>
                  <a:pt x="5728497" y="266286"/>
                </a:lnTo>
                <a:lnTo>
                  <a:pt x="4444948" y="266286"/>
                </a:lnTo>
                <a:lnTo>
                  <a:pt x="4443425" y="268294"/>
                </a:lnTo>
                <a:cubicBezTo>
                  <a:pt x="4411429" y="296735"/>
                  <a:pt x="4367227" y="314326"/>
                  <a:pt x="4318403" y="314326"/>
                </a:cubicBezTo>
                <a:cubicBezTo>
                  <a:pt x="4269579" y="314326"/>
                  <a:pt x="4225377" y="296735"/>
                  <a:pt x="4193381" y="268294"/>
                </a:cubicBezTo>
                <a:lnTo>
                  <a:pt x="4191858" y="266286"/>
                </a:lnTo>
                <a:lnTo>
                  <a:pt x="3021014" y="266286"/>
                </a:lnTo>
                <a:lnTo>
                  <a:pt x="3021014" y="373880"/>
                </a:lnTo>
                <a:lnTo>
                  <a:pt x="3094832" y="373880"/>
                </a:lnTo>
                <a:lnTo>
                  <a:pt x="2947196" y="521516"/>
                </a:lnTo>
                <a:lnTo>
                  <a:pt x="2799559" y="373880"/>
                </a:lnTo>
                <a:lnTo>
                  <a:pt x="2873377" y="373880"/>
                </a:lnTo>
                <a:lnTo>
                  <a:pt x="2873377" y="266286"/>
                </a:lnTo>
                <a:lnTo>
                  <a:pt x="221455" y="266286"/>
                </a:lnTo>
                <a:lnTo>
                  <a:pt x="221455" y="373880"/>
                </a:lnTo>
                <a:lnTo>
                  <a:pt x="295274" y="373880"/>
                </a:lnTo>
                <a:lnTo>
                  <a:pt x="147637" y="521516"/>
                </a:lnTo>
                <a:lnTo>
                  <a:pt x="0" y="373880"/>
                </a:lnTo>
                <a:lnTo>
                  <a:pt x="73819" y="373880"/>
                </a:lnTo>
                <a:lnTo>
                  <a:pt x="73819" y="207190"/>
                </a:lnTo>
                <a:lnTo>
                  <a:pt x="221455" y="207190"/>
                </a:lnTo>
                <a:lnTo>
                  <a:pt x="221455" y="211867"/>
                </a:lnTo>
                <a:lnTo>
                  <a:pt x="2873377" y="211867"/>
                </a:lnTo>
                <a:lnTo>
                  <a:pt x="2873377" y="207190"/>
                </a:lnTo>
                <a:lnTo>
                  <a:pt x="3021014" y="207190"/>
                </a:lnTo>
                <a:lnTo>
                  <a:pt x="3021014" y="211867"/>
                </a:lnTo>
                <a:lnTo>
                  <a:pt x="4154020" y="211867"/>
                </a:lnTo>
                <a:lnTo>
                  <a:pt x="4141595" y="157163"/>
                </a:lnTo>
                <a:cubicBezTo>
                  <a:pt x="4141595" y="70364"/>
                  <a:pt x="4220755" y="0"/>
                  <a:pt x="4318403" y="0"/>
                </a:cubicBezTo>
                <a:close/>
              </a:path>
            </a:pathLst>
          </a:cu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nvGrpSpPr>
          <p:cNvPr id="36" name="Group 35">
            <a:extLst>
              <a:ext uri="{FF2B5EF4-FFF2-40B4-BE49-F238E27FC236}">
                <a16:creationId xmlns:a16="http://schemas.microsoft.com/office/drawing/2014/main" xmlns="" id="{D814E8A7-CB05-4C24-819B-307536C01EC2}"/>
              </a:ext>
            </a:extLst>
          </p:cNvPr>
          <p:cNvGrpSpPr/>
          <p:nvPr/>
        </p:nvGrpSpPr>
        <p:grpSpPr>
          <a:xfrm>
            <a:off x="591740" y="1866986"/>
            <a:ext cx="2685257" cy="4048039"/>
            <a:chOff x="591740" y="1866986"/>
            <a:chExt cx="2685257" cy="4048039"/>
          </a:xfrm>
        </p:grpSpPr>
        <p:pic>
          <p:nvPicPr>
            <p:cNvPr id="16" name="Picture 15">
              <a:extLst>
                <a:ext uri="{FF2B5EF4-FFF2-40B4-BE49-F238E27FC236}">
                  <a16:creationId xmlns:a16="http://schemas.microsoft.com/office/drawing/2014/main" xmlns="" id="{5E09398E-ED2F-4745-9260-A00397599D68}"/>
                </a:ext>
              </a:extLst>
            </p:cNvPr>
            <p:cNvPicPr>
              <a:picLocks noChangeAspect="1"/>
            </p:cNvPicPr>
            <p:nvPr/>
          </p:nvPicPr>
          <p:blipFill>
            <a:blip r:embed="rId3"/>
            <a:stretch>
              <a:fillRect/>
            </a:stretch>
          </p:blipFill>
          <p:spPr>
            <a:xfrm>
              <a:off x="591740" y="1866986"/>
              <a:ext cx="2685257" cy="4048039"/>
            </a:xfrm>
            <a:prstGeom prst="rect">
              <a:avLst/>
            </a:prstGeom>
          </p:spPr>
        </p:pic>
        <p:sp>
          <p:nvSpPr>
            <p:cNvPr id="29" name="TextBox 28">
              <a:extLst>
                <a:ext uri="{FF2B5EF4-FFF2-40B4-BE49-F238E27FC236}">
                  <a16:creationId xmlns:a16="http://schemas.microsoft.com/office/drawing/2014/main" xmlns="" id="{3596F4B9-7201-45C2-AB1C-EF6B484B2B89}"/>
                </a:ext>
              </a:extLst>
            </p:cNvPr>
            <p:cNvSpPr txBox="1"/>
            <p:nvPr/>
          </p:nvSpPr>
          <p:spPr>
            <a:xfrm>
              <a:off x="660400" y="2332242"/>
              <a:ext cx="2425700" cy="2554545"/>
            </a:xfrm>
            <a:prstGeom prst="rect">
              <a:avLst/>
            </a:prstGeom>
            <a:noFill/>
          </p:spPr>
          <p:txBody>
            <a:bodyPr wrap="square">
              <a:spAutoFit/>
            </a:bodyPr>
            <a:lstStyle/>
            <a:p>
              <a:pPr algn="ctr"/>
              <a:r>
                <a:rPr lang="en-US" sz="3200" dirty="0" err="1">
                  <a:effectLst/>
                  <a:latin typeface="Times New Roman" panose="02020603050405020304" pitchFamily="18" charset="0"/>
                  <a:ea typeface="Times New Roman" panose="02020603050405020304" pitchFamily="18" charset="0"/>
                </a:rPr>
                <a:t>Thông</a:t>
              </a:r>
              <a:r>
                <a:rPr lang="en-US" sz="3200" dirty="0">
                  <a:effectLst/>
                  <a:latin typeface="Times New Roman" panose="02020603050405020304" pitchFamily="18" charset="0"/>
                  <a:ea typeface="Times New Roman" panose="02020603050405020304" pitchFamily="18" charset="0"/>
                </a:rPr>
                <a:t> tin </a:t>
              </a:r>
              <a:r>
                <a:rPr lang="en-US" sz="3200" dirty="0" err="1">
                  <a:effectLst/>
                  <a:latin typeface="Times New Roman" panose="02020603050405020304" pitchFamily="18" charset="0"/>
                  <a:ea typeface="Times New Roman" panose="02020603050405020304" pitchFamily="18" charset="0"/>
                </a:rPr>
                <a:t>chính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xác</a:t>
              </a:r>
              <a:r>
                <a:rPr lang="en-US" sz="3200" dirty="0">
                  <a:effectLst/>
                  <a:latin typeface="Times New Roman" panose="02020603050405020304" pitchFamily="18" charset="0"/>
                  <a:ea typeface="Times New Roman" panose="02020603050405020304" pitchFamily="18" charset="0"/>
                </a:rPr>
                <a:t>, khoa </a:t>
              </a:r>
              <a:r>
                <a:rPr lang="en-US" sz="3200" dirty="0" err="1">
                  <a:effectLst/>
                  <a:latin typeface="Times New Roman" panose="02020603050405020304" pitchFamily="18" charset="0"/>
                  <a:ea typeface="Times New Roman" panose="02020603050405020304" pitchFamily="18" charset="0"/>
                </a:rPr>
                <a:t>học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về</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văn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hoá</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Nội</a:t>
              </a:r>
              <a:r>
                <a:rPr lang="en-US" sz="3200" dirty="0">
                  <a:effectLst/>
                  <a:latin typeface="Times New Roman" panose="02020603050405020304" pitchFamily="18" charset="0"/>
                  <a:ea typeface="Times New Roman" panose="02020603050405020304" pitchFamily="18" charset="0"/>
                </a:rPr>
                <a:t>.</a:t>
              </a:r>
              <a:endParaRPr lang="en-US" sz="3200" dirty="0"/>
            </a:p>
          </p:txBody>
        </p:sp>
      </p:grpSp>
      <p:grpSp>
        <p:nvGrpSpPr>
          <p:cNvPr id="37" name="Group 36">
            <a:extLst>
              <a:ext uri="{FF2B5EF4-FFF2-40B4-BE49-F238E27FC236}">
                <a16:creationId xmlns:a16="http://schemas.microsoft.com/office/drawing/2014/main" xmlns="" id="{531B5661-7D40-46C3-9AB4-FAC4CE75EC22}"/>
              </a:ext>
            </a:extLst>
          </p:cNvPr>
          <p:cNvGrpSpPr/>
          <p:nvPr/>
        </p:nvGrpSpPr>
        <p:grpSpPr>
          <a:xfrm>
            <a:off x="3361928" y="1866986"/>
            <a:ext cx="2685257" cy="4048039"/>
            <a:chOff x="3361928" y="1866986"/>
            <a:chExt cx="2685257" cy="4048039"/>
          </a:xfrm>
        </p:grpSpPr>
        <p:pic>
          <p:nvPicPr>
            <p:cNvPr id="17" name="Picture 16">
              <a:extLst>
                <a:ext uri="{FF2B5EF4-FFF2-40B4-BE49-F238E27FC236}">
                  <a16:creationId xmlns:a16="http://schemas.microsoft.com/office/drawing/2014/main" xmlns="" id="{D1FD916B-CA07-4FA9-9540-D6E5D09C4F4A}"/>
                </a:ext>
              </a:extLst>
            </p:cNvPr>
            <p:cNvPicPr>
              <a:picLocks noChangeAspect="1"/>
            </p:cNvPicPr>
            <p:nvPr/>
          </p:nvPicPr>
          <p:blipFill>
            <a:blip r:embed="rId3"/>
            <a:stretch>
              <a:fillRect/>
            </a:stretch>
          </p:blipFill>
          <p:spPr>
            <a:xfrm>
              <a:off x="3361928" y="1866986"/>
              <a:ext cx="2685257" cy="4048039"/>
            </a:xfrm>
            <a:prstGeom prst="rect">
              <a:avLst/>
            </a:prstGeom>
          </p:spPr>
        </p:pic>
        <p:sp>
          <p:nvSpPr>
            <p:cNvPr id="31" name="TextBox 30">
              <a:extLst>
                <a:ext uri="{FF2B5EF4-FFF2-40B4-BE49-F238E27FC236}">
                  <a16:creationId xmlns:a16="http://schemas.microsoft.com/office/drawing/2014/main" xmlns="" id="{07CB2007-4B41-4C68-8748-2FB1AE411FA3}"/>
                </a:ext>
              </a:extLst>
            </p:cNvPr>
            <p:cNvSpPr txBox="1"/>
            <p:nvPr/>
          </p:nvSpPr>
          <p:spPr>
            <a:xfrm>
              <a:off x="3507583" y="2332242"/>
              <a:ext cx="2378868" cy="2878480"/>
            </a:xfrm>
            <a:prstGeom prst="rect">
              <a:avLst/>
            </a:prstGeom>
            <a:noFill/>
          </p:spPr>
          <p:txBody>
            <a:bodyPr wrap="square">
              <a:spAutoFit/>
            </a:bodyPr>
            <a:lstStyle/>
            <a:p>
              <a:pPr algn="ctr">
                <a:lnSpc>
                  <a:spcPct val="115000"/>
                </a:lnSpc>
                <a:spcBef>
                  <a:spcPts val="600"/>
                </a:spcBef>
                <a:spcAft>
                  <a:spcPts val="600"/>
                </a:spcAft>
              </a:pPr>
              <a:r>
                <a:rPr lang="fr-FR" sz="3200" dirty="0" err="1">
                  <a:effectLst/>
                  <a:latin typeface="Times New Roman" panose="02020603050405020304" pitchFamily="18" charset="0"/>
                  <a:ea typeface="Times New Roman" panose="02020603050405020304" pitchFamily="18" charset="0"/>
                </a:rPr>
                <a:t>Trình</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tự</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trình</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bày</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thông</a:t>
              </a:r>
              <a:r>
                <a:rPr lang="fr-FR" sz="3200" dirty="0">
                  <a:effectLst/>
                  <a:latin typeface="Times New Roman" panose="02020603050405020304" pitchFamily="18" charset="0"/>
                  <a:ea typeface="Times New Roman" panose="02020603050405020304" pitchFamily="18" charset="0"/>
                </a:rPr>
                <a:t> tin </a:t>
              </a:r>
              <a:r>
                <a:rPr lang="fr-FR" sz="3200" dirty="0" err="1">
                  <a:effectLst/>
                  <a:latin typeface="Times New Roman" panose="02020603050405020304" pitchFamily="18" charset="0"/>
                  <a:ea typeface="Times New Roman" panose="02020603050405020304" pitchFamily="18" charset="0"/>
                </a:rPr>
                <a:t>theo</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nguyên</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nhân</a:t>
              </a:r>
              <a:r>
                <a:rPr lang="fr-FR" sz="3200" dirty="0">
                  <a:effectLst/>
                  <a:latin typeface="Times New Roman" panose="02020603050405020304" pitchFamily="18" charset="0"/>
                  <a:ea typeface="Times New Roman" panose="02020603050405020304" pitchFamily="18" charset="0"/>
                </a:rPr>
                <a:t> – </a:t>
              </a:r>
              <a:r>
                <a:rPr lang="fr-FR" sz="3200" dirty="0" err="1">
                  <a:effectLst/>
                  <a:latin typeface="Times New Roman" panose="02020603050405020304" pitchFamily="18" charset="0"/>
                  <a:ea typeface="Times New Roman" panose="02020603050405020304" pitchFamily="18" charset="0"/>
                </a:rPr>
                <a:t>kết</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quả</a:t>
              </a:r>
              <a:r>
                <a:rPr lang="fr-FR" sz="3200" dirty="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grpSp>
      <p:grpSp>
        <p:nvGrpSpPr>
          <p:cNvPr id="38" name="Group 37">
            <a:extLst>
              <a:ext uri="{FF2B5EF4-FFF2-40B4-BE49-F238E27FC236}">
                <a16:creationId xmlns:a16="http://schemas.microsoft.com/office/drawing/2014/main" xmlns="" id="{8FFD0A36-2D63-49E4-B19F-1C7E14165E42}"/>
              </a:ext>
            </a:extLst>
          </p:cNvPr>
          <p:cNvGrpSpPr/>
          <p:nvPr/>
        </p:nvGrpSpPr>
        <p:grpSpPr>
          <a:xfrm>
            <a:off x="6132117" y="1866986"/>
            <a:ext cx="2685257" cy="4048039"/>
            <a:chOff x="6132117" y="1866986"/>
            <a:chExt cx="2685257" cy="4048039"/>
          </a:xfrm>
        </p:grpSpPr>
        <p:pic>
          <p:nvPicPr>
            <p:cNvPr id="18" name="Picture 17">
              <a:extLst>
                <a:ext uri="{FF2B5EF4-FFF2-40B4-BE49-F238E27FC236}">
                  <a16:creationId xmlns:a16="http://schemas.microsoft.com/office/drawing/2014/main" xmlns="" id="{BBD2EE6B-EB20-4015-99F6-1F066514FE49}"/>
                </a:ext>
              </a:extLst>
            </p:cNvPr>
            <p:cNvPicPr>
              <a:picLocks noChangeAspect="1"/>
            </p:cNvPicPr>
            <p:nvPr/>
          </p:nvPicPr>
          <p:blipFill>
            <a:blip r:embed="rId3"/>
            <a:stretch>
              <a:fillRect/>
            </a:stretch>
          </p:blipFill>
          <p:spPr>
            <a:xfrm>
              <a:off x="6132117" y="1866986"/>
              <a:ext cx="2685257" cy="4048039"/>
            </a:xfrm>
            <a:prstGeom prst="rect">
              <a:avLst/>
            </a:prstGeom>
          </p:spPr>
        </p:pic>
        <p:sp>
          <p:nvSpPr>
            <p:cNvPr id="33" name="TextBox 32">
              <a:extLst>
                <a:ext uri="{FF2B5EF4-FFF2-40B4-BE49-F238E27FC236}">
                  <a16:creationId xmlns:a16="http://schemas.microsoft.com/office/drawing/2014/main" xmlns="" id="{48DDAA41-0F31-4C7F-A18E-D80B4DCCCC53}"/>
                </a:ext>
              </a:extLst>
            </p:cNvPr>
            <p:cNvSpPr txBox="1"/>
            <p:nvPr/>
          </p:nvSpPr>
          <p:spPr>
            <a:xfrm>
              <a:off x="6261895" y="2332242"/>
              <a:ext cx="2425700" cy="2878480"/>
            </a:xfrm>
            <a:prstGeom prst="rect">
              <a:avLst/>
            </a:prstGeom>
            <a:noFill/>
          </p:spPr>
          <p:txBody>
            <a:bodyPr wrap="square">
              <a:spAutoFit/>
            </a:bodyPr>
            <a:lstStyle/>
            <a:p>
              <a:pPr algn="ctr">
                <a:lnSpc>
                  <a:spcPct val="115000"/>
                </a:lnSpc>
                <a:spcBef>
                  <a:spcPts val="600"/>
                </a:spcBef>
                <a:spcAft>
                  <a:spcPts val="600"/>
                </a:spcAft>
              </a:pPr>
              <a:r>
                <a:rPr lang="fr-FR" sz="3200" dirty="0">
                  <a:effectLst/>
                  <a:latin typeface="Times New Roman" panose="02020603050405020304" pitchFamily="18" charset="0"/>
                  <a:ea typeface="Times New Roman" panose="02020603050405020304" pitchFamily="18" charset="0"/>
                </a:rPr>
                <a:t>Huy </a:t>
              </a:r>
              <a:r>
                <a:rPr lang="fr-FR" sz="3200" dirty="0" err="1">
                  <a:effectLst/>
                  <a:latin typeface="Times New Roman" panose="02020603050405020304" pitchFamily="18" charset="0"/>
                  <a:ea typeface="Times New Roman" panose="02020603050405020304" pitchFamily="18" charset="0"/>
                </a:rPr>
                <a:t>động</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kết</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nối</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thông</a:t>
              </a:r>
              <a:r>
                <a:rPr lang="fr-FR" sz="3200" dirty="0">
                  <a:effectLst/>
                  <a:latin typeface="Times New Roman" panose="02020603050405020304" pitchFamily="18" charset="0"/>
                  <a:ea typeface="Times New Roman" panose="02020603050405020304" pitchFamily="18" charset="0"/>
                </a:rPr>
                <a:t> tin </a:t>
              </a:r>
              <a:r>
                <a:rPr lang="fr-FR" sz="3200" dirty="0" err="1">
                  <a:effectLst/>
                  <a:latin typeface="Times New Roman" panose="02020603050405020304" pitchFamily="18" charset="0"/>
                  <a:ea typeface="Times New Roman" panose="02020603050405020304" pitchFamily="18" charset="0"/>
                </a:rPr>
                <a:t>từ</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nhiều</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lĩnh</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vực</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khác</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nhau</a:t>
              </a:r>
              <a:r>
                <a:rPr lang="fr-FR" sz="3200" dirty="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grpSp>
      <p:grpSp>
        <p:nvGrpSpPr>
          <p:cNvPr id="39" name="Group 38">
            <a:extLst>
              <a:ext uri="{FF2B5EF4-FFF2-40B4-BE49-F238E27FC236}">
                <a16:creationId xmlns:a16="http://schemas.microsoft.com/office/drawing/2014/main" xmlns="" id="{644FC64C-E9E8-4A4A-A267-8E8EC62FCFBB}"/>
              </a:ext>
            </a:extLst>
          </p:cNvPr>
          <p:cNvGrpSpPr/>
          <p:nvPr/>
        </p:nvGrpSpPr>
        <p:grpSpPr>
          <a:xfrm>
            <a:off x="8902303" y="1866986"/>
            <a:ext cx="2685257" cy="4048039"/>
            <a:chOff x="8902303" y="1866986"/>
            <a:chExt cx="2685257" cy="4048039"/>
          </a:xfrm>
        </p:grpSpPr>
        <p:pic>
          <p:nvPicPr>
            <p:cNvPr id="19" name="Picture 18">
              <a:extLst>
                <a:ext uri="{FF2B5EF4-FFF2-40B4-BE49-F238E27FC236}">
                  <a16:creationId xmlns:a16="http://schemas.microsoft.com/office/drawing/2014/main" xmlns="" id="{045DAD63-2944-4BDB-92EB-7D05CD937829}"/>
                </a:ext>
              </a:extLst>
            </p:cNvPr>
            <p:cNvPicPr>
              <a:picLocks noChangeAspect="1"/>
            </p:cNvPicPr>
            <p:nvPr/>
          </p:nvPicPr>
          <p:blipFill>
            <a:blip r:embed="rId3"/>
            <a:stretch>
              <a:fillRect/>
            </a:stretch>
          </p:blipFill>
          <p:spPr>
            <a:xfrm>
              <a:off x="8902303" y="1866986"/>
              <a:ext cx="2685257" cy="4048039"/>
            </a:xfrm>
            <a:prstGeom prst="rect">
              <a:avLst/>
            </a:prstGeom>
          </p:spPr>
        </p:pic>
        <p:sp>
          <p:nvSpPr>
            <p:cNvPr id="35" name="TextBox 34">
              <a:extLst>
                <a:ext uri="{FF2B5EF4-FFF2-40B4-BE49-F238E27FC236}">
                  <a16:creationId xmlns:a16="http://schemas.microsoft.com/office/drawing/2014/main" xmlns="" id="{B6AF4E4C-9918-4191-8D3E-3B7A88F23400}"/>
                </a:ext>
              </a:extLst>
            </p:cNvPr>
            <p:cNvSpPr txBox="1"/>
            <p:nvPr/>
          </p:nvSpPr>
          <p:spPr>
            <a:xfrm>
              <a:off x="9047168" y="2332242"/>
              <a:ext cx="2378868" cy="3025700"/>
            </a:xfrm>
            <a:prstGeom prst="rect">
              <a:avLst/>
            </a:prstGeom>
            <a:noFill/>
          </p:spPr>
          <p:txBody>
            <a:bodyPr wrap="square">
              <a:spAutoFit/>
            </a:bodyPr>
            <a:lstStyle/>
            <a:p>
              <a:pPr algn="ctr">
                <a:lnSpc>
                  <a:spcPct val="115000"/>
                </a:lnSpc>
                <a:spcBef>
                  <a:spcPts val="600"/>
                </a:spcBef>
                <a:spcAft>
                  <a:spcPts val="600"/>
                </a:spcAft>
              </a:pPr>
              <a:r>
                <a:rPr lang="fr-FR" sz="2800" dirty="0" err="1">
                  <a:effectLst/>
                  <a:latin typeface="Times New Roman" panose="02020603050405020304" pitchFamily="18" charset="0"/>
                  <a:ea typeface="Times New Roman" panose="02020603050405020304" pitchFamily="18" charset="0"/>
                </a:rPr>
                <a:t>Kết</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hợp</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phương</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thức</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thuyết</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mình</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với</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một</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số</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phương</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thức</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biểu</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đạt</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khác</a:t>
              </a:r>
              <a:r>
                <a:rPr lang="fr-FR" sz="280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xmlns="" val="27418690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up)">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up)">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up)">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up)">
                                      <p:cBhvr>
                                        <p:cTn id="2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F29DF2CB-B45F-44B6-AC71-2F97950107CA}"/>
              </a:ext>
            </a:extLst>
          </p:cNvPr>
          <p:cNvGrpSpPr/>
          <p:nvPr/>
        </p:nvGrpSpPr>
        <p:grpSpPr>
          <a:xfrm>
            <a:off x="857250" y="328612"/>
            <a:ext cx="779905" cy="484632"/>
            <a:chOff x="1000125" y="428625"/>
            <a:chExt cx="779905" cy="484632"/>
          </a:xfrm>
        </p:grpSpPr>
        <p:sp>
          <p:nvSpPr>
            <p:cNvPr id="2" name="Arrow: Chevron 1">
              <a:extLst>
                <a:ext uri="{FF2B5EF4-FFF2-40B4-BE49-F238E27FC236}">
                  <a16:creationId xmlns:a16="http://schemas.microsoft.com/office/drawing/2014/main" xmlns="" id="{2B0F3184-3DB6-49CE-B15C-44F7F2165C95}"/>
                </a:ext>
              </a:extLst>
            </p:cNvPr>
            <p:cNvSpPr/>
            <p:nvPr/>
          </p:nvSpPr>
          <p:spPr>
            <a:xfrm>
              <a:off x="1000125" y="428625"/>
              <a:ext cx="484632" cy="484632"/>
            </a:xfrm>
            <a:prstGeom prst="chevr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Arrow: Chevron 2">
              <a:extLst>
                <a:ext uri="{FF2B5EF4-FFF2-40B4-BE49-F238E27FC236}">
                  <a16:creationId xmlns:a16="http://schemas.microsoft.com/office/drawing/2014/main" xmlns="" id="{87D5FB55-466B-404B-9B37-ECEC4EA03671}"/>
                </a:ext>
              </a:extLst>
            </p:cNvPr>
            <p:cNvSpPr/>
            <p:nvPr/>
          </p:nvSpPr>
          <p:spPr>
            <a:xfrm>
              <a:off x="1295398" y="428625"/>
              <a:ext cx="484632" cy="484632"/>
            </a:xfrm>
            <a:prstGeom prst="chevr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xmlns="" id="{6D09818D-766E-4B50-A8B6-0C3D56890412}"/>
              </a:ext>
            </a:extLst>
          </p:cNvPr>
          <p:cNvSpPr txBox="1"/>
          <p:nvPr/>
        </p:nvSpPr>
        <p:spPr>
          <a:xfrm>
            <a:off x="1637155" y="290024"/>
            <a:ext cx="20874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TỔNG KẾT</a:t>
            </a:r>
          </a:p>
        </p:txBody>
      </p:sp>
      <p:sp>
        <p:nvSpPr>
          <p:cNvPr id="6" name="Oval 5">
            <a:extLst>
              <a:ext uri="{FF2B5EF4-FFF2-40B4-BE49-F238E27FC236}">
                <a16:creationId xmlns:a16="http://schemas.microsoft.com/office/drawing/2014/main" xmlns="" id="{8530EBC4-E203-423D-83CF-F229F474CB94}"/>
              </a:ext>
            </a:extLst>
          </p:cNvPr>
          <p:cNvSpPr/>
          <p:nvPr/>
        </p:nvSpPr>
        <p:spPr>
          <a:xfrm>
            <a:off x="3196431" y="551634"/>
            <a:ext cx="5786437" cy="898525"/>
          </a:xfrm>
          <a:prstGeom prst="ellipse">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600"/>
              </a:spcBef>
              <a:spcAft>
                <a:spcPts val="600"/>
              </a:spcAft>
            </a:pPr>
            <a:r>
              <a:rPr lang="en-US" sz="3200" b="1">
                <a:solidFill>
                  <a:srgbClr val="0070C0"/>
                </a:solidFill>
                <a:latin typeface="Times New Roman" panose="02020603050405020304" pitchFamily="18" charset="0"/>
                <a:ea typeface="MS Mincho" panose="02020609040205080304" pitchFamily="49" charset="-128"/>
              </a:rPr>
              <a:t>2. Nội dung – Ý nghĩa</a:t>
            </a:r>
            <a:endParaRPr lang="en-US" sz="2800">
              <a:latin typeface="Times New Roman" panose="02020603050405020304" pitchFamily="18" charset="0"/>
              <a:ea typeface="Times New Roman" panose="02020603050405020304" pitchFamily="18" charset="0"/>
            </a:endParaRPr>
          </a:p>
        </p:txBody>
      </p:sp>
      <p:grpSp>
        <p:nvGrpSpPr>
          <p:cNvPr id="12" name="Group 11">
            <a:extLst>
              <a:ext uri="{FF2B5EF4-FFF2-40B4-BE49-F238E27FC236}">
                <a16:creationId xmlns:a16="http://schemas.microsoft.com/office/drawing/2014/main" xmlns="" id="{0F622E83-30BD-42A9-8CE4-6FFA2DF30D47}"/>
              </a:ext>
            </a:extLst>
          </p:cNvPr>
          <p:cNvGrpSpPr/>
          <p:nvPr/>
        </p:nvGrpSpPr>
        <p:grpSpPr>
          <a:xfrm>
            <a:off x="1837836" y="1983100"/>
            <a:ext cx="3761185" cy="4048039"/>
            <a:chOff x="1938138" y="1983100"/>
            <a:chExt cx="3761185" cy="4048039"/>
          </a:xfrm>
        </p:grpSpPr>
        <p:pic>
          <p:nvPicPr>
            <p:cNvPr id="16" name="Picture 15">
              <a:extLst>
                <a:ext uri="{FF2B5EF4-FFF2-40B4-BE49-F238E27FC236}">
                  <a16:creationId xmlns:a16="http://schemas.microsoft.com/office/drawing/2014/main" xmlns="" id="{5E09398E-ED2F-4745-9260-A00397599D68}"/>
                </a:ext>
              </a:extLst>
            </p:cNvPr>
            <p:cNvPicPr>
              <a:picLocks noChangeAspect="1"/>
            </p:cNvPicPr>
            <p:nvPr/>
          </p:nvPicPr>
          <p:blipFill>
            <a:blip r:embed="rId3"/>
            <a:stretch>
              <a:fillRect/>
            </a:stretch>
          </p:blipFill>
          <p:spPr>
            <a:xfrm>
              <a:off x="1938138" y="1983100"/>
              <a:ext cx="3761185" cy="4048039"/>
            </a:xfrm>
            <a:prstGeom prst="rect">
              <a:avLst/>
            </a:prstGeom>
          </p:spPr>
        </p:pic>
        <p:sp>
          <p:nvSpPr>
            <p:cNvPr id="21" name="TextBox 20">
              <a:extLst>
                <a:ext uri="{FF2B5EF4-FFF2-40B4-BE49-F238E27FC236}">
                  <a16:creationId xmlns:a16="http://schemas.microsoft.com/office/drawing/2014/main" xmlns="" id="{250EEAB7-80A9-4B33-8125-143A1BF5099B}"/>
                </a:ext>
              </a:extLst>
            </p:cNvPr>
            <p:cNvSpPr txBox="1"/>
            <p:nvPr/>
          </p:nvSpPr>
          <p:spPr>
            <a:xfrm>
              <a:off x="2242852" y="2425542"/>
              <a:ext cx="3243547" cy="3108543"/>
            </a:xfrm>
            <a:prstGeom prst="rect">
              <a:avLst/>
            </a:prstGeom>
            <a:noFill/>
          </p:spPr>
          <p:txBody>
            <a:bodyPr wrap="square">
              <a:spAutoFit/>
            </a:bodyPr>
            <a:lstStyle/>
            <a:p>
              <a:pPr algn="ctr"/>
              <a:r>
                <a:rPr lang="fr-FR" sz="2800" dirty="0">
                  <a:effectLst/>
                  <a:latin typeface="Times New Roman" panose="02020603050405020304" pitchFamily="18" charset="0"/>
                  <a:ea typeface="Times New Roman" panose="02020603050405020304" pitchFamily="18" charset="0"/>
                </a:rPr>
                <a:t>Cung </a:t>
              </a:r>
              <a:r>
                <a:rPr lang="fr-FR" sz="2800" dirty="0" err="1">
                  <a:effectLst/>
                  <a:latin typeface="Times New Roman" panose="02020603050405020304" pitchFamily="18" charset="0"/>
                  <a:ea typeface="Times New Roman" panose="02020603050405020304" pitchFamily="18" charset="0"/>
                </a:rPr>
                <a:t>cấp</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thông</a:t>
              </a:r>
              <a:r>
                <a:rPr lang="fr-FR" sz="2800" dirty="0">
                  <a:effectLst/>
                  <a:latin typeface="Times New Roman" panose="02020603050405020304" pitchFamily="18" charset="0"/>
                  <a:ea typeface="Times New Roman" panose="02020603050405020304" pitchFamily="18" charset="0"/>
                </a:rPr>
                <a:t> tin </a:t>
              </a:r>
              <a:r>
                <a:rPr lang="fr-FR" sz="2800" dirty="0" err="1">
                  <a:effectLst/>
                  <a:latin typeface="Times New Roman" panose="02020603050405020304" pitchFamily="18" charset="0"/>
                  <a:ea typeface="Times New Roman" panose="02020603050405020304" pitchFamily="18" charset="0"/>
                </a:rPr>
                <a:t>về</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sự</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hình</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thành</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văn</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hoá</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Hà</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Nội</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và</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những</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giá</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trị</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văn</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hoá</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bền</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vững</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của</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Hà</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Nội</a:t>
              </a:r>
              <a:r>
                <a:rPr lang="fr-FR" sz="2800" dirty="0">
                  <a:effectLst/>
                  <a:latin typeface="Times New Roman" panose="02020603050405020304" pitchFamily="18" charset="0"/>
                  <a:ea typeface="Times New Roman" panose="02020603050405020304" pitchFamily="18" charset="0"/>
                </a:rPr>
                <a:t> – </a:t>
              </a:r>
              <a:r>
                <a:rPr lang="fr-FR" sz="2800" i="1" dirty="0" err="1">
                  <a:effectLst/>
                  <a:latin typeface="Times New Roman" panose="02020603050405020304" pitchFamily="18" charset="0"/>
                  <a:ea typeface="Times New Roman" panose="02020603050405020304" pitchFamily="18" charset="0"/>
                </a:rPr>
                <a:t>hằng</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số</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tuyệt</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vời</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của</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văn</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hoá</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Việt</a:t>
              </a:r>
              <a:r>
                <a:rPr lang="fr-FR" sz="2800" dirty="0">
                  <a:effectLst/>
                  <a:latin typeface="Times New Roman" panose="02020603050405020304" pitchFamily="18" charset="0"/>
                  <a:ea typeface="Times New Roman" panose="02020603050405020304" pitchFamily="18" charset="0"/>
                </a:rPr>
                <a:t> Nam</a:t>
              </a:r>
              <a:r>
                <a:rPr lang="vi-VN" sz="2800" dirty="0">
                  <a:effectLst/>
                  <a:latin typeface="Times New Roman" panose="02020603050405020304" pitchFamily="18" charset="0"/>
                  <a:ea typeface="Times New Roman" panose="02020603050405020304" pitchFamily="18" charset="0"/>
                </a:rPr>
                <a:t>. </a:t>
              </a:r>
              <a:endParaRPr lang="en-US" sz="2800" dirty="0"/>
            </a:p>
          </p:txBody>
        </p:sp>
      </p:grpSp>
      <p:grpSp>
        <p:nvGrpSpPr>
          <p:cNvPr id="13" name="Group 12">
            <a:extLst>
              <a:ext uri="{FF2B5EF4-FFF2-40B4-BE49-F238E27FC236}">
                <a16:creationId xmlns:a16="http://schemas.microsoft.com/office/drawing/2014/main" xmlns="" id="{CA0DBE60-D865-4C54-9C5F-23609324D2B0}"/>
              </a:ext>
            </a:extLst>
          </p:cNvPr>
          <p:cNvGrpSpPr/>
          <p:nvPr/>
        </p:nvGrpSpPr>
        <p:grpSpPr>
          <a:xfrm>
            <a:off x="6580279" y="1983100"/>
            <a:ext cx="3761185" cy="4048039"/>
            <a:chOff x="6479977" y="1983100"/>
            <a:chExt cx="3761185" cy="4048039"/>
          </a:xfrm>
        </p:grpSpPr>
        <p:pic>
          <p:nvPicPr>
            <p:cNvPr id="17" name="Picture 16">
              <a:extLst>
                <a:ext uri="{FF2B5EF4-FFF2-40B4-BE49-F238E27FC236}">
                  <a16:creationId xmlns:a16="http://schemas.microsoft.com/office/drawing/2014/main" xmlns="" id="{D1FD916B-CA07-4FA9-9540-D6E5D09C4F4A}"/>
                </a:ext>
              </a:extLst>
            </p:cNvPr>
            <p:cNvPicPr>
              <a:picLocks noChangeAspect="1"/>
            </p:cNvPicPr>
            <p:nvPr/>
          </p:nvPicPr>
          <p:blipFill>
            <a:blip r:embed="rId3"/>
            <a:stretch>
              <a:fillRect/>
            </a:stretch>
          </p:blipFill>
          <p:spPr>
            <a:xfrm>
              <a:off x="6479977" y="1983100"/>
              <a:ext cx="3761185" cy="4048039"/>
            </a:xfrm>
            <a:prstGeom prst="rect">
              <a:avLst/>
            </a:prstGeom>
          </p:spPr>
        </p:pic>
        <p:sp>
          <p:nvSpPr>
            <p:cNvPr id="23" name="TextBox 22">
              <a:extLst>
                <a:ext uri="{FF2B5EF4-FFF2-40B4-BE49-F238E27FC236}">
                  <a16:creationId xmlns:a16="http://schemas.microsoft.com/office/drawing/2014/main" xmlns="" id="{9C54CDC9-19B8-4BB4-93E4-B09FD31DC6F6}"/>
                </a:ext>
              </a:extLst>
            </p:cNvPr>
            <p:cNvSpPr txBox="1"/>
            <p:nvPr/>
          </p:nvSpPr>
          <p:spPr>
            <a:xfrm>
              <a:off x="6750447" y="2425542"/>
              <a:ext cx="3220243" cy="3046988"/>
            </a:xfrm>
            <a:prstGeom prst="rect">
              <a:avLst/>
            </a:prstGeom>
            <a:noFill/>
          </p:spPr>
          <p:txBody>
            <a:bodyPr wrap="square">
              <a:spAutoFit/>
            </a:bodyPr>
            <a:lstStyle/>
            <a:p>
              <a:pPr algn="ctr"/>
              <a:r>
                <a:rPr lang="fr-FR" sz="3200" dirty="0" err="1">
                  <a:effectLst/>
                  <a:latin typeface="Times New Roman" panose="02020603050405020304" pitchFamily="18" charset="0"/>
                  <a:ea typeface="Times New Roman" panose="02020603050405020304" pitchFamily="18" charset="0"/>
                </a:rPr>
                <a:t>Khơi</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dậy</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niềm</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tự</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hào</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và</a:t>
              </a:r>
              <a:r>
                <a:rPr lang="fr-FR" sz="3200" dirty="0">
                  <a:effectLst/>
                  <a:latin typeface="Times New Roman" panose="02020603050405020304" pitchFamily="18" charset="0"/>
                  <a:ea typeface="Times New Roman" panose="02020603050405020304" pitchFamily="18" charset="0"/>
                </a:rPr>
                <a:t> ý </a:t>
              </a:r>
              <a:r>
                <a:rPr lang="fr-FR" sz="3200" dirty="0" err="1">
                  <a:effectLst/>
                  <a:latin typeface="Times New Roman" panose="02020603050405020304" pitchFamily="18" charset="0"/>
                  <a:ea typeface="Times New Roman" panose="02020603050405020304" pitchFamily="18" charset="0"/>
                </a:rPr>
                <a:t>thức</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trách</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nhiệm</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bảo</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tồn</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phát</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huy</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những</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giá</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trị</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văn</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hoá</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dân</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tộc</a:t>
              </a:r>
              <a:r>
                <a:rPr lang="fr-FR" sz="3200" dirty="0">
                  <a:solidFill>
                    <a:srgbClr val="0D0D0D"/>
                  </a:solidFill>
                  <a:effectLst/>
                  <a:latin typeface="Times New Roman" panose="02020603050405020304" pitchFamily="18" charset="0"/>
                  <a:ea typeface="Times New Roman" panose="02020603050405020304" pitchFamily="18" charset="0"/>
                </a:rPr>
                <a:t>.</a:t>
              </a:r>
              <a:endParaRPr lang="en-US" sz="3200" dirty="0"/>
            </a:p>
          </p:txBody>
        </p:sp>
      </p:grpSp>
      <p:sp>
        <p:nvSpPr>
          <p:cNvPr id="28" name="Freeform: Shape 27">
            <a:extLst>
              <a:ext uri="{FF2B5EF4-FFF2-40B4-BE49-F238E27FC236}">
                <a16:creationId xmlns:a16="http://schemas.microsoft.com/office/drawing/2014/main" xmlns="" id="{84DC4249-0D09-4298-9C28-5054F012CBBF}"/>
              </a:ext>
            </a:extLst>
          </p:cNvPr>
          <p:cNvSpPr/>
          <p:nvPr/>
        </p:nvSpPr>
        <p:spPr>
          <a:xfrm>
            <a:off x="3630825" y="1492078"/>
            <a:ext cx="4930349" cy="538791"/>
          </a:xfrm>
          <a:custGeom>
            <a:avLst/>
            <a:gdLst>
              <a:gd name="connsiteX0" fmla="*/ 2456427 w 4930349"/>
              <a:gd name="connsiteY0" fmla="*/ 93629 h 538791"/>
              <a:gd name="connsiteX1" fmla="*/ 2345467 w 4930349"/>
              <a:gd name="connsiteY1" fmla="*/ 187258 h 538791"/>
              <a:gd name="connsiteX2" fmla="*/ 2348896 w 4930349"/>
              <a:gd name="connsiteY2" fmla="*/ 201587 h 538791"/>
              <a:gd name="connsiteX3" fmla="*/ 2563959 w 4930349"/>
              <a:gd name="connsiteY3" fmla="*/ 201587 h 538791"/>
              <a:gd name="connsiteX4" fmla="*/ 2567387 w 4930349"/>
              <a:gd name="connsiteY4" fmla="*/ 187258 h 538791"/>
              <a:gd name="connsiteX5" fmla="*/ 2456427 w 4930349"/>
              <a:gd name="connsiteY5" fmla="*/ 93629 h 538791"/>
              <a:gd name="connsiteX6" fmla="*/ 2456427 w 4930349"/>
              <a:gd name="connsiteY6" fmla="*/ 0 h 538791"/>
              <a:gd name="connsiteX7" fmla="*/ 2661016 w 4930349"/>
              <a:gd name="connsiteY7" fmla="*/ 187258 h 538791"/>
              <a:gd name="connsiteX8" fmla="*/ 2657856 w 4930349"/>
              <a:gd name="connsiteY8" fmla="*/ 201587 h 538791"/>
              <a:gd name="connsiteX9" fmla="*/ 4858909 w 4930349"/>
              <a:gd name="connsiteY9" fmla="*/ 201587 h 538791"/>
              <a:gd name="connsiteX10" fmla="*/ 4858909 w 4930349"/>
              <a:gd name="connsiteY10" fmla="*/ 215876 h 538791"/>
              <a:gd name="connsiteX11" fmla="*/ 4868927 w 4930349"/>
              <a:gd name="connsiteY11" fmla="*/ 215876 h 538791"/>
              <a:gd name="connsiteX12" fmla="*/ 4868927 w 4930349"/>
              <a:gd name="connsiteY12" fmla="*/ 410310 h 538791"/>
              <a:gd name="connsiteX13" fmla="*/ 4930349 w 4930349"/>
              <a:gd name="connsiteY13" fmla="*/ 410310 h 538791"/>
              <a:gd name="connsiteX14" fmla="*/ 4807504 w 4930349"/>
              <a:gd name="connsiteY14" fmla="*/ 533155 h 538791"/>
              <a:gd name="connsiteX15" fmla="*/ 4684659 w 4930349"/>
              <a:gd name="connsiteY15" fmla="*/ 410310 h 538791"/>
              <a:gd name="connsiteX16" fmla="*/ 4746082 w 4930349"/>
              <a:gd name="connsiteY16" fmla="*/ 410310 h 538791"/>
              <a:gd name="connsiteX17" fmla="*/ 4746082 w 4930349"/>
              <a:gd name="connsiteY17" fmla="*/ 298590 h 538791"/>
              <a:gd name="connsiteX18" fmla="*/ 2616621 w 4930349"/>
              <a:gd name="connsiteY18" fmla="*/ 298590 h 538791"/>
              <a:gd name="connsiteX19" fmla="*/ 2601093 w 4930349"/>
              <a:gd name="connsiteY19" fmla="*/ 319670 h 538791"/>
              <a:gd name="connsiteX20" fmla="*/ 2456427 w 4930349"/>
              <a:gd name="connsiteY20" fmla="*/ 374516 h 538791"/>
              <a:gd name="connsiteX21" fmla="*/ 2311761 w 4930349"/>
              <a:gd name="connsiteY21" fmla="*/ 319670 h 538791"/>
              <a:gd name="connsiteX22" fmla="*/ 2296234 w 4930349"/>
              <a:gd name="connsiteY22" fmla="*/ 298590 h 538791"/>
              <a:gd name="connsiteX23" fmla="*/ 184268 w 4930349"/>
              <a:gd name="connsiteY23" fmla="*/ 298590 h 538791"/>
              <a:gd name="connsiteX24" fmla="*/ 184268 w 4930349"/>
              <a:gd name="connsiteY24" fmla="*/ 415946 h 538791"/>
              <a:gd name="connsiteX25" fmla="*/ 245690 w 4930349"/>
              <a:gd name="connsiteY25" fmla="*/ 415946 h 538791"/>
              <a:gd name="connsiteX26" fmla="*/ 122845 w 4930349"/>
              <a:gd name="connsiteY26" fmla="*/ 538791 h 538791"/>
              <a:gd name="connsiteX27" fmla="*/ 0 w 4930349"/>
              <a:gd name="connsiteY27" fmla="*/ 415946 h 538791"/>
              <a:gd name="connsiteX28" fmla="*/ 61423 w 4930349"/>
              <a:gd name="connsiteY28" fmla="*/ 415946 h 538791"/>
              <a:gd name="connsiteX29" fmla="*/ 61423 w 4930349"/>
              <a:gd name="connsiteY29" fmla="*/ 298590 h 538791"/>
              <a:gd name="connsiteX30" fmla="*/ 53945 w 4930349"/>
              <a:gd name="connsiteY30" fmla="*/ 298590 h 538791"/>
              <a:gd name="connsiteX31" fmla="*/ 53945 w 4930349"/>
              <a:gd name="connsiteY31" fmla="*/ 201587 h 538791"/>
              <a:gd name="connsiteX32" fmla="*/ 2254999 w 4930349"/>
              <a:gd name="connsiteY32" fmla="*/ 201587 h 538791"/>
              <a:gd name="connsiteX33" fmla="*/ 2251838 w 4930349"/>
              <a:gd name="connsiteY33" fmla="*/ 187258 h 538791"/>
              <a:gd name="connsiteX34" fmla="*/ 2456427 w 4930349"/>
              <a:gd name="connsiteY34" fmla="*/ 0 h 538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930349" h="538791">
                <a:moveTo>
                  <a:pt x="2456427" y="93629"/>
                </a:moveTo>
                <a:cubicBezTo>
                  <a:pt x="2395145" y="93629"/>
                  <a:pt x="2345467" y="135548"/>
                  <a:pt x="2345467" y="187258"/>
                </a:cubicBezTo>
                <a:lnTo>
                  <a:pt x="2348896" y="201587"/>
                </a:lnTo>
                <a:lnTo>
                  <a:pt x="2563959" y="201587"/>
                </a:lnTo>
                <a:lnTo>
                  <a:pt x="2567387" y="187258"/>
                </a:lnTo>
                <a:cubicBezTo>
                  <a:pt x="2567387" y="135548"/>
                  <a:pt x="2517709" y="93629"/>
                  <a:pt x="2456427" y="93629"/>
                </a:cubicBezTo>
                <a:close/>
                <a:moveTo>
                  <a:pt x="2456427" y="0"/>
                </a:moveTo>
                <a:cubicBezTo>
                  <a:pt x="2569418" y="0"/>
                  <a:pt x="2661016" y="83838"/>
                  <a:pt x="2661016" y="187258"/>
                </a:cubicBezTo>
                <a:lnTo>
                  <a:pt x="2657856" y="201587"/>
                </a:lnTo>
                <a:lnTo>
                  <a:pt x="4858909" y="201587"/>
                </a:lnTo>
                <a:lnTo>
                  <a:pt x="4858909" y="215876"/>
                </a:lnTo>
                <a:lnTo>
                  <a:pt x="4868927" y="215876"/>
                </a:lnTo>
                <a:lnTo>
                  <a:pt x="4868927" y="410310"/>
                </a:lnTo>
                <a:lnTo>
                  <a:pt x="4930349" y="410310"/>
                </a:lnTo>
                <a:lnTo>
                  <a:pt x="4807504" y="533155"/>
                </a:lnTo>
                <a:lnTo>
                  <a:pt x="4684659" y="410310"/>
                </a:lnTo>
                <a:lnTo>
                  <a:pt x="4746082" y="410310"/>
                </a:lnTo>
                <a:lnTo>
                  <a:pt x="4746082" y="298590"/>
                </a:lnTo>
                <a:lnTo>
                  <a:pt x="2616621" y="298590"/>
                </a:lnTo>
                <a:lnTo>
                  <a:pt x="2601093" y="319670"/>
                </a:lnTo>
                <a:cubicBezTo>
                  <a:pt x="2564070" y="353557"/>
                  <a:pt x="2512923" y="374516"/>
                  <a:pt x="2456427" y="374516"/>
                </a:cubicBezTo>
                <a:cubicBezTo>
                  <a:pt x="2399932" y="374516"/>
                  <a:pt x="2348785" y="353557"/>
                  <a:pt x="2311761" y="319670"/>
                </a:cubicBezTo>
                <a:lnTo>
                  <a:pt x="2296234" y="298590"/>
                </a:lnTo>
                <a:lnTo>
                  <a:pt x="184268" y="298590"/>
                </a:lnTo>
                <a:lnTo>
                  <a:pt x="184268" y="415946"/>
                </a:lnTo>
                <a:lnTo>
                  <a:pt x="245690" y="415946"/>
                </a:lnTo>
                <a:lnTo>
                  <a:pt x="122845" y="538791"/>
                </a:lnTo>
                <a:lnTo>
                  <a:pt x="0" y="415946"/>
                </a:lnTo>
                <a:lnTo>
                  <a:pt x="61423" y="415946"/>
                </a:lnTo>
                <a:lnTo>
                  <a:pt x="61423" y="298590"/>
                </a:lnTo>
                <a:lnTo>
                  <a:pt x="53945" y="298590"/>
                </a:lnTo>
                <a:lnTo>
                  <a:pt x="53945" y="201587"/>
                </a:lnTo>
                <a:lnTo>
                  <a:pt x="2254999" y="201587"/>
                </a:lnTo>
                <a:lnTo>
                  <a:pt x="2251838" y="187258"/>
                </a:lnTo>
                <a:cubicBezTo>
                  <a:pt x="2251838" y="83838"/>
                  <a:pt x="2343436" y="0"/>
                  <a:pt x="2456427" y="0"/>
                </a:cubicBezTo>
                <a:close/>
              </a:path>
            </a:pathLst>
          </a:cu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Tree>
    <p:extLst>
      <p:ext uri="{BB962C8B-B14F-4D97-AF65-F5344CB8AC3E}">
        <p14:creationId xmlns:p14="http://schemas.microsoft.com/office/powerpoint/2010/main" xmlns="" val="417509455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xmlns="" id="{AD07DD6D-9FF0-4635-9FD4-85AFE06CFA9E}"/>
              </a:ext>
            </a:extLst>
          </p:cNvPr>
          <p:cNvPicPr>
            <a:picLocks noChangeAspect="1"/>
          </p:cNvPicPr>
          <p:nvPr/>
        </p:nvPicPr>
        <p:blipFill rotWithShape="1">
          <a:blip r:embed="rId2"/>
          <a:srcRect t="3294" r="2" b="5302"/>
          <a:stretch/>
        </p:blipFill>
        <p:spPr>
          <a:xfrm>
            <a:off x="20" y="10"/>
            <a:ext cx="6095980" cy="3428990"/>
          </a:xfrm>
          <a:prstGeom prst="rect">
            <a:avLst/>
          </a:prstGeom>
        </p:spPr>
      </p:pic>
      <p:pic>
        <p:nvPicPr>
          <p:cNvPr id="35" name="Picture 34">
            <a:extLst>
              <a:ext uri="{FF2B5EF4-FFF2-40B4-BE49-F238E27FC236}">
                <a16:creationId xmlns:a16="http://schemas.microsoft.com/office/drawing/2014/main" xmlns="" id="{FBCE3E1C-F583-485C-A406-E32E86D4D06D}"/>
              </a:ext>
            </a:extLst>
          </p:cNvPr>
          <p:cNvPicPr>
            <a:picLocks noChangeAspect="1"/>
          </p:cNvPicPr>
          <p:nvPr/>
        </p:nvPicPr>
        <p:blipFill rotWithShape="1">
          <a:blip r:embed="rId3"/>
          <a:srcRect t="15384" b="23475"/>
          <a:stretch/>
        </p:blipFill>
        <p:spPr>
          <a:xfrm>
            <a:off x="6096000" y="10"/>
            <a:ext cx="6096000" cy="3428990"/>
          </a:xfrm>
          <a:prstGeom prst="rect">
            <a:avLst/>
          </a:prstGeom>
        </p:spPr>
      </p:pic>
      <p:pic>
        <p:nvPicPr>
          <p:cNvPr id="31" name="Picture 30">
            <a:extLst>
              <a:ext uri="{FF2B5EF4-FFF2-40B4-BE49-F238E27FC236}">
                <a16:creationId xmlns:a16="http://schemas.microsoft.com/office/drawing/2014/main" xmlns="" id="{0A87838C-10C3-4F1F-A423-E6D29DED8FBA}"/>
              </a:ext>
            </a:extLst>
          </p:cNvPr>
          <p:cNvPicPr>
            <a:picLocks noChangeAspect="1"/>
          </p:cNvPicPr>
          <p:nvPr/>
        </p:nvPicPr>
        <p:blipFill rotWithShape="1">
          <a:blip r:embed="rId4"/>
          <a:srcRect t="27284" b="6345"/>
          <a:stretch/>
        </p:blipFill>
        <p:spPr>
          <a:xfrm>
            <a:off x="20" y="3429000"/>
            <a:ext cx="6095980" cy="3429000"/>
          </a:xfrm>
          <a:prstGeom prst="rect">
            <a:avLst/>
          </a:prstGeom>
        </p:spPr>
      </p:pic>
      <p:pic>
        <p:nvPicPr>
          <p:cNvPr id="30" name="Picture 29">
            <a:extLst>
              <a:ext uri="{FF2B5EF4-FFF2-40B4-BE49-F238E27FC236}">
                <a16:creationId xmlns:a16="http://schemas.microsoft.com/office/drawing/2014/main" xmlns="" id="{E0BB294A-B2F9-499F-9F7A-6A183C55ACA9}"/>
              </a:ext>
            </a:extLst>
          </p:cNvPr>
          <p:cNvPicPr>
            <a:picLocks noChangeAspect="1"/>
          </p:cNvPicPr>
          <p:nvPr/>
        </p:nvPicPr>
        <p:blipFill rotWithShape="1">
          <a:blip r:embed="rId5"/>
          <a:srcRect t="7043" b="10236"/>
          <a:stretch/>
        </p:blipFill>
        <p:spPr>
          <a:xfrm>
            <a:off x="6096000" y="3429000"/>
            <a:ext cx="6096000" cy="3429000"/>
          </a:xfrm>
          <a:prstGeom prst="rect">
            <a:avLst/>
          </a:prstGeom>
        </p:spPr>
      </p:pic>
      <p:sp>
        <p:nvSpPr>
          <p:cNvPr id="40" name="Rectangle 39">
            <a:extLst>
              <a:ext uri="{FF2B5EF4-FFF2-40B4-BE49-F238E27FC236}">
                <a16:creationId xmlns:a16="http://schemas.microsoft.com/office/drawing/2014/main" xmlns="" id="{B497CCB5-5FC2-473C-AFCC-2430CEF1DF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ame 41">
            <a:extLst>
              <a:ext uri="{FF2B5EF4-FFF2-40B4-BE49-F238E27FC236}">
                <a16:creationId xmlns:a16="http://schemas.microsoft.com/office/drawing/2014/main" xmlns="" id="{599C8C75-BFDF-44E7-A028-EEB5EDD588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A6AE1D3F-FDC2-47C3-AFFD-4972E66D9133}"/>
              </a:ext>
            </a:extLst>
          </p:cNvPr>
          <p:cNvSpPr txBox="1"/>
          <p:nvPr/>
        </p:nvSpPr>
        <p:spPr>
          <a:xfrm>
            <a:off x="4192829" y="2967335"/>
            <a:ext cx="3888833" cy="923330"/>
          </a:xfrm>
          <a:prstGeom prst="rect">
            <a:avLst/>
          </a:prstGeom>
          <a:noFill/>
        </p:spPr>
        <p:txBody>
          <a:bodyPr wrap="square">
            <a:spAutoFit/>
          </a:bodyPr>
          <a:lstStyle/>
          <a:p>
            <a:pPr algn="ctr"/>
            <a:r>
              <a:rPr lang="en-US" sz="5400" b="1" dirty="0" err="1">
                <a:solidFill>
                  <a:srgbClr val="7030A0"/>
                </a:solidFill>
                <a:effectLst/>
                <a:latin typeface="Times New Roman" panose="02020603050405020304" pitchFamily="18" charset="0"/>
                <a:ea typeface="Times New Roman" panose="02020603050405020304" pitchFamily="18" charset="0"/>
              </a:rPr>
              <a:t>Luyện</a:t>
            </a:r>
            <a:r>
              <a:rPr lang="en-US" sz="5400" b="1" dirty="0">
                <a:solidFill>
                  <a:srgbClr val="7030A0"/>
                </a:solidFill>
                <a:effectLst/>
                <a:latin typeface="Times New Roman" panose="02020603050405020304" pitchFamily="18" charset="0"/>
                <a:ea typeface="Times New Roman" panose="02020603050405020304" pitchFamily="18" charset="0"/>
              </a:rPr>
              <a:t> </a:t>
            </a:r>
            <a:r>
              <a:rPr lang="en-US" sz="5400" b="1" dirty="0" err="1">
                <a:solidFill>
                  <a:srgbClr val="7030A0"/>
                </a:solidFill>
                <a:effectLst/>
                <a:latin typeface="Times New Roman" panose="02020603050405020304" pitchFamily="18" charset="0"/>
                <a:ea typeface="Times New Roman" panose="02020603050405020304" pitchFamily="18" charset="0"/>
              </a:rPr>
              <a:t>tập</a:t>
            </a:r>
            <a:endParaRPr lang="en-US" sz="5400" dirty="0"/>
          </a:p>
        </p:txBody>
      </p:sp>
    </p:spTree>
    <p:extLst>
      <p:ext uri="{BB962C8B-B14F-4D97-AF65-F5344CB8AC3E}">
        <p14:creationId xmlns:p14="http://schemas.microsoft.com/office/powerpoint/2010/main" xmlns="" val="99336478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14B1DB63-85BC-4AFA-91B7-76A865DDCEC6}"/>
              </a:ext>
            </a:extLst>
          </p:cNvPr>
          <p:cNvSpPr/>
          <p:nvPr/>
        </p:nvSpPr>
        <p:spPr>
          <a:xfrm>
            <a:off x="3196431" y="551634"/>
            <a:ext cx="5786437" cy="898525"/>
          </a:xfrm>
          <a:prstGeom prst="ellipse">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Bef>
                <a:spcPts val="600"/>
              </a:spcBef>
              <a:spcAft>
                <a:spcPts val="600"/>
              </a:spcAft>
            </a:pPr>
            <a:r>
              <a:rPr lang="en-US" sz="3600" b="1" dirty="0">
                <a:solidFill>
                  <a:schemeClr val="tx1"/>
                </a:solidFill>
                <a:latin typeface="Times New Roman" panose="02020603050405020304" pitchFamily="18" charset="0"/>
                <a:ea typeface="Times New Roman" panose="02020603050405020304" pitchFamily="18" charset="0"/>
              </a:rPr>
              <a:t>CÂU HỎI</a:t>
            </a:r>
          </a:p>
        </p:txBody>
      </p:sp>
      <p:sp>
        <p:nvSpPr>
          <p:cNvPr id="9" name="Freeform: Shape 8">
            <a:extLst>
              <a:ext uri="{FF2B5EF4-FFF2-40B4-BE49-F238E27FC236}">
                <a16:creationId xmlns:a16="http://schemas.microsoft.com/office/drawing/2014/main" xmlns="" id="{3A8F1405-839E-4B0B-BF62-FAFE5F8ABE3D}"/>
              </a:ext>
            </a:extLst>
          </p:cNvPr>
          <p:cNvSpPr/>
          <p:nvPr/>
        </p:nvSpPr>
        <p:spPr>
          <a:xfrm>
            <a:off x="3630825" y="1492078"/>
            <a:ext cx="4930349" cy="538791"/>
          </a:xfrm>
          <a:custGeom>
            <a:avLst/>
            <a:gdLst>
              <a:gd name="connsiteX0" fmla="*/ 2456427 w 4930349"/>
              <a:gd name="connsiteY0" fmla="*/ 93629 h 538791"/>
              <a:gd name="connsiteX1" fmla="*/ 2345467 w 4930349"/>
              <a:gd name="connsiteY1" fmla="*/ 187258 h 538791"/>
              <a:gd name="connsiteX2" fmla="*/ 2348896 w 4930349"/>
              <a:gd name="connsiteY2" fmla="*/ 201587 h 538791"/>
              <a:gd name="connsiteX3" fmla="*/ 2563959 w 4930349"/>
              <a:gd name="connsiteY3" fmla="*/ 201587 h 538791"/>
              <a:gd name="connsiteX4" fmla="*/ 2567387 w 4930349"/>
              <a:gd name="connsiteY4" fmla="*/ 187258 h 538791"/>
              <a:gd name="connsiteX5" fmla="*/ 2456427 w 4930349"/>
              <a:gd name="connsiteY5" fmla="*/ 93629 h 538791"/>
              <a:gd name="connsiteX6" fmla="*/ 2456427 w 4930349"/>
              <a:gd name="connsiteY6" fmla="*/ 0 h 538791"/>
              <a:gd name="connsiteX7" fmla="*/ 2661016 w 4930349"/>
              <a:gd name="connsiteY7" fmla="*/ 187258 h 538791"/>
              <a:gd name="connsiteX8" fmla="*/ 2657856 w 4930349"/>
              <a:gd name="connsiteY8" fmla="*/ 201587 h 538791"/>
              <a:gd name="connsiteX9" fmla="*/ 4858909 w 4930349"/>
              <a:gd name="connsiteY9" fmla="*/ 201587 h 538791"/>
              <a:gd name="connsiteX10" fmla="*/ 4858909 w 4930349"/>
              <a:gd name="connsiteY10" fmla="*/ 215876 h 538791"/>
              <a:gd name="connsiteX11" fmla="*/ 4868927 w 4930349"/>
              <a:gd name="connsiteY11" fmla="*/ 215876 h 538791"/>
              <a:gd name="connsiteX12" fmla="*/ 4868927 w 4930349"/>
              <a:gd name="connsiteY12" fmla="*/ 410310 h 538791"/>
              <a:gd name="connsiteX13" fmla="*/ 4930349 w 4930349"/>
              <a:gd name="connsiteY13" fmla="*/ 410310 h 538791"/>
              <a:gd name="connsiteX14" fmla="*/ 4807504 w 4930349"/>
              <a:gd name="connsiteY14" fmla="*/ 533155 h 538791"/>
              <a:gd name="connsiteX15" fmla="*/ 4684659 w 4930349"/>
              <a:gd name="connsiteY15" fmla="*/ 410310 h 538791"/>
              <a:gd name="connsiteX16" fmla="*/ 4746082 w 4930349"/>
              <a:gd name="connsiteY16" fmla="*/ 410310 h 538791"/>
              <a:gd name="connsiteX17" fmla="*/ 4746082 w 4930349"/>
              <a:gd name="connsiteY17" fmla="*/ 298590 h 538791"/>
              <a:gd name="connsiteX18" fmla="*/ 2616621 w 4930349"/>
              <a:gd name="connsiteY18" fmla="*/ 298590 h 538791"/>
              <a:gd name="connsiteX19" fmla="*/ 2601093 w 4930349"/>
              <a:gd name="connsiteY19" fmla="*/ 319670 h 538791"/>
              <a:gd name="connsiteX20" fmla="*/ 2456427 w 4930349"/>
              <a:gd name="connsiteY20" fmla="*/ 374516 h 538791"/>
              <a:gd name="connsiteX21" fmla="*/ 2311761 w 4930349"/>
              <a:gd name="connsiteY21" fmla="*/ 319670 h 538791"/>
              <a:gd name="connsiteX22" fmla="*/ 2296234 w 4930349"/>
              <a:gd name="connsiteY22" fmla="*/ 298590 h 538791"/>
              <a:gd name="connsiteX23" fmla="*/ 184268 w 4930349"/>
              <a:gd name="connsiteY23" fmla="*/ 298590 h 538791"/>
              <a:gd name="connsiteX24" fmla="*/ 184268 w 4930349"/>
              <a:gd name="connsiteY24" fmla="*/ 415946 h 538791"/>
              <a:gd name="connsiteX25" fmla="*/ 245690 w 4930349"/>
              <a:gd name="connsiteY25" fmla="*/ 415946 h 538791"/>
              <a:gd name="connsiteX26" fmla="*/ 122845 w 4930349"/>
              <a:gd name="connsiteY26" fmla="*/ 538791 h 538791"/>
              <a:gd name="connsiteX27" fmla="*/ 0 w 4930349"/>
              <a:gd name="connsiteY27" fmla="*/ 415946 h 538791"/>
              <a:gd name="connsiteX28" fmla="*/ 61423 w 4930349"/>
              <a:gd name="connsiteY28" fmla="*/ 415946 h 538791"/>
              <a:gd name="connsiteX29" fmla="*/ 61423 w 4930349"/>
              <a:gd name="connsiteY29" fmla="*/ 298590 h 538791"/>
              <a:gd name="connsiteX30" fmla="*/ 53945 w 4930349"/>
              <a:gd name="connsiteY30" fmla="*/ 298590 h 538791"/>
              <a:gd name="connsiteX31" fmla="*/ 53945 w 4930349"/>
              <a:gd name="connsiteY31" fmla="*/ 201587 h 538791"/>
              <a:gd name="connsiteX32" fmla="*/ 2254999 w 4930349"/>
              <a:gd name="connsiteY32" fmla="*/ 201587 h 538791"/>
              <a:gd name="connsiteX33" fmla="*/ 2251838 w 4930349"/>
              <a:gd name="connsiteY33" fmla="*/ 187258 h 538791"/>
              <a:gd name="connsiteX34" fmla="*/ 2456427 w 4930349"/>
              <a:gd name="connsiteY34" fmla="*/ 0 h 538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930349" h="538791">
                <a:moveTo>
                  <a:pt x="2456427" y="93629"/>
                </a:moveTo>
                <a:cubicBezTo>
                  <a:pt x="2395145" y="93629"/>
                  <a:pt x="2345467" y="135548"/>
                  <a:pt x="2345467" y="187258"/>
                </a:cubicBezTo>
                <a:lnTo>
                  <a:pt x="2348896" y="201587"/>
                </a:lnTo>
                <a:lnTo>
                  <a:pt x="2563959" y="201587"/>
                </a:lnTo>
                <a:lnTo>
                  <a:pt x="2567387" y="187258"/>
                </a:lnTo>
                <a:cubicBezTo>
                  <a:pt x="2567387" y="135548"/>
                  <a:pt x="2517709" y="93629"/>
                  <a:pt x="2456427" y="93629"/>
                </a:cubicBezTo>
                <a:close/>
                <a:moveTo>
                  <a:pt x="2456427" y="0"/>
                </a:moveTo>
                <a:cubicBezTo>
                  <a:pt x="2569418" y="0"/>
                  <a:pt x="2661016" y="83838"/>
                  <a:pt x="2661016" y="187258"/>
                </a:cubicBezTo>
                <a:lnTo>
                  <a:pt x="2657856" y="201587"/>
                </a:lnTo>
                <a:lnTo>
                  <a:pt x="4858909" y="201587"/>
                </a:lnTo>
                <a:lnTo>
                  <a:pt x="4858909" y="215876"/>
                </a:lnTo>
                <a:lnTo>
                  <a:pt x="4868927" y="215876"/>
                </a:lnTo>
                <a:lnTo>
                  <a:pt x="4868927" y="410310"/>
                </a:lnTo>
                <a:lnTo>
                  <a:pt x="4930349" y="410310"/>
                </a:lnTo>
                <a:lnTo>
                  <a:pt x="4807504" y="533155"/>
                </a:lnTo>
                <a:lnTo>
                  <a:pt x="4684659" y="410310"/>
                </a:lnTo>
                <a:lnTo>
                  <a:pt x="4746082" y="410310"/>
                </a:lnTo>
                <a:lnTo>
                  <a:pt x="4746082" y="298590"/>
                </a:lnTo>
                <a:lnTo>
                  <a:pt x="2616621" y="298590"/>
                </a:lnTo>
                <a:lnTo>
                  <a:pt x="2601093" y="319670"/>
                </a:lnTo>
                <a:cubicBezTo>
                  <a:pt x="2564070" y="353557"/>
                  <a:pt x="2512923" y="374516"/>
                  <a:pt x="2456427" y="374516"/>
                </a:cubicBezTo>
                <a:cubicBezTo>
                  <a:pt x="2399932" y="374516"/>
                  <a:pt x="2348785" y="353557"/>
                  <a:pt x="2311761" y="319670"/>
                </a:cubicBezTo>
                <a:lnTo>
                  <a:pt x="2296234" y="298590"/>
                </a:lnTo>
                <a:lnTo>
                  <a:pt x="184268" y="298590"/>
                </a:lnTo>
                <a:lnTo>
                  <a:pt x="184268" y="415946"/>
                </a:lnTo>
                <a:lnTo>
                  <a:pt x="245690" y="415946"/>
                </a:lnTo>
                <a:lnTo>
                  <a:pt x="122845" y="538791"/>
                </a:lnTo>
                <a:lnTo>
                  <a:pt x="0" y="415946"/>
                </a:lnTo>
                <a:lnTo>
                  <a:pt x="61423" y="415946"/>
                </a:lnTo>
                <a:lnTo>
                  <a:pt x="61423" y="298590"/>
                </a:lnTo>
                <a:lnTo>
                  <a:pt x="53945" y="298590"/>
                </a:lnTo>
                <a:lnTo>
                  <a:pt x="53945" y="201587"/>
                </a:lnTo>
                <a:lnTo>
                  <a:pt x="2254999" y="201587"/>
                </a:lnTo>
                <a:lnTo>
                  <a:pt x="2251838" y="187258"/>
                </a:lnTo>
                <a:cubicBezTo>
                  <a:pt x="2251838" y="83838"/>
                  <a:pt x="2343436" y="0"/>
                  <a:pt x="2456427" y="0"/>
                </a:cubicBezTo>
                <a:close/>
              </a:path>
            </a:pathLst>
          </a:cu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nvGrpSpPr>
          <p:cNvPr id="14" name="Group 13">
            <a:extLst>
              <a:ext uri="{FF2B5EF4-FFF2-40B4-BE49-F238E27FC236}">
                <a16:creationId xmlns:a16="http://schemas.microsoft.com/office/drawing/2014/main" xmlns="" id="{07E08DEA-4BE3-4881-93DE-A5033921E101}"/>
              </a:ext>
            </a:extLst>
          </p:cNvPr>
          <p:cNvGrpSpPr/>
          <p:nvPr/>
        </p:nvGrpSpPr>
        <p:grpSpPr>
          <a:xfrm>
            <a:off x="1837836" y="1983100"/>
            <a:ext cx="3761185" cy="4048039"/>
            <a:chOff x="1837836" y="1983100"/>
            <a:chExt cx="3761185" cy="4048039"/>
          </a:xfrm>
        </p:grpSpPr>
        <p:pic>
          <p:nvPicPr>
            <p:cNvPr id="4" name="Picture 3">
              <a:extLst>
                <a:ext uri="{FF2B5EF4-FFF2-40B4-BE49-F238E27FC236}">
                  <a16:creationId xmlns:a16="http://schemas.microsoft.com/office/drawing/2014/main" xmlns="" id="{A396F407-C696-497A-9B27-4C85E9DADB3B}"/>
                </a:ext>
              </a:extLst>
            </p:cNvPr>
            <p:cNvPicPr>
              <a:picLocks noChangeAspect="1"/>
            </p:cNvPicPr>
            <p:nvPr/>
          </p:nvPicPr>
          <p:blipFill>
            <a:blip r:embed="rId3"/>
            <a:stretch>
              <a:fillRect/>
            </a:stretch>
          </p:blipFill>
          <p:spPr>
            <a:xfrm>
              <a:off x="1837836" y="1983100"/>
              <a:ext cx="3761185" cy="4048039"/>
            </a:xfrm>
            <a:prstGeom prst="rect">
              <a:avLst/>
            </a:prstGeom>
          </p:spPr>
        </p:pic>
        <p:sp>
          <p:nvSpPr>
            <p:cNvPr id="11" name="TextBox 10">
              <a:extLst>
                <a:ext uri="{FF2B5EF4-FFF2-40B4-BE49-F238E27FC236}">
                  <a16:creationId xmlns:a16="http://schemas.microsoft.com/office/drawing/2014/main" xmlns="" id="{44B64374-6C19-4746-94BF-C1EE3AA1C905}"/>
                </a:ext>
              </a:extLst>
            </p:cNvPr>
            <p:cNvSpPr txBox="1"/>
            <p:nvPr/>
          </p:nvSpPr>
          <p:spPr>
            <a:xfrm>
              <a:off x="2160998" y="2521891"/>
              <a:ext cx="2939653" cy="2530180"/>
            </a:xfrm>
            <a:prstGeom prst="rect">
              <a:avLst/>
            </a:prstGeom>
            <a:noFill/>
          </p:spPr>
          <p:txBody>
            <a:bodyPr wrap="square">
              <a:spAutoFit/>
            </a:bodyPr>
            <a:lstStyle/>
            <a:p>
              <a:pPr marR="30480" algn="ctr">
                <a:lnSpc>
                  <a:spcPct val="115000"/>
                </a:lnSpc>
                <a:spcBef>
                  <a:spcPts val="600"/>
                </a:spcBef>
                <a:spcAft>
                  <a:spcPts val="600"/>
                </a:spcAft>
              </a:pP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Em</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thích</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nhất</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đặc</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điểm</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nào</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của</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văn</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hoá</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Hà</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Nội</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được</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đề</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cập</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trong</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bài</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Vì</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sao</a:t>
              </a:r>
              <a:r>
                <a:rPr lang="en-US" sz="2800" i="1" dirty="0">
                  <a:solidFill>
                    <a:srgbClr val="0D0D0D"/>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grpSp>
        <p:nvGrpSpPr>
          <p:cNvPr id="15" name="Group 14">
            <a:extLst>
              <a:ext uri="{FF2B5EF4-FFF2-40B4-BE49-F238E27FC236}">
                <a16:creationId xmlns:a16="http://schemas.microsoft.com/office/drawing/2014/main" xmlns="" id="{2F353F82-5835-43DE-83F4-8C44A454B362}"/>
              </a:ext>
            </a:extLst>
          </p:cNvPr>
          <p:cNvGrpSpPr/>
          <p:nvPr/>
        </p:nvGrpSpPr>
        <p:grpSpPr>
          <a:xfrm>
            <a:off x="6580279" y="1983100"/>
            <a:ext cx="3761185" cy="4048039"/>
            <a:chOff x="6580279" y="1983100"/>
            <a:chExt cx="3761185" cy="4048039"/>
          </a:xfrm>
        </p:grpSpPr>
        <p:pic>
          <p:nvPicPr>
            <p:cNvPr id="7" name="Picture 6">
              <a:extLst>
                <a:ext uri="{FF2B5EF4-FFF2-40B4-BE49-F238E27FC236}">
                  <a16:creationId xmlns:a16="http://schemas.microsoft.com/office/drawing/2014/main" xmlns="" id="{DE0F80A7-1A68-47D4-B4D4-BC1DE1078BD4}"/>
                </a:ext>
              </a:extLst>
            </p:cNvPr>
            <p:cNvPicPr>
              <a:picLocks noChangeAspect="1"/>
            </p:cNvPicPr>
            <p:nvPr/>
          </p:nvPicPr>
          <p:blipFill>
            <a:blip r:embed="rId3"/>
            <a:stretch>
              <a:fillRect/>
            </a:stretch>
          </p:blipFill>
          <p:spPr>
            <a:xfrm>
              <a:off x="6580279" y="1983100"/>
              <a:ext cx="3761185" cy="4048039"/>
            </a:xfrm>
            <a:prstGeom prst="rect">
              <a:avLst/>
            </a:prstGeom>
          </p:spPr>
        </p:pic>
        <p:sp>
          <p:nvSpPr>
            <p:cNvPr id="13" name="TextBox 12">
              <a:extLst>
                <a:ext uri="{FF2B5EF4-FFF2-40B4-BE49-F238E27FC236}">
                  <a16:creationId xmlns:a16="http://schemas.microsoft.com/office/drawing/2014/main" xmlns="" id="{294D7F09-B700-4938-81E8-B2D1F1907099}"/>
                </a:ext>
              </a:extLst>
            </p:cNvPr>
            <p:cNvSpPr txBox="1"/>
            <p:nvPr/>
          </p:nvSpPr>
          <p:spPr>
            <a:xfrm>
              <a:off x="6804422" y="2521891"/>
              <a:ext cx="3382565" cy="3025700"/>
            </a:xfrm>
            <a:prstGeom prst="rect">
              <a:avLst/>
            </a:prstGeom>
            <a:noFill/>
          </p:spPr>
          <p:txBody>
            <a:bodyPr wrap="square">
              <a:spAutoFit/>
            </a:bodyPr>
            <a:lstStyle/>
            <a:p>
              <a:pPr marR="30480" algn="ctr">
                <a:lnSpc>
                  <a:spcPct val="115000"/>
                </a:lnSpc>
                <a:spcBef>
                  <a:spcPts val="600"/>
                </a:spcBef>
                <a:spcAft>
                  <a:spcPts val="600"/>
                </a:spcAft>
              </a:pP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Em</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hãy</a:t>
              </a:r>
              <a:r>
                <a:rPr lang="en-US" sz="2800" i="1" dirty="0">
                  <a:solidFill>
                    <a:srgbClr val="0D0D0D"/>
                  </a:solidFill>
                  <a:effectLst/>
                  <a:latin typeface="Times New Roman" panose="02020603050405020304" pitchFamily="18" charset="0"/>
                  <a:ea typeface="Times New Roman" panose="02020603050405020304" pitchFamily="18" charset="0"/>
                </a:rPr>
                <a:t> chia </a:t>
              </a:r>
              <a:r>
                <a:rPr lang="en-US" sz="2800" i="1" dirty="0" err="1">
                  <a:solidFill>
                    <a:srgbClr val="0D0D0D"/>
                  </a:solidFill>
                  <a:effectLst/>
                  <a:latin typeface="Times New Roman" panose="02020603050405020304" pitchFamily="18" charset="0"/>
                  <a:ea typeface="Times New Roman" panose="02020603050405020304" pitchFamily="18" charset="0"/>
                </a:rPr>
                <a:t>sẻ</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với</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các</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bạn</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trong</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lớp</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về</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một</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lễ</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hội</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hoặc</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một</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món</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ăn</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nổi</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tiếng</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của</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Hà</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Nội</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mà</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em</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biết</a:t>
              </a:r>
              <a:r>
                <a:rPr lang="en-US" sz="2800" i="1" dirty="0">
                  <a:solidFill>
                    <a:srgbClr val="0D0D0D"/>
                  </a:solidFill>
                  <a:effectLst/>
                  <a:latin typeface="Times New Roman" panose="02020603050405020304" pitchFamily="18" charset="0"/>
                  <a:ea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rPr>
                <a:t>rõ</a:t>
              </a:r>
              <a:r>
                <a:rPr lang="en-US" sz="2800" i="1" dirty="0">
                  <a:solidFill>
                    <a:srgbClr val="0D0D0D"/>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xmlns="" val="135303226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59C1ABC-E024-4B36-ABD2-E3C6D9DFBBD4}"/>
              </a:ext>
            </a:extLst>
          </p:cNvPr>
          <p:cNvPicPr>
            <a:picLocks noChangeAspect="1"/>
          </p:cNvPicPr>
          <p:nvPr/>
        </p:nvPicPr>
        <p:blipFill rotWithShape="1">
          <a:blip r:embed="rId2"/>
          <a:srcRect t="5096" r="1" b="1"/>
          <a:stretch/>
        </p:blipFill>
        <p:spPr>
          <a:xfrm>
            <a:off x="-4243" y="10"/>
            <a:ext cx="12196243" cy="6857990"/>
          </a:xfrm>
          <a:prstGeom prst="rect">
            <a:avLst/>
          </a:prstGeom>
        </p:spPr>
      </p:pic>
      <p:sp>
        <p:nvSpPr>
          <p:cNvPr id="16" name="Rectangle 10">
            <a:extLst>
              <a:ext uri="{FF2B5EF4-FFF2-40B4-BE49-F238E27FC236}">
                <a16:creationId xmlns:a16="http://schemas.microsoft.com/office/drawing/2014/main" xmlns="" id="{5707F116-8EC0-4822-9067-186AC8C96E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1138684" y="1316432"/>
            <a:ext cx="4225136" cy="422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2">
            <a:extLst>
              <a:ext uri="{FF2B5EF4-FFF2-40B4-BE49-F238E27FC236}">
                <a16:creationId xmlns:a16="http://schemas.microsoft.com/office/drawing/2014/main" xmlns="" id="{49F1A7E4-819D-4D21-8E8B-32671A9F98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563919" y="753376"/>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xmlns="" id="{B1ECBAC9-8FF8-4D44-BD49-6B81C38167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9951582"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xmlns="" id="{530F234A-713C-4B90-B43E-8F10C8B679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xmlns="" id="{A2C8816B-132C-4433-807D-BE8737D4604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096000" y="5609070"/>
            <a:ext cx="780052" cy="747280"/>
            <a:chOff x="7011922" y="4095164"/>
            <a:chExt cx="1203067" cy="1152523"/>
          </a:xfrm>
        </p:grpSpPr>
        <p:sp>
          <p:nvSpPr>
            <p:cNvPr id="20" name="Rectangle 19">
              <a:extLst>
                <a:ext uri="{FF2B5EF4-FFF2-40B4-BE49-F238E27FC236}">
                  <a16:creationId xmlns:a16="http://schemas.microsoft.com/office/drawing/2014/main" xmlns="" id="{3D9E8922-1B3D-4020-A05C-C539C0C550C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xmlns="" id="{A8064EBB-920B-4259-AC3A-6F286FAF21A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xmlns="" id="{3FE43375-339B-4A67-BEC7-44D202CA1F7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562597" y="5490560"/>
            <a:ext cx="803394" cy="855268"/>
            <a:chOff x="10246841" y="5975889"/>
            <a:chExt cx="1378553" cy="1467564"/>
          </a:xfrm>
        </p:grpSpPr>
        <p:sp>
          <p:nvSpPr>
            <p:cNvPr id="24" name="Rectangle 23">
              <a:extLst>
                <a:ext uri="{FF2B5EF4-FFF2-40B4-BE49-F238E27FC236}">
                  <a16:creationId xmlns:a16="http://schemas.microsoft.com/office/drawing/2014/main" xmlns="" id="{52329D9A-3D48-4B69-939D-2A480F1478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xmlns="" id="{2D5CC4CB-7B78-480A-A0AE-A8A35C08E1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xmlns="" id="{89DECC1B-0AAB-435F-81AE-4C770DACCAF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8085867" y="6047150"/>
            <a:ext cx="1636826" cy="818414"/>
            <a:chOff x="8085870" y="5837885"/>
            <a:chExt cx="2055357" cy="1027679"/>
          </a:xfrm>
        </p:grpSpPr>
        <p:sp>
          <p:nvSpPr>
            <p:cNvPr id="28" name="Rectangle 27">
              <a:extLst>
                <a:ext uri="{FF2B5EF4-FFF2-40B4-BE49-F238E27FC236}">
                  <a16:creationId xmlns:a16="http://schemas.microsoft.com/office/drawing/2014/main" xmlns="" id="{DC580C66-5435-4F00-873E-679D3D5049C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Isosceles Triangle 28">
              <a:extLst>
                <a:ext uri="{FF2B5EF4-FFF2-40B4-BE49-F238E27FC236}">
                  <a16:creationId xmlns:a16="http://schemas.microsoft.com/office/drawing/2014/main" xmlns="" id="{B4AFD177-1A38-4FAE-87D4-840AE22C86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xmlns="" id="{8E3F5364-5D61-4349-A75E-49019F306E77}"/>
              </a:ext>
            </a:extLst>
          </p:cNvPr>
          <p:cNvSpPr txBox="1"/>
          <p:nvPr/>
        </p:nvSpPr>
        <p:spPr>
          <a:xfrm>
            <a:off x="908924" y="2482132"/>
            <a:ext cx="4577476" cy="1587294"/>
          </a:xfrm>
          <a:prstGeom prst="rect">
            <a:avLst/>
          </a:prstGeom>
          <a:noFill/>
        </p:spPr>
        <p:txBody>
          <a:bodyPr wrap="square">
            <a:spAutoFit/>
          </a:bodyPr>
          <a:lstStyle/>
          <a:p>
            <a:pPr algn="ctr">
              <a:lnSpc>
                <a:spcPct val="115000"/>
              </a:lnSpc>
              <a:spcBef>
                <a:spcPts val="600"/>
              </a:spcBef>
              <a:spcAft>
                <a:spcPts val="600"/>
              </a:spcAft>
            </a:pPr>
            <a:r>
              <a:rPr lang="pt-BR" sz="4400" b="1" dirty="0">
                <a:effectLst/>
                <a:latin typeface="Times New Roman" panose="02020603050405020304" pitchFamily="18" charset="0"/>
                <a:ea typeface="Times New Roman" panose="02020603050405020304" pitchFamily="18" charset="0"/>
              </a:rPr>
              <a:t>Các lễ hội đặc sắc của Hà Nội</a:t>
            </a:r>
            <a:r>
              <a:rPr lang="pt-BR" sz="4400" dirty="0">
                <a:effectLst/>
                <a:latin typeface="Times New Roman" panose="02020603050405020304" pitchFamily="18" charset="0"/>
                <a:ea typeface="Times New Roman" panose="02020603050405020304" pitchFamily="18" charset="0"/>
              </a:rPr>
              <a:t>:</a:t>
            </a:r>
            <a:endParaRPr lang="en-US" sz="4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8440378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C475749F-F487-4EFB-ABC7-C1359590EB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22677488-04B7-4331-BC19-9AC59C0988C5}"/>
              </a:ext>
            </a:extLst>
          </p:cNvPr>
          <p:cNvPicPr>
            <a:picLocks noChangeAspect="1"/>
          </p:cNvPicPr>
          <p:nvPr/>
        </p:nvPicPr>
        <p:blipFill rotWithShape="1">
          <a:blip r:embed="rId2"/>
          <a:srcRect l="13575" r="7389" b="1"/>
          <a:stretch/>
        </p:blipFill>
        <p:spPr>
          <a:xfrm>
            <a:off x="-302229" y="214322"/>
            <a:ext cx="8436340" cy="6857990"/>
          </a:xfrm>
          <a:custGeom>
            <a:avLst/>
            <a:gdLst/>
            <a:ahLst/>
            <a:cxnLst/>
            <a:rect l="l" t="t" r="r" b="b"/>
            <a:pathLst>
              <a:path w="8436340" h="6858000">
                <a:moveTo>
                  <a:pt x="6950358" y="3911316"/>
                </a:moveTo>
                <a:lnTo>
                  <a:pt x="6950358" y="3925503"/>
                </a:lnTo>
                <a:lnTo>
                  <a:pt x="6948404" y="3918409"/>
                </a:lnTo>
                <a:close/>
                <a:moveTo>
                  <a:pt x="890899" y="2071857"/>
                </a:moveTo>
                <a:cubicBezTo>
                  <a:pt x="890899" y="2071857"/>
                  <a:pt x="890899" y="2071857"/>
                  <a:pt x="4934362" y="2071857"/>
                </a:cubicBezTo>
                <a:cubicBezTo>
                  <a:pt x="5187625" y="2071857"/>
                  <a:pt x="5432153" y="2211072"/>
                  <a:pt x="5554418" y="2437296"/>
                </a:cubicBezTo>
                <a:cubicBezTo>
                  <a:pt x="5554418" y="2437296"/>
                  <a:pt x="5554418" y="2437296"/>
                  <a:pt x="7580515" y="5926372"/>
                </a:cubicBezTo>
                <a:cubicBezTo>
                  <a:pt x="7711513" y="6143896"/>
                  <a:pt x="7711513" y="6422327"/>
                  <a:pt x="7580515" y="6639850"/>
                </a:cubicBezTo>
                <a:cubicBezTo>
                  <a:pt x="7580515" y="6639850"/>
                  <a:pt x="7580515" y="6639850"/>
                  <a:pt x="7473670" y="6823844"/>
                </a:cubicBezTo>
                <a:lnTo>
                  <a:pt x="7453836" y="6858000"/>
                </a:lnTo>
                <a:lnTo>
                  <a:pt x="0" y="6858000"/>
                </a:lnTo>
                <a:lnTo>
                  <a:pt x="0" y="2890622"/>
                </a:lnTo>
                <a:lnTo>
                  <a:pt x="78831" y="2754282"/>
                </a:lnTo>
                <a:cubicBezTo>
                  <a:pt x="137995" y="2651956"/>
                  <a:pt x="199068" y="2546330"/>
                  <a:pt x="262110" y="2437296"/>
                </a:cubicBezTo>
                <a:cubicBezTo>
                  <a:pt x="393108" y="2211072"/>
                  <a:pt x="628904" y="2071857"/>
                  <a:pt x="890899" y="2071857"/>
                </a:cubicBezTo>
                <a:close/>
                <a:moveTo>
                  <a:pt x="6355444" y="753840"/>
                </a:moveTo>
                <a:cubicBezTo>
                  <a:pt x="6355444" y="753840"/>
                  <a:pt x="6355444" y="753840"/>
                  <a:pt x="7595013" y="753840"/>
                </a:cubicBezTo>
                <a:cubicBezTo>
                  <a:pt x="7672653" y="753840"/>
                  <a:pt x="7747616" y="796518"/>
                  <a:pt x="7785098" y="865869"/>
                </a:cubicBezTo>
                <a:cubicBezTo>
                  <a:pt x="7785098" y="865869"/>
                  <a:pt x="7785098" y="865869"/>
                  <a:pt x="8406222" y="1935484"/>
                </a:cubicBezTo>
                <a:cubicBezTo>
                  <a:pt x="8446380" y="2002169"/>
                  <a:pt x="8446380" y="2087523"/>
                  <a:pt x="8406222" y="2154207"/>
                </a:cubicBezTo>
                <a:cubicBezTo>
                  <a:pt x="8406222" y="2154207"/>
                  <a:pt x="8406222" y="2154207"/>
                  <a:pt x="7785098" y="3223823"/>
                </a:cubicBezTo>
                <a:cubicBezTo>
                  <a:pt x="7747616" y="3293174"/>
                  <a:pt x="7672653" y="3335852"/>
                  <a:pt x="7595013" y="3335852"/>
                </a:cubicBezTo>
                <a:cubicBezTo>
                  <a:pt x="7595013" y="3335852"/>
                  <a:pt x="7595013" y="3335852"/>
                  <a:pt x="6355444" y="3335852"/>
                </a:cubicBezTo>
                <a:cubicBezTo>
                  <a:pt x="6275127" y="3335852"/>
                  <a:pt x="6202841" y="3293174"/>
                  <a:pt x="6162682" y="3223823"/>
                </a:cubicBezTo>
                <a:cubicBezTo>
                  <a:pt x="6162682" y="3223823"/>
                  <a:pt x="6162682" y="3223823"/>
                  <a:pt x="5544237" y="2154207"/>
                </a:cubicBezTo>
                <a:cubicBezTo>
                  <a:pt x="5504078" y="2087523"/>
                  <a:pt x="5504078" y="2002169"/>
                  <a:pt x="5544237" y="1935484"/>
                </a:cubicBezTo>
                <a:cubicBezTo>
                  <a:pt x="5544237" y="1935484"/>
                  <a:pt x="5544237" y="1935484"/>
                  <a:pt x="6162682" y="865869"/>
                </a:cubicBezTo>
                <a:cubicBezTo>
                  <a:pt x="6202841" y="796518"/>
                  <a:pt x="6275127" y="753840"/>
                  <a:pt x="6355444" y="753840"/>
                </a:cubicBezTo>
                <a:close/>
                <a:moveTo>
                  <a:pt x="0" y="0"/>
                </a:moveTo>
                <a:lnTo>
                  <a:pt x="6535339" y="0"/>
                </a:lnTo>
                <a:lnTo>
                  <a:pt x="6421432" y="196155"/>
                </a:lnTo>
                <a:cubicBezTo>
                  <a:pt x="6196056" y="584267"/>
                  <a:pt x="5928944" y="1044253"/>
                  <a:pt x="5612367" y="1589421"/>
                </a:cubicBezTo>
                <a:cubicBezTo>
                  <a:pt x="5490102" y="1815646"/>
                  <a:pt x="5245573" y="1954861"/>
                  <a:pt x="4992310" y="1954861"/>
                </a:cubicBezTo>
                <a:cubicBezTo>
                  <a:pt x="4992310" y="1954861"/>
                  <a:pt x="4992310" y="1954861"/>
                  <a:pt x="948847" y="1954861"/>
                </a:cubicBezTo>
                <a:cubicBezTo>
                  <a:pt x="686852" y="1954861"/>
                  <a:pt x="451057" y="1815646"/>
                  <a:pt x="320058" y="1589421"/>
                </a:cubicBezTo>
                <a:cubicBezTo>
                  <a:pt x="320058" y="1589421"/>
                  <a:pt x="320058" y="1589421"/>
                  <a:pt x="4048" y="1042874"/>
                </a:cubicBezTo>
                <a:lnTo>
                  <a:pt x="0" y="1035874"/>
                </a:lnTo>
                <a:close/>
              </a:path>
            </a:pathLst>
          </a:custGeom>
        </p:spPr>
      </p:pic>
      <p:sp>
        <p:nvSpPr>
          <p:cNvPr id="5" name="Rectangle 4">
            <a:extLst>
              <a:ext uri="{FF2B5EF4-FFF2-40B4-BE49-F238E27FC236}">
                <a16:creationId xmlns:a16="http://schemas.microsoft.com/office/drawing/2014/main" xmlns="" id="{4C1727E3-1B52-4856-8035-42F834FB9785}"/>
              </a:ext>
            </a:extLst>
          </p:cNvPr>
          <p:cNvSpPr/>
          <p:nvPr/>
        </p:nvSpPr>
        <p:spPr>
          <a:xfrm>
            <a:off x="8638306" y="1377940"/>
            <a:ext cx="2773516" cy="4154984"/>
          </a:xfrm>
          <a:prstGeom prst="rect">
            <a:avLst/>
          </a:prstGeom>
          <a:noFill/>
        </p:spPr>
        <p:txBody>
          <a:bodyPr wrap="none" lIns="91440" tIns="45720" rIns="91440" bIns="45720">
            <a:spAutoFit/>
          </a:bodyPr>
          <a:lstStyle/>
          <a:p>
            <a:pPr algn="ctr"/>
            <a:r>
              <a:rPr lang="en-US" sz="6600" b="1" cap="none" spc="50" dirty="0">
                <a:ln w="9525" cmpd="sng">
                  <a:solidFill>
                    <a:schemeClr val="accent1"/>
                  </a:solidFill>
                  <a:prstDash val="solid"/>
                </a:ln>
                <a:solidFill>
                  <a:srgbClr val="70AD47">
                    <a:tint val="1000"/>
                  </a:srgbClr>
                </a:solidFill>
                <a:effectLst>
                  <a:glow rad="38100">
                    <a:schemeClr val="accent1">
                      <a:alpha val="40000"/>
                    </a:schemeClr>
                  </a:glow>
                </a:effectLst>
              </a:rPr>
              <a:t>HÌNH</a:t>
            </a:r>
          </a:p>
          <a:p>
            <a:pPr algn="ctr"/>
            <a:r>
              <a:rPr lang="en-US" sz="6600" b="1" spc="50" dirty="0">
                <a:ln w="9525" cmpd="sng">
                  <a:solidFill>
                    <a:schemeClr val="accent1"/>
                  </a:solidFill>
                  <a:prstDash val="solid"/>
                </a:ln>
                <a:solidFill>
                  <a:srgbClr val="70AD47">
                    <a:tint val="1000"/>
                  </a:srgbClr>
                </a:solidFill>
                <a:effectLst>
                  <a:glow rad="38100">
                    <a:schemeClr val="accent1">
                      <a:alpha val="40000"/>
                    </a:schemeClr>
                  </a:glow>
                </a:effectLst>
              </a:rPr>
              <a:t>THÀNH</a:t>
            </a:r>
          </a:p>
          <a:p>
            <a:pPr algn="ctr"/>
            <a:r>
              <a:rPr lang="en-US" sz="6600" b="1" cap="none" spc="50" dirty="0">
                <a:ln w="9525" cmpd="sng">
                  <a:solidFill>
                    <a:schemeClr val="accent1"/>
                  </a:solidFill>
                  <a:prstDash val="solid"/>
                </a:ln>
                <a:solidFill>
                  <a:srgbClr val="70AD47">
                    <a:tint val="1000"/>
                  </a:srgbClr>
                </a:solidFill>
                <a:effectLst>
                  <a:glow rad="38100">
                    <a:schemeClr val="accent1">
                      <a:alpha val="40000"/>
                    </a:schemeClr>
                  </a:glow>
                </a:effectLst>
              </a:rPr>
              <a:t>KIẾN</a:t>
            </a:r>
          </a:p>
          <a:p>
            <a:pPr algn="ctr"/>
            <a:r>
              <a:rPr lang="en-US" sz="6600" b="1" spc="50" dirty="0">
                <a:ln w="9525" cmpd="sng">
                  <a:solidFill>
                    <a:schemeClr val="accent1"/>
                  </a:solidFill>
                  <a:prstDash val="solid"/>
                </a:ln>
                <a:solidFill>
                  <a:srgbClr val="70AD47">
                    <a:tint val="1000"/>
                  </a:srgbClr>
                </a:solidFill>
                <a:effectLst>
                  <a:glow rad="38100">
                    <a:schemeClr val="accent1">
                      <a:alpha val="40000"/>
                    </a:schemeClr>
                  </a:glow>
                </a:effectLst>
              </a:rPr>
              <a:t>THỨC</a:t>
            </a:r>
            <a:endParaRPr lang="en-US" sz="66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xmlns="" val="191891032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xmlns="" id="{B4D3D850-2041-4B7C-AED9-54DA385B14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xmlns="" id="{4B40E075-30AB-41D6-BFDD-B25C4985C7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1" y="-4101"/>
            <a:ext cx="4202870" cy="2878523"/>
          </a:xfrm>
          <a:custGeom>
            <a:avLst/>
            <a:gdLst>
              <a:gd name="connsiteX0" fmla="*/ 4202870 w 4202870"/>
              <a:gd name="connsiteY0" fmla="*/ 2878523 h 2878523"/>
              <a:gd name="connsiteX1" fmla="*/ 0 w 4202870"/>
              <a:gd name="connsiteY1" fmla="*/ 2878523 h 2878523"/>
              <a:gd name="connsiteX2" fmla="*/ 2878523 w 4202870"/>
              <a:gd name="connsiteY2" fmla="*/ 0 h 2878523"/>
              <a:gd name="connsiteX3" fmla="*/ 4202870 w 4202870"/>
              <a:gd name="connsiteY3" fmla="*/ 1324347 h 2878523"/>
            </a:gdLst>
            <a:ahLst/>
            <a:cxnLst>
              <a:cxn ang="0">
                <a:pos x="connsiteX0" y="connsiteY0"/>
              </a:cxn>
              <a:cxn ang="0">
                <a:pos x="connsiteX1" y="connsiteY1"/>
              </a:cxn>
              <a:cxn ang="0">
                <a:pos x="connsiteX2" y="connsiteY2"/>
              </a:cxn>
              <a:cxn ang="0">
                <a:pos x="connsiteX3" y="connsiteY3"/>
              </a:cxn>
            </a:cxnLst>
            <a:rect l="l" t="t" r="r" b="b"/>
            <a:pathLst>
              <a:path w="4202870" h="2878523">
                <a:moveTo>
                  <a:pt x="4202870" y="2878523"/>
                </a:moveTo>
                <a:lnTo>
                  <a:pt x="0" y="2878523"/>
                </a:lnTo>
                <a:lnTo>
                  <a:pt x="2878523" y="0"/>
                </a:lnTo>
                <a:lnTo>
                  <a:pt x="4202870" y="1324347"/>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xmlns="" id="{71D5DFC5-85CD-4DB0-9549-D5AA3A1FD1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1481849" y="4022486"/>
            <a:ext cx="3655570" cy="2646427"/>
          </a:xfrm>
          <a:custGeom>
            <a:avLst/>
            <a:gdLst>
              <a:gd name="connsiteX0" fmla="*/ 0 w 2736866"/>
              <a:gd name="connsiteY0" fmla="*/ 0 h 1981337"/>
              <a:gd name="connsiteX1" fmla="*/ 2736866 w 2736866"/>
              <a:gd name="connsiteY1" fmla="*/ 0 h 1981337"/>
              <a:gd name="connsiteX2" fmla="*/ 2736866 w 2736866"/>
              <a:gd name="connsiteY2" fmla="*/ 1225808 h 1981337"/>
              <a:gd name="connsiteX3" fmla="*/ 1981337 w 2736866"/>
              <a:gd name="connsiteY3" fmla="*/ 1981337 h 1981337"/>
            </a:gdLst>
            <a:ahLst/>
            <a:cxnLst>
              <a:cxn ang="0">
                <a:pos x="connsiteX0" y="connsiteY0"/>
              </a:cxn>
              <a:cxn ang="0">
                <a:pos x="connsiteX1" y="connsiteY1"/>
              </a:cxn>
              <a:cxn ang="0">
                <a:pos x="connsiteX2" y="connsiteY2"/>
              </a:cxn>
              <a:cxn ang="0">
                <a:pos x="connsiteX3" y="connsiteY3"/>
              </a:cxn>
            </a:cxnLst>
            <a:rect l="l" t="t" r="r" b="b"/>
            <a:pathLst>
              <a:path w="2736866" h="1981337">
                <a:moveTo>
                  <a:pt x="0" y="0"/>
                </a:moveTo>
                <a:lnTo>
                  <a:pt x="2736866" y="0"/>
                </a:lnTo>
                <a:lnTo>
                  <a:pt x="2736866" y="1225808"/>
                </a:lnTo>
                <a:lnTo>
                  <a:pt x="1981337" y="1981337"/>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xmlns="" id="{19F2DF91-4956-4FED-AAF9-98B74CFEDE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4082775" y="4721406"/>
            <a:ext cx="3124834" cy="3124834"/>
          </a:xfrm>
          <a:custGeom>
            <a:avLst/>
            <a:gdLst>
              <a:gd name="connsiteX0" fmla="*/ 0 w 4070846"/>
              <a:gd name="connsiteY0" fmla="*/ 0 h 4070846"/>
              <a:gd name="connsiteX1" fmla="*/ 4070846 w 4070846"/>
              <a:gd name="connsiteY1" fmla="*/ 0 h 4070846"/>
              <a:gd name="connsiteX2" fmla="*/ 4070846 w 4070846"/>
              <a:gd name="connsiteY2" fmla="*/ 1063476 h 4070846"/>
              <a:gd name="connsiteX3" fmla="*/ 1063476 w 4070846"/>
              <a:gd name="connsiteY3" fmla="*/ 4070846 h 4070846"/>
              <a:gd name="connsiteX4" fmla="*/ 0 w 4070846"/>
              <a:gd name="connsiteY4" fmla="*/ 4070846 h 4070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0846" h="4070846">
                <a:moveTo>
                  <a:pt x="0" y="0"/>
                </a:moveTo>
                <a:lnTo>
                  <a:pt x="4070846" y="0"/>
                </a:lnTo>
                <a:lnTo>
                  <a:pt x="4070846" y="1063476"/>
                </a:lnTo>
                <a:lnTo>
                  <a:pt x="1063476" y="4070846"/>
                </a:lnTo>
                <a:lnTo>
                  <a:pt x="0" y="4070846"/>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xmlns="" id="{B317FA41-DFFF-4E14-B0E1-F1171106C9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8763614" y="2441510"/>
            <a:ext cx="4947321" cy="4462142"/>
          </a:xfrm>
          <a:custGeom>
            <a:avLst/>
            <a:gdLst>
              <a:gd name="connsiteX0" fmla="*/ 0 w 4947321"/>
              <a:gd name="connsiteY0" fmla="*/ 0 h 4462142"/>
              <a:gd name="connsiteX1" fmla="*/ 0 w 4947321"/>
              <a:gd name="connsiteY1" fmla="*/ 1115211 h 4462142"/>
              <a:gd name="connsiteX2" fmla="*/ 3346931 w 4947321"/>
              <a:gd name="connsiteY2" fmla="*/ 4462142 h 4462142"/>
              <a:gd name="connsiteX3" fmla="*/ 4947321 w 4947321"/>
              <a:gd name="connsiteY3" fmla="*/ 2861751 h 4462142"/>
              <a:gd name="connsiteX4" fmla="*/ 4947321 w 4947321"/>
              <a:gd name="connsiteY4" fmla="*/ 0 h 4462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7321" h="4462142">
                <a:moveTo>
                  <a:pt x="0" y="0"/>
                </a:moveTo>
                <a:lnTo>
                  <a:pt x="0" y="1115211"/>
                </a:lnTo>
                <a:lnTo>
                  <a:pt x="3346931" y="4462142"/>
                </a:lnTo>
                <a:lnTo>
                  <a:pt x="4947321" y="2861751"/>
                </a:lnTo>
                <a:lnTo>
                  <a:pt x="4947321" y="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xmlns="" id="{C91315AE-87DD-4F4F-99CE-B2BD62906772}"/>
              </a:ext>
            </a:extLst>
          </p:cNvPr>
          <p:cNvPicPr>
            <a:picLocks noChangeAspect="1"/>
          </p:cNvPicPr>
          <p:nvPr/>
        </p:nvPicPr>
        <p:blipFill rotWithShape="1">
          <a:blip r:embed="rId2"/>
          <a:srcRect l="10301" r="3" b="3"/>
          <a:stretch/>
        </p:blipFill>
        <p:spPr>
          <a:xfrm>
            <a:off x="6096000" y="1"/>
            <a:ext cx="4768968" cy="3429243"/>
          </a:xfrm>
          <a:custGeom>
            <a:avLst/>
            <a:gdLst/>
            <a:ahLst/>
            <a:cxnLst/>
            <a:rect l="l" t="t" r="r" b="b"/>
            <a:pathLst>
              <a:path w="4768968" h="3429243">
                <a:moveTo>
                  <a:pt x="1044759" y="0"/>
                </a:moveTo>
                <a:lnTo>
                  <a:pt x="3724209" y="0"/>
                </a:lnTo>
                <a:lnTo>
                  <a:pt x="4768968" y="1044760"/>
                </a:lnTo>
                <a:lnTo>
                  <a:pt x="2384484" y="3429243"/>
                </a:lnTo>
                <a:lnTo>
                  <a:pt x="0" y="1044760"/>
                </a:lnTo>
                <a:close/>
              </a:path>
            </a:pathLst>
          </a:custGeom>
        </p:spPr>
      </p:pic>
      <p:pic>
        <p:nvPicPr>
          <p:cNvPr id="7" name="Picture 6">
            <a:extLst>
              <a:ext uri="{FF2B5EF4-FFF2-40B4-BE49-F238E27FC236}">
                <a16:creationId xmlns:a16="http://schemas.microsoft.com/office/drawing/2014/main" xmlns="" id="{50CC4645-A0D5-4740-ABDB-BF0AFE3939D9}"/>
              </a:ext>
            </a:extLst>
          </p:cNvPr>
          <p:cNvPicPr>
            <a:picLocks noChangeAspect="1"/>
          </p:cNvPicPr>
          <p:nvPr/>
        </p:nvPicPr>
        <p:blipFill rotWithShape="1">
          <a:blip r:embed="rId3"/>
          <a:srcRect r="7333"/>
          <a:stretch/>
        </p:blipFill>
        <p:spPr>
          <a:xfrm>
            <a:off x="6096000" y="3433346"/>
            <a:ext cx="4768968" cy="3424654"/>
          </a:xfrm>
          <a:custGeom>
            <a:avLst/>
            <a:gdLst/>
            <a:ahLst/>
            <a:cxnLst/>
            <a:rect l="l" t="t" r="r" b="b"/>
            <a:pathLst>
              <a:path w="4768968" h="3424654">
                <a:moveTo>
                  <a:pt x="2384485" y="0"/>
                </a:moveTo>
                <a:lnTo>
                  <a:pt x="4768968" y="2384485"/>
                </a:lnTo>
                <a:lnTo>
                  <a:pt x="3728799" y="3424654"/>
                </a:lnTo>
                <a:lnTo>
                  <a:pt x="1040170" y="3424654"/>
                </a:lnTo>
                <a:lnTo>
                  <a:pt x="0" y="2384485"/>
                </a:lnTo>
                <a:close/>
              </a:path>
            </a:pathLst>
          </a:custGeom>
        </p:spPr>
      </p:pic>
      <p:sp>
        <p:nvSpPr>
          <p:cNvPr id="37" name="Rectangle 36">
            <a:extLst>
              <a:ext uri="{FF2B5EF4-FFF2-40B4-BE49-F238E27FC236}">
                <a16:creationId xmlns:a16="http://schemas.microsoft.com/office/drawing/2014/main" xmlns="" id="{B497CCB5-5FC2-473C-AFCC-2430CEF1DF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xmlns="" id="{97A3440D-762C-4893-BD29-90FA2D882DF9}"/>
              </a:ext>
            </a:extLst>
          </p:cNvPr>
          <p:cNvPicPr>
            <a:picLocks noChangeAspect="1"/>
          </p:cNvPicPr>
          <p:nvPr/>
        </p:nvPicPr>
        <p:blipFill rotWithShape="1">
          <a:blip r:embed="rId4"/>
          <a:srcRect l="2900" r="12962" b="-3"/>
          <a:stretch/>
        </p:blipFill>
        <p:spPr>
          <a:xfrm>
            <a:off x="1327032" y="1"/>
            <a:ext cx="4768968" cy="3429243"/>
          </a:xfrm>
          <a:custGeom>
            <a:avLst/>
            <a:gdLst/>
            <a:ahLst/>
            <a:cxnLst/>
            <a:rect l="l" t="t" r="r" b="b"/>
            <a:pathLst>
              <a:path w="4768968" h="3429243">
                <a:moveTo>
                  <a:pt x="1044759" y="0"/>
                </a:moveTo>
                <a:lnTo>
                  <a:pt x="3724209" y="0"/>
                </a:lnTo>
                <a:lnTo>
                  <a:pt x="4768968" y="1044760"/>
                </a:lnTo>
                <a:lnTo>
                  <a:pt x="2384484" y="3429243"/>
                </a:lnTo>
                <a:lnTo>
                  <a:pt x="0" y="1044760"/>
                </a:lnTo>
                <a:close/>
              </a:path>
            </a:pathLst>
          </a:custGeom>
        </p:spPr>
      </p:pic>
      <p:sp>
        <p:nvSpPr>
          <p:cNvPr id="39" name="Rectangle 38">
            <a:extLst>
              <a:ext uri="{FF2B5EF4-FFF2-40B4-BE49-F238E27FC236}">
                <a16:creationId xmlns:a16="http://schemas.microsoft.com/office/drawing/2014/main" xmlns="" id="{06D203FA-9405-4E71-9D22-0D9ED95C7A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3500000">
            <a:off x="1847323" y="1610940"/>
            <a:ext cx="723574" cy="72357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FD46F692-0172-4F96-8BAF-BC35DC7D7710}"/>
              </a:ext>
            </a:extLst>
          </p:cNvPr>
          <p:cNvPicPr>
            <a:picLocks noChangeAspect="1"/>
          </p:cNvPicPr>
          <p:nvPr/>
        </p:nvPicPr>
        <p:blipFill rotWithShape="1">
          <a:blip r:embed="rId5"/>
          <a:srcRect l="7333"/>
          <a:stretch/>
        </p:blipFill>
        <p:spPr>
          <a:xfrm>
            <a:off x="1321659" y="3433346"/>
            <a:ext cx="4768968" cy="3424654"/>
          </a:xfrm>
          <a:custGeom>
            <a:avLst/>
            <a:gdLst/>
            <a:ahLst/>
            <a:cxnLst/>
            <a:rect l="l" t="t" r="r" b="b"/>
            <a:pathLst>
              <a:path w="4768968" h="3424654">
                <a:moveTo>
                  <a:pt x="2384485" y="0"/>
                </a:moveTo>
                <a:lnTo>
                  <a:pt x="4768968" y="2384485"/>
                </a:lnTo>
                <a:lnTo>
                  <a:pt x="3728799" y="3424654"/>
                </a:lnTo>
                <a:lnTo>
                  <a:pt x="1040170" y="3424654"/>
                </a:lnTo>
                <a:lnTo>
                  <a:pt x="0" y="2384485"/>
                </a:lnTo>
                <a:close/>
              </a:path>
            </a:pathLst>
          </a:custGeom>
        </p:spPr>
      </p:pic>
      <p:sp>
        <p:nvSpPr>
          <p:cNvPr id="41" name="Frame 40">
            <a:extLst>
              <a:ext uri="{FF2B5EF4-FFF2-40B4-BE49-F238E27FC236}">
                <a16:creationId xmlns:a16="http://schemas.microsoft.com/office/drawing/2014/main" xmlns="" id="{599C8C75-BFDF-44E7-A028-EEB5EDD588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xmlns="" id="{F94E3474-F224-4140-BA53-C857C54577A5}"/>
              </a:ext>
            </a:extLst>
          </p:cNvPr>
          <p:cNvSpPr txBox="1"/>
          <p:nvPr/>
        </p:nvSpPr>
        <p:spPr>
          <a:xfrm>
            <a:off x="3857631" y="2874423"/>
            <a:ext cx="4577476" cy="1333442"/>
          </a:xfrm>
          <a:prstGeom prst="rect">
            <a:avLst/>
          </a:prstGeom>
          <a:noFill/>
        </p:spPr>
        <p:txBody>
          <a:bodyPr wrap="square">
            <a:spAutoFit/>
          </a:bodyPr>
          <a:lstStyle/>
          <a:p>
            <a:pPr algn="ctr">
              <a:lnSpc>
                <a:spcPct val="115000"/>
              </a:lnSpc>
              <a:spcBef>
                <a:spcPts val="600"/>
              </a:spcBef>
              <a:spcAft>
                <a:spcPts val="600"/>
              </a:spcAft>
            </a:pPr>
            <a:r>
              <a:rPr lang="pt-BR" sz="3200" b="1" dirty="0">
                <a:effectLst/>
                <a:latin typeface="Times New Roman" panose="02020603050405020304" pitchFamily="18" charset="0"/>
                <a:ea typeface="Times New Roman" panose="02020603050405020304" pitchFamily="18" charset="0"/>
              </a:rPr>
              <a:t>Các lễ hội đặc sắc </a:t>
            </a:r>
          </a:p>
          <a:p>
            <a:pPr algn="ctr">
              <a:lnSpc>
                <a:spcPct val="115000"/>
              </a:lnSpc>
              <a:spcBef>
                <a:spcPts val="600"/>
              </a:spcBef>
              <a:spcAft>
                <a:spcPts val="600"/>
              </a:spcAft>
            </a:pPr>
            <a:r>
              <a:rPr lang="pt-BR" sz="3200" b="1" dirty="0">
                <a:effectLst/>
                <a:latin typeface="Times New Roman" panose="02020603050405020304" pitchFamily="18" charset="0"/>
                <a:ea typeface="Times New Roman" panose="02020603050405020304" pitchFamily="18" charset="0"/>
              </a:rPr>
              <a:t>của Hà Nội</a:t>
            </a:r>
            <a:endParaRPr lang="en-US" sz="3200" dirty="0">
              <a:effectLst/>
              <a:latin typeface="Times New Roman" panose="02020603050405020304" pitchFamily="18" charset="0"/>
              <a:ea typeface="Times New Roman" panose="02020603050405020304" pitchFamily="18" charset="0"/>
            </a:endParaRPr>
          </a:p>
        </p:txBody>
      </p:sp>
      <p:sp>
        <p:nvSpPr>
          <p:cNvPr id="4" name="Arrow: Right 3">
            <a:extLst>
              <a:ext uri="{FF2B5EF4-FFF2-40B4-BE49-F238E27FC236}">
                <a16:creationId xmlns:a16="http://schemas.microsoft.com/office/drawing/2014/main" xmlns="" id="{60686D14-10E7-475A-9BE3-676B31FF1584}"/>
              </a:ext>
            </a:extLst>
          </p:cNvPr>
          <p:cNvSpPr/>
          <p:nvPr/>
        </p:nvSpPr>
        <p:spPr>
          <a:xfrm>
            <a:off x="236234" y="2064279"/>
            <a:ext cx="2644424" cy="1132637"/>
          </a:xfrm>
          <a:prstGeom prst="rightArrow">
            <a:avLst>
              <a:gd name="adj1" fmla="val 61808"/>
              <a:gd name="adj2" fmla="val 50000"/>
            </a:avLst>
          </a:prstGeom>
          <a:solidFill>
            <a:schemeClr val="tx1">
              <a:lumMod val="65000"/>
              <a:lumOff val="3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effectLst/>
                <a:latin typeface="Times New Roman" panose="02020603050405020304" pitchFamily="18" charset="0"/>
                <a:ea typeface="Times New Roman" panose="02020603050405020304" pitchFamily="18" charset="0"/>
              </a:rPr>
              <a:t>Hội</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chùa</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Hương</a:t>
            </a:r>
            <a:r>
              <a:rPr lang="en-US" sz="2400" dirty="0">
                <a:solidFill>
                  <a:schemeClr val="bg1"/>
                </a:solidFill>
                <a:effectLst/>
                <a:latin typeface="Times New Roman" panose="02020603050405020304" pitchFamily="18" charset="0"/>
                <a:ea typeface="Times New Roman" panose="02020603050405020304" pitchFamily="18" charset="0"/>
              </a:rPr>
              <a:t> </a:t>
            </a:r>
            <a:endParaRPr lang="en-US" sz="2400" dirty="0">
              <a:solidFill>
                <a:schemeClr val="bg1"/>
              </a:solidFill>
            </a:endParaRPr>
          </a:p>
        </p:txBody>
      </p:sp>
      <p:sp>
        <p:nvSpPr>
          <p:cNvPr id="18" name="Arrow: Right 17">
            <a:extLst>
              <a:ext uri="{FF2B5EF4-FFF2-40B4-BE49-F238E27FC236}">
                <a16:creationId xmlns:a16="http://schemas.microsoft.com/office/drawing/2014/main" xmlns="" id="{6C8B351B-22D4-4DE2-B244-1777F779C028}"/>
              </a:ext>
            </a:extLst>
          </p:cNvPr>
          <p:cNvSpPr/>
          <p:nvPr/>
        </p:nvSpPr>
        <p:spPr>
          <a:xfrm>
            <a:off x="122542" y="3894820"/>
            <a:ext cx="2644424" cy="1132637"/>
          </a:xfrm>
          <a:prstGeom prst="rightArrow">
            <a:avLst>
              <a:gd name="adj1" fmla="val 61808"/>
              <a:gd name="adj2" fmla="val 50000"/>
            </a:avLst>
          </a:prstGeom>
          <a:solidFill>
            <a:schemeClr val="tx1">
              <a:lumMod val="65000"/>
              <a:lumOff val="3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effectLst/>
                <a:latin typeface="Times New Roman" panose="02020603050405020304" pitchFamily="18" charset="0"/>
                <a:ea typeface="Times New Roman" panose="02020603050405020304" pitchFamily="18" charset="0"/>
              </a:rPr>
              <a:t>Lễ</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hội</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Đống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Đa</a:t>
            </a:r>
            <a:r>
              <a:rPr lang="en-US" sz="2400" dirty="0">
                <a:solidFill>
                  <a:schemeClr val="bg1"/>
                </a:solidFill>
                <a:effectLst/>
                <a:latin typeface="Times New Roman" panose="02020603050405020304" pitchFamily="18" charset="0"/>
                <a:ea typeface="Times New Roman" panose="02020603050405020304" pitchFamily="18" charset="0"/>
              </a:rPr>
              <a:t> </a:t>
            </a:r>
            <a:endParaRPr lang="en-US" sz="2400" dirty="0">
              <a:solidFill>
                <a:schemeClr val="bg1"/>
              </a:solidFill>
            </a:endParaRPr>
          </a:p>
        </p:txBody>
      </p:sp>
      <p:sp>
        <p:nvSpPr>
          <p:cNvPr id="5" name="Arrow: Left 4">
            <a:extLst>
              <a:ext uri="{FF2B5EF4-FFF2-40B4-BE49-F238E27FC236}">
                <a16:creationId xmlns:a16="http://schemas.microsoft.com/office/drawing/2014/main" xmlns="" id="{98EE9CAE-B6CC-4A39-A379-516338FE90C9}"/>
              </a:ext>
            </a:extLst>
          </p:cNvPr>
          <p:cNvSpPr/>
          <p:nvPr/>
        </p:nvSpPr>
        <p:spPr>
          <a:xfrm>
            <a:off x="9471245" y="1886061"/>
            <a:ext cx="2376487" cy="1015284"/>
          </a:xfrm>
          <a:prstGeom prst="leftArrow">
            <a:avLst>
              <a:gd name="adj1" fmla="val 63870"/>
              <a:gd name="adj2" fmla="val 50000"/>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effectLst/>
                <a:latin typeface="Times New Roman" panose="02020603050405020304" pitchFamily="18" charset="0"/>
                <a:ea typeface="Times New Roman" panose="02020603050405020304" pitchFamily="18" charset="0"/>
              </a:rPr>
              <a:t>Lễ hội chùa Thầy </a:t>
            </a:r>
            <a:endParaRPr lang="en-US" sz="2000">
              <a:solidFill>
                <a:schemeClr val="bg1"/>
              </a:solidFill>
            </a:endParaRPr>
          </a:p>
        </p:txBody>
      </p:sp>
      <p:sp>
        <p:nvSpPr>
          <p:cNvPr id="20" name="Arrow: Left 19">
            <a:extLst>
              <a:ext uri="{FF2B5EF4-FFF2-40B4-BE49-F238E27FC236}">
                <a16:creationId xmlns:a16="http://schemas.microsoft.com/office/drawing/2014/main" xmlns="" id="{2DD752E1-BDB6-46F7-A762-BF1E4F674D8E}"/>
              </a:ext>
            </a:extLst>
          </p:cNvPr>
          <p:cNvSpPr/>
          <p:nvPr/>
        </p:nvSpPr>
        <p:spPr>
          <a:xfrm>
            <a:off x="9773026" y="4233067"/>
            <a:ext cx="2376487" cy="1015284"/>
          </a:xfrm>
          <a:prstGeom prst="leftArrow">
            <a:avLst>
              <a:gd name="adj1" fmla="val 63870"/>
              <a:gd name="adj2" fmla="val 50000"/>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bg1"/>
                </a:solidFill>
                <a:effectLst/>
                <a:latin typeface="Times New Roman" panose="02020603050405020304" pitchFamily="18" charset="0"/>
                <a:ea typeface="Times New Roman" panose="02020603050405020304" pitchFamily="18" charset="0"/>
              </a:rPr>
              <a:t>Lễ</a:t>
            </a:r>
            <a:r>
              <a:rPr lang="en-US" sz="1800" dirty="0">
                <a:solidFill>
                  <a:schemeClr val="bg1"/>
                </a:solidFill>
                <a:effectLst/>
                <a:latin typeface="Times New Roman" panose="02020603050405020304" pitchFamily="18" charset="0"/>
                <a:ea typeface="Times New Roman" panose="02020603050405020304" pitchFamily="18" charset="0"/>
              </a:rPr>
              <a:t> </a:t>
            </a:r>
            <a:r>
              <a:rPr lang="en-US" sz="1800" dirty="0" err="1">
                <a:solidFill>
                  <a:schemeClr val="bg1"/>
                </a:solidFill>
                <a:effectLst/>
                <a:latin typeface="Times New Roman" panose="02020603050405020304" pitchFamily="18" charset="0"/>
                <a:ea typeface="Times New Roman" panose="02020603050405020304" pitchFamily="18" charset="0"/>
              </a:rPr>
              <a:t>hội</a:t>
            </a:r>
            <a:r>
              <a:rPr lang="en-US" sz="1800" dirty="0">
                <a:solidFill>
                  <a:schemeClr val="bg1"/>
                </a:solidFill>
                <a:effectLst/>
                <a:latin typeface="Times New Roman" panose="02020603050405020304" pitchFamily="18" charset="0"/>
                <a:ea typeface="Times New Roman" panose="02020603050405020304" pitchFamily="18" charset="0"/>
              </a:rPr>
              <a:t> </a:t>
            </a:r>
            <a:r>
              <a:rPr lang="en-US" sz="1800" dirty="0" err="1">
                <a:solidFill>
                  <a:schemeClr val="bg1"/>
                </a:solidFill>
                <a:effectLst/>
                <a:latin typeface="Times New Roman" panose="02020603050405020304" pitchFamily="18" charset="0"/>
                <a:ea typeface="Times New Roman" panose="02020603050405020304" pitchFamily="18" charset="0"/>
              </a:rPr>
              <a:t>đền</a:t>
            </a:r>
            <a:r>
              <a:rPr lang="en-US" sz="1800" dirty="0">
                <a:solidFill>
                  <a:schemeClr val="bg1"/>
                </a:solidFill>
                <a:effectLst/>
                <a:latin typeface="Times New Roman" panose="02020603050405020304" pitchFamily="18" charset="0"/>
                <a:ea typeface="Times New Roman" panose="02020603050405020304" pitchFamily="18" charset="0"/>
              </a:rPr>
              <a:t> </a:t>
            </a:r>
            <a:r>
              <a:rPr lang="en-US" sz="1800" dirty="0" err="1">
                <a:solidFill>
                  <a:schemeClr val="bg1"/>
                </a:solidFill>
                <a:effectLst/>
                <a:latin typeface="Times New Roman" panose="02020603050405020304" pitchFamily="18" charset="0"/>
                <a:ea typeface="Times New Roman" panose="02020603050405020304" pitchFamily="18" charset="0"/>
              </a:rPr>
              <a:t>Cổ</a:t>
            </a:r>
            <a:r>
              <a:rPr lang="en-US" sz="1800" dirty="0">
                <a:solidFill>
                  <a:schemeClr val="bg1"/>
                </a:solidFill>
                <a:effectLst/>
                <a:latin typeface="Times New Roman" panose="02020603050405020304" pitchFamily="18" charset="0"/>
                <a:ea typeface="Times New Roman" panose="02020603050405020304" pitchFamily="18" charset="0"/>
              </a:rPr>
              <a:t> Loa </a:t>
            </a:r>
            <a:endParaRPr lang="en-US" dirty="0">
              <a:solidFill>
                <a:schemeClr val="bg1"/>
              </a:solidFill>
            </a:endParaRPr>
          </a:p>
        </p:txBody>
      </p:sp>
    </p:spTree>
    <p:extLst>
      <p:ext uri="{BB962C8B-B14F-4D97-AF65-F5344CB8AC3E}">
        <p14:creationId xmlns:p14="http://schemas.microsoft.com/office/powerpoint/2010/main" xmlns="" val="345360101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right)">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5" grpId="0" animBg="1"/>
      <p:bldP spid="2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xmlns="" id="{4634249A-2CF7-46E4-9889-E58BE6675D36}"/>
              </a:ext>
            </a:extLst>
          </p:cNvPr>
          <p:cNvPicPr>
            <a:picLocks noChangeAspect="1"/>
          </p:cNvPicPr>
          <p:nvPr/>
        </p:nvPicPr>
        <p:blipFill rotWithShape="1">
          <a:blip r:embed="rId2">
            <a:alphaModFix amt="35000"/>
          </a:blip>
          <a:srcRect t="18503"/>
          <a:stretch/>
        </p:blipFill>
        <p:spPr>
          <a:xfrm>
            <a:off x="-8" y="-4"/>
            <a:ext cx="12192000" cy="6855958"/>
          </a:xfrm>
          <a:prstGeom prst="rect">
            <a:avLst/>
          </a:prstGeom>
        </p:spPr>
      </p:pic>
      <p:sp>
        <p:nvSpPr>
          <p:cNvPr id="43" name="Freeform: Shape 42">
            <a:extLst>
              <a:ext uri="{FF2B5EF4-FFF2-40B4-BE49-F238E27FC236}">
                <a16:creationId xmlns:a16="http://schemas.microsoft.com/office/drawing/2014/main" xmlns="" id="{F6E384F5-137A-40B1-97F0-694CC6ECD5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xmlns="" id="{9DBC4630-03DA-474F-BBCB-BA3AE6B317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descr="A crowd of people watching a parade&#10;&#10;Description automatically generated with low confidence">
            <a:extLst>
              <a:ext uri="{FF2B5EF4-FFF2-40B4-BE49-F238E27FC236}">
                <a16:creationId xmlns:a16="http://schemas.microsoft.com/office/drawing/2014/main" xmlns="" id="{0E7D5DAB-16A3-4042-B4D7-646E63FB0BE9}"/>
              </a:ext>
            </a:extLst>
          </p:cNvPr>
          <p:cNvPicPr>
            <a:picLocks noChangeAspect="1"/>
          </p:cNvPicPr>
          <p:nvPr/>
        </p:nvPicPr>
        <p:blipFill rotWithShape="1">
          <a:blip r:embed="rId3"/>
          <a:srcRect t="8406" r="-1" b="-1"/>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26" name="Picture 25">
            <a:extLst>
              <a:ext uri="{FF2B5EF4-FFF2-40B4-BE49-F238E27FC236}">
                <a16:creationId xmlns:a16="http://schemas.microsoft.com/office/drawing/2014/main" xmlns="" id="{342F4EC9-5A25-499B-99FE-517D3CD33950}"/>
              </a:ext>
            </a:extLst>
          </p:cNvPr>
          <p:cNvPicPr>
            <a:picLocks noChangeAspect="1"/>
          </p:cNvPicPr>
          <p:nvPr/>
        </p:nvPicPr>
        <p:blipFill rotWithShape="1">
          <a:blip r:embed="rId4"/>
          <a:srcRect l="24925" r="27297" b="2"/>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47" name="Oval 46">
            <a:extLst>
              <a:ext uri="{FF2B5EF4-FFF2-40B4-BE49-F238E27FC236}">
                <a16:creationId xmlns:a16="http://schemas.microsoft.com/office/drawing/2014/main" xmlns="" id="{78418A25-6EAC-4140-BFE6-284E1925B5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descr="A group of people in clothing walking down a street&#10;&#10;Description automatically generated with low confidence">
            <a:extLst>
              <a:ext uri="{FF2B5EF4-FFF2-40B4-BE49-F238E27FC236}">
                <a16:creationId xmlns:a16="http://schemas.microsoft.com/office/drawing/2014/main" xmlns="" id="{7DBF6E7E-99C1-4F3D-9939-3C48BC477A4E}"/>
              </a:ext>
            </a:extLst>
          </p:cNvPr>
          <p:cNvPicPr>
            <a:picLocks noChangeAspect="1"/>
          </p:cNvPicPr>
          <p:nvPr/>
        </p:nvPicPr>
        <p:blipFill rotWithShape="1">
          <a:blip r:embed="rId5"/>
          <a:srcRect l="8904" r="24095" b="-2"/>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49" name="Freeform: Shape 48">
            <a:extLst>
              <a:ext uri="{FF2B5EF4-FFF2-40B4-BE49-F238E27FC236}">
                <a16:creationId xmlns:a16="http://schemas.microsoft.com/office/drawing/2014/main" xmlns="" id="{6B9D64DB-4D5C-4A91-B45F-F301E3174F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4" name="Picture 33" descr="A group of people holding flags&#10;&#10;Description automatically generated">
            <a:extLst>
              <a:ext uri="{FF2B5EF4-FFF2-40B4-BE49-F238E27FC236}">
                <a16:creationId xmlns:a16="http://schemas.microsoft.com/office/drawing/2014/main" xmlns="" id="{B6C44DCE-6206-44B1-A799-9C3F081F4D96}"/>
              </a:ext>
            </a:extLst>
          </p:cNvPr>
          <p:cNvPicPr>
            <a:picLocks noChangeAspect="1"/>
          </p:cNvPicPr>
          <p:nvPr/>
        </p:nvPicPr>
        <p:blipFill rotWithShape="1">
          <a:blip r:embed="rId6"/>
          <a:srcRect l="15765" r="19865" b="-1"/>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51" name="Freeform: Shape 50">
            <a:extLst>
              <a:ext uri="{FF2B5EF4-FFF2-40B4-BE49-F238E27FC236}">
                <a16:creationId xmlns:a16="http://schemas.microsoft.com/office/drawing/2014/main" xmlns="" id="{CB14CE1B-4BC5-4EF2-BE3D-05E4F580B3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xmlns="" id="{86023E10-17B8-45CF-AEDB-5417D9FE29F7}"/>
              </a:ext>
            </a:extLst>
          </p:cNvPr>
          <p:cNvPicPr>
            <a:picLocks noChangeAspect="1"/>
          </p:cNvPicPr>
          <p:nvPr/>
        </p:nvPicPr>
        <p:blipFill rotWithShape="1">
          <a:blip r:embed="rId7"/>
          <a:srcRect l="15560" r="16682"/>
          <a:stretch/>
        </p:blipFill>
        <p:spPr>
          <a:xfrm>
            <a:off x="9363238"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
        <p:nvSpPr>
          <p:cNvPr id="15" name="TextBox 14">
            <a:extLst>
              <a:ext uri="{FF2B5EF4-FFF2-40B4-BE49-F238E27FC236}">
                <a16:creationId xmlns:a16="http://schemas.microsoft.com/office/drawing/2014/main" xmlns="" id="{A59AB685-1430-4F3B-BDAC-E9ECD4031403}"/>
              </a:ext>
            </a:extLst>
          </p:cNvPr>
          <p:cNvSpPr txBox="1"/>
          <p:nvPr/>
        </p:nvSpPr>
        <p:spPr>
          <a:xfrm>
            <a:off x="4068830" y="4326477"/>
            <a:ext cx="4577476" cy="1741182"/>
          </a:xfrm>
          <a:prstGeom prst="rect">
            <a:avLst/>
          </a:prstGeom>
          <a:noFill/>
        </p:spPr>
        <p:txBody>
          <a:bodyPr wrap="square">
            <a:spAutoFit/>
          </a:bodyPr>
          <a:lstStyle/>
          <a:p>
            <a:pPr algn="ctr">
              <a:lnSpc>
                <a:spcPct val="115000"/>
              </a:lnSpc>
              <a:spcBef>
                <a:spcPts val="600"/>
              </a:spcBef>
              <a:spcAft>
                <a:spcPts val="600"/>
              </a:spcAft>
            </a:pPr>
            <a:r>
              <a:rPr lang="pt-BR" sz="4400" b="1" dirty="0">
                <a:latin typeface="Times New Roman" panose="02020603050405020304" pitchFamily="18" charset="0"/>
                <a:ea typeface="Times New Roman" panose="02020603050405020304" pitchFamily="18" charset="0"/>
              </a:rPr>
              <a:t>Các lễ hội đặc sắc </a:t>
            </a:r>
          </a:p>
          <a:p>
            <a:pPr algn="ctr">
              <a:lnSpc>
                <a:spcPct val="115000"/>
              </a:lnSpc>
              <a:spcBef>
                <a:spcPts val="600"/>
              </a:spcBef>
              <a:spcAft>
                <a:spcPts val="600"/>
              </a:spcAft>
            </a:pPr>
            <a:r>
              <a:rPr lang="pt-BR" sz="4400" b="1" dirty="0">
                <a:latin typeface="Times New Roman" panose="02020603050405020304" pitchFamily="18" charset="0"/>
                <a:ea typeface="Times New Roman" panose="02020603050405020304" pitchFamily="18" charset="0"/>
              </a:rPr>
              <a:t>của Hà Nội</a:t>
            </a:r>
            <a:endParaRPr lang="en-US" sz="4400" dirty="0">
              <a:latin typeface="Times New Roman" panose="02020603050405020304" pitchFamily="18" charset="0"/>
              <a:ea typeface="Times New Roman" panose="02020603050405020304" pitchFamily="18" charset="0"/>
            </a:endParaRPr>
          </a:p>
        </p:txBody>
      </p:sp>
      <p:sp>
        <p:nvSpPr>
          <p:cNvPr id="17" name="TextBox 16">
            <a:extLst>
              <a:ext uri="{FF2B5EF4-FFF2-40B4-BE49-F238E27FC236}">
                <a16:creationId xmlns:a16="http://schemas.microsoft.com/office/drawing/2014/main" xmlns="" id="{952F92BF-D6CC-4E2E-B017-7D59D096A931}"/>
              </a:ext>
            </a:extLst>
          </p:cNvPr>
          <p:cNvSpPr txBox="1"/>
          <p:nvPr/>
        </p:nvSpPr>
        <p:spPr>
          <a:xfrm>
            <a:off x="1782329" y="2092168"/>
            <a:ext cx="2638840" cy="338554"/>
          </a:xfrm>
          <a:prstGeom prst="rect">
            <a:avLst/>
          </a:prstGeom>
          <a:solidFill>
            <a:schemeClr val="accent4">
              <a:lumMod val="40000"/>
              <a:lumOff val="60000"/>
            </a:schemeClr>
          </a:solidFill>
        </p:spPr>
        <p:txBody>
          <a:bodyPr wrap="square">
            <a:spAutoFit/>
          </a:bodyPr>
          <a:lstStyle/>
          <a:p>
            <a:r>
              <a:rPr lang="en-US" sz="1600" b="1" dirty="0" err="1">
                <a:solidFill>
                  <a:schemeClr val="bg1"/>
                </a:solidFill>
                <a:effectLst/>
                <a:latin typeface="Times New Roman" panose="02020603050405020304" pitchFamily="18" charset="0"/>
                <a:ea typeface="Times New Roman" panose="02020603050405020304" pitchFamily="18" charset="0"/>
              </a:rPr>
              <a:t>Lễ</a:t>
            </a:r>
            <a:r>
              <a:rPr lang="en-US" sz="1600" b="1" dirty="0">
                <a:solidFill>
                  <a:schemeClr val="bg1"/>
                </a:solidFill>
                <a:effectLst/>
                <a:latin typeface="Times New Roman" panose="02020603050405020304" pitchFamily="18" charset="0"/>
                <a:ea typeface="Times New Roman" panose="02020603050405020304" pitchFamily="18" charset="0"/>
              </a:rPr>
              <a:t> </a:t>
            </a:r>
            <a:r>
              <a:rPr lang="en-US" sz="1600" b="1" dirty="0" err="1">
                <a:solidFill>
                  <a:schemeClr val="bg1"/>
                </a:solidFill>
                <a:effectLst/>
                <a:latin typeface="Times New Roman" panose="02020603050405020304" pitchFamily="18" charset="0"/>
                <a:ea typeface="Times New Roman" panose="02020603050405020304" pitchFamily="18" charset="0"/>
              </a:rPr>
              <a:t>hội</a:t>
            </a:r>
            <a:r>
              <a:rPr lang="en-US" sz="1600" b="1" dirty="0">
                <a:solidFill>
                  <a:schemeClr val="bg1"/>
                </a:solidFill>
                <a:effectLst/>
                <a:latin typeface="Times New Roman" panose="02020603050405020304" pitchFamily="18" charset="0"/>
                <a:ea typeface="Times New Roman" panose="02020603050405020304" pitchFamily="18" charset="0"/>
              </a:rPr>
              <a:t> </a:t>
            </a:r>
            <a:r>
              <a:rPr lang="en-US" sz="1600" b="1" dirty="0" err="1">
                <a:solidFill>
                  <a:schemeClr val="bg1"/>
                </a:solidFill>
                <a:effectLst/>
                <a:latin typeface="Times New Roman" panose="02020603050405020304" pitchFamily="18" charset="0"/>
                <a:ea typeface="Times New Roman" panose="02020603050405020304" pitchFamily="18" charset="0"/>
              </a:rPr>
              <a:t>Tản</a:t>
            </a:r>
            <a:r>
              <a:rPr lang="en-US" sz="1600" b="1" dirty="0">
                <a:solidFill>
                  <a:schemeClr val="bg1"/>
                </a:solidFill>
                <a:effectLst/>
                <a:latin typeface="Times New Roman" panose="02020603050405020304" pitchFamily="18" charset="0"/>
                <a:ea typeface="Times New Roman" panose="02020603050405020304" pitchFamily="18" charset="0"/>
              </a:rPr>
              <a:t> </a:t>
            </a:r>
            <a:r>
              <a:rPr lang="en-US" sz="1600" b="1" dirty="0" err="1">
                <a:solidFill>
                  <a:schemeClr val="bg1"/>
                </a:solidFill>
                <a:effectLst/>
                <a:latin typeface="Times New Roman" panose="02020603050405020304" pitchFamily="18" charset="0"/>
                <a:ea typeface="Times New Roman" panose="02020603050405020304" pitchFamily="18" charset="0"/>
              </a:rPr>
              <a:t>Viên</a:t>
            </a:r>
            <a:r>
              <a:rPr lang="en-US" sz="1600" b="1" dirty="0">
                <a:solidFill>
                  <a:schemeClr val="bg1"/>
                </a:solidFill>
                <a:effectLst/>
                <a:latin typeface="Times New Roman" panose="02020603050405020304" pitchFamily="18" charset="0"/>
                <a:ea typeface="Times New Roman" panose="02020603050405020304" pitchFamily="18" charset="0"/>
              </a:rPr>
              <a:t> </a:t>
            </a:r>
            <a:r>
              <a:rPr lang="en-US" sz="1600" b="1" dirty="0" err="1">
                <a:solidFill>
                  <a:schemeClr val="bg1"/>
                </a:solidFill>
                <a:effectLst/>
                <a:latin typeface="Times New Roman" panose="02020603050405020304" pitchFamily="18" charset="0"/>
                <a:ea typeface="Times New Roman" panose="02020603050405020304" pitchFamily="18" charset="0"/>
              </a:rPr>
              <a:t>Sơn</a:t>
            </a:r>
            <a:r>
              <a:rPr lang="en-US" sz="1600" b="1" dirty="0">
                <a:solidFill>
                  <a:schemeClr val="bg1"/>
                </a:solidFill>
                <a:effectLst/>
                <a:latin typeface="Times New Roman" panose="02020603050405020304" pitchFamily="18" charset="0"/>
                <a:ea typeface="Times New Roman" panose="02020603050405020304" pitchFamily="18" charset="0"/>
              </a:rPr>
              <a:t> </a:t>
            </a:r>
            <a:r>
              <a:rPr lang="en-US" sz="1600" b="1" dirty="0" err="1">
                <a:solidFill>
                  <a:schemeClr val="bg1"/>
                </a:solidFill>
                <a:effectLst/>
                <a:latin typeface="Times New Roman" panose="02020603050405020304" pitchFamily="18" charset="0"/>
                <a:ea typeface="Times New Roman" panose="02020603050405020304" pitchFamily="18" charset="0"/>
              </a:rPr>
              <a:t>Thánh</a:t>
            </a:r>
            <a:r>
              <a:rPr lang="en-US" sz="1600" b="1" dirty="0">
                <a:solidFill>
                  <a:schemeClr val="bg1"/>
                </a:solidFill>
                <a:effectLst/>
                <a:latin typeface="Times New Roman" panose="02020603050405020304" pitchFamily="18" charset="0"/>
                <a:ea typeface="Times New Roman" panose="02020603050405020304" pitchFamily="18" charset="0"/>
              </a:rPr>
              <a:t> </a:t>
            </a:r>
            <a:endParaRPr lang="en-US" sz="1600" b="1" dirty="0">
              <a:solidFill>
                <a:schemeClr val="bg1"/>
              </a:solidFill>
            </a:endParaRPr>
          </a:p>
        </p:txBody>
      </p:sp>
      <p:sp>
        <p:nvSpPr>
          <p:cNvPr id="19" name="TextBox 18">
            <a:extLst>
              <a:ext uri="{FF2B5EF4-FFF2-40B4-BE49-F238E27FC236}">
                <a16:creationId xmlns:a16="http://schemas.microsoft.com/office/drawing/2014/main" xmlns="" id="{0BFED0D7-0142-470F-B5A2-66EBC21A1C65}"/>
              </a:ext>
            </a:extLst>
          </p:cNvPr>
          <p:cNvSpPr txBox="1"/>
          <p:nvPr/>
        </p:nvSpPr>
        <p:spPr>
          <a:xfrm>
            <a:off x="10312400" y="6418395"/>
            <a:ext cx="1589314" cy="292388"/>
          </a:xfrm>
          <a:prstGeom prst="rect">
            <a:avLst/>
          </a:prstGeom>
          <a:solidFill>
            <a:schemeClr val="accent4">
              <a:lumMod val="60000"/>
              <a:lumOff val="40000"/>
            </a:schemeClr>
          </a:solidFill>
        </p:spPr>
        <p:txBody>
          <a:bodyPr wrap="square">
            <a:spAutoFit/>
          </a:bodyPr>
          <a:lstStyle/>
          <a:p>
            <a:r>
              <a:rPr lang="en-US" sz="1300" b="1" dirty="0" err="1">
                <a:solidFill>
                  <a:schemeClr val="bg1"/>
                </a:solidFill>
                <a:effectLst/>
                <a:latin typeface="Times New Roman" panose="02020603050405020304" pitchFamily="18" charset="0"/>
                <a:ea typeface="Times New Roman" panose="02020603050405020304" pitchFamily="18" charset="0"/>
              </a:rPr>
              <a:t>Lễ</a:t>
            </a:r>
            <a:r>
              <a:rPr lang="en-US" sz="1300" b="1" dirty="0">
                <a:solidFill>
                  <a:schemeClr val="bg1"/>
                </a:solidFill>
                <a:effectLst/>
                <a:latin typeface="Times New Roman" panose="02020603050405020304" pitchFamily="18" charset="0"/>
                <a:ea typeface="Times New Roman" panose="02020603050405020304" pitchFamily="18" charset="0"/>
              </a:rPr>
              <a:t> </a:t>
            </a:r>
            <a:r>
              <a:rPr lang="en-US" sz="1300" b="1" dirty="0" err="1">
                <a:solidFill>
                  <a:schemeClr val="bg1"/>
                </a:solidFill>
                <a:effectLst/>
                <a:latin typeface="Times New Roman" panose="02020603050405020304" pitchFamily="18" charset="0"/>
                <a:ea typeface="Times New Roman" panose="02020603050405020304" pitchFamily="18" charset="0"/>
              </a:rPr>
              <a:t>hội</a:t>
            </a:r>
            <a:r>
              <a:rPr lang="en-US" sz="1300" b="1" dirty="0">
                <a:solidFill>
                  <a:schemeClr val="bg1"/>
                </a:solidFill>
                <a:effectLst/>
                <a:latin typeface="Times New Roman" panose="02020603050405020304" pitchFamily="18" charset="0"/>
                <a:ea typeface="Times New Roman" panose="02020603050405020304" pitchFamily="18" charset="0"/>
              </a:rPr>
              <a:t> </a:t>
            </a:r>
            <a:r>
              <a:rPr lang="en-US" sz="1300" b="1" dirty="0" err="1">
                <a:solidFill>
                  <a:schemeClr val="bg1"/>
                </a:solidFill>
                <a:effectLst/>
                <a:latin typeface="Times New Roman" panose="02020603050405020304" pitchFamily="18" charset="0"/>
                <a:ea typeface="Times New Roman" panose="02020603050405020304" pitchFamily="18" charset="0"/>
              </a:rPr>
              <a:t>làng</a:t>
            </a:r>
            <a:r>
              <a:rPr lang="en-US" sz="1300" b="1" dirty="0">
                <a:solidFill>
                  <a:schemeClr val="bg1"/>
                </a:solidFill>
                <a:effectLst/>
                <a:latin typeface="Times New Roman" panose="02020603050405020304" pitchFamily="18" charset="0"/>
                <a:ea typeface="Times New Roman" panose="02020603050405020304" pitchFamily="18" charset="0"/>
              </a:rPr>
              <a:t> </a:t>
            </a:r>
            <a:r>
              <a:rPr lang="en-US" sz="1300" b="1" dirty="0" err="1">
                <a:solidFill>
                  <a:schemeClr val="bg1"/>
                </a:solidFill>
                <a:effectLst/>
                <a:latin typeface="Times New Roman" panose="02020603050405020304" pitchFamily="18" charset="0"/>
                <a:ea typeface="Times New Roman" panose="02020603050405020304" pitchFamily="18" charset="0"/>
              </a:rPr>
              <a:t>Lệ</a:t>
            </a:r>
            <a:r>
              <a:rPr lang="en-US" sz="1300" b="1" dirty="0">
                <a:solidFill>
                  <a:schemeClr val="bg1"/>
                </a:solidFill>
                <a:effectLst/>
                <a:latin typeface="Times New Roman" panose="02020603050405020304" pitchFamily="18" charset="0"/>
                <a:ea typeface="Times New Roman" panose="02020603050405020304" pitchFamily="18" charset="0"/>
              </a:rPr>
              <a:t> </a:t>
            </a:r>
            <a:r>
              <a:rPr lang="en-US" sz="1300" b="1" dirty="0" err="1">
                <a:solidFill>
                  <a:schemeClr val="bg1"/>
                </a:solidFill>
                <a:effectLst/>
                <a:latin typeface="Times New Roman" panose="02020603050405020304" pitchFamily="18" charset="0"/>
                <a:ea typeface="Times New Roman" panose="02020603050405020304" pitchFamily="18" charset="0"/>
              </a:rPr>
              <a:t>Mật</a:t>
            </a:r>
            <a:r>
              <a:rPr lang="en-US" sz="1300" b="1" dirty="0">
                <a:solidFill>
                  <a:schemeClr val="bg1"/>
                </a:solidFill>
                <a:effectLst/>
                <a:latin typeface="Times New Roman" panose="02020603050405020304" pitchFamily="18" charset="0"/>
                <a:ea typeface="Times New Roman" panose="02020603050405020304" pitchFamily="18" charset="0"/>
              </a:rPr>
              <a:t> </a:t>
            </a:r>
            <a:endParaRPr lang="en-US" b="1" dirty="0">
              <a:solidFill>
                <a:schemeClr val="bg1"/>
              </a:solidFill>
            </a:endParaRPr>
          </a:p>
        </p:txBody>
      </p:sp>
      <p:sp>
        <p:nvSpPr>
          <p:cNvPr id="21" name="TextBox 20">
            <a:extLst>
              <a:ext uri="{FF2B5EF4-FFF2-40B4-BE49-F238E27FC236}">
                <a16:creationId xmlns:a16="http://schemas.microsoft.com/office/drawing/2014/main" xmlns="" id="{F9CD95D1-BD55-43BD-B456-C57D88DB1B8C}"/>
              </a:ext>
            </a:extLst>
          </p:cNvPr>
          <p:cNvSpPr txBox="1"/>
          <p:nvPr/>
        </p:nvSpPr>
        <p:spPr>
          <a:xfrm>
            <a:off x="133224" y="6418395"/>
            <a:ext cx="2852928" cy="369332"/>
          </a:xfrm>
          <a:prstGeom prst="rect">
            <a:avLst/>
          </a:prstGeom>
          <a:solidFill>
            <a:schemeClr val="accent4">
              <a:lumMod val="40000"/>
              <a:lumOff val="60000"/>
            </a:schemeClr>
          </a:solidFill>
        </p:spPr>
        <p:txBody>
          <a:bodyPr wrap="square">
            <a:spAutoFit/>
          </a:bodyPr>
          <a:lstStyle/>
          <a:p>
            <a:pPr algn="ctr"/>
            <a:r>
              <a:rPr lang="en-US" b="1" dirty="0" err="1">
                <a:solidFill>
                  <a:schemeClr val="bg1"/>
                </a:solidFill>
                <a:effectLst/>
                <a:latin typeface="Times New Roman" panose="02020603050405020304" pitchFamily="18" charset="0"/>
                <a:ea typeface="Times New Roman" panose="02020603050405020304" pitchFamily="18" charset="0"/>
              </a:rPr>
              <a:t>Lễ</a:t>
            </a:r>
            <a:r>
              <a:rPr lang="en-US" b="1" dirty="0">
                <a:solidFill>
                  <a:schemeClr val="bg1"/>
                </a:solidFill>
                <a:effectLst/>
                <a:latin typeface="Times New Roman" panose="02020603050405020304" pitchFamily="18" charset="0"/>
                <a:ea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rPr>
              <a:t>hội</a:t>
            </a:r>
            <a:r>
              <a:rPr lang="en-US" b="1" dirty="0">
                <a:solidFill>
                  <a:schemeClr val="bg1"/>
                </a:solidFill>
                <a:effectLst/>
                <a:latin typeface="Times New Roman" panose="02020603050405020304" pitchFamily="18" charset="0"/>
                <a:ea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rPr>
              <a:t>Làng</a:t>
            </a:r>
            <a:r>
              <a:rPr lang="en-US" b="1" dirty="0">
                <a:solidFill>
                  <a:schemeClr val="bg1"/>
                </a:solidFill>
                <a:effectLst/>
                <a:latin typeface="Times New Roman" panose="02020603050405020304" pitchFamily="18" charset="0"/>
                <a:ea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rPr>
              <a:t>Bát</a:t>
            </a:r>
            <a:r>
              <a:rPr lang="en-US" b="1" dirty="0">
                <a:solidFill>
                  <a:schemeClr val="bg1"/>
                </a:solidFill>
                <a:effectLst/>
                <a:latin typeface="Times New Roman" panose="02020603050405020304" pitchFamily="18" charset="0"/>
                <a:ea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rPr>
              <a:t>Tràng</a:t>
            </a:r>
            <a:r>
              <a:rPr lang="en-US" b="1" dirty="0">
                <a:solidFill>
                  <a:schemeClr val="bg1"/>
                </a:solidFill>
                <a:effectLst/>
                <a:latin typeface="Times New Roman" panose="02020603050405020304" pitchFamily="18" charset="0"/>
                <a:ea typeface="Times New Roman" panose="02020603050405020304" pitchFamily="18" charset="0"/>
              </a:rPr>
              <a:t> </a:t>
            </a:r>
            <a:endParaRPr lang="en-US" b="1" dirty="0">
              <a:solidFill>
                <a:schemeClr val="bg1"/>
              </a:solidFill>
            </a:endParaRPr>
          </a:p>
        </p:txBody>
      </p:sp>
      <p:sp>
        <p:nvSpPr>
          <p:cNvPr id="23" name="TextBox 22">
            <a:extLst>
              <a:ext uri="{FF2B5EF4-FFF2-40B4-BE49-F238E27FC236}">
                <a16:creationId xmlns:a16="http://schemas.microsoft.com/office/drawing/2014/main" xmlns="" id="{6957C752-64E1-45E8-83ED-9EA7E558B450}"/>
              </a:ext>
            </a:extLst>
          </p:cNvPr>
          <p:cNvSpPr txBox="1"/>
          <p:nvPr/>
        </p:nvSpPr>
        <p:spPr>
          <a:xfrm>
            <a:off x="5630304" y="3451040"/>
            <a:ext cx="2852928" cy="292388"/>
          </a:xfrm>
          <a:prstGeom prst="rect">
            <a:avLst/>
          </a:prstGeom>
          <a:solidFill>
            <a:schemeClr val="accent4">
              <a:lumMod val="60000"/>
              <a:lumOff val="40000"/>
            </a:schemeClr>
          </a:solidFill>
        </p:spPr>
        <p:txBody>
          <a:bodyPr wrap="square">
            <a:spAutoFit/>
          </a:bodyPr>
          <a:lstStyle/>
          <a:p>
            <a:pPr algn="ctr"/>
            <a:r>
              <a:rPr lang="en-US" sz="1300" b="1" dirty="0" err="1">
                <a:solidFill>
                  <a:schemeClr val="bg1"/>
                </a:solidFill>
                <a:effectLst/>
                <a:latin typeface="Times New Roman" panose="02020603050405020304" pitchFamily="18" charset="0"/>
                <a:ea typeface="Times New Roman" panose="02020603050405020304" pitchFamily="18" charset="0"/>
              </a:rPr>
              <a:t>Lễ</a:t>
            </a:r>
            <a:r>
              <a:rPr lang="en-US" sz="1300" b="1" dirty="0">
                <a:solidFill>
                  <a:schemeClr val="bg1"/>
                </a:solidFill>
                <a:effectLst/>
                <a:latin typeface="Times New Roman" panose="02020603050405020304" pitchFamily="18" charset="0"/>
                <a:ea typeface="Times New Roman" panose="02020603050405020304" pitchFamily="18" charset="0"/>
              </a:rPr>
              <a:t> </a:t>
            </a:r>
            <a:r>
              <a:rPr lang="en-US" sz="1300" b="1" dirty="0" err="1">
                <a:solidFill>
                  <a:schemeClr val="bg1"/>
                </a:solidFill>
                <a:effectLst/>
                <a:latin typeface="Times New Roman" panose="02020603050405020304" pitchFamily="18" charset="0"/>
                <a:ea typeface="Times New Roman" panose="02020603050405020304" pitchFamily="18" charset="0"/>
              </a:rPr>
              <a:t>hội</a:t>
            </a:r>
            <a:r>
              <a:rPr lang="en-US" sz="1300" b="1" dirty="0">
                <a:solidFill>
                  <a:schemeClr val="bg1"/>
                </a:solidFill>
                <a:effectLst/>
                <a:latin typeface="Times New Roman" panose="02020603050405020304" pitchFamily="18" charset="0"/>
                <a:ea typeface="Times New Roman" panose="02020603050405020304" pitchFamily="18" charset="0"/>
              </a:rPr>
              <a:t> </a:t>
            </a:r>
            <a:r>
              <a:rPr lang="en-US" sz="1300" b="1" dirty="0" err="1">
                <a:solidFill>
                  <a:schemeClr val="bg1"/>
                </a:solidFill>
                <a:effectLst/>
                <a:latin typeface="Times New Roman" panose="02020603050405020304" pitchFamily="18" charset="0"/>
                <a:ea typeface="Times New Roman" panose="02020603050405020304" pitchFamily="18" charset="0"/>
              </a:rPr>
              <a:t>đền</a:t>
            </a:r>
            <a:r>
              <a:rPr lang="en-US" sz="1300" b="1" dirty="0">
                <a:solidFill>
                  <a:schemeClr val="bg1"/>
                </a:solidFill>
                <a:effectLst/>
                <a:latin typeface="Times New Roman" panose="02020603050405020304" pitchFamily="18" charset="0"/>
                <a:ea typeface="Times New Roman" panose="02020603050405020304" pitchFamily="18" charset="0"/>
              </a:rPr>
              <a:t> Hai </a:t>
            </a:r>
            <a:r>
              <a:rPr lang="en-US" sz="1300" b="1" dirty="0" err="1">
                <a:solidFill>
                  <a:schemeClr val="bg1"/>
                </a:solidFill>
                <a:effectLst/>
                <a:latin typeface="Times New Roman" panose="02020603050405020304" pitchFamily="18" charset="0"/>
                <a:ea typeface="Times New Roman" panose="02020603050405020304" pitchFamily="18" charset="0"/>
              </a:rPr>
              <a:t>Bà</a:t>
            </a:r>
            <a:r>
              <a:rPr lang="en-US" sz="1300" b="1" dirty="0">
                <a:solidFill>
                  <a:schemeClr val="bg1"/>
                </a:solidFill>
                <a:effectLst/>
                <a:latin typeface="Times New Roman" panose="02020603050405020304" pitchFamily="18" charset="0"/>
                <a:ea typeface="Times New Roman" panose="02020603050405020304" pitchFamily="18" charset="0"/>
              </a:rPr>
              <a:t> </a:t>
            </a:r>
            <a:r>
              <a:rPr lang="en-US" sz="1300" b="1" dirty="0" err="1">
                <a:solidFill>
                  <a:schemeClr val="bg1"/>
                </a:solidFill>
                <a:effectLst/>
                <a:latin typeface="Times New Roman" panose="02020603050405020304" pitchFamily="18" charset="0"/>
                <a:ea typeface="Times New Roman" panose="02020603050405020304" pitchFamily="18" charset="0"/>
              </a:rPr>
              <a:t>Trưng</a:t>
            </a:r>
            <a:r>
              <a:rPr lang="en-US" sz="1300" b="1" dirty="0">
                <a:solidFill>
                  <a:schemeClr val="bg1"/>
                </a:solidFill>
                <a:effectLst/>
                <a:latin typeface="Times New Roman" panose="02020603050405020304" pitchFamily="18" charset="0"/>
                <a:ea typeface="Times New Roman" panose="02020603050405020304" pitchFamily="18" charset="0"/>
              </a:rPr>
              <a:t> – </a:t>
            </a:r>
            <a:r>
              <a:rPr lang="en-US" sz="1300" b="1" dirty="0" err="1">
                <a:solidFill>
                  <a:schemeClr val="bg1"/>
                </a:solidFill>
                <a:effectLst/>
                <a:latin typeface="Times New Roman" panose="02020603050405020304" pitchFamily="18" charset="0"/>
                <a:ea typeface="Times New Roman" panose="02020603050405020304" pitchFamily="18" charset="0"/>
              </a:rPr>
              <a:t>Mê</a:t>
            </a:r>
            <a:r>
              <a:rPr lang="en-US" sz="1300" b="1" dirty="0">
                <a:solidFill>
                  <a:schemeClr val="bg1"/>
                </a:solidFill>
                <a:effectLst/>
                <a:latin typeface="Times New Roman" panose="02020603050405020304" pitchFamily="18" charset="0"/>
                <a:ea typeface="Times New Roman" panose="02020603050405020304" pitchFamily="18" charset="0"/>
              </a:rPr>
              <a:t> Linh </a:t>
            </a:r>
            <a:endParaRPr lang="en-US" b="1" dirty="0">
              <a:solidFill>
                <a:schemeClr val="bg1"/>
              </a:solidFill>
            </a:endParaRPr>
          </a:p>
        </p:txBody>
      </p:sp>
      <p:sp>
        <p:nvSpPr>
          <p:cNvPr id="25" name="TextBox 24">
            <a:extLst>
              <a:ext uri="{FF2B5EF4-FFF2-40B4-BE49-F238E27FC236}">
                <a16:creationId xmlns:a16="http://schemas.microsoft.com/office/drawing/2014/main" xmlns="" id="{EBB5E41A-C82E-4DC5-AA56-719E4BCFA080}"/>
              </a:ext>
            </a:extLst>
          </p:cNvPr>
          <p:cNvSpPr txBox="1"/>
          <p:nvPr/>
        </p:nvSpPr>
        <p:spPr>
          <a:xfrm>
            <a:off x="9883114" y="3044738"/>
            <a:ext cx="1923143" cy="369332"/>
          </a:xfrm>
          <a:prstGeom prst="rect">
            <a:avLst/>
          </a:prstGeom>
          <a:solidFill>
            <a:schemeClr val="accent4">
              <a:lumMod val="40000"/>
              <a:lumOff val="60000"/>
            </a:schemeClr>
          </a:solidFill>
        </p:spPr>
        <p:txBody>
          <a:bodyPr wrap="square">
            <a:spAutoFit/>
          </a:bodyPr>
          <a:lstStyle/>
          <a:p>
            <a:pPr algn="ctr"/>
            <a:r>
              <a:rPr lang="en-US" b="1" dirty="0" err="1">
                <a:solidFill>
                  <a:schemeClr val="bg1"/>
                </a:solidFill>
                <a:effectLst/>
                <a:latin typeface="Times New Roman" panose="02020603050405020304" pitchFamily="18" charset="0"/>
                <a:ea typeface="Times New Roman" panose="02020603050405020304" pitchFamily="18" charset="0"/>
              </a:rPr>
              <a:t>Lễ</a:t>
            </a:r>
            <a:r>
              <a:rPr lang="en-US" b="1" dirty="0">
                <a:solidFill>
                  <a:schemeClr val="bg1"/>
                </a:solidFill>
                <a:effectLst/>
                <a:latin typeface="Times New Roman" panose="02020603050405020304" pitchFamily="18" charset="0"/>
                <a:ea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rPr>
              <a:t>hội</a:t>
            </a:r>
            <a:r>
              <a:rPr lang="en-US" b="1" dirty="0">
                <a:solidFill>
                  <a:schemeClr val="bg1"/>
                </a:solidFill>
                <a:effectLst/>
                <a:latin typeface="Times New Roman" panose="02020603050405020304" pitchFamily="18" charset="0"/>
                <a:ea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rPr>
              <a:t>Võng</a:t>
            </a:r>
            <a:r>
              <a:rPr lang="en-US" b="1" dirty="0">
                <a:solidFill>
                  <a:schemeClr val="bg1"/>
                </a:solidFill>
                <a:effectLst/>
                <a:latin typeface="Times New Roman" panose="02020603050405020304" pitchFamily="18" charset="0"/>
                <a:ea typeface="Times New Roman" panose="02020603050405020304" pitchFamily="18" charset="0"/>
              </a:rPr>
              <a:t> La </a:t>
            </a:r>
            <a:endParaRPr lang="en-US" b="1" dirty="0">
              <a:solidFill>
                <a:schemeClr val="bg1"/>
              </a:solidFill>
            </a:endParaRPr>
          </a:p>
        </p:txBody>
      </p:sp>
    </p:spTree>
    <p:extLst>
      <p:ext uri="{BB962C8B-B14F-4D97-AF65-F5344CB8AC3E}">
        <p14:creationId xmlns:p14="http://schemas.microsoft.com/office/powerpoint/2010/main" xmlns="" val="5117038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ircle(in)">
                                      <p:cBhvr>
                                        <p:cTn id="17" dur="20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circle(in)">
                                      <p:cBhvr>
                                        <p:cTn id="22" dur="20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P spid="23" grpId="0" animBg="1"/>
      <p:bldP spid="2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Phở Hà Nội">
            <a:extLst>
              <a:ext uri="{FF2B5EF4-FFF2-40B4-BE49-F238E27FC236}">
                <a16:creationId xmlns:a16="http://schemas.microsoft.com/office/drawing/2014/main" xmlns="" id="{97BC298E-C534-42F3-B4C4-BA4AE79FE3D4}"/>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2126" r="2756" b="-2"/>
          <a:stretch/>
        </p:blipFill>
        <p:spPr bwMode="auto">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a:noFill/>
        </p:spPr>
      </p:pic>
      <p:pic>
        <p:nvPicPr>
          <p:cNvPr id="3" name="Picture 2">
            <a:extLst>
              <a:ext uri="{FF2B5EF4-FFF2-40B4-BE49-F238E27FC236}">
                <a16:creationId xmlns:a16="http://schemas.microsoft.com/office/drawing/2014/main" xmlns="" id="{8A6A1E10-AF06-4096-8D3D-BB4D4498B15A}"/>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2316" r="1" b="1"/>
          <a:stretch/>
        </p:blipFill>
        <p:spPr bwMode="auto">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a:noFill/>
        </p:spPr>
      </p:pic>
      <p:pic>
        <p:nvPicPr>
          <p:cNvPr id="4" name="Picture 3">
            <a:extLst>
              <a:ext uri="{FF2B5EF4-FFF2-40B4-BE49-F238E27FC236}">
                <a16:creationId xmlns:a16="http://schemas.microsoft.com/office/drawing/2014/main" xmlns="" id="{6115FD83-3EB8-47C6-9FEF-12DCB627B29C}"/>
              </a:ext>
            </a:extLst>
          </p:cNvPr>
          <p:cNvPicPr>
            <a:picLocks noChangeAspect="1"/>
          </p:cNvPicPr>
          <p:nvPr/>
        </p:nvPicPr>
        <p:blipFill rotWithShape="1">
          <a:blip r:embed="rId4"/>
          <a:srcRect t="18310" r="1" b="7049"/>
          <a:stretch/>
        </p:blipFill>
        <p:spPr>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p:spPr>
      </p:pic>
      <p:sp>
        <p:nvSpPr>
          <p:cNvPr id="6" name="TextBox 5">
            <a:extLst>
              <a:ext uri="{FF2B5EF4-FFF2-40B4-BE49-F238E27FC236}">
                <a16:creationId xmlns:a16="http://schemas.microsoft.com/office/drawing/2014/main" xmlns="" id="{217D6EA0-1597-4C30-AB5A-77B62F30FC15}"/>
              </a:ext>
            </a:extLst>
          </p:cNvPr>
          <p:cNvSpPr txBox="1"/>
          <p:nvPr/>
        </p:nvSpPr>
        <p:spPr>
          <a:xfrm>
            <a:off x="9154693" y="4247212"/>
            <a:ext cx="2950952" cy="646331"/>
          </a:xfrm>
          <a:prstGeom prst="rect">
            <a:avLst/>
          </a:prstGeom>
          <a:noFill/>
        </p:spPr>
        <p:txBody>
          <a:bodyPr wrap="square">
            <a:spAutoFit/>
          </a:bodyPr>
          <a:lstStyle/>
          <a:p>
            <a:r>
              <a:rPr lang="pt-BR" sz="3600" b="1" dirty="0">
                <a:effectLst/>
                <a:latin typeface="Times New Roman" panose="02020603050405020304" pitchFamily="18" charset="0"/>
                <a:ea typeface="Times New Roman" panose="02020603050405020304" pitchFamily="18" charset="0"/>
              </a:rPr>
              <a:t>Phở Hà Nội</a:t>
            </a:r>
            <a:endParaRPr lang="en-US" sz="3600" dirty="0"/>
          </a:p>
        </p:txBody>
      </p:sp>
      <p:sp>
        <p:nvSpPr>
          <p:cNvPr id="8" name="TextBox 7">
            <a:extLst>
              <a:ext uri="{FF2B5EF4-FFF2-40B4-BE49-F238E27FC236}">
                <a16:creationId xmlns:a16="http://schemas.microsoft.com/office/drawing/2014/main" xmlns="" id="{1F8C5FA6-C993-4D68-92BE-38894E39BA0C}"/>
              </a:ext>
            </a:extLst>
          </p:cNvPr>
          <p:cNvSpPr txBox="1"/>
          <p:nvPr/>
        </p:nvSpPr>
        <p:spPr>
          <a:xfrm>
            <a:off x="7229475" y="1130300"/>
            <a:ext cx="4469039" cy="830997"/>
          </a:xfrm>
          <a:prstGeom prst="rect">
            <a:avLst/>
          </a:prstGeom>
          <a:noFill/>
        </p:spPr>
        <p:txBody>
          <a:bodyPr wrap="square">
            <a:spAutoFit/>
          </a:bodyPr>
          <a:lstStyle/>
          <a:p>
            <a:r>
              <a:rPr lang="pt-BR" sz="4800" b="1" dirty="0">
                <a:solidFill>
                  <a:schemeClr val="bg1"/>
                </a:solidFill>
                <a:effectLst/>
                <a:latin typeface="Times New Roman" panose="02020603050405020304" pitchFamily="18" charset="0"/>
                <a:ea typeface="Times New Roman" panose="02020603050405020304" pitchFamily="18" charset="0"/>
              </a:rPr>
              <a:t>Chả cá Lã Vọng</a:t>
            </a:r>
            <a:endParaRPr lang="en-US" sz="4800" dirty="0">
              <a:solidFill>
                <a:schemeClr val="bg1"/>
              </a:solidFill>
            </a:endParaRPr>
          </a:p>
        </p:txBody>
      </p:sp>
      <p:sp>
        <p:nvSpPr>
          <p:cNvPr id="10" name="TextBox 9">
            <a:extLst>
              <a:ext uri="{FF2B5EF4-FFF2-40B4-BE49-F238E27FC236}">
                <a16:creationId xmlns:a16="http://schemas.microsoft.com/office/drawing/2014/main" xmlns="" id="{366C34FF-AAEE-4682-B3EF-9F2E84DE2331}"/>
              </a:ext>
            </a:extLst>
          </p:cNvPr>
          <p:cNvSpPr txBox="1"/>
          <p:nvPr/>
        </p:nvSpPr>
        <p:spPr>
          <a:xfrm>
            <a:off x="2463907" y="4043115"/>
            <a:ext cx="3867150" cy="707886"/>
          </a:xfrm>
          <a:prstGeom prst="rect">
            <a:avLst/>
          </a:prstGeom>
          <a:noFill/>
        </p:spPr>
        <p:txBody>
          <a:bodyPr wrap="square">
            <a:spAutoFit/>
          </a:bodyPr>
          <a:lstStyle/>
          <a:p>
            <a:r>
              <a:rPr lang="pt-BR" sz="4000" b="1" dirty="0">
                <a:solidFill>
                  <a:schemeClr val="bg1"/>
                </a:solidFill>
                <a:effectLst/>
                <a:latin typeface="Times New Roman" panose="02020603050405020304" pitchFamily="18" charset="0"/>
                <a:ea typeface="Times New Roman" panose="02020603050405020304" pitchFamily="18" charset="0"/>
              </a:rPr>
              <a:t>Bún chả Hà Nội</a:t>
            </a:r>
            <a:endParaRPr lang="en-US" sz="4000" dirty="0">
              <a:solidFill>
                <a:schemeClr val="bg1"/>
              </a:solidFill>
            </a:endParaRPr>
          </a:p>
        </p:txBody>
      </p:sp>
    </p:spTree>
    <p:extLst>
      <p:ext uri="{BB962C8B-B14F-4D97-AF65-F5344CB8AC3E}">
        <p14:creationId xmlns:p14="http://schemas.microsoft.com/office/powerpoint/2010/main" xmlns="" val="347782364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9527FCEA-6143-4C5E-8C45-8AC9237ADE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1A9F23AD-7A55-49F3-A3EC-743F47F36B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7090"/>
            <a:ext cx="6741849"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DF8DC2DC-369D-45F2-A365-463AF440D1C4}"/>
              </a:ext>
            </a:extLst>
          </p:cNvPr>
          <p:cNvPicPr>
            <a:picLocks noChangeAspect="1"/>
          </p:cNvPicPr>
          <p:nvPr/>
        </p:nvPicPr>
        <p:blipFill>
          <a:blip r:embed="rId2"/>
          <a:stretch>
            <a:fillRect/>
          </a:stretch>
        </p:blipFill>
        <p:spPr>
          <a:xfrm>
            <a:off x="641180" y="888201"/>
            <a:ext cx="6410084" cy="5095658"/>
          </a:xfrm>
          <a:prstGeom prst="rect">
            <a:avLst/>
          </a:prstGeom>
        </p:spPr>
      </p:pic>
      <p:sp>
        <p:nvSpPr>
          <p:cNvPr id="14" name="Rectangle 13">
            <a:extLst>
              <a:ext uri="{FF2B5EF4-FFF2-40B4-BE49-F238E27FC236}">
                <a16:creationId xmlns:a16="http://schemas.microsoft.com/office/drawing/2014/main" xmlns="" id="{D7D9F91F-72C9-4DB9-ABD0-A8180D8262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34655" y="48006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ách làm Bún thang ngon chuẩn vị Hà Nội - Đơn giản dễ làm tại nhà">
            <a:extLst>
              <a:ext uri="{FF2B5EF4-FFF2-40B4-BE49-F238E27FC236}">
                <a16:creationId xmlns:a16="http://schemas.microsoft.com/office/drawing/2014/main" xmlns="" id="{55D9961E-1709-43AE-BAB6-F83A6FF17592}"/>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7768924" y="643467"/>
            <a:ext cx="3708843" cy="2475653"/>
          </a:xfrm>
          <a:prstGeom prst="rect">
            <a:avLst/>
          </a:prstGeom>
          <a:noFill/>
        </p:spPr>
      </p:pic>
      <p:sp>
        <p:nvSpPr>
          <p:cNvPr id="16" name="Rectangle 15">
            <a:extLst>
              <a:ext uri="{FF2B5EF4-FFF2-40B4-BE49-F238E27FC236}">
                <a16:creationId xmlns:a16="http://schemas.microsoft.com/office/drawing/2014/main" xmlns="" id="{BE016956-CE9F-4946-8834-A8BC3529D0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34655" y="360367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A9AF43D3-F0DA-496A-9B7A-F9DA3421C53E}"/>
              </a:ext>
            </a:extLst>
          </p:cNvPr>
          <p:cNvPicPr>
            <a:picLocks noChangeAspect="1"/>
          </p:cNvPicPr>
          <p:nvPr/>
        </p:nvPicPr>
        <p:blipFill>
          <a:blip r:embed="rId4"/>
          <a:stretch>
            <a:fillRect/>
          </a:stretch>
        </p:blipFill>
        <p:spPr>
          <a:xfrm>
            <a:off x="7695873" y="3866711"/>
            <a:ext cx="3854945" cy="2234596"/>
          </a:xfrm>
          <a:prstGeom prst="rect">
            <a:avLst/>
          </a:prstGeom>
        </p:spPr>
      </p:pic>
      <p:sp>
        <p:nvSpPr>
          <p:cNvPr id="11" name="TextBox 10">
            <a:extLst>
              <a:ext uri="{FF2B5EF4-FFF2-40B4-BE49-F238E27FC236}">
                <a16:creationId xmlns:a16="http://schemas.microsoft.com/office/drawing/2014/main" xmlns="" id="{6B9C158C-26A7-4D01-B0F2-461428E459B9}"/>
              </a:ext>
            </a:extLst>
          </p:cNvPr>
          <p:cNvSpPr txBox="1"/>
          <p:nvPr/>
        </p:nvSpPr>
        <p:spPr>
          <a:xfrm>
            <a:off x="1757363" y="4980305"/>
            <a:ext cx="4686300" cy="769441"/>
          </a:xfrm>
          <a:prstGeom prst="rect">
            <a:avLst/>
          </a:prstGeom>
          <a:noFill/>
        </p:spPr>
        <p:txBody>
          <a:bodyPr wrap="square">
            <a:spAutoFit/>
          </a:bodyPr>
          <a:lstStyle/>
          <a:p>
            <a:r>
              <a:rPr lang="pt-BR" sz="4400" b="1" dirty="0">
                <a:effectLst/>
                <a:latin typeface="Times New Roman" panose="02020603050405020304" pitchFamily="18" charset="0"/>
                <a:ea typeface="Times New Roman" panose="02020603050405020304" pitchFamily="18" charset="0"/>
              </a:rPr>
              <a:t>Bánh tôm Hồ Tây</a:t>
            </a:r>
            <a:endParaRPr lang="en-US" sz="4400" dirty="0"/>
          </a:p>
        </p:txBody>
      </p:sp>
      <p:sp>
        <p:nvSpPr>
          <p:cNvPr id="13" name="TextBox 12">
            <a:extLst>
              <a:ext uri="{FF2B5EF4-FFF2-40B4-BE49-F238E27FC236}">
                <a16:creationId xmlns:a16="http://schemas.microsoft.com/office/drawing/2014/main" xmlns="" id="{019EB8E9-AEB9-40F6-ADF9-432F9C780FD6}"/>
              </a:ext>
            </a:extLst>
          </p:cNvPr>
          <p:cNvSpPr txBox="1"/>
          <p:nvPr/>
        </p:nvSpPr>
        <p:spPr>
          <a:xfrm>
            <a:off x="8425219" y="6015693"/>
            <a:ext cx="3207683" cy="461665"/>
          </a:xfrm>
          <a:prstGeom prst="rect">
            <a:avLst/>
          </a:prstGeom>
          <a:noFill/>
        </p:spPr>
        <p:txBody>
          <a:bodyPr wrap="square">
            <a:spAutoFit/>
          </a:bodyPr>
          <a:lstStyle/>
          <a:p>
            <a:r>
              <a:rPr lang="pt-BR" sz="2400" b="1" dirty="0">
                <a:effectLst/>
                <a:latin typeface="Times New Roman" panose="02020603050405020304" pitchFamily="18" charset="0"/>
                <a:ea typeface="Times New Roman" panose="02020603050405020304" pitchFamily="18" charset="0"/>
              </a:rPr>
              <a:t>Chả rươi phố cổ</a:t>
            </a:r>
            <a:endParaRPr lang="en-US" sz="2400" dirty="0"/>
          </a:p>
        </p:txBody>
      </p:sp>
      <p:sp>
        <p:nvSpPr>
          <p:cNvPr id="15" name="TextBox 14">
            <a:extLst>
              <a:ext uri="{FF2B5EF4-FFF2-40B4-BE49-F238E27FC236}">
                <a16:creationId xmlns:a16="http://schemas.microsoft.com/office/drawing/2014/main" xmlns="" id="{893EDBFA-9696-47D5-AD63-472AF7030225}"/>
              </a:ext>
            </a:extLst>
          </p:cNvPr>
          <p:cNvSpPr txBox="1"/>
          <p:nvPr/>
        </p:nvSpPr>
        <p:spPr>
          <a:xfrm>
            <a:off x="8421832" y="3186965"/>
            <a:ext cx="2618710" cy="461665"/>
          </a:xfrm>
          <a:prstGeom prst="rect">
            <a:avLst/>
          </a:prstGeom>
          <a:noFill/>
        </p:spPr>
        <p:txBody>
          <a:bodyPr wrap="square">
            <a:spAutoFit/>
          </a:bodyPr>
          <a:lstStyle/>
          <a:p>
            <a:r>
              <a:rPr lang="pt-BR" sz="2400" b="1" dirty="0">
                <a:effectLst/>
                <a:latin typeface="Times New Roman" panose="02020603050405020304" pitchFamily="18" charset="0"/>
                <a:ea typeface="Times New Roman" panose="02020603050405020304" pitchFamily="18" charset="0"/>
              </a:rPr>
              <a:t>Bún thang phố cổ</a:t>
            </a:r>
            <a:endParaRPr lang="en-US" sz="2400" dirty="0"/>
          </a:p>
        </p:txBody>
      </p:sp>
    </p:spTree>
    <p:extLst>
      <p:ext uri="{BB962C8B-B14F-4D97-AF65-F5344CB8AC3E}">
        <p14:creationId xmlns:p14="http://schemas.microsoft.com/office/powerpoint/2010/main" xmlns="" val="133107899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39">
            <a:extLst>
              <a:ext uri="{FF2B5EF4-FFF2-40B4-BE49-F238E27FC236}">
                <a16:creationId xmlns:a16="http://schemas.microsoft.com/office/drawing/2014/main" xmlns="" id="{AC8EEB0F-BA72-49AC-956F-331B60FDE7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30" name="Picture 29">
            <a:extLst>
              <a:ext uri="{FF2B5EF4-FFF2-40B4-BE49-F238E27FC236}">
                <a16:creationId xmlns:a16="http://schemas.microsoft.com/office/drawing/2014/main" xmlns="" id="{E0BB294A-B2F9-499F-9F7A-6A183C55ACA9}"/>
              </a:ext>
            </a:extLst>
          </p:cNvPr>
          <p:cNvPicPr>
            <a:picLocks noChangeAspect="1"/>
          </p:cNvPicPr>
          <p:nvPr/>
        </p:nvPicPr>
        <p:blipFill rotWithShape="1">
          <a:blip r:embed="rId2"/>
          <a:srcRect t="7042" r="-1" b="10235"/>
          <a:stretch/>
        </p:blipFill>
        <p:spPr>
          <a:xfrm>
            <a:off x="-1219" y="-9"/>
            <a:ext cx="12191695" cy="6858000"/>
          </a:xfrm>
          <a:prstGeom prst="rect">
            <a:avLst/>
          </a:prstGeom>
        </p:spPr>
      </p:pic>
      <p:sp>
        <p:nvSpPr>
          <p:cNvPr id="47" name="Freeform: Shape 41">
            <a:extLst>
              <a:ext uri="{FF2B5EF4-FFF2-40B4-BE49-F238E27FC236}">
                <a16:creationId xmlns:a16="http://schemas.microsoft.com/office/drawing/2014/main" xmlns="" id="{8CC700D5-9809-43F4-89D5-7DBBCB0DCC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087718" y="1278965"/>
            <a:ext cx="4592444" cy="4267199"/>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xmlns="" id="{C7163242-6303-46DC-BAC1-2A204F0613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249080" y="1374588"/>
            <a:ext cx="4315593" cy="408790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6" name="Freeform: Shape 45">
            <a:extLst>
              <a:ext uri="{FF2B5EF4-FFF2-40B4-BE49-F238E27FC236}">
                <a16:creationId xmlns:a16="http://schemas.microsoft.com/office/drawing/2014/main" xmlns="" id="{805C4C40-D70E-4C4F-B228-98A0A61326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1300000" flipH="1">
            <a:off x="987224" y="1122042"/>
            <a:ext cx="4908132" cy="461391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94E8EBA4-7B86-459E-B8E0-40C0A4709719}"/>
              </a:ext>
            </a:extLst>
          </p:cNvPr>
          <p:cNvSpPr>
            <a:spLocks noGrp="1"/>
          </p:cNvSpPr>
          <p:nvPr>
            <p:ph type="ctrTitle"/>
          </p:nvPr>
        </p:nvSpPr>
        <p:spPr>
          <a:xfrm>
            <a:off x="1429804" y="2804641"/>
            <a:ext cx="3954144" cy="879095"/>
          </a:xfrm>
        </p:spPr>
        <p:txBody>
          <a:bodyPr anchor="b">
            <a:normAutofit/>
          </a:bodyPr>
          <a:lstStyle/>
          <a:p>
            <a:r>
              <a:rPr lang="en-US" sz="4800" b="1" dirty="0">
                <a:solidFill>
                  <a:srgbClr val="FF0000"/>
                </a:solidFill>
                <a:latin typeface="Times New Roman" panose="02020603050405020304" pitchFamily="18" charset="0"/>
                <a:cs typeface="Times New Roman" panose="02020603050405020304" pitchFamily="18" charset="0"/>
              </a:rPr>
              <a:t>VẬN DỤNG</a:t>
            </a:r>
          </a:p>
        </p:txBody>
      </p:sp>
      <p:sp>
        <p:nvSpPr>
          <p:cNvPr id="48" name="Freeform: Shape 47">
            <a:extLst>
              <a:ext uri="{FF2B5EF4-FFF2-40B4-BE49-F238E27FC236}">
                <a16:creationId xmlns:a16="http://schemas.microsoft.com/office/drawing/2014/main" xmlns="" id="{D289228A-771B-48F6-B5DF-7A63EA32421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6081120" y="3758637"/>
            <a:ext cx="2685902" cy="247174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xmlns="" id="{31D5EF21-94C4-481A-BD01-3D29FB305B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5845430" y="3616324"/>
            <a:ext cx="3051507" cy="2756367"/>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xmlns="" id="{AB980901-8348-441D-BC47-AAB8C55E2C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028973" y="2325120"/>
            <a:ext cx="2537979" cy="2944580"/>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4" name="Freeform: Shape 53">
            <a:extLst>
              <a:ext uri="{FF2B5EF4-FFF2-40B4-BE49-F238E27FC236}">
                <a16:creationId xmlns:a16="http://schemas.microsoft.com/office/drawing/2014/main" xmlns="" id="{9A5160F0-6244-48E8-9E71-1F51EA90C9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6225813" y="485983"/>
            <a:ext cx="2843929" cy="2556327"/>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xmlns="" id="{2513D8C9-24E7-4F31-8B40-E3AF6235D2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135614" y="2499229"/>
            <a:ext cx="2323437" cy="2595038"/>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8" name="Freeform: Shape 57">
            <a:extLst>
              <a:ext uri="{FF2B5EF4-FFF2-40B4-BE49-F238E27FC236}">
                <a16:creationId xmlns:a16="http://schemas.microsoft.com/office/drawing/2014/main" xmlns="" id="{9BDFF5CA-602C-465F-8BC3-59C9963028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6087359" y="357050"/>
            <a:ext cx="3172430" cy="2887139"/>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1" name="Picture 30">
            <a:extLst>
              <a:ext uri="{FF2B5EF4-FFF2-40B4-BE49-F238E27FC236}">
                <a16:creationId xmlns:a16="http://schemas.microsoft.com/office/drawing/2014/main" xmlns="" id="{0A87838C-10C3-4F1F-A423-E6D29DED8FBA}"/>
              </a:ext>
            </a:extLst>
          </p:cNvPr>
          <p:cNvPicPr>
            <a:picLocks noChangeAspect="1"/>
          </p:cNvPicPr>
          <p:nvPr/>
        </p:nvPicPr>
        <p:blipFill rotWithShape="1">
          <a:blip r:embed="rId3"/>
          <a:srcRect l="100" r="5994" b="-6"/>
          <a:stretch/>
        </p:blipFill>
        <p:spPr>
          <a:xfrm>
            <a:off x="6359783" y="579726"/>
            <a:ext cx="2603820" cy="2350093"/>
          </a:xfrm>
          <a:custGeom>
            <a:avLst/>
            <a:gdLst/>
            <a:ahLst/>
            <a:cxnLst/>
            <a:rect l="l" t="t" r="r" b="b"/>
            <a:pathLst>
              <a:path w="2442835" h="2236365">
                <a:moveTo>
                  <a:pt x="1178694" y="0"/>
                </a:moveTo>
                <a:cubicBezTo>
                  <a:pt x="1426542" y="0"/>
                  <a:pt x="1608393" y="124353"/>
                  <a:pt x="1857551" y="314024"/>
                </a:cubicBezTo>
                <a:cubicBezTo>
                  <a:pt x="1885386" y="335216"/>
                  <a:pt x="1913222" y="356156"/>
                  <a:pt x="1940168" y="376379"/>
                </a:cubicBezTo>
                <a:cubicBezTo>
                  <a:pt x="2086213" y="486125"/>
                  <a:pt x="2224133" y="589796"/>
                  <a:pt x="2315923" y="702353"/>
                </a:cubicBezTo>
                <a:cubicBezTo>
                  <a:pt x="2403676" y="809955"/>
                  <a:pt x="2442835" y="917915"/>
                  <a:pt x="2442835" y="1052431"/>
                </a:cubicBezTo>
                <a:cubicBezTo>
                  <a:pt x="2442835" y="1389589"/>
                  <a:pt x="2341663" y="1692735"/>
                  <a:pt x="2157925" y="1906050"/>
                </a:cubicBezTo>
                <a:cubicBezTo>
                  <a:pt x="2068023" y="2010385"/>
                  <a:pt x="1960192" y="2091482"/>
                  <a:pt x="1837422" y="2147045"/>
                </a:cubicBezTo>
                <a:cubicBezTo>
                  <a:pt x="1706420" y="2206285"/>
                  <a:pt x="1558592" y="2236365"/>
                  <a:pt x="1397973" y="2236365"/>
                </a:cubicBezTo>
                <a:cubicBezTo>
                  <a:pt x="1227656" y="2236365"/>
                  <a:pt x="1055033" y="2204038"/>
                  <a:pt x="885082" y="2140253"/>
                </a:cubicBezTo>
                <a:cubicBezTo>
                  <a:pt x="719588" y="2078255"/>
                  <a:pt x="562062" y="1986944"/>
                  <a:pt x="429436" y="1876226"/>
                </a:cubicBezTo>
                <a:cubicBezTo>
                  <a:pt x="294504" y="1763618"/>
                  <a:pt x="188455" y="1635487"/>
                  <a:pt x="114279" y="1495506"/>
                </a:cubicBezTo>
                <a:cubicBezTo>
                  <a:pt x="38477" y="1352411"/>
                  <a:pt x="0" y="1203340"/>
                  <a:pt x="0" y="1052431"/>
                </a:cubicBezTo>
                <a:cubicBezTo>
                  <a:pt x="0" y="900449"/>
                  <a:pt x="61386" y="811692"/>
                  <a:pt x="189137" y="641019"/>
                </a:cubicBezTo>
                <a:cubicBezTo>
                  <a:pt x="219961" y="599856"/>
                  <a:pt x="251833" y="557266"/>
                  <a:pt x="284438" y="510435"/>
                </a:cubicBezTo>
                <a:cubicBezTo>
                  <a:pt x="533598" y="152646"/>
                  <a:pt x="801051" y="0"/>
                  <a:pt x="1178694" y="0"/>
                </a:cubicBezTo>
                <a:close/>
              </a:path>
            </a:pathLst>
          </a:custGeom>
        </p:spPr>
      </p:pic>
      <p:pic>
        <p:nvPicPr>
          <p:cNvPr id="35" name="Picture 34">
            <a:extLst>
              <a:ext uri="{FF2B5EF4-FFF2-40B4-BE49-F238E27FC236}">
                <a16:creationId xmlns:a16="http://schemas.microsoft.com/office/drawing/2014/main" xmlns="" id="{FBCE3E1C-F583-485C-A406-E32E86D4D06D}"/>
              </a:ext>
            </a:extLst>
          </p:cNvPr>
          <p:cNvPicPr>
            <a:picLocks noChangeAspect="1"/>
          </p:cNvPicPr>
          <p:nvPr/>
        </p:nvPicPr>
        <p:blipFill rotWithShape="1">
          <a:blip r:embed="rId4" cstate="print"/>
          <a:srcRect l="9179" r="3852" b="-2"/>
          <a:stretch/>
        </p:blipFill>
        <p:spPr>
          <a:xfrm>
            <a:off x="6305271" y="3765168"/>
            <a:ext cx="2272677" cy="2404194"/>
          </a:xfrm>
          <a:custGeom>
            <a:avLst/>
            <a:gdLst/>
            <a:ahLst/>
            <a:cxnLst/>
            <a:rect l="l" t="t" r="r" b="b"/>
            <a:pathLst>
              <a:path w="2162369" h="2349722">
                <a:moveTo>
                  <a:pt x="1017608" y="0"/>
                </a:moveTo>
                <a:cubicBezTo>
                  <a:pt x="1343611" y="0"/>
                  <a:pt x="1636726" y="97316"/>
                  <a:pt x="1842983" y="274051"/>
                </a:cubicBezTo>
                <a:cubicBezTo>
                  <a:pt x="1943865" y="360525"/>
                  <a:pt x="2022280" y="464246"/>
                  <a:pt x="2076004" y="582337"/>
                </a:cubicBezTo>
                <a:cubicBezTo>
                  <a:pt x="2133284" y="708345"/>
                  <a:pt x="2162369" y="850538"/>
                  <a:pt x="2162369" y="1005035"/>
                </a:cubicBezTo>
                <a:cubicBezTo>
                  <a:pt x="2162369" y="1168860"/>
                  <a:pt x="2131110" y="1334903"/>
                  <a:pt x="2069437" y="1498376"/>
                </a:cubicBezTo>
                <a:cubicBezTo>
                  <a:pt x="2009489" y="1657562"/>
                  <a:pt x="1921200" y="1809084"/>
                  <a:pt x="1814146" y="1936654"/>
                </a:cubicBezTo>
                <a:cubicBezTo>
                  <a:pt x="1705264" y="2066444"/>
                  <a:pt x="1581372" y="2168450"/>
                  <a:pt x="1446023" y="2239799"/>
                </a:cubicBezTo>
                <a:cubicBezTo>
                  <a:pt x="1307663" y="2312711"/>
                  <a:pt x="1163523" y="2349722"/>
                  <a:pt x="1017608" y="2349722"/>
                </a:cubicBezTo>
                <a:cubicBezTo>
                  <a:pt x="870655" y="2349722"/>
                  <a:pt x="784834" y="2290675"/>
                  <a:pt x="619809" y="2167794"/>
                </a:cubicBezTo>
                <a:cubicBezTo>
                  <a:pt x="580008" y="2138146"/>
                  <a:pt x="538826" y="2107488"/>
                  <a:pt x="493546" y="2076126"/>
                </a:cubicBezTo>
                <a:cubicBezTo>
                  <a:pt x="147595" y="1836463"/>
                  <a:pt x="0" y="1579204"/>
                  <a:pt x="0" y="1215956"/>
                </a:cubicBezTo>
                <a:cubicBezTo>
                  <a:pt x="0" y="977555"/>
                  <a:pt x="120238" y="802636"/>
                  <a:pt x="303632" y="562975"/>
                </a:cubicBezTo>
                <a:cubicBezTo>
                  <a:pt x="324124" y="536201"/>
                  <a:pt x="344370" y="509426"/>
                  <a:pt x="363924" y="483507"/>
                </a:cubicBezTo>
                <a:cubicBezTo>
                  <a:pt x="470040" y="343029"/>
                  <a:pt x="570281" y="210366"/>
                  <a:pt x="679113" y="122074"/>
                </a:cubicBezTo>
                <a:cubicBezTo>
                  <a:pt x="783155" y="37666"/>
                  <a:pt x="887542" y="0"/>
                  <a:pt x="1017608" y="0"/>
                </a:cubicBezTo>
                <a:close/>
              </a:path>
            </a:pathLst>
          </a:custGeom>
        </p:spPr>
      </p:pic>
      <p:pic>
        <p:nvPicPr>
          <p:cNvPr id="33" name="Picture 32">
            <a:extLst>
              <a:ext uri="{FF2B5EF4-FFF2-40B4-BE49-F238E27FC236}">
                <a16:creationId xmlns:a16="http://schemas.microsoft.com/office/drawing/2014/main" xmlns="" id="{AD07DD6D-9FF0-4635-9FD4-85AFE06CFA9E}"/>
              </a:ext>
            </a:extLst>
          </p:cNvPr>
          <p:cNvPicPr>
            <a:picLocks noChangeAspect="1"/>
          </p:cNvPicPr>
          <p:nvPr/>
        </p:nvPicPr>
        <p:blipFill rotWithShape="1">
          <a:blip r:embed="rId5"/>
          <a:srcRect l="38671" r="6547"/>
          <a:stretch/>
        </p:blipFill>
        <p:spPr>
          <a:xfrm>
            <a:off x="9237306" y="2600139"/>
            <a:ext cx="2075470" cy="2331477"/>
          </a:xfrm>
          <a:custGeom>
            <a:avLst/>
            <a:gdLst/>
            <a:ahLst/>
            <a:cxnLst/>
            <a:rect l="l" t="t" r="r" b="b"/>
            <a:pathLst>
              <a:path w="2032624" h="2270234">
                <a:moveTo>
                  <a:pt x="1042023" y="1394"/>
                </a:moveTo>
                <a:cubicBezTo>
                  <a:pt x="1116189" y="4748"/>
                  <a:pt x="1192106" y="14167"/>
                  <a:pt x="1268930" y="29755"/>
                </a:cubicBezTo>
                <a:cubicBezTo>
                  <a:pt x="1391535" y="54633"/>
                  <a:pt x="1483561" y="110372"/>
                  <a:pt x="1567353" y="210433"/>
                </a:cubicBezTo>
                <a:cubicBezTo>
                  <a:pt x="1655005" y="315100"/>
                  <a:pt x="1727050" y="460263"/>
                  <a:pt x="1803312" y="613972"/>
                </a:cubicBezTo>
                <a:cubicBezTo>
                  <a:pt x="1817359" y="642327"/>
                  <a:pt x="1831914" y="671628"/>
                  <a:pt x="1846700" y="700973"/>
                </a:cubicBezTo>
                <a:cubicBezTo>
                  <a:pt x="1979027" y="963656"/>
                  <a:pt x="2062774" y="1152776"/>
                  <a:pt x="2022440" y="1379185"/>
                </a:cubicBezTo>
                <a:cubicBezTo>
                  <a:pt x="1960984" y="1724161"/>
                  <a:pt x="1778332" y="1940248"/>
                  <a:pt x="1411680" y="2101685"/>
                </a:cubicBezTo>
                <a:cubicBezTo>
                  <a:pt x="1363691" y="2122808"/>
                  <a:pt x="1319685" y="2144048"/>
                  <a:pt x="1277151" y="2164592"/>
                </a:cubicBezTo>
                <a:cubicBezTo>
                  <a:pt x="1100803" y="2249728"/>
                  <a:pt x="1009916" y="2289389"/>
                  <a:pt x="871393" y="2261281"/>
                </a:cubicBezTo>
                <a:cubicBezTo>
                  <a:pt x="733849" y="2233372"/>
                  <a:pt x="604240" y="2170653"/>
                  <a:pt x="486153" y="2074943"/>
                </a:cubicBezTo>
                <a:cubicBezTo>
                  <a:pt x="370639" y="1981296"/>
                  <a:pt x="271112" y="1860724"/>
                  <a:pt x="190435" y="1716637"/>
                </a:cubicBezTo>
                <a:cubicBezTo>
                  <a:pt x="111106" y="1575007"/>
                  <a:pt x="53516" y="1414221"/>
                  <a:pt x="23940" y="1251577"/>
                </a:cubicBezTo>
                <a:cubicBezTo>
                  <a:pt x="-6539" y="1084530"/>
                  <a:pt x="-7912" y="920860"/>
                  <a:pt x="19805" y="765277"/>
                </a:cubicBezTo>
                <a:cubicBezTo>
                  <a:pt x="45944" y="618551"/>
                  <a:pt x="97417" y="489074"/>
                  <a:pt x="172729" y="380360"/>
                </a:cubicBezTo>
                <a:cubicBezTo>
                  <a:pt x="243351" y="278485"/>
                  <a:pt x="334814" y="194980"/>
                  <a:pt x="444540" y="132150"/>
                </a:cubicBezTo>
                <a:cubicBezTo>
                  <a:pt x="612784" y="35855"/>
                  <a:pt x="819525" y="-8668"/>
                  <a:pt x="1042023" y="1394"/>
                </a:cubicBezTo>
                <a:close/>
              </a:path>
            </a:pathLst>
          </a:custGeom>
        </p:spPr>
      </p:pic>
    </p:spTree>
    <p:extLst>
      <p:ext uri="{BB962C8B-B14F-4D97-AF65-F5344CB8AC3E}">
        <p14:creationId xmlns:p14="http://schemas.microsoft.com/office/powerpoint/2010/main" xmlns="" val="54366969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xmlns="" id="{4C97A0A7-4BAB-4F14-BC3D-A486FD3B5E04}"/>
              </a:ext>
            </a:extLst>
          </p:cNvPr>
          <p:cNvPicPr>
            <a:picLocks noChangeAspect="1"/>
          </p:cNvPicPr>
          <p:nvPr/>
        </p:nvPicPr>
        <p:blipFill rotWithShape="1">
          <a:blip r:embed="rId2"/>
          <a:srcRect t="7566" b="8164"/>
          <a:stretch/>
        </p:blipFill>
        <p:spPr>
          <a:xfrm>
            <a:off x="20" y="10"/>
            <a:ext cx="12191980" cy="6857990"/>
          </a:xfrm>
          <a:prstGeom prst="rect">
            <a:avLst/>
          </a:prstGeom>
        </p:spPr>
      </p:pic>
      <p:sp>
        <p:nvSpPr>
          <p:cNvPr id="45" name="Freeform 5">
            <a:extLst>
              <a:ext uri="{FF2B5EF4-FFF2-40B4-BE49-F238E27FC236}">
                <a16:creationId xmlns:a16="http://schemas.microsoft.com/office/drawing/2014/main" xmlns=""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cxnSp>
        <p:nvCxnSpPr>
          <p:cNvPr id="47" name="Straight Connector 46">
            <a:extLst>
              <a:ext uri="{FF2B5EF4-FFF2-40B4-BE49-F238E27FC236}">
                <a16:creationId xmlns:a16="http://schemas.microsoft.com/office/drawing/2014/main" xmlns=""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xmlns="" id="{00F0211F-BF1D-4161-8071-8840250988E6}"/>
              </a:ext>
            </a:extLst>
          </p:cNvPr>
          <p:cNvSpPr/>
          <p:nvPr/>
        </p:nvSpPr>
        <p:spPr>
          <a:xfrm>
            <a:off x="7677305" y="2467429"/>
            <a:ext cx="4703379" cy="458038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nSpc>
                <a:spcPct val="115000"/>
              </a:lnSpc>
              <a:spcBef>
                <a:spcPts val="600"/>
              </a:spcBef>
              <a:spcAft>
                <a:spcPts val="600"/>
              </a:spcAft>
            </a:pPr>
            <a:r>
              <a:rPr lang="en-US" sz="2800" b="1" dirty="0">
                <a:solidFill>
                  <a:schemeClr val="tx1"/>
                </a:solidFill>
                <a:effectLst/>
                <a:latin typeface="Times New Roman" panose="02020603050405020304" pitchFamily="18" charset="0"/>
                <a:ea typeface="Calibri" panose="020F0502020204030204" pitchFamily="34" charset="0"/>
              </a:rPr>
              <a:t>H</a:t>
            </a:r>
            <a:r>
              <a:rPr lang="vi-VN" sz="2800" b="1" dirty="0">
                <a:solidFill>
                  <a:schemeClr val="tx1"/>
                </a:solidFill>
                <a:effectLst/>
                <a:latin typeface="Times New Roman" panose="02020603050405020304" pitchFamily="18" charset="0"/>
                <a:ea typeface="Calibri" panose="020F0502020204030204" pitchFamily="34" charset="0"/>
              </a:rPr>
              <a:t>ãy viết đoạn văn (khoảng </a:t>
            </a:r>
            <a:r>
              <a:rPr lang="en-US" sz="2800" b="1" dirty="0">
                <a:solidFill>
                  <a:schemeClr val="tx1"/>
                </a:solidFill>
                <a:effectLst/>
                <a:latin typeface="Times New Roman" panose="02020603050405020304" pitchFamily="18" charset="0"/>
                <a:ea typeface="Calibri" panose="020F0502020204030204" pitchFamily="34" charset="0"/>
              </a:rPr>
              <a:t>200 </a:t>
            </a:r>
            <a:r>
              <a:rPr lang="en-US" sz="2800" b="1" dirty="0" err="1">
                <a:solidFill>
                  <a:schemeClr val="tx1"/>
                </a:solidFill>
                <a:effectLst/>
                <a:latin typeface="Times New Roman" panose="02020603050405020304" pitchFamily="18" charset="0"/>
                <a:ea typeface="Calibri" panose="020F0502020204030204" pitchFamily="34" charset="0"/>
              </a:rPr>
              <a:t>chữ</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giới</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thiệu</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một</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số</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nét</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đặc</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sắc</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về</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văn</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hoá</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của</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quê</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hương</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em</a:t>
            </a:r>
            <a:r>
              <a:rPr lang="en-US" sz="2800" b="1" dirty="0">
                <a:solidFill>
                  <a:schemeClr val="tx1"/>
                </a:solidFill>
                <a:effectLst/>
                <a:latin typeface="Times New Roman" panose="02020603050405020304" pitchFamily="18" charset="0"/>
                <a:ea typeface="Calibri" panose="020F0502020204030204" pitchFamily="34" charset="0"/>
              </a:rPr>
              <a:t>. </a:t>
            </a:r>
            <a:endParaRPr lang="en-US" sz="2800" b="1"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94839692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AB7A5B6-CDAC-4996-9E9B-15925D04818C}"/>
              </a:ext>
            </a:extLst>
          </p:cNvPr>
          <p:cNvSpPr txBox="1"/>
          <p:nvPr/>
        </p:nvSpPr>
        <p:spPr>
          <a:xfrm>
            <a:off x="647700" y="1028700"/>
            <a:ext cx="10858500" cy="4961358"/>
          </a:xfrm>
          <a:prstGeom prst="rect">
            <a:avLst/>
          </a:prstGeom>
          <a:noFill/>
        </p:spPr>
        <p:txBody>
          <a:bodyPr wrap="square">
            <a:spAutoFit/>
          </a:bodyPr>
          <a:lstStyle/>
          <a:p>
            <a:pPr marL="457200" marR="30480" indent="-457200">
              <a:lnSpc>
                <a:spcPct val="115000"/>
              </a:lnSpc>
              <a:spcBef>
                <a:spcPts val="600"/>
              </a:spcBef>
              <a:spcAft>
                <a:spcPts val="600"/>
              </a:spcAft>
              <a:buFont typeface="Wingdings" panose="05000000000000000000" pitchFamily="2" charset="2"/>
              <a:buChar char="v"/>
            </a:pPr>
            <a:r>
              <a:rPr lang="en-US" sz="2800" dirty="0" err="1">
                <a:solidFill>
                  <a:srgbClr val="000000"/>
                </a:solidFill>
                <a:effectLst/>
                <a:latin typeface="Times New Roman" panose="02020603050405020304" pitchFamily="18" charset="0"/>
                <a:ea typeface="Calibri" panose="020F0502020204030204" pitchFamily="34" charset="0"/>
              </a:rPr>
              <a:t>Nội</a:t>
            </a:r>
            <a:r>
              <a:rPr lang="en-US" sz="2800" dirty="0">
                <a:solidFill>
                  <a:srgbClr val="000000"/>
                </a:solidFill>
                <a:effectLst/>
                <a:latin typeface="Times New Roman" panose="02020603050405020304" pitchFamily="18" charset="0"/>
                <a:ea typeface="Calibri" panose="020F0502020204030204" pitchFamily="34" charset="0"/>
              </a:rPr>
              <a:t> dung </a:t>
            </a:r>
            <a:r>
              <a:rPr lang="en-US" sz="2800" dirty="0" err="1">
                <a:solidFill>
                  <a:srgbClr val="000000"/>
                </a:solidFill>
                <a:effectLst/>
                <a:latin typeface="Times New Roman" panose="02020603050405020304" pitchFamily="18" charset="0"/>
                <a:ea typeface="Calibri" panose="020F0502020204030204" pitchFamily="34" charset="0"/>
              </a:rPr>
              <a:t>đoạn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một</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số</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nét</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đặc</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sắc</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về</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văn</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hoá</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của</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quê</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hương</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em</a:t>
            </a:r>
            <a:r>
              <a:rPr lang="en-US" sz="2800" dirty="0">
                <a:solidFill>
                  <a:srgbClr val="0D0D0D"/>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Times New Roman" panose="02020603050405020304" pitchFamily="18" charset="0"/>
            </a:endParaRPr>
          </a:p>
          <a:p>
            <a:pPr marL="457200" marR="30480" indent="-457200">
              <a:lnSpc>
                <a:spcPct val="115000"/>
              </a:lnSpc>
              <a:spcBef>
                <a:spcPts val="600"/>
              </a:spcBef>
              <a:spcAft>
                <a:spcPts val="600"/>
              </a:spcAft>
              <a:buFont typeface="Wingdings" panose="05000000000000000000" pitchFamily="2" charset="2"/>
              <a:buChar char="ü"/>
            </a:pPr>
            <a:r>
              <a:rPr lang="en-US" sz="2800" i="1" dirty="0" err="1">
                <a:effectLst/>
                <a:latin typeface="Times New Roman" panose="02020603050405020304" pitchFamily="18" charset="0"/>
                <a:ea typeface="Calibri" panose="020F0502020204030204" pitchFamily="34" charset="0"/>
              </a:rPr>
              <a:t>Em</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viết</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về</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đặc</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sắc</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văn</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hoá</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quê</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hương</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em</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Cần</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chỉ</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rõ</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quê</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hương</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em</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là</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địa</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danh</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nào</a:t>
            </a:r>
            <a:r>
              <a:rPr lang="en-US" sz="2800" i="1" dirty="0">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Times New Roman" panose="02020603050405020304" pitchFamily="18" charset="0"/>
            </a:endParaRPr>
          </a:p>
          <a:p>
            <a:pPr marL="457200" marR="30480" indent="-457200">
              <a:lnSpc>
                <a:spcPct val="115000"/>
              </a:lnSpc>
              <a:spcBef>
                <a:spcPts val="600"/>
              </a:spcBef>
              <a:spcAft>
                <a:spcPts val="600"/>
              </a:spcAft>
              <a:buFont typeface="Wingdings" panose="05000000000000000000" pitchFamily="2" charset="2"/>
              <a:buChar char="ü"/>
            </a:pPr>
            <a:r>
              <a:rPr lang="en-US" sz="2800" i="1" dirty="0" err="1">
                <a:effectLst/>
                <a:latin typeface="Times New Roman" panose="02020603050405020304" pitchFamily="18" charset="0"/>
                <a:ea typeface="Calibri" panose="020F0502020204030204" pitchFamily="34" charset="0"/>
              </a:rPr>
              <a:t>Quê</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hương</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em</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có</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những</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đặc</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sắc</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văn</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hoá</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nào</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phong</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tục</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tập</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quán</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lễ</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hội</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dân</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gian</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đặc</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sắc</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về</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trang</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phục</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đặc</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sản</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ẩm</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thực</a:t>
            </a:r>
            <a:r>
              <a:rPr lang="en-US" sz="2800" i="1" dirty="0">
                <a:effectLst/>
                <a:latin typeface="Times New Roman" panose="02020603050405020304" pitchFamily="18" charset="0"/>
                <a:ea typeface="Calibri" panose="020F0502020204030204" pitchFamily="34" charset="0"/>
              </a:rPr>
              <a:t>,…)</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457200" marR="30480" indent="-457200">
              <a:lnSpc>
                <a:spcPct val="115000"/>
              </a:lnSpc>
              <a:spcBef>
                <a:spcPts val="600"/>
              </a:spcBef>
              <a:spcAft>
                <a:spcPts val="600"/>
              </a:spcAft>
              <a:buFont typeface="Wingdings" panose="05000000000000000000" pitchFamily="2" charset="2"/>
              <a:buChar char="ü"/>
            </a:pPr>
            <a:r>
              <a:rPr lang="en-US" sz="2800" i="1" dirty="0" err="1">
                <a:solidFill>
                  <a:srgbClr val="000000"/>
                </a:solidFill>
                <a:effectLst/>
                <a:latin typeface="Times New Roman" panose="02020603050405020304" pitchFamily="18" charset="0"/>
                <a:ea typeface="Times New Roman" panose="02020603050405020304" pitchFamily="18" charset="0"/>
              </a:rPr>
              <a:t>Nêu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tình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cảm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của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em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dành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văn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hoá</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của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quê</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hương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yêu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thích</a:t>
            </a:r>
            <a:r>
              <a:rPr lang="en-US" sz="2800" i="1" dirty="0">
                <a:solidFill>
                  <a:srgbClr val="000000"/>
                </a:solidFill>
                <a:effectLst/>
                <a:latin typeface="Times New Roman" panose="02020603050405020304" pitchFamily="18" charset="0"/>
                <a:ea typeface="Times New Roman" panose="02020603050405020304" pitchFamily="18" charset="0"/>
              </a:rPr>
              <a:t>/</a:t>
            </a:r>
            <a:r>
              <a:rPr lang="en-US" sz="2800" i="1" dirty="0" err="1">
                <a:solidFill>
                  <a:srgbClr val="000000"/>
                </a:solidFill>
                <a:effectLst/>
                <a:latin typeface="Times New Roman" panose="02020603050405020304" pitchFamily="18" charset="0"/>
                <a:ea typeface="Times New Roman" panose="02020603050405020304" pitchFamily="18" charset="0"/>
              </a:rPr>
              <a:t>tự</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hào</a:t>
            </a:r>
            <a:r>
              <a:rPr lang="en-US" sz="2800" i="1"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457200" indent="-457200">
              <a:buFont typeface="Wingdings" panose="05000000000000000000" pitchFamily="2" charset="2"/>
              <a:buChar char="v"/>
            </a:pPr>
            <a:r>
              <a:rPr lang="en-US" sz="2800" dirty="0" err="1">
                <a:effectLst/>
                <a:latin typeface="Times New Roman" panose="02020603050405020304" pitchFamily="18" charset="0"/>
                <a:ea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đoạn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Đảm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đoạn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tránh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sai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sót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chính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pháp</a:t>
            </a:r>
            <a:r>
              <a:rPr lang="en-US" sz="2800" dirty="0">
                <a:effectLst/>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xmlns="" val="150993111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847ED27-3383-444D-AA41-792C3E9B349B}"/>
              </a:ext>
            </a:extLst>
          </p:cNvPr>
          <p:cNvSpPr txBox="1"/>
          <p:nvPr/>
        </p:nvSpPr>
        <p:spPr>
          <a:xfrm>
            <a:off x="685800" y="353869"/>
            <a:ext cx="10858500" cy="523220"/>
          </a:xfrm>
          <a:prstGeom prst="rect">
            <a:avLst/>
          </a:prstGeom>
          <a:noFill/>
        </p:spPr>
        <p:txBody>
          <a:bodyPr wrap="square">
            <a:spAutoFit/>
          </a:bodyPr>
          <a:lstStyle/>
          <a:p>
            <a:pPr algn="ctr"/>
            <a:r>
              <a:rPr lang="en-US" sz="2800" b="1" dirty="0">
                <a:solidFill>
                  <a:srgbClr val="0070C0"/>
                </a:solidFill>
                <a:effectLst/>
                <a:latin typeface="Times New Roman" panose="02020603050405020304" pitchFamily="18" charset="0"/>
                <a:ea typeface="Times New Roman" panose="02020603050405020304" pitchFamily="18" charset="0"/>
              </a:rPr>
              <a:t>Rubric </a:t>
            </a:r>
            <a:r>
              <a:rPr lang="en-US" sz="2800" b="1" dirty="0" err="1">
                <a:solidFill>
                  <a:srgbClr val="0070C0"/>
                </a:solidFill>
                <a:effectLst/>
                <a:latin typeface="Times New Roman" panose="02020603050405020304" pitchFamily="18" charset="0"/>
                <a:ea typeface="Times New Roman" panose="02020603050405020304" pitchFamily="18" charset="0"/>
              </a:rPr>
              <a:t>đánh</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giá</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viết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đoạn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văn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theo</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chủ</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đề</a:t>
            </a:r>
            <a:endParaRPr lang="en-US" sz="2800" dirty="0"/>
          </a:p>
        </p:txBody>
      </p:sp>
      <p:graphicFrame>
        <p:nvGraphicFramePr>
          <p:cNvPr id="4" name="Table 3">
            <a:extLst>
              <a:ext uri="{FF2B5EF4-FFF2-40B4-BE49-F238E27FC236}">
                <a16:creationId xmlns:a16="http://schemas.microsoft.com/office/drawing/2014/main" xmlns="" id="{9BB1B40B-E115-4591-99E3-4C400B5E4A51}"/>
              </a:ext>
            </a:extLst>
          </p:cNvPr>
          <p:cNvGraphicFramePr>
            <a:graphicFrameLocks noGrp="1"/>
          </p:cNvGraphicFramePr>
          <p:nvPr>
            <p:extLst>
              <p:ext uri="{D42A27DB-BD31-4B8C-83A1-F6EECF244321}">
                <p14:modId xmlns:p14="http://schemas.microsoft.com/office/powerpoint/2010/main" xmlns="" val="2396282908"/>
              </p:ext>
            </p:extLst>
          </p:nvPr>
        </p:nvGraphicFramePr>
        <p:xfrm>
          <a:off x="660399" y="1028700"/>
          <a:ext cx="10858500" cy="4443604"/>
        </p:xfrm>
        <a:graphic>
          <a:graphicData uri="http://schemas.openxmlformats.org/drawingml/2006/table">
            <a:tbl>
              <a:tblPr firstRow="1" firstCol="1" bandRow="1" bandCol="1"/>
              <a:tblGrid>
                <a:gridCol w="2811027">
                  <a:extLst>
                    <a:ext uri="{9D8B030D-6E8A-4147-A177-3AD203B41FA5}">
                      <a16:colId xmlns:a16="http://schemas.microsoft.com/office/drawing/2014/main" xmlns="" val="1932660961"/>
                    </a:ext>
                  </a:extLst>
                </a:gridCol>
                <a:gridCol w="2357874">
                  <a:extLst>
                    <a:ext uri="{9D8B030D-6E8A-4147-A177-3AD203B41FA5}">
                      <a16:colId xmlns:a16="http://schemas.microsoft.com/office/drawing/2014/main" xmlns="" val="653677912"/>
                    </a:ext>
                  </a:extLst>
                </a:gridCol>
                <a:gridCol w="2772390">
                  <a:extLst>
                    <a:ext uri="{9D8B030D-6E8A-4147-A177-3AD203B41FA5}">
                      <a16:colId xmlns:a16="http://schemas.microsoft.com/office/drawing/2014/main" xmlns="" val="1875401366"/>
                    </a:ext>
                  </a:extLst>
                </a:gridCol>
                <a:gridCol w="2917209">
                  <a:extLst>
                    <a:ext uri="{9D8B030D-6E8A-4147-A177-3AD203B41FA5}">
                      <a16:colId xmlns:a16="http://schemas.microsoft.com/office/drawing/2014/main" xmlns="" val="1215475714"/>
                    </a:ext>
                  </a:extLst>
                </a:gridCol>
              </a:tblGrid>
              <a:tr h="0">
                <a:tc>
                  <a:txBody>
                    <a:bodyPr/>
                    <a:lstStyle/>
                    <a:p>
                      <a:pPr>
                        <a:lnSpc>
                          <a:spcPct val="115000"/>
                        </a:lnSpc>
                        <a:spcBef>
                          <a:spcPts val="600"/>
                        </a:spcBef>
                        <a:spcAft>
                          <a:spcPts val="600"/>
                        </a:spcAft>
                        <a:tabLst>
                          <a:tab pos="602615" algn="l"/>
                        </a:tabLst>
                      </a:pPr>
                      <a:r>
                        <a:rPr lang="en-US" sz="2400" b="1"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400" b="1"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độ</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602615" algn="l"/>
                        </a:tabLst>
                      </a:pPr>
                      <a:r>
                        <a:rPr lang="en-US" sz="2400" b="1"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b="1"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chí</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gn="ctr">
                        <a:lnSpc>
                          <a:spcPct val="115000"/>
                        </a:lnSpc>
                        <a:spcBef>
                          <a:spcPts val="600"/>
                        </a:spcBef>
                        <a:spcAft>
                          <a:spcPts val="600"/>
                        </a:spcAft>
                        <a:tabLst>
                          <a:tab pos="602615" algn="l"/>
                        </a:tabLst>
                      </a:pPr>
                      <a:r>
                        <a:rPr lang="en-US" sz="2400" b="1"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400" b="1"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nSpc>
                          <a:spcPct val="115000"/>
                        </a:lnSpc>
                        <a:spcBef>
                          <a:spcPts val="600"/>
                        </a:spcBef>
                        <a:spcAft>
                          <a:spcPts val="600"/>
                        </a:spcAft>
                        <a:tabLst>
                          <a:tab pos="602615" algn="l"/>
                        </a:tabLst>
                      </a:pPr>
                      <a:r>
                        <a:rPr lang="en-US" sz="2400" b="1"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400" b="1"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2</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nSpc>
                          <a:spcPct val="115000"/>
                        </a:lnSpc>
                        <a:spcBef>
                          <a:spcPts val="600"/>
                        </a:spcBef>
                        <a:spcAft>
                          <a:spcPts val="600"/>
                        </a:spcAft>
                        <a:tabLst>
                          <a:tab pos="602615" algn="l"/>
                        </a:tabLst>
                      </a:pPr>
                      <a:r>
                        <a:rPr lang="en-US" sz="2400" b="1"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400" b="1"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3</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extLst>
                  <a:ext uri="{0D108BD9-81ED-4DB2-BD59-A6C34878D82A}">
                    <a16:rowId xmlns:a16="http://schemas.microsoft.com/office/drawing/2014/main" xmlns="" val="179106961"/>
                  </a:ext>
                </a:extLst>
              </a:tr>
              <a:tr h="0">
                <a:tc>
                  <a:txBody>
                    <a:bodyPr/>
                    <a:lstStyle/>
                    <a:p>
                      <a:pPr>
                        <a:lnSpc>
                          <a:spcPct val="115000"/>
                        </a:lnSpc>
                        <a:spcBef>
                          <a:spcPts val="600"/>
                        </a:spcBef>
                        <a:spcAft>
                          <a:spcPts val="600"/>
                        </a:spcAft>
                        <a:tabLst>
                          <a:tab pos="602615" algn="l"/>
                        </a:tabLs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có chủ đề</a:t>
                      </a:r>
                      <a:r>
                        <a:rPr lang="en-US" sz="24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giới thiệu một số nét đặc sắc về văn hoá của quê hương em.</a:t>
                      </a:r>
                      <a:r>
                        <a:rPr lang="vi-VN" sz="24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r>
                      <a:br>
                        <a:rPr lang="vi-VN" sz="24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4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(10 điểm)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F9C8"/>
                    </a:solidFill>
                  </a:tcPr>
                </a:tc>
                <a:tc>
                  <a:txBody>
                    <a:bodyPr/>
                    <a:lstStyle/>
                    <a:p>
                      <a:pPr>
                        <a:lnSpc>
                          <a:spcPct val="115000"/>
                        </a:lnSpc>
                        <a:spcBef>
                          <a:spcPts val="600"/>
                        </a:spcBef>
                        <a:spcAft>
                          <a:spcPts val="60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Nội dung đoạn văn còn sơ sài; mắc một số lỗi chính tả, ngữ pháp</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( 5 – 6 điểm)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60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Nội dung đoạn văn tương đối chi tiết; trình bày thuyết phục về những đặc sắc văn hoá của quê hương; không mắc lỗi chính tả, ngữ pháp</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(7- 8 điểm)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600"/>
                        </a:spcAft>
                        <a:tabLst>
                          <a:tab pos="602615" algn="l"/>
                        </a:tabLst>
                      </a:pP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mắc</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pháp</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602615" algn="l"/>
                        </a:tabLst>
                      </a:pP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(9- 10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87664007"/>
                  </a:ext>
                </a:extLst>
              </a:tr>
            </a:tbl>
          </a:graphicData>
        </a:graphic>
      </p:graphicFrame>
    </p:spTree>
    <p:extLst>
      <p:ext uri="{BB962C8B-B14F-4D97-AF65-F5344CB8AC3E}">
        <p14:creationId xmlns:p14="http://schemas.microsoft.com/office/powerpoint/2010/main" xmlns="" val="88868237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DAFC40B-2297-4391-A99A-183E746DA76A}"/>
              </a:ext>
            </a:extLst>
          </p:cNvPr>
          <p:cNvSpPr txBox="1"/>
          <p:nvPr/>
        </p:nvSpPr>
        <p:spPr>
          <a:xfrm>
            <a:off x="647700" y="698991"/>
            <a:ext cx="10858500" cy="5536709"/>
          </a:xfrm>
          <a:custGeom>
            <a:avLst/>
            <a:gdLst>
              <a:gd name="connsiteX0" fmla="*/ 0 w 10858500"/>
              <a:gd name="connsiteY0" fmla="*/ 0 h 5536709"/>
              <a:gd name="connsiteX1" fmla="*/ 10858500 w 10858500"/>
              <a:gd name="connsiteY1" fmla="*/ 0 h 5536709"/>
              <a:gd name="connsiteX2" fmla="*/ 10858500 w 10858500"/>
              <a:gd name="connsiteY2" fmla="*/ 5536709 h 5536709"/>
              <a:gd name="connsiteX3" fmla="*/ 0 w 10858500"/>
              <a:gd name="connsiteY3" fmla="*/ 5536709 h 5536709"/>
              <a:gd name="connsiteX4" fmla="*/ 0 w 10858500"/>
              <a:gd name="connsiteY4" fmla="*/ 0 h 5536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500" h="5536709" extrusionOk="0">
                <a:moveTo>
                  <a:pt x="0" y="0"/>
                </a:moveTo>
                <a:cubicBezTo>
                  <a:pt x="1635686" y="94331"/>
                  <a:pt x="7205884" y="-110443"/>
                  <a:pt x="10858500" y="0"/>
                </a:cubicBezTo>
                <a:cubicBezTo>
                  <a:pt x="10849329" y="1837563"/>
                  <a:pt x="11017702" y="4655765"/>
                  <a:pt x="10858500" y="5536709"/>
                </a:cubicBezTo>
                <a:cubicBezTo>
                  <a:pt x="6016238" y="5403488"/>
                  <a:pt x="2517232" y="5423740"/>
                  <a:pt x="0" y="5536709"/>
                </a:cubicBezTo>
                <a:cubicBezTo>
                  <a:pt x="137988" y="2894408"/>
                  <a:pt x="-41053" y="2482365"/>
                  <a:pt x="0" y="0"/>
                </a:cubicBezTo>
                <a:close/>
              </a:path>
            </a:pathLst>
          </a:custGeom>
          <a:noFill/>
          <a:ln w="28575">
            <a:solidFill>
              <a:schemeClr val="accent5">
                <a:lumMod val="75000"/>
              </a:schemeClr>
            </a:solidFill>
            <a:extLst>
              <a:ext uri="{C807C97D-BFC1-408E-A445-0C87EB9F89A2}">
                <ask:lineSketchStyleProps xmlns:ask="http://schemas.microsoft.com/office/drawing/2018/sketchyshapes" xmlns="" sd="2314330197">
                  <a:prstGeom prst="rect">
                    <a:avLst/>
                  </a:prstGeom>
                  <ask:type>
                    <ask:lineSketchCurved/>
                  </ask:type>
                </ask:lineSketchStyleProps>
              </a:ext>
            </a:extLst>
          </a:ln>
        </p:spPr>
        <p:txBody>
          <a:bodyPr wrap="square">
            <a:spAutoFit/>
          </a:bodyPr>
          <a:lstStyle/>
          <a:p>
            <a:pPr algn="ctr">
              <a:lnSpc>
                <a:spcPct val="115000"/>
              </a:lnSpc>
              <a:spcBef>
                <a:spcPts val="600"/>
              </a:spcBef>
              <a:spcAft>
                <a:spcPts val="600"/>
              </a:spcAft>
              <a:tabLst>
                <a:tab pos="1386840" algn="l"/>
              </a:tabLst>
            </a:pPr>
            <a:r>
              <a:rPr lang="vi-VN" sz="2400" b="1" dirty="0">
                <a:solidFill>
                  <a:srgbClr val="FF0000"/>
                </a:solidFill>
                <a:effectLst/>
                <a:latin typeface="Times New Roman" panose="02020603050405020304" pitchFamily="18" charset="0"/>
                <a:ea typeface="MS Mincho" panose="02020609040205080304" pitchFamily="49" charset="-128"/>
              </a:rPr>
              <a:t>PHIẾU CHỈNH SỬA BÀI VIẾT</a:t>
            </a:r>
            <a:endParaRPr lang="en-US" sz="2400" dirty="0">
              <a:effectLst/>
              <a:latin typeface="Times New Roman" panose="02020603050405020304" pitchFamily="18" charset="0"/>
              <a:ea typeface="Times New Roman" panose="02020603050405020304" pitchFamily="18" charset="0"/>
            </a:endParaRPr>
          </a:p>
          <a:p>
            <a:pPr>
              <a:lnSpc>
                <a:spcPct val="115000"/>
              </a:lnSpc>
              <a:spcBef>
                <a:spcPts val="600"/>
              </a:spcBef>
              <a:spcAft>
                <a:spcPts val="600"/>
              </a:spcAft>
              <a:tabLst>
                <a:tab pos="1386840" algn="l"/>
              </a:tabLst>
            </a:pPr>
            <a:r>
              <a:rPr lang="vi-VN" sz="2400" b="1" dirty="0">
                <a:solidFill>
                  <a:srgbClr val="003366"/>
                </a:solidFill>
                <a:effectLst/>
                <a:latin typeface="Times New Roman" panose="02020603050405020304" pitchFamily="18" charset="0"/>
                <a:ea typeface="MS Mincho" panose="02020609040205080304" pitchFamily="49" charset="-128"/>
              </a:rPr>
              <a:t>Nhiệm vụ:</a:t>
            </a:r>
            <a:r>
              <a:rPr lang="vi-VN" sz="2400" b="1" dirty="0">
                <a:solidFill>
                  <a:srgbClr val="0070C0"/>
                </a:solidFill>
                <a:effectLst/>
                <a:latin typeface="Times New Roman" panose="02020603050405020304" pitchFamily="18" charset="0"/>
                <a:ea typeface="MS Mincho" panose="02020609040205080304" pitchFamily="49" charset="-128"/>
              </a:rPr>
              <a:t> </a:t>
            </a:r>
            <a:r>
              <a:rPr lang="vi-VN" sz="2400" b="1" dirty="0">
                <a:effectLst/>
                <a:latin typeface="Times New Roman" panose="02020603050405020304" pitchFamily="18" charset="0"/>
                <a:ea typeface="MS Mincho" panose="02020609040205080304" pitchFamily="49" charset="-128"/>
              </a:rPr>
              <a:t>Hãy đọc</a:t>
            </a:r>
            <a:r>
              <a:rPr lang="en-US" sz="2400" b="1" dirty="0">
                <a:effectLst/>
                <a:latin typeface="Times New Roman" panose="02020603050405020304" pitchFamily="18" charset="0"/>
                <a:ea typeface="MS Mincho" panose="02020609040205080304" pitchFamily="49" charset="-128"/>
              </a:rPr>
              <a:t> </a:t>
            </a:r>
            <a:r>
              <a:rPr lang="en-US" sz="2400" b="1" dirty="0" err="1">
                <a:effectLst/>
                <a:latin typeface="Times New Roman" panose="02020603050405020304" pitchFamily="18" charset="0"/>
                <a:ea typeface="MS Mincho" panose="02020609040205080304" pitchFamily="49" charset="-128"/>
              </a:rPr>
              <a:t>lại</a:t>
            </a:r>
            <a:r>
              <a:rPr lang="vi-VN" sz="2400" b="1" dirty="0">
                <a:effectLst/>
                <a:latin typeface="Times New Roman" panose="02020603050405020304" pitchFamily="18" charset="0"/>
                <a:ea typeface="MS Mincho" panose="02020609040205080304" pitchFamily="49" charset="-128"/>
              </a:rPr>
              <a:t> đoạn văn của mình và hoàn chỉnh đoạn văn bằng cách trả lời các câu hỏi sau:</a:t>
            </a:r>
            <a:endParaRPr lang="en-US" sz="24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tabLst>
                <a:tab pos="1386840" algn="l"/>
              </a:tabLst>
            </a:pPr>
            <a:r>
              <a:rPr lang="vi-VN" sz="2400" dirty="0">
                <a:solidFill>
                  <a:srgbClr val="0D0D0D"/>
                </a:solidFill>
                <a:effectLst/>
                <a:latin typeface="Times New Roman" panose="02020603050405020304" pitchFamily="18" charset="0"/>
                <a:ea typeface="MS Mincho" panose="02020609040205080304" pitchFamily="49" charset="-128"/>
              </a:rPr>
              <a:t>1. Bài viết  đảm bảo hình thức đoạn văn chưa?</a:t>
            </a:r>
            <a:endParaRPr lang="en-US" sz="24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tabLst>
                <a:tab pos="1386840" algn="l"/>
              </a:tabLst>
            </a:pPr>
            <a:r>
              <a:rPr lang="vi-VN" sz="2400" dirty="0">
                <a:solidFill>
                  <a:srgbClr val="0D0D0D"/>
                </a:solidFill>
                <a:effectLst/>
                <a:latin typeface="Times New Roman" panose="02020603050405020304" pitchFamily="18" charset="0"/>
                <a:ea typeface="MS Mincho" panose="02020609040205080304" pitchFamily="49" charset="-128"/>
              </a:rPr>
              <a:t>... ...........................................................................................................................</a:t>
            </a:r>
            <a:endParaRPr lang="en-US" sz="24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tabLst>
                <a:tab pos="1386840" algn="l"/>
              </a:tabLst>
            </a:pPr>
            <a:r>
              <a:rPr lang="vi-VN" sz="2400" dirty="0">
                <a:solidFill>
                  <a:srgbClr val="0D0D0D"/>
                </a:solidFill>
                <a:effectLst/>
                <a:latin typeface="Times New Roman" panose="02020603050405020304" pitchFamily="18" charset="0"/>
                <a:ea typeface="MS Mincho" panose="02020609040205080304" pitchFamily="49" charset="-128"/>
              </a:rPr>
              <a:t>2. Nội dung đã đảm bảo các ý chưa? Nếu chưa cần bổ sung những ý nào?</a:t>
            </a:r>
            <a:endParaRPr lang="en-US" sz="24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tabLst>
                <a:tab pos="1386840" algn="l"/>
              </a:tabLst>
            </a:pPr>
            <a:r>
              <a:rPr lang="vi-VN" sz="2400" dirty="0">
                <a:solidFill>
                  <a:srgbClr val="0D0D0D"/>
                </a:solidFill>
                <a:effectLst/>
                <a:latin typeface="Times New Roman" panose="02020603050405020304" pitchFamily="18" charset="0"/>
                <a:ea typeface="MS Mincho" panose="02020609040205080304" pitchFamily="49" charset="-128"/>
              </a:rPr>
              <a:t>..............................................................................................................................</a:t>
            </a:r>
            <a:endParaRPr lang="en-US" sz="24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tabLst>
                <a:tab pos="1386840" algn="l"/>
              </a:tabLst>
            </a:pPr>
            <a:r>
              <a:rPr lang="vi-VN" sz="2400" dirty="0">
                <a:effectLst/>
                <a:latin typeface="Times New Roman" panose="02020603050405020304" pitchFamily="18" charset="0"/>
                <a:ea typeface="MS Mincho" panose="02020609040205080304" pitchFamily="49" charset="-128"/>
              </a:rPr>
              <a:t>3. Bài viết có sai chính tả không? Nếu có em sửa chữa như thế nào?</a:t>
            </a:r>
            <a:endParaRPr lang="en-US" sz="24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tabLst>
                <a:tab pos="1386840" algn="l"/>
              </a:tabLst>
            </a:pPr>
            <a:r>
              <a:rPr lang="vi-VN" sz="2400" dirty="0">
                <a:solidFill>
                  <a:srgbClr val="0D0D0D"/>
                </a:solidFill>
                <a:effectLst/>
                <a:latin typeface="Times New Roman" panose="02020603050405020304" pitchFamily="18" charset="0"/>
                <a:ea typeface="MS Mincho" panose="02020609040205080304" pitchFamily="49" charset="-128"/>
              </a:rPr>
              <a:t>.............................................................................................................................</a:t>
            </a:r>
            <a:endParaRPr lang="en-US" sz="24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tabLst>
                <a:tab pos="1386840" algn="l"/>
              </a:tabLst>
            </a:pPr>
            <a:r>
              <a:rPr lang="vi-VN" sz="2400" dirty="0">
                <a:effectLst/>
                <a:latin typeface="Times New Roman" panose="02020603050405020304" pitchFamily="18" charset="0"/>
                <a:ea typeface="MS Mincho" panose="02020609040205080304" pitchFamily="49" charset="-128"/>
              </a:rPr>
              <a:t>4. Bài viết đã </a:t>
            </a:r>
            <a:r>
              <a:rPr lang="en-US" sz="2400" dirty="0" err="1">
                <a:effectLst/>
                <a:latin typeface="Times New Roman" panose="02020603050405020304" pitchFamily="18" charset="0"/>
                <a:ea typeface="MS Mincho" panose="02020609040205080304" pitchFamily="49" charset="-128"/>
              </a:rPr>
              <a:t>bày</a:t>
            </a:r>
            <a:r>
              <a:rPr lang="en-US" sz="2400" dirty="0">
                <a:effectLst/>
                <a:latin typeface="Times New Roman" panose="02020603050405020304" pitchFamily="18" charset="0"/>
                <a:ea typeface="MS Mincho" panose="02020609040205080304" pitchFamily="49" charset="-128"/>
              </a:rPr>
              <a:t> </a:t>
            </a:r>
            <a:r>
              <a:rPr lang="en-US" sz="2400" dirty="0" err="1">
                <a:effectLst/>
                <a:latin typeface="Times New Roman" panose="02020603050405020304" pitchFamily="18" charset="0"/>
                <a:ea typeface="MS Mincho" panose="02020609040205080304" pitchFamily="49" charset="-128"/>
              </a:rPr>
              <a:t>tỏ</a:t>
            </a:r>
            <a:r>
              <a:rPr lang="en-US" sz="2400" dirty="0">
                <a:effectLst/>
                <a:latin typeface="Times New Roman" panose="02020603050405020304" pitchFamily="18" charset="0"/>
                <a:ea typeface="MS Mincho" panose="02020609040205080304" pitchFamily="49" charset="-128"/>
              </a:rPr>
              <a:t> </a:t>
            </a:r>
            <a:r>
              <a:rPr lang="en-US" sz="2400" dirty="0" err="1">
                <a:effectLst/>
                <a:latin typeface="Times New Roman" panose="02020603050405020304" pitchFamily="18" charset="0"/>
                <a:ea typeface="MS Mincho" panose="02020609040205080304" pitchFamily="49" charset="-128"/>
              </a:rPr>
              <a:t>được</a:t>
            </a:r>
            <a:r>
              <a:rPr lang="en-US" sz="2400" dirty="0">
                <a:effectLst/>
                <a:latin typeface="Times New Roman" panose="02020603050405020304" pitchFamily="18" charset="0"/>
                <a:ea typeface="MS Mincho" panose="02020609040205080304" pitchFamily="49" charset="-128"/>
              </a:rPr>
              <a:t> </a:t>
            </a:r>
            <a:r>
              <a:rPr lang="en-US" sz="2400" dirty="0" err="1">
                <a:effectLst/>
                <a:latin typeface="Times New Roman" panose="02020603050405020304" pitchFamily="18" charset="0"/>
                <a:ea typeface="MS Mincho" panose="02020609040205080304" pitchFamily="49" charset="-128"/>
              </a:rPr>
              <a:t>tình</a:t>
            </a:r>
            <a:r>
              <a:rPr lang="en-US" sz="2400" dirty="0">
                <a:effectLst/>
                <a:latin typeface="Times New Roman" panose="02020603050405020304" pitchFamily="18" charset="0"/>
                <a:ea typeface="MS Mincho" panose="02020609040205080304" pitchFamily="49" charset="-128"/>
              </a:rPr>
              <a:t> </a:t>
            </a:r>
            <a:r>
              <a:rPr lang="en-US" sz="2400" dirty="0" err="1">
                <a:effectLst/>
                <a:latin typeface="Times New Roman" panose="02020603050405020304" pitchFamily="18" charset="0"/>
                <a:ea typeface="MS Mincho" panose="02020609040205080304" pitchFamily="49" charset="-128"/>
              </a:rPr>
              <a:t>cảm</a:t>
            </a:r>
            <a:r>
              <a:rPr lang="en-US" sz="2400" dirty="0">
                <a:effectLst/>
                <a:latin typeface="Times New Roman" panose="02020603050405020304" pitchFamily="18" charset="0"/>
                <a:ea typeface="MS Mincho" panose="02020609040205080304" pitchFamily="49" charset="-128"/>
              </a:rPr>
              <a:t> </a:t>
            </a:r>
            <a:r>
              <a:rPr lang="en-US" sz="2400" dirty="0" err="1">
                <a:effectLst/>
                <a:latin typeface="Times New Roman" panose="02020603050405020304" pitchFamily="18" charset="0"/>
                <a:ea typeface="MS Mincho" panose="02020609040205080304" pitchFamily="49" charset="-128"/>
              </a:rPr>
              <a:t>của</a:t>
            </a:r>
            <a:r>
              <a:rPr lang="en-US" sz="2400" dirty="0">
                <a:effectLst/>
                <a:latin typeface="Times New Roman" panose="02020603050405020304" pitchFamily="18" charset="0"/>
                <a:ea typeface="MS Mincho" panose="02020609040205080304" pitchFamily="49" charset="-128"/>
              </a:rPr>
              <a:t> </a:t>
            </a:r>
            <a:r>
              <a:rPr lang="en-US" sz="2400" dirty="0" err="1">
                <a:effectLst/>
                <a:latin typeface="Times New Roman" panose="02020603050405020304" pitchFamily="18" charset="0"/>
                <a:ea typeface="MS Mincho" panose="02020609040205080304" pitchFamily="49" charset="-128"/>
              </a:rPr>
              <a:t>em</a:t>
            </a:r>
            <a:r>
              <a:rPr lang="en-US" sz="2400" dirty="0">
                <a:effectLst/>
                <a:latin typeface="Times New Roman" panose="02020603050405020304" pitchFamily="18" charset="0"/>
                <a:ea typeface="MS Mincho" panose="02020609040205080304" pitchFamily="49" charset="-128"/>
              </a:rPr>
              <a:t> </a:t>
            </a:r>
            <a:r>
              <a:rPr lang="en-US" sz="2400" dirty="0" err="1">
                <a:effectLst/>
                <a:latin typeface="Times New Roman" panose="02020603050405020304" pitchFamily="18" charset="0"/>
                <a:ea typeface="MS Mincho" panose="02020609040205080304" pitchFamily="49" charset="-128"/>
              </a:rPr>
              <a:t>chưa</a:t>
            </a:r>
            <a:r>
              <a:rPr lang="en-US" sz="2400" dirty="0">
                <a:effectLst/>
                <a:latin typeface="Times New Roman" panose="02020603050405020304" pitchFamily="18" charset="0"/>
                <a:ea typeface="MS Mincho" panose="02020609040205080304" pitchFamily="49" charset="-128"/>
              </a:rPr>
              <a:t>? </a:t>
            </a:r>
            <a:r>
              <a:rPr lang="vi-VN" sz="2400" dirty="0">
                <a:effectLst/>
                <a:latin typeface="Times New Roman" panose="02020603050405020304" pitchFamily="18" charset="0"/>
                <a:ea typeface="MS Mincho" panose="02020609040205080304" pitchFamily="49" charset="-128"/>
              </a:rPr>
              <a:t> Nếu chưa hãy bổ sung.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59425898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xmlns="" id="{A3363022-C969-41E9-8EB2-E4C94908C1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xmlns="" id="{8D1AD6B3-BE88-4CEB-BA17-790657CC47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a:extLst>
              <a:ext uri="{FF2B5EF4-FFF2-40B4-BE49-F238E27FC236}">
                <a16:creationId xmlns:a16="http://schemas.microsoft.com/office/drawing/2014/main" xmlns="" id="{063E0205-BA30-424B-AC58-F7D44B2370F6}"/>
              </a:ext>
            </a:extLst>
          </p:cNvPr>
          <p:cNvPicPr>
            <a:picLocks noChangeAspect="1"/>
          </p:cNvPicPr>
          <p:nvPr/>
        </p:nvPicPr>
        <p:blipFill>
          <a:blip r:embed="rId2"/>
          <a:stretch>
            <a:fillRect/>
          </a:stretch>
        </p:blipFill>
        <p:spPr>
          <a:xfrm>
            <a:off x="340470" y="1810129"/>
            <a:ext cx="4141760" cy="4152141"/>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51" name="Group 50">
            <a:extLst>
              <a:ext uri="{FF2B5EF4-FFF2-40B4-BE49-F238E27FC236}">
                <a16:creationId xmlns:a16="http://schemas.microsoft.com/office/drawing/2014/main" xmlns="" id="{89D1390B-7E13-4B4F-9CB2-391063412E5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4253" y="-5977"/>
            <a:ext cx="6238675" cy="6863979"/>
            <a:chOff x="305" y="-5977"/>
            <a:chExt cx="6238675" cy="6863979"/>
          </a:xfrm>
        </p:grpSpPr>
        <p:sp>
          <p:nvSpPr>
            <p:cNvPr id="52" name="Freeform: Shape 51">
              <a:extLst>
                <a:ext uri="{FF2B5EF4-FFF2-40B4-BE49-F238E27FC236}">
                  <a16:creationId xmlns:a16="http://schemas.microsoft.com/office/drawing/2014/main" xmlns="" id="{9E720206-AA49-4786-A932-A2650DE0918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xmlns="" id="{C72F6EE6-EDE9-45A5-8F6D-02B9B7CB2C2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xmlns="" id="{C093DC50-3BD7-46B1-A300-CD207E152FF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xmlns="" id="{17249707-A4F7-475C-9C18-B88E27D3CEEB}"/>
              </a:ext>
            </a:extLst>
          </p:cNvPr>
          <p:cNvSpPr txBox="1"/>
          <p:nvPr/>
        </p:nvSpPr>
        <p:spPr>
          <a:xfrm>
            <a:off x="5534100" y="823677"/>
            <a:ext cx="6093618" cy="613245"/>
          </a:xfrm>
          <a:prstGeom prst="rect">
            <a:avLst/>
          </a:prstGeom>
          <a:noFill/>
        </p:spPr>
        <p:txBody>
          <a:bodyPr wrap="square">
            <a:spAutoFit/>
          </a:bodyPr>
          <a:lstStyle/>
          <a:p>
            <a:pPr algn="ctr">
              <a:lnSpc>
                <a:spcPct val="115000"/>
              </a:lnSpc>
              <a:spcBef>
                <a:spcPts val="600"/>
              </a:spcBef>
              <a:spcAft>
                <a:spcPts val="600"/>
              </a:spcAft>
            </a:pPr>
            <a:r>
              <a:rPr lang="pt-BR" sz="3200" b="1" dirty="0">
                <a:solidFill>
                  <a:srgbClr val="7030A0"/>
                </a:solidFill>
                <a:effectLst/>
                <a:latin typeface="Times New Roman" panose="02020603050405020304" pitchFamily="18" charset="0"/>
                <a:ea typeface="Times New Roman" panose="02020603050405020304" pitchFamily="18" charset="0"/>
              </a:rPr>
              <a:t>NHIỆM VỤ VỀ NHÀ</a:t>
            </a:r>
            <a:endParaRPr lang="en-US" sz="3200" dirty="0">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xmlns="" id="{81D78119-1B82-4767-AB2D-C92BB0A839D4}"/>
              </a:ext>
            </a:extLst>
          </p:cNvPr>
          <p:cNvSpPr txBox="1"/>
          <p:nvPr/>
        </p:nvSpPr>
        <p:spPr>
          <a:xfrm>
            <a:off x="5750669" y="1738066"/>
            <a:ext cx="5596682" cy="3752566"/>
          </a:xfrm>
          <a:prstGeom prst="rect">
            <a:avLst/>
          </a:prstGeom>
          <a:noFill/>
        </p:spPr>
        <p:txBody>
          <a:bodyPr wrap="square">
            <a:spAutoFit/>
          </a:bodyPr>
          <a:lstStyle/>
          <a:p>
            <a:pPr>
              <a:lnSpc>
                <a:spcPct val="115000"/>
              </a:lnSpc>
              <a:spcBef>
                <a:spcPts val="600"/>
              </a:spcBef>
              <a:spcAft>
                <a:spcPts val="600"/>
              </a:spcAft>
            </a:pPr>
            <a:r>
              <a:rPr lang="pt-BR" sz="3200" dirty="0">
                <a:effectLst/>
                <a:latin typeface="Times New Roman" panose="02020603050405020304" pitchFamily="18" charset="0"/>
                <a:ea typeface="Times New Roman" panose="02020603050405020304" pitchFamily="18" charset="0"/>
              </a:rPr>
              <a:t>- Vẽ sơ đồ tư duy về các đơn vị kiến thức của bài học.</a:t>
            </a:r>
            <a:endParaRPr lang="en-US" sz="3200" dirty="0">
              <a:effectLst/>
              <a:latin typeface="Times New Roman" panose="02020603050405020304" pitchFamily="18" charset="0"/>
              <a:ea typeface="Times New Roman" panose="02020603050405020304" pitchFamily="18" charset="0"/>
            </a:endParaRPr>
          </a:p>
          <a:p>
            <a:pPr>
              <a:lnSpc>
                <a:spcPct val="115000"/>
              </a:lnSpc>
              <a:spcBef>
                <a:spcPts val="600"/>
              </a:spcBef>
              <a:spcAft>
                <a:spcPts val="600"/>
              </a:spcAft>
            </a:pPr>
            <a:r>
              <a:rPr lang="pt-BR" sz="3200" dirty="0">
                <a:effectLst/>
                <a:latin typeface="Times New Roman" panose="02020603050405020304" pitchFamily="18" charset="0"/>
                <a:ea typeface="Times New Roman" panose="02020603050405020304" pitchFamily="18" charset="0"/>
              </a:rPr>
              <a:t>- Tìm đọc các văn bản thông tin khác viết về văn hoá Hà Nội.</a:t>
            </a:r>
            <a:endParaRPr lang="en-US" sz="3200" dirty="0">
              <a:effectLst/>
              <a:latin typeface="Times New Roman" panose="02020603050405020304" pitchFamily="18" charset="0"/>
              <a:ea typeface="Times New Roman" panose="02020603050405020304" pitchFamily="18" charset="0"/>
            </a:endParaRPr>
          </a:p>
          <a:p>
            <a:pPr>
              <a:lnSpc>
                <a:spcPct val="115000"/>
              </a:lnSpc>
              <a:spcBef>
                <a:spcPts val="600"/>
              </a:spcBef>
              <a:spcAft>
                <a:spcPts val="600"/>
              </a:spcAft>
            </a:pPr>
            <a:r>
              <a:rPr lang="pt-BR" sz="3200" dirty="0">
                <a:effectLst/>
                <a:latin typeface="Times New Roman" panose="02020603050405020304" pitchFamily="18" charset="0"/>
                <a:ea typeface="Times New Roman" panose="02020603050405020304" pitchFamily="18" charset="0"/>
              </a:rPr>
              <a:t>- Chuẩn bị đọc hiểu VB2: </a:t>
            </a:r>
            <a:r>
              <a:rPr lang="pt-BR" sz="3200" i="1" dirty="0">
                <a:effectLst/>
                <a:latin typeface="Times New Roman" panose="02020603050405020304" pitchFamily="18" charset="0"/>
                <a:ea typeface="Times New Roman" panose="02020603050405020304" pitchFamily="18" charset="0"/>
              </a:rPr>
              <a:t>Lễ hội đền Hùng</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42968525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9B7AD9F6-8CE7-4299-8FC6-328F4DCD3F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9FDB3CDA-C962-4A16-98A7-7876BF1E96FC}"/>
              </a:ext>
            </a:extLst>
          </p:cNvPr>
          <p:cNvSpPr>
            <a:spLocks noGrp="1"/>
          </p:cNvSpPr>
          <p:nvPr>
            <p:ph type="ctrTitle"/>
          </p:nvPr>
        </p:nvSpPr>
        <p:spPr>
          <a:xfrm>
            <a:off x="788844" y="421554"/>
            <a:ext cx="3734014" cy="3566160"/>
          </a:xfrm>
        </p:spPr>
        <p:txBody>
          <a:bodyPr anchor="b">
            <a:normAutofit/>
          </a:bodyPr>
          <a:lstStyle/>
          <a:p>
            <a:r>
              <a:rPr lang="en-US" sz="6600" b="1" dirty="0">
                <a:latin typeface="Times New Roman" panose="02020603050405020304" pitchFamily="18" charset="0"/>
                <a:cs typeface="Times New Roman" panose="02020603050405020304" pitchFamily="18" charset="0"/>
              </a:rPr>
              <a:t>I. TÌM HIỂU CHUNG</a:t>
            </a:r>
          </a:p>
        </p:txBody>
      </p:sp>
      <p:sp>
        <p:nvSpPr>
          <p:cNvPr id="11" name="sketchy line">
            <a:extLst>
              <a:ext uri="{FF2B5EF4-FFF2-40B4-BE49-F238E27FC236}">
                <a16:creationId xmlns:a16="http://schemas.microsoft.com/office/drawing/2014/main" xmlns="" id="{F49775AF-8896-43EE-92C6-83497D6DC5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6BF5E8A8-FA76-4953-A15A-3AE15B40CAE7}"/>
              </a:ext>
            </a:extLst>
          </p:cNvPr>
          <p:cNvPicPr>
            <a:picLocks noChangeAspect="1"/>
          </p:cNvPicPr>
          <p:nvPr/>
        </p:nvPicPr>
        <p:blipFill rotWithShape="1">
          <a:blip r:embed="rId2"/>
          <a:srcRect t="9770" r="-1" b="2368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xmlns="" val="64795444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xmlns="" id="{06409BF6-9FC3-474C-961F-827A5D267659}"/>
              </a:ext>
            </a:extLst>
          </p:cNvPr>
          <p:cNvPicPr>
            <a:picLocks noChangeAspect="1"/>
          </p:cNvPicPr>
          <p:nvPr/>
        </p:nvPicPr>
        <p:blipFill rotWithShape="1">
          <a:blip r:embed="rId2"/>
          <a:srcRect r="6649"/>
          <a:stretch/>
        </p:blipFill>
        <p:spPr>
          <a:xfrm>
            <a:off x="20" y="1282"/>
            <a:ext cx="12191980" cy="6856718"/>
          </a:xfrm>
          <a:prstGeom prst="rect">
            <a:avLst/>
          </a:prstGeom>
        </p:spPr>
      </p:pic>
      <p:sp>
        <p:nvSpPr>
          <p:cNvPr id="5" name="Rectangle: Rounded Corners 4">
            <a:extLst>
              <a:ext uri="{FF2B5EF4-FFF2-40B4-BE49-F238E27FC236}">
                <a16:creationId xmlns:a16="http://schemas.microsoft.com/office/drawing/2014/main" xmlns="" id="{1EB94B51-D5D7-475C-8523-49CA02098D1E}"/>
              </a:ext>
            </a:extLst>
          </p:cNvPr>
          <p:cNvSpPr/>
          <p:nvPr/>
        </p:nvSpPr>
        <p:spPr>
          <a:xfrm>
            <a:off x="414338" y="299026"/>
            <a:ext cx="8429625" cy="5480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4C82DDAF-0119-421F-AF94-0E9AFF1B76B1}"/>
              </a:ext>
            </a:extLst>
          </p:cNvPr>
          <p:cNvSpPr txBox="1"/>
          <p:nvPr/>
        </p:nvSpPr>
        <p:spPr>
          <a:xfrm>
            <a:off x="660400" y="256162"/>
            <a:ext cx="10858500" cy="548099"/>
          </a:xfrm>
          <a:prstGeom prst="rect">
            <a:avLst/>
          </a:prstGeom>
          <a:noFill/>
        </p:spPr>
        <p:txBody>
          <a:bodyPr wrap="square">
            <a:spAutoFit/>
          </a:bodyPr>
          <a:lstStyle/>
          <a:p>
            <a:pPr>
              <a:lnSpc>
                <a:spcPct val="115000"/>
              </a:lnSpc>
              <a:spcBef>
                <a:spcPts val="600"/>
              </a:spcBef>
              <a:spcAft>
                <a:spcPts val="600"/>
              </a:spcAft>
            </a:pPr>
            <a:r>
              <a:rPr lang="en-US" sz="2800" b="1" dirty="0">
                <a:solidFill>
                  <a:schemeClr val="bg1"/>
                </a:solidFill>
                <a:effectLst/>
                <a:latin typeface="Times New Roman" panose="02020603050405020304" pitchFamily="18" charset="0"/>
                <a:ea typeface="MS Mincho" panose="02020609040205080304" pitchFamily="49" charset="-128"/>
              </a:rPr>
              <a:t>1. </a:t>
            </a:r>
            <a:r>
              <a:rPr lang="en-US" sz="2800" b="1" dirty="0" err="1">
                <a:solidFill>
                  <a:schemeClr val="bg1"/>
                </a:solidFill>
                <a:effectLst/>
                <a:latin typeface="Times New Roman" panose="02020603050405020304" pitchFamily="18" charset="0"/>
                <a:ea typeface="MS Mincho" panose="02020609040205080304" pitchFamily="49" charset="-128"/>
              </a:rPr>
              <a:t>Văn</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bản</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thông</a:t>
            </a:r>
            <a:r>
              <a:rPr lang="en-US" sz="2800" b="1" dirty="0">
                <a:solidFill>
                  <a:schemeClr val="bg1"/>
                </a:solidFill>
                <a:effectLst/>
                <a:latin typeface="Times New Roman" panose="02020603050405020304" pitchFamily="18" charset="0"/>
                <a:ea typeface="MS Mincho" panose="02020609040205080304" pitchFamily="49" charset="-128"/>
              </a:rPr>
              <a:t> tin </a:t>
            </a:r>
            <a:r>
              <a:rPr lang="en-US" sz="2800" b="1" dirty="0" err="1">
                <a:solidFill>
                  <a:schemeClr val="bg1"/>
                </a:solidFill>
                <a:effectLst/>
                <a:latin typeface="Times New Roman" panose="02020603050405020304" pitchFamily="18" charset="0"/>
                <a:ea typeface="MS Mincho" panose="02020609040205080304" pitchFamily="49" charset="-128"/>
              </a:rPr>
              <a:t>và</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văn</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bản</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thông</a:t>
            </a:r>
            <a:r>
              <a:rPr lang="en-US" sz="2800" b="1" dirty="0">
                <a:solidFill>
                  <a:schemeClr val="bg1"/>
                </a:solidFill>
                <a:effectLst/>
                <a:latin typeface="Times New Roman" panose="02020603050405020304" pitchFamily="18" charset="0"/>
                <a:ea typeface="MS Mincho" panose="02020609040205080304" pitchFamily="49" charset="-128"/>
              </a:rPr>
              <a:t> tin </a:t>
            </a:r>
            <a:r>
              <a:rPr lang="en-US" sz="2800" b="1" dirty="0" err="1">
                <a:solidFill>
                  <a:schemeClr val="bg1"/>
                </a:solidFill>
                <a:effectLst/>
                <a:latin typeface="Times New Roman" panose="02020603050405020304" pitchFamily="18" charset="0"/>
                <a:ea typeface="MS Mincho" panose="02020609040205080304" pitchFamily="49" charset="-128"/>
              </a:rPr>
              <a:t>tổng</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hợp</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6" name="Double Wave 5">
            <a:extLst>
              <a:ext uri="{FF2B5EF4-FFF2-40B4-BE49-F238E27FC236}">
                <a16:creationId xmlns:a16="http://schemas.microsoft.com/office/drawing/2014/main" xmlns="" id="{1FD88EB0-3BC0-48AD-9AF6-260520D80789}"/>
              </a:ext>
            </a:extLst>
          </p:cNvPr>
          <p:cNvSpPr/>
          <p:nvPr/>
        </p:nvSpPr>
        <p:spPr>
          <a:xfrm>
            <a:off x="371508" y="1706816"/>
            <a:ext cx="7843837" cy="4895022"/>
          </a:xfrm>
          <a:prstGeom prst="doubleWave">
            <a:avLst>
              <a:gd name="adj1" fmla="val 6250"/>
              <a:gd name="adj2" fmla="val -2368"/>
            </a:avLst>
          </a:prstGeom>
          <a:solidFill>
            <a:schemeClr val="accent2">
              <a:lumMod val="20000"/>
              <a:lumOff val="80000"/>
              <a:alpha val="77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spcAft>
                <a:spcPts val="600"/>
              </a:spcAft>
            </a:pPr>
            <a:r>
              <a:rPr lang="vi-VN" sz="3600" dirty="0">
                <a:solidFill>
                  <a:schemeClr val="tx1"/>
                </a:solidFill>
                <a:effectLst/>
                <a:latin typeface="Times New Roman" panose="02020603050405020304" pitchFamily="18" charset="0"/>
                <a:ea typeface="Times New Roman" panose="02020603050405020304" pitchFamily="18" charset="0"/>
              </a:rPr>
              <a:t>Văn bản thông tin là văn bản chủ yếu dùng để cung cấp thông tin về các hiện tượng tự nhiên, thuật lại các sự kiện, giới thiệu các danh lam thắng cảnh, hướng dẫn các quy trình thực hiện một công việc nào đó,...</a:t>
            </a:r>
            <a:endParaRPr lang="en-US" sz="3600" dirty="0">
              <a:solidFill>
                <a:schemeClr val="tx1"/>
              </a:solidFill>
              <a:effectLst/>
              <a:latin typeface="Times New Roman" panose="02020603050405020304" pitchFamily="18" charset="0"/>
              <a:ea typeface="Times New Roman" panose="02020603050405020304" pitchFamily="18" charset="0"/>
            </a:endParaRPr>
          </a:p>
        </p:txBody>
      </p:sp>
      <p:sp>
        <p:nvSpPr>
          <p:cNvPr id="10" name="Oval 9">
            <a:extLst>
              <a:ext uri="{FF2B5EF4-FFF2-40B4-BE49-F238E27FC236}">
                <a16:creationId xmlns:a16="http://schemas.microsoft.com/office/drawing/2014/main" xmlns="" id="{B183A131-8219-4F1A-B2CA-79F5CC2C9F48}"/>
              </a:ext>
            </a:extLst>
          </p:cNvPr>
          <p:cNvSpPr/>
          <p:nvPr/>
        </p:nvSpPr>
        <p:spPr>
          <a:xfrm>
            <a:off x="660400" y="948938"/>
            <a:ext cx="7801007" cy="757237"/>
          </a:xfrm>
          <a:prstGeom prst="ellipse">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1.1.  Định nghĩa văn bản thông tin</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01164605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910FFB38-E4B5-4BC6-A52F-020B7063BBF2}"/>
              </a:ext>
            </a:extLst>
          </p:cNvPr>
          <p:cNvSpPr/>
          <p:nvPr/>
        </p:nvSpPr>
        <p:spPr>
          <a:xfrm>
            <a:off x="2103438" y="142875"/>
            <a:ext cx="7972425" cy="885825"/>
          </a:xfrm>
          <a:prstGeom prst="ellipse">
            <a:avLst/>
          </a:prstGeom>
          <a:solidFill>
            <a:schemeClr val="accent4">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spcAft>
                <a:spcPts val="600"/>
              </a:spcAft>
            </a:pPr>
            <a:r>
              <a:rPr lang="en-US" sz="2800" b="1">
                <a:solidFill>
                  <a:srgbClr val="0D0D0D"/>
                </a:solidFill>
                <a:effectLst/>
                <a:latin typeface="Times New Roman" panose="02020603050405020304" pitchFamily="18" charset="0"/>
                <a:ea typeface="Times New Roman" panose="02020603050405020304" pitchFamily="18" charset="0"/>
              </a:rPr>
              <a:t>1.2. Đặc điểm của văn bản thông tin</a:t>
            </a:r>
            <a:endParaRPr lang="en-US" sz="2800">
              <a:effectLst/>
              <a:latin typeface="Times New Roman" panose="02020603050405020304" pitchFamily="18" charset="0"/>
              <a:ea typeface="Times New Roman" panose="02020603050405020304" pitchFamily="18" charset="0"/>
            </a:endParaRPr>
          </a:p>
        </p:txBody>
      </p:sp>
      <p:grpSp>
        <p:nvGrpSpPr>
          <p:cNvPr id="32" name="Group 31">
            <a:extLst>
              <a:ext uri="{FF2B5EF4-FFF2-40B4-BE49-F238E27FC236}">
                <a16:creationId xmlns:a16="http://schemas.microsoft.com/office/drawing/2014/main" xmlns="" id="{3E86D7CB-C4A7-44D9-BD5F-DD5B85918782}"/>
              </a:ext>
            </a:extLst>
          </p:cNvPr>
          <p:cNvGrpSpPr/>
          <p:nvPr/>
        </p:nvGrpSpPr>
        <p:grpSpPr>
          <a:xfrm>
            <a:off x="1730772" y="1493042"/>
            <a:ext cx="4029075" cy="4641058"/>
            <a:chOff x="1730772" y="1493042"/>
            <a:chExt cx="4029075" cy="5162548"/>
          </a:xfrm>
        </p:grpSpPr>
        <p:grpSp>
          <p:nvGrpSpPr>
            <p:cNvPr id="9" name="Group 8">
              <a:extLst>
                <a:ext uri="{FF2B5EF4-FFF2-40B4-BE49-F238E27FC236}">
                  <a16:creationId xmlns:a16="http://schemas.microsoft.com/office/drawing/2014/main" xmlns="" id="{D16FA2C9-C097-4004-B722-132EBF9E9720}"/>
                </a:ext>
              </a:extLst>
            </p:cNvPr>
            <p:cNvGrpSpPr/>
            <p:nvPr/>
          </p:nvGrpSpPr>
          <p:grpSpPr>
            <a:xfrm>
              <a:off x="1730772" y="1493042"/>
              <a:ext cx="4029075" cy="5162548"/>
              <a:chOff x="1643063" y="1390649"/>
              <a:chExt cx="4029075" cy="5162548"/>
            </a:xfrm>
          </p:grpSpPr>
          <p:grpSp>
            <p:nvGrpSpPr>
              <p:cNvPr id="5" name="Group 4">
                <a:extLst>
                  <a:ext uri="{FF2B5EF4-FFF2-40B4-BE49-F238E27FC236}">
                    <a16:creationId xmlns:a16="http://schemas.microsoft.com/office/drawing/2014/main" xmlns="" id="{CEF05C41-BC51-4A6A-8AF3-5D8CD9FFD7D9}"/>
                  </a:ext>
                </a:extLst>
              </p:cNvPr>
              <p:cNvGrpSpPr/>
              <p:nvPr/>
            </p:nvGrpSpPr>
            <p:grpSpPr>
              <a:xfrm>
                <a:off x="1643063" y="1528763"/>
                <a:ext cx="4029075" cy="5024434"/>
                <a:chOff x="1643063" y="1528763"/>
                <a:chExt cx="4029075" cy="5024434"/>
              </a:xfrm>
            </p:grpSpPr>
            <p:sp>
              <p:nvSpPr>
                <p:cNvPr id="3" name="Flowchart: Off-page Connector 2">
                  <a:extLst>
                    <a:ext uri="{FF2B5EF4-FFF2-40B4-BE49-F238E27FC236}">
                      <a16:creationId xmlns:a16="http://schemas.microsoft.com/office/drawing/2014/main" xmlns="" id="{84B65ECE-D8CB-4BA4-8BE0-98EE0E9EE6E1}"/>
                    </a:ext>
                  </a:extLst>
                </p:cNvPr>
                <p:cNvSpPr/>
                <p:nvPr/>
              </p:nvSpPr>
              <p:spPr>
                <a:xfrm>
                  <a:off x="1643063" y="1528763"/>
                  <a:ext cx="4029075" cy="4957762"/>
                </a:xfrm>
                <a:prstGeom prst="flowChartOffpageConnector">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Off-page Connector 3">
                  <a:extLst>
                    <a:ext uri="{FF2B5EF4-FFF2-40B4-BE49-F238E27FC236}">
                      <a16:creationId xmlns:a16="http://schemas.microsoft.com/office/drawing/2014/main" xmlns="" id="{BBDE6863-4F6E-43A0-927B-9DA2869C9331}"/>
                    </a:ext>
                  </a:extLst>
                </p:cNvPr>
                <p:cNvSpPr/>
                <p:nvPr/>
              </p:nvSpPr>
              <p:spPr>
                <a:xfrm>
                  <a:off x="1709735" y="1595435"/>
                  <a:ext cx="3876675" cy="4957762"/>
                </a:xfrm>
                <a:prstGeom prst="flowChartOffpageConnector">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xmlns="" id="{9F0B26B6-C8F7-47AC-8F58-4AC919219CD5}"/>
                  </a:ext>
                </a:extLst>
              </p:cNvPr>
              <p:cNvGrpSpPr/>
              <p:nvPr/>
            </p:nvGrpSpPr>
            <p:grpSpPr>
              <a:xfrm>
                <a:off x="3217065" y="1390649"/>
                <a:ext cx="862014" cy="342900"/>
                <a:chOff x="6096000" y="1843087"/>
                <a:chExt cx="862014" cy="342900"/>
              </a:xfrm>
            </p:grpSpPr>
            <p:sp>
              <p:nvSpPr>
                <p:cNvPr id="6" name="Oval 5">
                  <a:extLst>
                    <a:ext uri="{FF2B5EF4-FFF2-40B4-BE49-F238E27FC236}">
                      <a16:creationId xmlns:a16="http://schemas.microsoft.com/office/drawing/2014/main" xmlns="" id="{468F0F83-B871-4BFA-AF39-148EDD946003}"/>
                    </a:ext>
                  </a:extLst>
                </p:cNvPr>
                <p:cNvSpPr/>
                <p:nvPr/>
              </p:nvSpPr>
              <p:spPr>
                <a:xfrm>
                  <a:off x="6096000" y="1843087"/>
                  <a:ext cx="628650" cy="342900"/>
                </a:xfrm>
                <a:prstGeom prst="ellipse">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xmlns="" id="{F8E73FA3-69C7-4067-AD81-34B56D4060D7}"/>
                    </a:ext>
                  </a:extLst>
                </p:cNvPr>
                <p:cNvSpPr/>
                <p:nvPr/>
              </p:nvSpPr>
              <p:spPr>
                <a:xfrm>
                  <a:off x="6329364" y="1843087"/>
                  <a:ext cx="628650" cy="342900"/>
                </a:xfrm>
                <a:prstGeom prst="ellipse">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 name="TextBox 17">
              <a:extLst>
                <a:ext uri="{FF2B5EF4-FFF2-40B4-BE49-F238E27FC236}">
                  <a16:creationId xmlns:a16="http://schemas.microsoft.com/office/drawing/2014/main" xmlns="" id="{3D2757BC-618B-49DE-9584-DBD7C63EEDAE}"/>
                </a:ext>
              </a:extLst>
            </p:cNvPr>
            <p:cNvSpPr txBox="1"/>
            <p:nvPr/>
          </p:nvSpPr>
          <p:spPr>
            <a:xfrm>
              <a:off x="2526700" y="1871663"/>
              <a:ext cx="2296715" cy="584775"/>
            </a:xfrm>
            <a:prstGeom prst="rect">
              <a:avLst/>
            </a:prstGeom>
            <a:noFill/>
          </p:spPr>
          <p:txBody>
            <a:bodyPr wrap="square">
              <a:spAutoFit/>
            </a:bodyPr>
            <a:lstStyle/>
            <a:p>
              <a:r>
                <a:rPr lang="en-US" sz="3200" b="1" dirty="0" err="1">
                  <a:solidFill>
                    <a:srgbClr val="0D0D0D"/>
                  </a:solidFill>
                  <a:effectLst/>
                  <a:latin typeface="Times New Roman" panose="02020603050405020304" pitchFamily="18" charset="0"/>
                  <a:ea typeface="Times New Roman" panose="02020603050405020304" pitchFamily="18" charset="0"/>
                </a:rPr>
                <a:t>Về</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nội</a:t>
              </a:r>
              <a:r>
                <a:rPr lang="en-US" sz="3200" b="1" dirty="0">
                  <a:solidFill>
                    <a:srgbClr val="0D0D0D"/>
                  </a:solidFill>
                  <a:effectLst/>
                  <a:latin typeface="Times New Roman" panose="02020603050405020304" pitchFamily="18" charset="0"/>
                  <a:ea typeface="Times New Roman" panose="02020603050405020304" pitchFamily="18" charset="0"/>
                </a:rPr>
                <a:t> dung</a:t>
              </a:r>
              <a:endParaRPr lang="en-US" sz="3200" dirty="0"/>
            </a:p>
          </p:txBody>
        </p:sp>
        <p:grpSp>
          <p:nvGrpSpPr>
            <p:cNvPr id="21" name="Group 20">
              <a:extLst>
                <a:ext uri="{FF2B5EF4-FFF2-40B4-BE49-F238E27FC236}">
                  <a16:creationId xmlns:a16="http://schemas.microsoft.com/office/drawing/2014/main" xmlns="" id="{D02057E4-A840-41C0-A195-6CDC2387FB02}"/>
                </a:ext>
              </a:extLst>
            </p:cNvPr>
            <p:cNvGrpSpPr/>
            <p:nvPr/>
          </p:nvGrpSpPr>
          <p:grpSpPr>
            <a:xfrm>
              <a:off x="3244050" y="2669962"/>
              <a:ext cx="756096" cy="442137"/>
              <a:chOff x="3116605" y="2791051"/>
              <a:chExt cx="756096" cy="442137"/>
            </a:xfrm>
            <a:solidFill>
              <a:srgbClr val="FFFF00"/>
            </a:solidFill>
          </p:grpSpPr>
          <p:sp>
            <p:nvSpPr>
              <p:cNvPr id="19" name="Arrow: Chevron 18">
                <a:extLst>
                  <a:ext uri="{FF2B5EF4-FFF2-40B4-BE49-F238E27FC236}">
                    <a16:creationId xmlns:a16="http://schemas.microsoft.com/office/drawing/2014/main" xmlns="" id="{40D4C9FB-12E3-47FC-8697-4DD6B03FBB6D}"/>
                  </a:ext>
                </a:extLst>
              </p:cNvPr>
              <p:cNvSpPr/>
              <p:nvPr/>
            </p:nvSpPr>
            <p:spPr>
              <a:xfrm rot="5400000">
                <a:off x="3358384" y="2549274"/>
                <a:ext cx="272540" cy="756094"/>
              </a:xfrm>
              <a:prstGeom prst="chevr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Arrow: Chevron 19">
                <a:extLst>
                  <a:ext uri="{FF2B5EF4-FFF2-40B4-BE49-F238E27FC236}">
                    <a16:creationId xmlns:a16="http://schemas.microsoft.com/office/drawing/2014/main" xmlns="" id="{C3F07864-6B83-490C-9E9B-FAE74602BAEC}"/>
                  </a:ext>
                </a:extLst>
              </p:cNvPr>
              <p:cNvSpPr/>
              <p:nvPr/>
            </p:nvSpPr>
            <p:spPr>
              <a:xfrm rot="5400000">
                <a:off x="3358383" y="2718872"/>
                <a:ext cx="272538" cy="756094"/>
              </a:xfrm>
              <a:prstGeom prst="chevr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3" name="TextBox 22">
              <a:extLst>
                <a:ext uri="{FF2B5EF4-FFF2-40B4-BE49-F238E27FC236}">
                  <a16:creationId xmlns:a16="http://schemas.microsoft.com/office/drawing/2014/main" xmlns="" id="{90EA2995-EA05-463D-969E-84C36286DA19}"/>
                </a:ext>
              </a:extLst>
            </p:cNvPr>
            <p:cNvSpPr txBox="1"/>
            <p:nvPr/>
          </p:nvSpPr>
          <p:spPr>
            <a:xfrm>
              <a:off x="2267368" y="3113786"/>
              <a:ext cx="2818981" cy="1754326"/>
            </a:xfrm>
            <a:prstGeom prst="rect">
              <a:avLst/>
            </a:prstGeom>
            <a:noFill/>
          </p:spPr>
          <p:txBody>
            <a:bodyPr wrap="square">
              <a:spAutoFit/>
            </a:bodyPr>
            <a:lstStyle/>
            <a:p>
              <a:pPr algn="ctr"/>
              <a:r>
                <a:rPr lang="en-US" sz="3600" dirty="0" err="1">
                  <a:solidFill>
                    <a:srgbClr val="0D0D0D"/>
                  </a:solidFill>
                  <a:effectLst/>
                  <a:latin typeface="Times New Roman" panose="02020603050405020304" pitchFamily="18" charset="0"/>
                  <a:ea typeface="Times New Roman" panose="02020603050405020304" pitchFamily="18" charset="0"/>
                </a:rPr>
                <a:t>Cung</a:t>
              </a:r>
              <a:r>
                <a:rPr lang="en-US" sz="3600" dirty="0">
                  <a:solidFill>
                    <a:srgbClr val="0D0D0D"/>
                  </a:solidFill>
                  <a:effectLst/>
                  <a:latin typeface="Times New Roman" panose="02020603050405020304" pitchFamily="18" charset="0"/>
                  <a:ea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rPr>
                <a:t>cấp</a:t>
              </a:r>
              <a:r>
                <a:rPr lang="en-US" sz="3600" dirty="0">
                  <a:solidFill>
                    <a:srgbClr val="0D0D0D"/>
                  </a:solidFill>
                  <a:effectLst/>
                  <a:latin typeface="Times New Roman" panose="02020603050405020304" pitchFamily="18" charset="0"/>
                  <a:ea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rPr>
                <a:t>thông</a:t>
              </a:r>
              <a:r>
                <a:rPr lang="en-US" sz="3600" dirty="0">
                  <a:solidFill>
                    <a:srgbClr val="0D0D0D"/>
                  </a:solidFill>
                  <a:effectLst/>
                  <a:latin typeface="Times New Roman" panose="02020603050405020304" pitchFamily="18" charset="0"/>
                  <a:ea typeface="Times New Roman" panose="02020603050405020304" pitchFamily="18" charset="0"/>
                </a:rPr>
                <a:t> tin </a:t>
              </a:r>
              <a:r>
                <a:rPr lang="en-US" sz="3600" dirty="0" err="1">
                  <a:solidFill>
                    <a:srgbClr val="0D0D0D"/>
                  </a:solidFill>
                  <a:effectLst/>
                  <a:latin typeface="Times New Roman" panose="02020603050405020304" pitchFamily="18" charset="0"/>
                  <a:ea typeface="Times New Roman" panose="02020603050405020304" pitchFamily="18" charset="0"/>
                </a:rPr>
                <a:t>về</a:t>
              </a:r>
              <a:r>
                <a:rPr lang="en-US" sz="3600" dirty="0">
                  <a:solidFill>
                    <a:srgbClr val="0D0D0D"/>
                  </a:solidFill>
                  <a:effectLst/>
                  <a:latin typeface="Times New Roman" panose="02020603050405020304" pitchFamily="18" charset="0"/>
                  <a:ea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rPr>
                <a:t>đối</a:t>
              </a:r>
              <a:r>
                <a:rPr lang="en-US" sz="3600" dirty="0">
                  <a:solidFill>
                    <a:srgbClr val="0D0D0D"/>
                  </a:solidFill>
                  <a:effectLst/>
                  <a:latin typeface="Times New Roman" panose="02020603050405020304" pitchFamily="18" charset="0"/>
                  <a:ea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rPr>
                <a:t>tượng</a:t>
              </a:r>
              <a:endParaRPr lang="en-US" sz="3600" dirty="0"/>
            </a:p>
          </p:txBody>
        </p:sp>
      </p:grpSp>
      <p:grpSp>
        <p:nvGrpSpPr>
          <p:cNvPr id="31" name="Group 30">
            <a:extLst>
              <a:ext uri="{FF2B5EF4-FFF2-40B4-BE49-F238E27FC236}">
                <a16:creationId xmlns:a16="http://schemas.microsoft.com/office/drawing/2014/main" xmlns="" id="{FF3EEADD-9CE6-40C3-A418-7ABC46D4524A}"/>
              </a:ext>
            </a:extLst>
          </p:cNvPr>
          <p:cNvGrpSpPr/>
          <p:nvPr/>
        </p:nvGrpSpPr>
        <p:grpSpPr>
          <a:xfrm>
            <a:off x="6480176" y="1390649"/>
            <a:ext cx="4029075" cy="4641058"/>
            <a:chOff x="6480176" y="1390649"/>
            <a:chExt cx="4029075" cy="5162548"/>
          </a:xfrm>
        </p:grpSpPr>
        <p:grpSp>
          <p:nvGrpSpPr>
            <p:cNvPr id="10" name="Group 9">
              <a:extLst>
                <a:ext uri="{FF2B5EF4-FFF2-40B4-BE49-F238E27FC236}">
                  <a16:creationId xmlns:a16="http://schemas.microsoft.com/office/drawing/2014/main" xmlns="" id="{C10FFA40-5566-4EB9-8D00-C89E509DC6D5}"/>
                </a:ext>
              </a:extLst>
            </p:cNvPr>
            <p:cNvGrpSpPr/>
            <p:nvPr/>
          </p:nvGrpSpPr>
          <p:grpSpPr>
            <a:xfrm>
              <a:off x="6480176" y="1390649"/>
              <a:ext cx="4029075" cy="5162548"/>
              <a:chOff x="1643063" y="1390649"/>
              <a:chExt cx="4029075" cy="5162548"/>
            </a:xfrm>
          </p:grpSpPr>
          <p:grpSp>
            <p:nvGrpSpPr>
              <p:cNvPr id="11" name="Group 10">
                <a:extLst>
                  <a:ext uri="{FF2B5EF4-FFF2-40B4-BE49-F238E27FC236}">
                    <a16:creationId xmlns:a16="http://schemas.microsoft.com/office/drawing/2014/main" xmlns="" id="{AA8310A4-9159-4DDE-B3C1-9BA8469F32B5}"/>
                  </a:ext>
                </a:extLst>
              </p:cNvPr>
              <p:cNvGrpSpPr/>
              <p:nvPr/>
            </p:nvGrpSpPr>
            <p:grpSpPr>
              <a:xfrm>
                <a:off x="1643063" y="1528763"/>
                <a:ext cx="4029075" cy="5024434"/>
                <a:chOff x="1643063" y="1528763"/>
                <a:chExt cx="4029075" cy="5024434"/>
              </a:xfrm>
            </p:grpSpPr>
            <p:sp>
              <p:nvSpPr>
                <p:cNvPr id="15" name="Flowchart: Off-page Connector 14">
                  <a:extLst>
                    <a:ext uri="{FF2B5EF4-FFF2-40B4-BE49-F238E27FC236}">
                      <a16:creationId xmlns:a16="http://schemas.microsoft.com/office/drawing/2014/main" xmlns="" id="{CF852543-AF0C-4CC2-A621-58B9BD322D9E}"/>
                    </a:ext>
                  </a:extLst>
                </p:cNvPr>
                <p:cNvSpPr/>
                <p:nvPr/>
              </p:nvSpPr>
              <p:spPr>
                <a:xfrm>
                  <a:off x="1643063" y="1528763"/>
                  <a:ext cx="4029075" cy="4957762"/>
                </a:xfrm>
                <a:prstGeom prst="flowChartOffpageConnector">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Off-page Connector 15">
                  <a:extLst>
                    <a:ext uri="{FF2B5EF4-FFF2-40B4-BE49-F238E27FC236}">
                      <a16:creationId xmlns:a16="http://schemas.microsoft.com/office/drawing/2014/main" xmlns="" id="{25897750-35E0-4167-879B-6DDC57CCE552}"/>
                    </a:ext>
                  </a:extLst>
                </p:cNvPr>
                <p:cNvSpPr/>
                <p:nvPr/>
              </p:nvSpPr>
              <p:spPr>
                <a:xfrm>
                  <a:off x="1709735" y="1595435"/>
                  <a:ext cx="3876675" cy="4957762"/>
                </a:xfrm>
                <a:prstGeom prst="flowChartOffpageConnector">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xmlns="" id="{4DC90DE0-6072-47C3-BDE0-2C7D12395141}"/>
                  </a:ext>
                </a:extLst>
              </p:cNvPr>
              <p:cNvGrpSpPr/>
              <p:nvPr/>
            </p:nvGrpSpPr>
            <p:grpSpPr>
              <a:xfrm>
                <a:off x="3217065" y="1390649"/>
                <a:ext cx="862014" cy="342900"/>
                <a:chOff x="6096000" y="1843087"/>
                <a:chExt cx="862014" cy="342900"/>
              </a:xfrm>
            </p:grpSpPr>
            <p:sp>
              <p:nvSpPr>
                <p:cNvPr id="13" name="Oval 12">
                  <a:extLst>
                    <a:ext uri="{FF2B5EF4-FFF2-40B4-BE49-F238E27FC236}">
                      <a16:creationId xmlns:a16="http://schemas.microsoft.com/office/drawing/2014/main" xmlns="" id="{2A16DCA3-1F89-4607-ACAD-33ECA58F9FE4}"/>
                    </a:ext>
                  </a:extLst>
                </p:cNvPr>
                <p:cNvSpPr/>
                <p:nvPr/>
              </p:nvSpPr>
              <p:spPr>
                <a:xfrm>
                  <a:off x="6096000" y="1843087"/>
                  <a:ext cx="628650" cy="342900"/>
                </a:xfrm>
                <a:prstGeom prst="ellipse">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44FA8005-701A-49E7-BDE5-068B6B45FFC8}"/>
                    </a:ext>
                  </a:extLst>
                </p:cNvPr>
                <p:cNvSpPr/>
                <p:nvPr/>
              </p:nvSpPr>
              <p:spPr>
                <a:xfrm>
                  <a:off x="6329364" y="1843087"/>
                  <a:ext cx="628650" cy="342900"/>
                </a:xfrm>
                <a:prstGeom prst="ellipse">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TextBox 24">
              <a:extLst>
                <a:ext uri="{FF2B5EF4-FFF2-40B4-BE49-F238E27FC236}">
                  <a16:creationId xmlns:a16="http://schemas.microsoft.com/office/drawing/2014/main" xmlns="" id="{2D557F7C-7F1E-436B-85E2-8C93B941F848}"/>
                </a:ext>
              </a:extLst>
            </p:cNvPr>
            <p:cNvSpPr txBox="1"/>
            <p:nvPr/>
          </p:nvSpPr>
          <p:spPr>
            <a:xfrm>
              <a:off x="7372443" y="1835942"/>
              <a:ext cx="2458847" cy="584775"/>
            </a:xfrm>
            <a:prstGeom prst="rect">
              <a:avLst/>
            </a:prstGeom>
            <a:noFill/>
          </p:spPr>
          <p:txBody>
            <a:bodyPr wrap="square">
              <a:spAutoFit/>
            </a:bodyPr>
            <a:lstStyle/>
            <a:p>
              <a:r>
                <a:rPr lang="en-US" sz="3200" b="1" dirty="0" err="1">
                  <a:solidFill>
                    <a:srgbClr val="0D0D0D"/>
                  </a:solidFill>
                  <a:effectLst/>
                  <a:latin typeface="Times New Roman" panose="02020603050405020304" pitchFamily="18" charset="0"/>
                  <a:ea typeface="Times New Roman" panose="02020603050405020304" pitchFamily="18" charset="0"/>
                </a:rPr>
                <a:t>Về</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hình</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thức</a:t>
              </a:r>
              <a:endParaRPr lang="en-US" sz="3200" dirty="0"/>
            </a:p>
          </p:txBody>
        </p:sp>
        <p:grpSp>
          <p:nvGrpSpPr>
            <p:cNvPr id="26" name="Group 25">
              <a:extLst>
                <a:ext uri="{FF2B5EF4-FFF2-40B4-BE49-F238E27FC236}">
                  <a16:creationId xmlns:a16="http://schemas.microsoft.com/office/drawing/2014/main" xmlns="" id="{E5AE45E5-7666-4287-940B-E538E1B4876A}"/>
                </a:ext>
              </a:extLst>
            </p:cNvPr>
            <p:cNvGrpSpPr/>
            <p:nvPr/>
          </p:nvGrpSpPr>
          <p:grpSpPr>
            <a:xfrm>
              <a:off x="8170414" y="2491344"/>
              <a:ext cx="756096" cy="442142"/>
              <a:chOff x="3116605" y="2663899"/>
              <a:chExt cx="756096" cy="442142"/>
            </a:xfrm>
            <a:solidFill>
              <a:srgbClr val="FFFF00"/>
            </a:solidFill>
          </p:grpSpPr>
          <p:sp>
            <p:nvSpPr>
              <p:cNvPr id="27" name="Arrow: Chevron 26">
                <a:extLst>
                  <a:ext uri="{FF2B5EF4-FFF2-40B4-BE49-F238E27FC236}">
                    <a16:creationId xmlns:a16="http://schemas.microsoft.com/office/drawing/2014/main" xmlns="" id="{413B4010-CE75-47C2-AB3A-52D8D03960E5}"/>
                  </a:ext>
                </a:extLst>
              </p:cNvPr>
              <p:cNvSpPr/>
              <p:nvPr/>
            </p:nvSpPr>
            <p:spPr>
              <a:xfrm rot="5400000">
                <a:off x="3358384" y="2422122"/>
                <a:ext cx="272540" cy="756094"/>
              </a:xfrm>
              <a:prstGeom prst="chevr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Arrow: Chevron 27">
                <a:extLst>
                  <a:ext uri="{FF2B5EF4-FFF2-40B4-BE49-F238E27FC236}">
                    <a16:creationId xmlns:a16="http://schemas.microsoft.com/office/drawing/2014/main" xmlns="" id="{5A5B073F-26A5-46AA-879D-804344CC1540}"/>
                  </a:ext>
                </a:extLst>
              </p:cNvPr>
              <p:cNvSpPr/>
              <p:nvPr/>
            </p:nvSpPr>
            <p:spPr>
              <a:xfrm rot="5400000">
                <a:off x="3358383" y="2591725"/>
                <a:ext cx="272538" cy="756094"/>
              </a:xfrm>
              <a:prstGeom prst="chevr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0" name="TextBox 29">
              <a:extLst>
                <a:ext uri="{FF2B5EF4-FFF2-40B4-BE49-F238E27FC236}">
                  <a16:creationId xmlns:a16="http://schemas.microsoft.com/office/drawing/2014/main" xmlns="" id="{62BAB2DB-A856-4D67-9F67-E6FA7F8C8683}"/>
                </a:ext>
              </a:extLst>
            </p:cNvPr>
            <p:cNvSpPr txBox="1"/>
            <p:nvPr/>
          </p:nvSpPr>
          <p:spPr>
            <a:xfrm>
              <a:off x="6848570" y="2865601"/>
              <a:ext cx="3227293" cy="3025700"/>
            </a:xfrm>
            <a:prstGeom prst="rect">
              <a:avLst/>
            </a:prstGeom>
            <a:noFill/>
          </p:spPr>
          <p:txBody>
            <a:bodyPr wrap="square">
              <a:spAutoFit/>
            </a:bodyPr>
            <a:lstStyle/>
            <a:p>
              <a:pPr algn="ctr">
                <a:lnSpc>
                  <a:spcPct val="115000"/>
                </a:lnSpc>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rPr>
                <a:t>T</a:t>
              </a:r>
              <a:r>
                <a:rPr lang="vi-VN" sz="2800" dirty="0">
                  <a:solidFill>
                    <a:srgbClr val="000000"/>
                  </a:solidFill>
                  <a:effectLst/>
                  <a:latin typeface="Times New Roman" panose="02020603050405020304" pitchFamily="18" charset="0"/>
                  <a:ea typeface="Times New Roman" panose="02020603050405020304" pitchFamily="18" charset="0"/>
                </a:rPr>
                <a:t>hường được trình bày bằng chữ viết kết hợp với các phương thức khác như </a:t>
              </a:r>
              <a:r>
                <a:rPr lang="vi-VN" sz="2800" i="1" dirty="0">
                  <a:solidFill>
                    <a:srgbClr val="000000"/>
                  </a:solidFill>
                  <a:effectLst/>
                  <a:latin typeface="Times New Roman" panose="02020603050405020304" pitchFamily="18" charset="0"/>
                  <a:ea typeface="Times New Roman" panose="02020603050405020304" pitchFamily="18" charset="0"/>
                </a:rPr>
                <a:t>hình ảnh, âm thanh,...</a:t>
              </a:r>
              <a:endParaRPr lang="en-US" sz="2800" dirty="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xmlns="" val="340024540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up)">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C484E0D-6B0E-4900-A2C9-D1E388357E35}"/>
              </a:ext>
            </a:extLst>
          </p:cNvPr>
          <p:cNvSpPr txBox="1"/>
          <p:nvPr/>
        </p:nvSpPr>
        <p:spPr>
          <a:xfrm>
            <a:off x="666750" y="276661"/>
            <a:ext cx="10858500" cy="613245"/>
          </a:xfrm>
          <a:prstGeom prst="rect">
            <a:avLst/>
          </a:prstGeom>
          <a:noFill/>
        </p:spPr>
        <p:txBody>
          <a:bodyPr wrap="square">
            <a:spAutoFit/>
          </a:bodyPr>
          <a:lstStyle/>
          <a:p>
            <a:pPr>
              <a:lnSpc>
                <a:spcPct val="115000"/>
              </a:lnSpc>
              <a:spcBef>
                <a:spcPts val="600"/>
              </a:spcBef>
              <a:spcAft>
                <a:spcPts val="600"/>
              </a:spcAft>
            </a:pPr>
            <a:r>
              <a:rPr lang="en-US" sz="3200" b="1" dirty="0">
                <a:solidFill>
                  <a:srgbClr val="000000"/>
                </a:solidFill>
                <a:effectLst/>
                <a:latin typeface="Times New Roman" panose="02020603050405020304" pitchFamily="18" charset="0"/>
                <a:ea typeface="Times New Roman" panose="02020603050405020304" pitchFamily="18" charset="0"/>
              </a:rPr>
              <a:t>1.3. </a:t>
            </a:r>
            <a:r>
              <a:rPr lang="en-US" sz="3200" b="1" dirty="0" err="1">
                <a:solidFill>
                  <a:srgbClr val="000000"/>
                </a:solidFill>
                <a:effectLst/>
                <a:latin typeface="Times New Roman" panose="02020603050405020304" pitchFamily="18" charset="0"/>
                <a:ea typeface="Times New Roman" panose="02020603050405020304" pitchFamily="18" charset="0"/>
              </a:rPr>
              <a:t>Các</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mô</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hình</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cấu</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trúc</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của</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văn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bản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thông</a:t>
            </a:r>
            <a:r>
              <a:rPr lang="en-US" sz="3200" b="1" dirty="0">
                <a:solidFill>
                  <a:srgbClr val="000000"/>
                </a:solidFill>
                <a:effectLst/>
                <a:latin typeface="Times New Roman" panose="02020603050405020304" pitchFamily="18" charset="0"/>
                <a:ea typeface="Times New Roman" panose="02020603050405020304" pitchFamily="18" charset="0"/>
              </a:rPr>
              <a:t> tin</a:t>
            </a:r>
            <a:endParaRPr lang="en-US" sz="3200" dirty="0">
              <a:effectLst/>
              <a:latin typeface="Times New Roman" panose="02020603050405020304" pitchFamily="18" charset="0"/>
              <a:ea typeface="Times New Roman" panose="02020603050405020304" pitchFamily="18" charset="0"/>
            </a:endParaRPr>
          </a:p>
        </p:txBody>
      </p:sp>
      <p:graphicFrame>
        <p:nvGraphicFramePr>
          <p:cNvPr id="4" name="Diagram 3">
            <a:extLst>
              <a:ext uri="{FF2B5EF4-FFF2-40B4-BE49-F238E27FC236}">
                <a16:creationId xmlns:a16="http://schemas.microsoft.com/office/drawing/2014/main" xmlns="" id="{C16273C1-A867-400C-AB74-01D4300BEE52}"/>
              </a:ext>
            </a:extLst>
          </p:cNvPr>
          <p:cNvGraphicFramePr/>
          <p:nvPr>
            <p:extLst>
              <p:ext uri="{D42A27DB-BD31-4B8C-83A1-F6EECF244321}">
                <p14:modId xmlns:p14="http://schemas.microsoft.com/office/powerpoint/2010/main" xmlns="" val="4046086180"/>
              </p:ext>
            </p:extLst>
          </p:nvPr>
        </p:nvGraphicFramePr>
        <p:xfrm>
          <a:off x="2025650" y="116267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97014774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MarrakeshVTI">
  <a:themeElements>
    <a:clrScheme name="Marrakesh">
      <a:dk1>
        <a:srgbClr val="000000"/>
      </a:dk1>
      <a:lt1>
        <a:srgbClr val="FFFFFF"/>
      </a:lt1>
      <a:dk2>
        <a:srgbClr val="431C30"/>
      </a:dk2>
      <a:lt2>
        <a:srgbClr val="F3F0EF"/>
      </a:lt2>
      <a:accent1>
        <a:srgbClr val="B35B55"/>
      </a:accent1>
      <a:accent2>
        <a:srgbClr val="CF7E6C"/>
      </a:accent2>
      <a:accent3>
        <a:srgbClr val="CA8F58"/>
      </a:accent3>
      <a:accent4>
        <a:srgbClr val="A97C54"/>
      </a:accent4>
      <a:accent5>
        <a:srgbClr val="917E45"/>
      </a:accent5>
      <a:accent6>
        <a:srgbClr val="647576"/>
      </a:accent6>
      <a:hlink>
        <a:srgbClr val="A25872"/>
      </a:hlink>
      <a:folHlink>
        <a:srgbClr val="667A7E"/>
      </a:folHlink>
    </a:clrScheme>
    <a:fontScheme name="Goudy">
      <a:majorFont>
        <a:latin typeface="Goudy Old Style"/>
        <a:ea typeface=""/>
        <a:cs typeface=""/>
      </a:majorFont>
      <a:minorFont>
        <a:latin typeface="Goudy Old Sty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MarrakeshVTI" id="{DCD97A9B-DAE4-42FA-B2F9-0A5C34F43D6C}" vid="{A7163F41-974B-4A88-831F-D9DFFFE40CEC}"/>
    </a:ext>
  </a:extLst>
</a:theme>
</file>

<file path=ppt/theme/theme3.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AccentBoxVTI" id="{9F778A78-DC9A-453A-A82D-A75CAD503E15}" vid="{EA961113-7CC4-4569-8A6A-7BC2C1E2F401}"/>
    </a:ext>
  </a:extLst>
</a:theme>
</file>

<file path=ppt/theme/theme4.xml><?xml version="1.0" encoding="utf-8"?>
<a:theme xmlns:a="http://schemas.openxmlformats.org/drawingml/2006/main" name="InterweaveVTI">
  <a:themeElements>
    <a:clrScheme name="Interweave-R1">
      <a:dk1>
        <a:srgbClr val="000000"/>
      </a:dk1>
      <a:lt1>
        <a:srgbClr val="FFFFFF"/>
      </a:lt1>
      <a:dk2>
        <a:srgbClr val="292C2D"/>
      </a:dk2>
      <a:lt2>
        <a:srgbClr val="DDDEDD"/>
      </a:lt2>
      <a:accent1>
        <a:srgbClr val="0BA5E8"/>
      </a:accent1>
      <a:accent2>
        <a:srgbClr val="5066E1"/>
      </a:accent2>
      <a:accent3>
        <a:srgbClr val="894EC0"/>
      </a:accent3>
      <a:accent4>
        <a:srgbClr val="E54196"/>
      </a:accent4>
      <a:accent5>
        <a:srgbClr val="BE4449"/>
      </a:accent5>
      <a:accent6>
        <a:srgbClr val="F55822"/>
      </a:accent6>
      <a:hlink>
        <a:srgbClr val="C22DD8"/>
      </a:hlink>
      <a:folHlink>
        <a:srgbClr val="737F82"/>
      </a:folHlink>
    </a:clrScheme>
    <a:fontScheme name="Interweave">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InterweaveVTI" id="{2A5AE21D-FC75-4AD0-BC12-FA563BC24905}" vid="{9A4A41B8-EB69-44BB-8E15-B517E25CF8CA}"/>
    </a:ext>
  </a:extLst>
</a:theme>
</file>

<file path=docProps/app.xml><?xml version="1.0" encoding="utf-8"?>
<Properties xmlns="http://schemas.openxmlformats.org/officeDocument/2006/extended-properties" xmlns:vt="http://schemas.openxmlformats.org/officeDocument/2006/docPropsVTypes">
  <TotalTime>325</TotalTime>
  <Words>3226</Words>
  <Application>Microsoft Office PowerPoint</Application>
  <PresentationFormat>Custom</PresentationFormat>
  <Paragraphs>218</Paragraphs>
  <Slides>59</Slides>
  <Notes>0</Notes>
  <HiddenSlides>0</HiddenSlides>
  <MMClips>0</MMClips>
  <ScaleCrop>false</ScaleCrop>
  <HeadingPairs>
    <vt:vector size="4" baseType="variant">
      <vt:variant>
        <vt:lpstr>Theme</vt:lpstr>
      </vt:variant>
      <vt:variant>
        <vt:i4>4</vt:i4>
      </vt:variant>
      <vt:variant>
        <vt:lpstr>Slide Titles</vt:lpstr>
      </vt:variant>
      <vt:variant>
        <vt:i4>59</vt:i4>
      </vt:variant>
    </vt:vector>
  </HeadingPairs>
  <TitlesOfParts>
    <vt:vector size="63" baseType="lpstr">
      <vt:lpstr>Office Theme</vt:lpstr>
      <vt:lpstr>MarrakeshVTI</vt:lpstr>
      <vt:lpstr>AccentBoxVTI</vt:lpstr>
      <vt:lpstr>InterweaveVTI</vt:lpstr>
      <vt:lpstr>Slide 1</vt:lpstr>
      <vt:lpstr>Slide 2</vt:lpstr>
      <vt:lpstr>KHỞI ĐỘNG</vt:lpstr>
      <vt:lpstr>Slide 4</vt:lpstr>
      <vt:lpstr>Slide 5</vt:lpstr>
      <vt:lpstr>I. TÌM HIỂU CHUNG</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VẬN DỤNG</vt:lpstr>
      <vt:lpstr>Slide 55</vt:lpstr>
      <vt:lpstr>Slide 56</vt:lpstr>
      <vt:lpstr>Slide 57</vt:lpstr>
      <vt:lpstr>Slide 58</vt:lpstr>
      <vt:lpstr>Slide 59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34</cp:revision>
  <dcterms:created xsi:type="dcterms:W3CDTF">2022-08-22T23:24:48Z</dcterms:created>
  <dcterms:modified xsi:type="dcterms:W3CDTF">2024-08-15T09:48:24Z</dcterms:modified>
</cp:coreProperties>
</file>