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8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9" r:id="rId21"/>
    <p:sldId id="277" r:id="rId22"/>
    <p:sldId id="280" r:id="rId23"/>
    <p:sldId id="278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87" r:id="rId33"/>
    <p:sldId id="290" r:id="rId34"/>
    <p:sldId id="292" r:id="rId35"/>
    <p:sldId id="291" r:id="rId36"/>
    <p:sldId id="293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-144" y="-78"/>
      </p:cViewPr>
      <p:guideLst>
        <p:guide orient="horz" pos="648"/>
        <p:guide orient="horz" pos="712"/>
        <p:guide orient="horz" pos="3928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AB957-89D0-49EC-9430-3FBCB786B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A8C74E-227A-4C5A-93E6-644A7DD0C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381174-E6CC-4A4D-B522-6543E5B1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9570BA-017C-4D92-8750-BA4C4596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9B4831-76C3-4EDF-BF08-1A81F7D9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86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ED483B-5DFE-4799-9222-5881957B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5B4D92-DDA6-41B4-BCCC-19DCBFFF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96E7FC-2C58-40B2-917B-77FB29AA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6B2DFC-E90E-466E-9B4D-19EECBE6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28DE23-6B78-4EE1-B80B-B6A69572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726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AA78875-F600-496E-B469-91C767BAD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FC476E-BB6E-4D58-A9FE-15A84795C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47EBFF-AD14-449D-BE1A-18E134C6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C8EEA-57B5-430E-803E-1D8CB7C0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8B460-D7C4-405B-832F-C7B0B96B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939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27DDC9-7222-444D-B811-2ADEB6E1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FAFB24-9B6F-4C0A-A63B-A49B3DDEC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CEF7D5-00BF-4E82-9A74-25752BCCC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108E8C-915D-4C87-9E8A-6AD0C0C9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C8F836-578B-4D7F-8651-7254826A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754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E9D9C2-61A8-4248-8750-3FD2B0FB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0EB5DC-47C8-44AD-AC8F-F5DCB21E8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BE186D-4E3F-49BA-A0D1-E2C349A4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0200CD-D903-4F6F-977C-D9BFFF61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B6CFC4-CC95-46D5-8706-28BE5C07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133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953EA5-47DE-445B-A54C-6E3CC91B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7FA811-A607-4109-AE58-5B7372312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43DC757-3B9D-44CA-9C33-7E536F45F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AED220-8FA9-41BD-A3FB-AE1CD1AF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80EE89-AE70-4396-A98F-BC129046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91650D-909C-4731-BBD7-BEFF7E7E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643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09C73-762A-4FE0-85C9-F22843C4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A1CE63-F48B-47E1-9735-72DE86B38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76DDC5-7C80-4657-B18A-052164951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FE7E7D4-752A-44C1-96B2-14E1AC362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45B08AC-0452-4E17-BA87-CF7C83CC7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2264073-6A6B-4BAB-9DCA-80CDFF9A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F39CB2A-42E5-4CC7-9DAF-45E0E96B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D3C097-0E5C-418C-A7F7-4ED900CC4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155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0575A5-2797-4916-8A05-2B28B5FAE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B902077-33C9-494A-A5C3-0B71A6BB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0AF70B-3480-4AC2-9165-CC17EFF2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231F8D9-AB0B-49F2-838C-B8EAD72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874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6A37343-654B-480A-8A1A-09DFA216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90C3B5-4B76-45AB-8EFB-389058AC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3108AF2-FFC3-479D-92E9-5E33F27C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102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D024BF-299C-431A-93C6-65B98602A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C12347-51E4-431F-8239-CD0C480E0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B80BBB-A4D4-4452-B222-001D2B49F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F0A53-8F1A-4EB4-BE10-A946FF5C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CF2D45D-7907-4894-9831-55F099E0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9B4672-4EDD-4097-9D63-38710B0C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208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88269A-E728-4136-B280-2BA99A82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788F120-22AC-4066-8E86-9A39F0041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E77551-15D0-4E9E-A8D0-AA84A142E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21407-E724-4FB6-BFDC-F97EC36B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58E662-AFCA-4CB7-9917-291AD530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783057-8C77-41A0-85C0-50F4E12D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070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4CD2AFA-F2DF-4EC1-A52A-97167CE4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C93ABEE-BEF5-412A-B5BE-6CE910E04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0692B8-EE18-465D-AEDC-B1EBCDA2F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9719A-E88A-4E8A-B317-286BEB4E7824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7A5FA1-C3AB-4B19-9D88-6009F66FD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60771-357F-4B6F-8475-32448D13B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57F3-58B0-455A-8370-955A504F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643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6DB7ADBC-26DA-450D-A8BF-E1ACCB466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5E3C0EDB-60D3-4CEF-8B80-C6D01E08DE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40C269CE-FB56-4D68-8CFB-1CFD5F3505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="" xmlns:a16="http://schemas.microsoft.com/office/drawing/2014/main" id="{A6ED7E7F-75F7-4581-A930-C4DEBC2A84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416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D3C6BAB-2A87-4536-9564-95F0CC791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9" b="7417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1F7E19A1-86B4-4960-8928-30A7D0515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23" b="-1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8512E7-8AFF-4F04-B485-FD710F0D7ECB}"/>
              </a:ext>
            </a:extLst>
          </p:cNvPr>
          <p:cNvSpPr/>
          <p:nvPr/>
        </p:nvSpPr>
        <p:spPr>
          <a:xfrm>
            <a:off x="7049052" y="2839783"/>
            <a:ext cx="4852216" cy="260648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>
                <a:gd name="adj" fmla="val 14745"/>
              </a:avLst>
            </a:prstTxWarp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LỄ HỘI </a:t>
            </a:r>
          </a:p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ĐỀN HÙNG</a:t>
            </a:r>
          </a:p>
        </p:txBody>
      </p:sp>
    </p:spTree>
    <p:extLst>
      <p:ext uri="{BB962C8B-B14F-4D97-AF65-F5344CB8AC3E}">
        <p14:creationId xmlns="" xmlns:p14="http://schemas.microsoft.com/office/powerpoint/2010/main" val="42815909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B08B63-5A86-4269-9D31-852A9E0DD65D}"/>
              </a:ext>
            </a:extLst>
          </p:cNvPr>
          <p:cNvSpPr txBox="1"/>
          <p:nvPr/>
        </p:nvSpPr>
        <p:spPr>
          <a:xfrm>
            <a:off x="660400" y="276660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2.1.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C0A424B2-0F42-4751-B23F-001777ED01C6}"/>
              </a:ext>
            </a:extLst>
          </p:cNvPr>
          <p:cNvSpPr/>
          <p:nvPr/>
        </p:nvSpPr>
        <p:spPr>
          <a:xfrm>
            <a:off x="3957638" y="1443037"/>
            <a:ext cx="2571750" cy="1985963"/>
          </a:xfrm>
          <a:prstGeom prst="rightArrow">
            <a:avLst>
              <a:gd name="adj1" fmla="val 63095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769FF0-95FF-484B-81D0-8A53D56DF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2" y="3200400"/>
            <a:ext cx="3790950" cy="2905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Terminator 5">
            <a:extLst>
              <a:ext uri="{FF2B5EF4-FFF2-40B4-BE49-F238E27FC236}">
                <a16:creationId xmlns="" xmlns:a16="http://schemas.microsoft.com/office/drawing/2014/main" id="{B480BC96-6C16-4168-8993-2ADAF6C029A0}"/>
              </a:ext>
            </a:extLst>
          </p:cNvPr>
          <p:cNvSpPr/>
          <p:nvPr/>
        </p:nvSpPr>
        <p:spPr>
          <a:xfrm>
            <a:off x="6772275" y="2657475"/>
            <a:ext cx="4683123" cy="2128838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hiểu và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</a:t>
            </a: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iải thích từ khó 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1602341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86906D24-6F2D-4FBD-B191-E97076129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833500"/>
              </p:ext>
            </p:extLst>
          </p:nvPr>
        </p:nvGraphicFramePr>
        <p:xfrm>
          <a:off x="660400" y="470567"/>
          <a:ext cx="10858499" cy="6041136"/>
        </p:xfrm>
        <a:graphic>
          <a:graphicData uri="http://schemas.openxmlformats.org/drawingml/2006/table">
            <a:tbl>
              <a:tblPr firstRow="1" firstCol="1" bandRow="1"/>
              <a:tblGrid>
                <a:gridCol w="3407983">
                  <a:extLst>
                    <a:ext uri="{9D8B030D-6E8A-4147-A177-3AD203B41FA5}">
                      <a16:colId xmlns="" xmlns:a16="http://schemas.microsoft.com/office/drawing/2014/main" val="674291433"/>
                    </a:ext>
                  </a:extLst>
                </a:gridCol>
                <a:gridCol w="3725258">
                  <a:extLst>
                    <a:ext uri="{9D8B030D-6E8A-4147-A177-3AD203B41FA5}">
                      <a16:colId xmlns="" xmlns:a16="http://schemas.microsoft.com/office/drawing/2014/main" val="251496991"/>
                    </a:ext>
                  </a:extLst>
                </a:gridCol>
                <a:gridCol w="3725258">
                  <a:extLst>
                    <a:ext uri="{9D8B030D-6E8A-4147-A177-3AD203B41FA5}">
                      <a16:colId xmlns="" xmlns:a16="http://schemas.microsoft.com/office/drawing/2014/main" val="50329209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HT 01: Tìm hiểu khái quát hai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 hai văn bản </a:t>
                      </a:r>
                      <a:r>
                        <a:rPr lang="en-US" sz="24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Tưng bừng khai mạc lễ hội Giỗ Tổ Hùng Vương 2019 </a:t>
                      </a: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(VB1)</a:t>
                      </a:r>
                      <a:r>
                        <a:rPr lang="en-US" sz="24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cần chú ý khi tham gia lễ hội Đền Hùng 2019</a:t>
                      </a:r>
                      <a:r>
                        <a:rPr lang="en-US" sz="2400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(VB2)</a:t>
                      </a:r>
                      <a:r>
                        <a:rPr lang="en-US" sz="24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 trả lời các câu hỏi sau: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744854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tìm hiểu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1,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3, 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841053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VB1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D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VB2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D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1027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xuất xứ, thời điểm ra đời (nếu có) của văn bản.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5899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Xác định thể loại, phương thức biểu đạt chính của văn bản.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8686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Nêu nội dung chính của văn bản.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96687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274448-0F94-47C3-848F-ABB66F1FE2E1}"/>
              </a:ext>
            </a:extLst>
          </p:cNvPr>
          <p:cNvSpPr txBox="1"/>
          <p:nvPr/>
        </p:nvSpPr>
        <p:spPr>
          <a:xfrm>
            <a:off x="3207058" y="268736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Trần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Thị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Dung 0988145084 THPT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Tây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Tiền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Hải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,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Thái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Bình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28824935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="" xmlns:a16="http://schemas.microsoft.com/office/drawing/2014/main" id="{526E0BFB-CDF1-4990-8C11-AC849311E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6C478DE-B94D-4F9D-9A8F-C3DF7B238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8" t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6069A1F8-9BEB-4786-9694-FC48B2D75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3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65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4A49FB-1F2D-4B8E-88D7-99B200C7D70F}"/>
              </a:ext>
            </a:extLst>
          </p:cNvPr>
          <p:cNvSpPr txBox="1"/>
          <p:nvPr/>
        </p:nvSpPr>
        <p:spPr>
          <a:xfrm>
            <a:off x="7284913" y="2100847"/>
            <a:ext cx="4590095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Giỗ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2019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56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="" xmlns:a16="http://schemas.microsoft.com/office/drawing/2014/main" id="{0E91F5CA-B392-444C-88E3-BF5BAAEBDE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0459807F-B6FA-44D3-9A53-C55B6B5688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8C39DD62-FD83-4F69-82CE-133C8516C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67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062272-BEF7-4D64-A4AE-405993512FB0}"/>
              </a:ext>
            </a:extLst>
          </p:cNvPr>
          <p:cNvSpPr txBox="1"/>
          <p:nvPr/>
        </p:nvSpPr>
        <p:spPr>
          <a:xfrm>
            <a:off x="666750" y="5390627"/>
            <a:ext cx="1085850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PV, laodong.vn.</a:t>
            </a:r>
          </a:p>
        </p:txBody>
      </p:sp>
    </p:spTree>
    <p:extLst>
      <p:ext uri="{BB962C8B-B14F-4D97-AF65-F5344CB8AC3E}">
        <p14:creationId xmlns="" xmlns:p14="http://schemas.microsoft.com/office/powerpoint/2010/main" val="14470034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73">
            <a:extLst>
              <a:ext uri="{FF2B5EF4-FFF2-40B4-BE49-F238E27FC236}">
                <a16:creationId xmlns="" xmlns:a16="http://schemas.microsoft.com/office/drawing/2014/main" id="{870A1295-61BC-4214-AA3E-D39667302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8C39DD62-FD83-4F69-82CE-133C8516C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92" b="10082"/>
          <a:stretch/>
        </p:blipFill>
        <p:spPr>
          <a:xfrm>
            <a:off x="256477" y="189581"/>
            <a:ext cx="12192001" cy="4201449"/>
          </a:xfrm>
          <a:prstGeom prst="rect">
            <a:avLst/>
          </a:prstGeom>
        </p:spPr>
      </p:pic>
      <p:grpSp>
        <p:nvGrpSpPr>
          <p:cNvPr id="82" name="Group 75">
            <a:extLst>
              <a:ext uri="{FF2B5EF4-FFF2-40B4-BE49-F238E27FC236}">
                <a16:creationId xmlns="" xmlns:a16="http://schemas.microsoft.com/office/drawing/2014/main" id="{0B139475-2B26-4CA9-9413-DE741E49F7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6C6BF63-6277-4C39-BE5D-3C341662CE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6EA3BAD9-C130-4A9C-9086-20D132A6CF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2587D38B-9E07-4A8B-B285-5FEBF6A60D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5EF4DD4B-217B-4346-A2B8-432793639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076068-9D45-41D1-9F47-37B07AB8541D}"/>
              </a:ext>
            </a:extLst>
          </p:cNvPr>
          <p:cNvSpPr txBox="1"/>
          <p:nvPr/>
        </p:nvSpPr>
        <p:spPr>
          <a:xfrm>
            <a:off x="660400" y="4065429"/>
            <a:ext cx="10858500" cy="189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12/04/2019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2019 =&gt;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7293772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868FDD4-7371-4072-AF76-4728D5B52114}"/>
              </a:ext>
            </a:extLst>
          </p:cNvPr>
          <p:cNvGrpSpPr/>
          <p:nvPr/>
        </p:nvGrpSpPr>
        <p:grpSpPr>
          <a:xfrm>
            <a:off x="926782" y="1628775"/>
            <a:ext cx="10325736" cy="3143250"/>
            <a:chOff x="2032952" y="2851650"/>
            <a:chExt cx="8126095" cy="1154698"/>
          </a:xfrm>
        </p:grpSpPr>
        <p:sp>
          <p:nvSpPr>
            <p:cNvPr id="4" name="Arrow: Chevron 3">
              <a:extLst>
                <a:ext uri="{FF2B5EF4-FFF2-40B4-BE49-F238E27FC236}">
                  <a16:creationId xmlns="" xmlns:a16="http://schemas.microsoft.com/office/drawing/2014/main" id="{DAAB4A47-9318-415D-86D9-1FE4FDFBC669}"/>
                </a:ext>
              </a:extLst>
            </p:cNvPr>
            <p:cNvSpPr/>
            <p:nvPr/>
          </p:nvSpPr>
          <p:spPr>
            <a:xfrm>
              <a:off x="2032952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1EF532EF-B568-4F8F-A234-21A4769A8B51}"/>
                </a:ext>
              </a:extLst>
            </p:cNvPr>
            <p:cNvSpPr/>
            <p:nvPr/>
          </p:nvSpPr>
          <p:spPr>
            <a:xfrm>
              <a:off x="2671127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400" tIns="112400" rIns="112400" bIns="11240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(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="" xmlns:a16="http://schemas.microsoft.com/office/drawing/2014/main" id="{89A15AB0-BEEC-4292-AECF-090AB51E68E0}"/>
                </a:ext>
              </a:extLst>
            </p:cNvPr>
            <p:cNvSpPr/>
            <p:nvPr/>
          </p:nvSpPr>
          <p:spPr>
            <a:xfrm>
              <a:off x="4766468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F869AA68-77C7-42F2-9545-1D7DFDBED653}"/>
                </a:ext>
              </a:extLst>
            </p:cNvPr>
            <p:cNvSpPr/>
            <p:nvPr/>
          </p:nvSpPr>
          <p:spPr>
            <a:xfrm>
              <a:off x="5404643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4900445"/>
                <a:satOff val="-20388"/>
                <a:lumOff val="4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400" tIns="112400" rIns="112400" bIns="11240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 </a:t>
              </a:r>
              <a:r>
                <a:rPr lang="en-US" sz="32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="" xmlns:a16="http://schemas.microsoft.com/office/drawing/2014/main" id="{6A74E97C-D8CF-4D33-BA13-7517440C1B77}"/>
                </a:ext>
              </a:extLst>
            </p:cNvPr>
            <p:cNvSpPr/>
            <p:nvPr/>
          </p:nvSpPr>
          <p:spPr>
            <a:xfrm>
              <a:off x="7499985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BD4C8848-567C-4161-8694-A56465E4C5A9}"/>
                </a:ext>
              </a:extLst>
            </p:cNvPr>
            <p:cNvSpPr/>
            <p:nvPr/>
          </p:nvSpPr>
          <p:spPr>
            <a:xfrm>
              <a:off x="7765890" y="3082590"/>
              <a:ext cx="239315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9800891"/>
                <a:satOff val="-40777"/>
                <a:lumOff val="960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400" tIns="112400" rIns="112400" bIns="11240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Kỷ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Hợi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2019.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622234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B485544-E2E8-4119-A13C-4E8052A7AD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397" y="579710"/>
            <a:ext cx="3134560" cy="23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8ACBEA-AAD3-4176-80D4-A1816FB6D719}"/>
              </a:ext>
            </a:extLst>
          </p:cNvPr>
          <p:cNvSpPr txBox="1"/>
          <p:nvPr/>
        </p:nvSpPr>
        <p:spPr>
          <a:xfrm>
            <a:off x="755649" y="31611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2. 3.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2019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5CB957A-E75A-4818-B145-5332AA8EF5FA}"/>
              </a:ext>
            </a:extLst>
          </p:cNvPr>
          <p:cNvSpPr/>
          <p:nvPr/>
        </p:nvSpPr>
        <p:spPr>
          <a:xfrm>
            <a:off x="3255168" y="882439"/>
            <a:ext cx="4567237" cy="751681"/>
          </a:xfrm>
          <a:custGeom>
            <a:avLst/>
            <a:gdLst>
              <a:gd name="connsiteX0" fmla="*/ 0 w 2517009"/>
              <a:gd name="connsiteY0" fmla="*/ 77391 h 773906"/>
              <a:gd name="connsiteX1" fmla="*/ 77391 w 2517009"/>
              <a:gd name="connsiteY1" fmla="*/ 0 h 773906"/>
              <a:gd name="connsiteX2" fmla="*/ 2439618 w 2517009"/>
              <a:gd name="connsiteY2" fmla="*/ 0 h 773906"/>
              <a:gd name="connsiteX3" fmla="*/ 2517009 w 2517009"/>
              <a:gd name="connsiteY3" fmla="*/ 77391 h 773906"/>
              <a:gd name="connsiteX4" fmla="*/ 2517009 w 2517009"/>
              <a:gd name="connsiteY4" fmla="*/ 696515 h 773906"/>
              <a:gd name="connsiteX5" fmla="*/ 2439618 w 2517009"/>
              <a:gd name="connsiteY5" fmla="*/ 773906 h 773906"/>
              <a:gd name="connsiteX6" fmla="*/ 77391 w 2517009"/>
              <a:gd name="connsiteY6" fmla="*/ 773906 h 773906"/>
              <a:gd name="connsiteX7" fmla="*/ 0 w 2517009"/>
              <a:gd name="connsiteY7" fmla="*/ 696515 h 773906"/>
              <a:gd name="connsiteX8" fmla="*/ 0 w 2517009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7009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439618" y="0"/>
                </a:lnTo>
                <a:cubicBezTo>
                  <a:pt x="2482360" y="0"/>
                  <a:pt x="2517009" y="34649"/>
                  <a:pt x="2517009" y="77391"/>
                </a:cubicBezTo>
                <a:lnTo>
                  <a:pt x="2517009" y="696515"/>
                </a:lnTo>
                <a:cubicBezTo>
                  <a:pt x="2517009" y="739257"/>
                  <a:pt x="2482360" y="773906"/>
                  <a:pt x="2439618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17" tIns="79817" rIns="79817" bIns="7981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BE249D7E-C60B-4E54-949E-21AEECD3188A}"/>
              </a:ext>
            </a:extLst>
          </p:cNvPr>
          <p:cNvSpPr/>
          <p:nvPr/>
        </p:nvSpPr>
        <p:spPr>
          <a:xfrm>
            <a:off x="4858332" y="1693111"/>
            <a:ext cx="1348208" cy="28188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A71FFCC0-7002-4795-90CB-07466AA1249E}"/>
              </a:ext>
            </a:extLst>
          </p:cNvPr>
          <p:cNvSpPr/>
          <p:nvPr/>
        </p:nvSpPr>
        <p:spPr>
          <a:xfrm>
            <a:off x="2982118" y="2033983"/>
            <a:ext cx="5100635" cy="751681"/>
          </a:xfrm>
          <a:custGeom>
            <a:avLst/>
            <a:gdLst>
              <a:gd name="connsiteX0" fmla="*/ 0 w 2517009"/>
              <a:gd name="connsiteY0" fmla="*/ 77391 h 773906"/>
              <a:gd name="connsiteX1" fmla="*/ 77391 w 2517009"/>
              <a:gd name="connsiteY1" fmla="*/ 0 h 773906"/>
              <a:gd name="connsiteX2" fmla="*/ 2439618 w 2517009"/>
              <a:gd name="connsiteY2" fmla="*/ 0 h 773906"/>
              <a:gd name="connsiteX3" fmla="*/ 2517009 w 2517009"/>
              <a:gd name="connsiteY3" fmla="*/ 77391 h 773906"/>
              <a:gd name="connsiteX4" fmla="*/ 2517009 w 2517009"/>
              <a:gd name="connsiteY4" fmla="*/ 696515 h 773906"/>
              <a:gd name="connsiteX5" fmla="*/ 2439618 w 2517009"/>
              <a:gd name="connsiteY5" fmla="*/ 773906 h 773906"/>
              <a:gd name="connsiteX6" fmla="*/ 77391 w 2517009"/>
              <a:gd name="connsiteY6" fmla="*/ 773906 h 773906"/>
              <a:gd name="connsiteX7" fmla="*/ 0 w 2517009"/>
              <a:gd name="connsiteY7" fmla="*/ 696515 h 773906"/>
              <a:gd name="connsiteX8" fmla="*/ 0 w 2517009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7009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439618" y="0"/>
                </a:lnTo>
                <a:cubicBezTo>
                  <a:pt x="2482360" y="0"/>
                  <a:pt x="2517009" y="34649"/>
                  <a:pt x="2517009" y="77391"/>
                </a:cubicBezTo>
                <a:lnTo>
                  <a:pt x="2517009" y="696515"/>
                </a:lnTo>
                <a:cubicBezTo>
                  <a:pt x="2517009" y="739257"/>
                  <a:pt x="2482360" y="773906"/>
                  <a:pt x="2439618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7650"/>
              <a:satOff val="25000"/>
              <a:lumOff val="-3676"/>
              <a:alphaOff val="0"/>
            </a:schemeClr>
          </a:fillRef>
          <a:effectRef idx="0">
            <a:schemeClr val="accent3">
              <a:hueOff val="677650"/>
              <a:satOff val="25000"/>
              <a:lumOff val="-36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17" tIns="79817" rIns="79817" bIns="7981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laodong.vn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7AC896E-E20B-4075-93C5-F76449DF007E}"/>
              </a:ext>
            </a:extLst>
          </p:cNvPr>
          <p:cNvSpPr/>
          <p:nvPr/>
        </p:nvSpPr>
        <p:spPr>
          <a:xfrm>
            <a:off x="4858332" y="2844655"/>
            <a:ext cx="1348208" cy="28188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45ABB89-3434-40A9-B262-EA85E88A0283}"/>
              </a:ext>
            </a:extLst>
          </p:cNvPr>
          <p:cNvSpPr/>
          <p:nvPr/>
        </p:nvSpPr>
        <p:spPr>
          <a:xfrm>
            <a:off x="2367755" y="3185527"/>
            <a:ext cx="6329364" cy="879429"/>
          </a:xfrm>
          <a:custGeom>
            <a:avLst/>
            <a:gdLst>
              <a:gd name="connsiteX0" fmla="*/ 0 w 2517009"/>
              <a:gd name="connsiteY0" fmla="*/ 77391 h 773906"/>
              <a:gd name="connsiteX1" fmla="*/ 77391 w 2517009"/>
              <a:gd name="connsiteY1" fmla="*/ 0 h 773906"/>
              <a:gd name="connsiteX2" fmla="*/ 2439618 w 2517009"/>
              <a:gd name="connsiteY2" fmla="*/ 0 h 773906"/>
              <a:gd name="connsiteX3" fmla="*/ 2517009 w 2517009"/>
              <a:gd name="connsiteY3" fmla="*/ 77391 h 773906"/>
              <a:gd name="connsiteX4" fmla="*/ 2517009 w 2517009"/>
              <a:gd name="connsiteY4" fmla="*/ 696515 h 773906"/>
              <a:gd name="connsiteX5" fmla="*/ 2439618 w 2517009"/>
              <a:gd name="connsiteY5" fmla="*/ 773906 h 773906"/>
              <a:gd name="connsiteX6" fmla="*/ 77391 w 2517009"/>
              <a:gd name="connsiteY6" fmla="*/ 773906 h 773906"/>
              <a:gd name="connsiteX7" fmla="*/ 0 w 2517009"/>
              <a:gd name="connsiteY7" fmla="*/ 696515 h 773906"/>
              <a:gd name="connsiteX8" fmla="*/ 0 w 2517009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7009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439618" y="0"/>
                </a:lnTo>
                <a:cubicBezTo>
                  <a:pt x="2482360" y="0"/>
                  <a:pt x="2517009" y="34649"/>
                  <a:pt x="2517009" y="77391"/>
                </a:cubicBezTo>
                <a:lnTo>
                  <a:pt x="2517009" y="696515"/>
                </a:lnTo>
                <a:cubicBezTo>
                  <a:pt x="2517009" y="739257"/>
                  <a:pt x="2482360" y="773906"/>
                  <a:pt x="2439618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17" tIns="79817" rIns="79817" bIns="7981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infogrphic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8EE996C-09E4-47F6-821D-8166062D8CD2}"/>
              </a:ext>
            </a:extLst>
          </p:cNvPr>
          <p:cNvSpPr/>
          <p:nvPr/>
        </p:nvSpPr>
        <p:spPr>
          <a:xfrm>
            <a:off x="4858333" y="4123947"/>
            <a:ext cx="1348208" cy="28188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D0CDFB24-E6B4-467B-B424-E14F3E1D8079}"/>
              </a:ext>
            </a:extLst>
          </p:cNvPr>
          <p:cNvSpPr/>
          <p:nvPr/>
        </p:nvSpPr>
        <p:spPr>
          <a:xfrm>
            <a:off x="1895474" y="4464819"/>
            <a:ext cx="7286626" cy="751681"/>
          </a:xfrm>
          <a:custGeom>
            <a:avLst/>
            <a:gdLst>
              <a:gd name="connsiteX0" fmla="*/ 0 w 2517009"/>
              <a:gd name="connsiteY0" fmla="*/ 77391 h 773906"/>
              <a:gd name="connsiteX1" fmla="*/ 77391 w 2517009"/>
              <a:gd name="connsiteY1" fmla="*/ 0 h 773906"/>
              <a:gd name="connsiteX2" fmla="*/ 2439618 w 2517009"/>
              <a:gd name="connsiteY2" fmla="*/ 0 h 773906"/>
              <a:gd name="connsiteX3" fmla="*/ 2517009 w 2517009"/>
              <a:gd name="connsiteY3" fmla="*/ 77391 h 773906"/>
              <a:gd name="connsiteX4" fmla="*/ 2517009 w 2517009"/>
              <a:gd name="connsiteY4" fmla="*/ 696515 h 773906"/>
              <a:gd name="connsiteX5" fmla="*/ 2439618 w 2517009"/>
              <a:gd name="connsiteY5" fmla="*/ 773906 h 773906"/>
              <a:gd name="connsiteX6" fmla="*/ 77391 w 2517009"/>
              <a:gd name="connsiteY6" fmla="*/ 773906 h 773906"/>
              <a:gd name="connsiteX7" fmla="*/ 0 w 2517009"/>
              <a:gd name="connsiteY7" fmla="*/ 696515 h 773906"/>
              <a:gd name="connsiteX8" fmla="*/ 0 w 2517009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7009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439618" y="0"/>
                </a:lnTo>
                <a:cubicBezTo>
                  <a:pt x="2482360" y="0"/>
                  <a:pt x="2517009" y="34649"/>
                  <a:pt x="2517009" y="77391"/>
                </a:cubicBezTo>
                <a:lnTo>
                  <a:pt x="2517009" y="696515"/>
                </a:lnTo>
                <a:cubicBezTo>
                  <a:pt x="2517009" y="739257"/>
                  <a:pt x="2482360" y="773906"/>
                  <a:pt x="2439618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032949"/>
              <a:satOff val="75000"/>
              <a:lumOff val="-11029"/>
              <a:alphaOff val="0"/>
            </a:schemeClr>
          </a:fillRef>
          <a:effectRef idx="0">
            <a:schemeClr val="accent3">
              <a:hueOff val="2032949"/>
              <a:satOff val="75000"/>
              <a:lumOff val="-1102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17" tIns="79817" rIns="79817" bIns="7981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55FE3AB5-130D-4B79-986E-38EA3F8838D5}"/>
              </a:ext>
            </a:extLst>
          </p:cNvPr>
          <p:cNvSpPr/>
          <p:nvPr/>
        </p:nvSpPr>
        <p:spPr>
          <a:xfrm>
            <a:off x="4858333" y="5275491"/>
            <a:ext cx="1348208" cy="28188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2B2B1B-49EF-4F5C-BC4F-102007E95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7128" y="839601"/>
            <a:ext cx="2218790" cy="539609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71FB075-CEE2-4D7D-8387-9F6142AA5A86}"/>
              </a:ext>
            </a:extLst>
          </p:cNvPr>
          <p:cNvSpPr/>
          <p:nvPr/>
        </p:nvSpPr>
        <p:spPr>
          <a:xfrm>
            <a:off x="660400" y="5616363"/>
            <a:ext cx="9744075" cy="868056"/>
          </a:xfrm>
          <a:custGeom>
            <a:avLst/>
            <a:gdLst>
              <a:gd name="connsiteX0" fmla="*/ 0 w 2517009"/>
              <a:gd name="connsiteY0" fmla="*/ 77391 h 773906"/>
              <a:gd name="connsiteX1" fmla="*/ 77391 w 2517009"/>
              <a:gd name="connsiteY1" fmla="*/ 0 h 773906"/>
              <a:gd name="connsiteX2" fmla="*/ 2439618 w 2517009"/>
              <a:gd name="connsiteY2" fmla="*/ 0 h 773906"/>
              <a:gd name="connsiteX3" fmla="*/ 2517009 w 2517009"/>
              <a:gd name="connsiteY3" fmla="*/ 77391 h 773906"/>
              <a:gd name="connsiteX4" fmla="*/ 2517009 w 2517009"/>
              <a:gd name="connsiteY4" fmla="*/ 696515 h 773906"/>
              <a:gd name="connsiteX5" fmla="*/ 2439618 w 2517009"/>
              <a:gd name="connsiteY5" fmla="*/ 773906 h 773906"/>
              <a:gd name="connsiteX6" fmla="*/ 77391 w 2517009"/>
              <a:gd name="connsiteY6" fmla="*/ 773906 h 773906"/>
              <a:gd name="connsiteX7" fmla="*/ 0 w 2517009"/>
              <a:gd name="connsiteY7" fmla="*/ 696515 h 773906"/>
              <a:gd name="connsiteX8" fmla="*/ 0 w 2517009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7009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439618" y="0"/>
                </a:lnTo>
                <a:cubicBezTo>
                  <a:pt x="2482360" y="0"/>
                  <a:pt x="2517009" y="34649"/>
                  <a:pt x="2517009" y="77391"/>
                </a:cubicBezTo>
                <a:lnTo>
                  <a:pt x="2517009" y="696515"/>
                </a:lnTo>
                <a:cubicBezTo>
                  <a:pt x="2517009" y="739257"/>
                  <a:pt x="2482360" y="773906"/>
                  <a:pt x="2439618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17" tIns="79817" rIns="79817" bIns="7981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2019.</a:t>
            </a:r>
          </a:p>
        </p:txBody>
      </p:sp>
    </p:spTree>
    <p:extLst>
      <p:ext uri="{BB962C8B-B14F-4D97-AF65-F5344CB8AC3E}">
        <p14:creationId xmlns="" xmlns:p14="http://schemas.microsoft.com/office/powerpoint/2010/main" val="27300617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="" xmlns:a16="http://schemas.microsoft.com/office/drawing/2014/main" id="{0DADA2CE-C677-4BA7-8802-9ECDFA29D0F1}"/>
              </a:ext>
            </a:extLst>
          </p:cNvPr>
          <p:cNvSpPr/>
          <p:nvPr/>
        </p:nvSpPr>
        <p:spPr>
          <a:xfrm>
            <a:off x="842963" y="400050"/>
            <a:ext cx="671512" cy="500062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04DF337-79A2-4130-8E32-52582EA879D0}"/>
              </a:ext>
            </a:extLst>
          </p:cNvPr>
          <p:cNvSpPr/>
          <p:nvPr/>
        </p:nvSpPr>
        <p:spPr>
          <a:xfrm>
            <a:off x="935831" y="432990"/>
            <a:ext cx="485775" cy="434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A8B7A6D-DE00-40D9-A934-3AE11DDA7151}"/>
              </a:ext>
            </a:extLst>
          </p:cNvPr>
          <p:cNvSpPr txBox="1"/>
          <p:nvPr/>
        </p:nvSpPr>
        <p:spPr>
          <a:xfrm>
            <a:off x="935831" y="357692"/>
            <a:ext cx="4968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ĐỌC - HIỂU VĂN BẢN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E0B4B3-6E1B-4470-ACE0-F07A46E994EA}"/>
              </a:ext>
            </a:extLst>
          </p:cNvPr>
          <p:cNvSpPr txBox="1"/>
          <p:nvPr/>
        </p:nvSpPr>
        <p:spPr>
          <a:xfrm>
            <a:off x="660400" y="942467"/>
            <a:ext cx="10858500" cy="1197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02: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970EFA88-5184-48F7-B1F8-6FC2370F4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9219759"/>
              </p:ext>
            </p:extLst>
          </p:nvPr>
        </p:nvGraphicFramePr>
        <p:xfrm>
          <a:off x="660399" y="2182329"/>
          <a:ext cx="10858500" cy="4640901"/>
        </p:xfrm>
        <a:graphic>
          <a:graphicData uri="http://schemas.openxmlformats.org/drawingml/2006/table">
            <a:tbl>
              <a:tblPr firstRow="1" firstCol="1" bandRow="1"/>
              <a:tblGrid>
                <a:gridCol w="1739901">
                  <a:extLst>
                    <a:ext uri="{9D8B030D-6E8A-4147-A177-3AD203B41FA5}">
                      <a16:colId xmlns="" xmlns:a16="http://schemas.microsoft.com/office/drawing/2014/main" val="2245393860"/>
                    </a:ext>
                  </a:extLst>
                </a:gridCol>
                <a:gridCol w="4457700">
                  <a:extLst>
                    <a:ext uri="{9D8B030D-6E8A-4147-A177-3AD203B41FA5}">
                      <a16:colId xmlns="" xmlns:a16="http://schemas.microsoft.com/office/drawing/2014/main" val="1728150614"/>
                    </a:ext>
                  </a:extLst>
                </a:gridCol>
                <a:gridCol w="947298">
                  <a:extLst>
                    <a:ext uri="{9D8B030D-6E8A-4147-A177-3AD203B41FA5}">
                      <a16:colId xmlns="" xmlns:a16="http://schemas.microsoft.com/office/drawing/2014/main" val="1676630337"/>
                    </a:ext>
                  </a:extLst>
                </a:gridCol>
                <a:gridCol w="3713601">
                  <a:extLst>
                    <a:ext uri="{9D8B030D-6E8A-4147-A177-3AD203B41FA5}">
                      <a16:colId xmlns="" xmlns:a16="http://schemas.microsoft.com/office/drawing/2014/main" val="3945692954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VB1: “</a:t>
                      </a:r>
                      <a:r>
                        <a:rPr lang="vi-VN" sz="16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Tưng bừng khai mạc lễ hội Giỗ Tổ Hùng Vương 2019</a:t>
                      </a:r>
                      <a:r>
                        <a:rPr lang="en-US" sz="16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VB2:</a:t>
                      </a: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vi-VN" sz="16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cần chú ý khi tham gia lễ hội Đền Hùng 2019</a:t>
                      </a:r>
                      <a:r>
                        <a:rPr lang="en-US" sz="16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600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3654315"/>
                  </a:ext>
                </a:extLst>
              </a:tr>
              <a:tr h="588701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 giống nhau của 2 VB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342900" marR="3048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dung:………………………………………………..</a:t>
                      </a:r>
                    </a:p>
                    <a:p>
                      <a:pPr marL="342900" marR="3048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trình bày: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…………………………………..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66171745"/>
                  </a:ext>
                </a:extLst>
              </a:tr>
              <a:tr h="150879">
                <a:tc rowSpan="4"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 khác nhau của 2 VB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 nội dung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489748199"/>
                  </a:ext>
                </a:extLst>
              </a:tr>
              <a:tr h="1717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VB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1? Chi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2. Theo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2? Chi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7141937"/>
                  </a:ext>
                </a:extLst>
              </a:tr>
              <a:tr h="150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 hình thức trình bày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689509455"/>
                  </a:ext>
                </a:extLst>
              </a:tr>
              <a:tr h="971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tác dụng của phương tiện giao tiếp phi ngôn ngữ (hình ảnh) trong văn bản.</a:t>
                      </a: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Cho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Cho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9378" marR="49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043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755941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73012A-3868-4FB0-BE78-D62BDB50EF63}"/>
              </a:ext>
            </a:extLst>
          </p:cNvPr>
          <p:cNvSpPr txBox="1"/>
          <p:nvPr/>
        </p:nvSpPr>
        <p:spPr>
          <a:xfrm>
            <a:off x="666750" y="333810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1100D8-5105-49A1-8F09-F51AC7D91409}"/>
              </a:ext>
            </a:extLst>
          </p:cNvPr>
          <p:cNvGrpSpPr/>
          <p:nvPr/>
        </p:nvGrpSpPr>
        <p:grpSpPr>
          <a:xfrm>
            <a:off x="1782334" y="1130300"/>
            <a:ext cx="3685032" cy="5529384"/>
            <a:chOff x="1473924" y="1166096"/>
            <a:chExt cx="3685032" cy="5529384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AAF3C44-38D7-401A-A9BA-9456927F77A7}"/>
                </a:ext>
              </a:extLst>
            </p:cNvPr>
            <p:cNvGrpSpPr/>
            <p:nvPr/>
          </p:nvGrpSpPr>
          <p:grpSpPr>
            <a:xfrm>
              <a:off x="1473924" y="1166096"/>
              <a:ext cx="3685032" cy="5529384"/>
              <a:chOff x="545237" y="700104"/>
              <a:chExt cx="3685032" cy="5180788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88FA6DE1-8C69-41F8-92E0-5E6390318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5237" y="700104"/>
                <a:ext cx="3685032" cy="518078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CDE9C540-AFAD-416C-890B-14EB473302E5}"/>
                  </a:ext>
                </a:extLst>
              </p:cNvPr>
              <p:cNvSpPr txBox="1"/>
              <p:nvPr/>
            </p:nvSpPr>
            <p:spPr>
              <a:xfrm>
                <a:off x="1087316" y="1247112"/>
                <a:ext cx="26980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en-US" sz="28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8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dung</a:t>
                </a:r>
                <a:endParaRPr lang="en-US" sz="2800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DCE9B51A-8672-40F7-9EF1-C52A72682B32}"/>
                  </a:ext>
                </a:extLst>
              </p:cNvPr>
              <p:cNvGrpSpPr/>
              <p:nvPr/>
            </p:nvGrpSpPr>
            <p:grpSpPr>
              <a:xfrm>
                <a:off x="1904552" y="1781832"/>
                <a:ext cx="937357" cy="686611"/>
                <a:chOff x="1776410" y="1693139"/>
                <a:chExt cx="937357" cy="815420"/>
              </a:xfrm>
            </p:grpSpPr>
            <p:sp>
              <p:nvSpPr>
                <p:cNvPr id="9" name="Arrow: Chevron 8">
                  <a:extLst>
                    <a:ext uri="{FF2B5EF4-FFF2-40B4-BE49-F238E27FC236}">
                      <a16:creationId xmlns="" xmlns:a16="http://schemas.microsoft.com/office/drawing/2014/main" id="{C95DC3BF-FC04-4C3E-B08F-BA46878CADC7}"/>
                    </a:ext>
                  </a:extLst>
                </p:cNvPr>
                <p:cNvSpPr/>
                <p:nvPr/>
              </p:nvSpPr>
              <p:spPr>
                <a:xfrm rot="5400000">
                  <a:off x="2002773" y="1797564"/>
                  <a:ext cx="484632" cy="937357"/>
                </a:xfrm>
                <a:prstGeom prst="chevro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Arrow: Chevron 9">
                  <a:extLst>
                    <a:ext uri="{FF2B5EF4-FFF2-40B4-BE49-F238E27FC236}">
                      <a16:creationId xmlns="" xmlns:a16="http://schemas.microsoft.com/office/drawing/2014/main" id="{A4B9E12D-8058-4416-BE61-2F2741378874}"/>
                    </a:ext>
                  </a:extLst>
                </p:cNvPr>
                <p:cNvSpPr/>
                <p:nvPr/>
              </p:nvSpPr>
              <p:spPr>
                <a:xfrm rot="5400000">
                  <a:off x="2002773" y="1466776"/>
                  <a:ext cx="484632" cy="937357"/>
                </a:xfrm>
                <a:prstGeom prst="chevro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9A45705-97CD-427D-A81B-950803CA8DA0}"/>
                </a:ext>
              </a:extLst>
            </p:cNvPr>
            <p:cNvSpPr txBox="1"/>
            <p:nvPr/>
          </p:nvSpPr>
          <p:spPr>
            <a:xfrm>
              <a:off x="1777323" y="3044511"/>
              <a:ext cx="3049190" cy="2878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Cùng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cấp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Hùng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Kỷ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2019.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D384A5D-451C-4321-8246-9146C03E907E}"/>
              </a:ext>
            </a:extLst>
          </p:cNvPr>
          <p:cNvGrpSpPr/>
          <p:nvPr/>
        </p:nvGrpSpPr>
        <p:grpSpPr>
          <a:xfrm>
            <a:off x="6214873" y="1130300"/>
            <a:ext cx="4544726" cy="5529384"/>
            <a:chOff x="5370799" y="1130300"/>
            <a:chExt cx="4544726" cy="5529384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DBB96EE2-98F6-42E3-A382-AC43382AEBC4}"/>
                </a:ext>
              </a:extLst>
            </p:cNvPr>
            <p:cNvGrpSpPr/>
            <p:nvPr/>
          </p:nvGrpSpPr>
          <p:grpSpPr>
            <a:xfrm>
              <a:off x="5370799" y="1130300"/>
              <a:ext cx="4544726" cy="5529384"/>
              <a:chOff x="4442112" y="664308"/>
              <a:chExt cx="3685032" cy="552938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6DEF5A75-F44F-4EA1-B50A-FD36BB7FE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42112" y="664308"/>
                <a:ext cx="3685032" cy="552938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F84DA8B-3D5B-4AC1-83B8-4C51989612F4}"/>
                  </a:ext>
                </a:extLst>
              </p:cNvPr>
              <p:cNvSpPr txBox="1"/>
              <p:nvPr/>
            </p:nvSpPr>
            <p:spPr>
              <a:xfrm>
                <a:off x="5059373" y="1155038"/>
                <a:ext cx="23395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en-US" sz="28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endParaRPr lang="en-US" sz="28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70573CF9-3262-4923-841B-3F50D7724D42}"/>
                </a:ext>
              </a:extLst>
            </p:cNvPr>
            <p:cNvGrpSpPr/>
            <p:nvPr/>
          </p:nvGrpSpPr>
          <p:grpSpPr>
            <a:xfrm>
              <a:off x="7106077" y="2171969"/>
              <a:ext cx="937357" cy="732812"/>
              <a:chOff x="6728965" y="2199445"/>
              <a:chExt cx="937357" cy="732812"/>
            </a:xfrm>
          </p:grpSpPr>
          <p:sp>
            <p:nvSpPr>
              <p:cNvPr id="16" name="Arrow: Chevron 15">
                <a:extLst>
                  <a:ext uri="{FF2B5EF4-FFF2-40B4-BE49-F238E27FC236}">
                    <a16:creationId xmlns="" xmlns:a16="http://schemas.microsoft.com/office/drawing/2014/main" id="{AC21F6A8-A084-4E35-829A-0B8117EFA136}"/>
                  </a:ext>
                </a:extLst>
              </p:cNvPr>
              <p:cNvSpPr/>
              <p:nvPr/>
            </p:nvSpPr>
            <p:spPr>
              <a:xfrm rot="5400000">
                <a:off x="6979876" y="2245811"/>
                <a:ext cx="435535" cy="937357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="" xmlns:a16="http://schemas.microsoft.com/office/drawing/2014/main" id="{49CE5235-6B5E-482C-A509-19C4A5FE9064}"/>
                  </a:ext>
                </a:extLst>
              </p:cNvPr>
              <p:cNvSpPr/>
              <p:nvPr/>
            </p:nvSpPr>
            <p:spPr>
              <a:xfrm rot="5400000">
                <a:off x="6979876" y="1948534"/>
                <a:ext cx="435535" cy="937357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CDEA571-9972-4925-9233-C2A4C46EF6E1}"/>
                </a:ext>
              </a:extLst>
            </p:cNvPr>
            <p:cNvSpPr txBox="1"/>
            <p:nvPr/>
          </p:nvSpPr>
          <p:spPr>
            <a:xfrm>
              <a:off x="5490931" y="2949624"/>
              <a:ext cx="426743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tiện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tiện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phi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sơ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nổi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bật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361714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D1B7F8-EDDE-41FC-92AF-9E418C9F64DB}"/>
              </a:ext>
            </a:extLst>
          </p:cNvPr>
          <p:cNvSpPr txBox="1"/>
          <p:nvPr/>
        </p:nvSpPr>
        <p:spPr>
          <a:xfrm>
            <a:off x="660400" y="262373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Điểm khác nhau của hai bản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12E78F8-AD8C-489C-801D-70D7846E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2281672"/>
              </p:ext>
            </p:extLst>
          </p:nvPr>
        </p:nvGraphicFramePr>
        <p:xfrm>
          <a:off x="660399" y="1235419"/>
          <a:ext cx="10858501" cy="483140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6054725">
                  <a:extLst>
                    <a:ext uri="{9D8B030D-6E8A-4147-A177-3AD203B41FA5}">
                      <a16:colId xmlns="" xmlns:a16="http://schemas.microsoft.com/office/drawing/2014/main" val="1430069721"/>
                    </a:ext>
                  </a:extLst>
                </a:gridCol>
                <a:gridCol w="4803776">
                  <a:extLst>
                    <a:ext uri="{9D8B030D-6E8A-4147-A177-3AD203B41FA5}">
                      <a16:colId xmlns="" xmlns:a16="http://schemas.microsoft.com/office/drawing/2014/main" val="34487251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4070573616"/>
                  </a:ext>
                </a:extLst>
              </a:tr>
              <a:tr h="3516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5900229"/>
                  </a:ext>
                </a:extLst>
              </a:tr>
              <a:tr h="3569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Sapo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tin): 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Thu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2739806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171097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25A6443E-B255-4149-BC1A-A4481E23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7" r="1349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A7A75388-87B0-45A1-89C7-B03DC06E5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9" r="28144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ame 58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5BAD160-7144-46E5-B0D5-254F0D36E67B}"/>
              </a:ext>
            </a:extLst>
          </p:cNvPr>
          <p:cNvSpPr txBox="1"/>
          <p:nvPr/>
        </p:nvSpPr>
        <p:spPr>
          <a:xfrm>
            <a:off x="4344702" y="3136612"/>
            <a:ext cx="3489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7802567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D1B7F8-EDDE-41FC-92AF-9E418C9F64DB}"/>
              </a:ext>
            </a:extLst>
          </p:cNvPr>
          <p:cNvSpPr txBox="1"/>
          <p:nvPr/>
        </p:nvSpPr>
        <p:spPr>
          <a:xfrm>
            <a:off x="660400" y="262373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Điểm khác nhau của hai bản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12E78F8-AD8C-489C-801D-70D7846E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6034462"/>
              </p:ext>
            </p:extLst>
          </p:nvPr>
        </p:nvGraphicFramePr>
        <p:xfrm>
          <a:off x="666749" y="1043136"/>
          <a:ext cx="10858501" cy="5168772"/>
        </p:xfrm>
        <a:graphic>
          <a:graphicData uri="http://schemas.openxmlformats.org/drawingml/2006/table">
            <a:tbl>
              <a:tblPr firstRow="1" firstCol="1" bandRow="1"/>
              <a:tblGrid>
                <a:gridCol w="5854700">
                  <a:extLst>
                    <a:ext uri="{9D8B030D-6E8A-4147-A177-3AD203B41FA5}">
                      <a16:colId xmlns="" xmlns:a16="http://schemas.microsoft.com/office/drawing/2014/main" val="1430069721"/>
                    </a:ext>
                  </a:extLst>
                </a:gridCol>
                <a:gridCol w="5003801">
                  <a:extLst>
                    <a:ext uri="{9D8B030D-6E8A-4147-A177-3AD203B41FA5}">
                      <a16:colId xmlns="" xmlns:a16="http://schemas.microsoft.com/office/drawing/2014/main" val="3570002300"/>
                    </a:ext>
                  </a:extLst>
                </a:gridCol>
              </a:tblGrid>
              <a:tr h="790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0573616"/>
                  </a:ext>
                </a:extLst>
              </a:tr>
              <a:tr h="3591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*Điểm khác về nội dung: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5900229"/>
                  </a:ext>
                </a:extLst>
              </a:tr>
              <a:tr h="3906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2019: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du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2000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39806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484811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D1B7F8-EDDE-41FC-92AF-9E418C9F64DB}"/>
              </a:ext>
            </a:extLst>
          </p:cNvPr>
          <p:cNvSpPr txBox="1"/>
          <p:nvPr/>
        </p:nvSpPr>
        <p:spPr>
          <a:xfrm>
            <a:off x="660400" y="262373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Điểm khác nhau của hai bản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12E78F8-AD8C-489C-801D-70D7846E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2852865"/>
              </p:ext>
            </p:extLst>
          </p:nvPr>
        </p:nvGraphicFramePr>
        <p:xfrm>
          <a:off x="660400" y="810475"/>
          <a:ext cx="10858500" cy="580948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940175">
                  <a:extLst>
                    <a:ext uri="{9D8B030D-6E8A-4147-A177-3AD203B41FA5}">
                      <a16:colId xmlns="" xmlns:a16="http://schemas.microsoft.com/office/drawing/2014/main" val="1430069721"/>
                    </a:ext>
                  </a:extLst>
                </a:gridCol>
                <a:gridCol w="6918325">
                  <a:extLst>
                    <a:ext uri="{9D8B030D-6E8A-4147-A177-3AD203B41FA5}">
                      <a16:colId xmlns="" xmlns:a16="http://schemas.microsoft.com/office/drawing/2014/main" val="3370392166"/>
                    </a:ext>
                  </a:extLst>
                </a:gridCol>
              </a:tblGrid>
              <a:tr h="50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4070573616"/>
                  </a:ext>
                </a:extLst>
              </a:tr>
              <a:tr h="1821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5900229"/>
                  </a:ext>
                </a:extLst>
              </a:tr>
              <a:tr h="2119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12.4, 13.4, 14.4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“5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ùn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++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2739806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215536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D1B7F8-EDDE-41FC-92AF-9E418C9F64DB}"/>
              </a:ext>
            </a:extLst>
          </p:cNvPr>
          <p:cNvSpPr txBox="1"/>
          <p:nvPr/>
        </p:nvSpPr>
        <p:spPr>
          <a:xfrm>
            <a:off x="660400" y="262373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Điểm khác nhau của hai bản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12E78F8-AD8C-489C-801D-70D7846E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8085094"/>
              </p:ext>
            </p:extLst>
          </p:nvPr>
        </p:nvGraphicFramePr>
        <p:xfrm>
          <a:off x="660400" y="810473"/>
          <a:ext cx="10858501" cy="579729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382963">
                  <a:extLst>
                    <a:ext uri="{9D8B030D-6E8A-4147-A177-3AD203B41FA5}">
                      <a16:colId xmlns="" xmlns:a16="http://schemas.microsoft.com/office/drawing/2014/main" val="1430069721"/>
                    </a:ext>
                  </a:extLst>
                </a:gridCol>
                <a:gridCol w="7475538">
                  <a:extLst>
                    <a:ext uri="{9D8B030D-6E8A-4147-A177-3AD203B41FA5}">
                      <a16:colId xmlns="" xmlns:a16="http://schemas.microsoft.com/office/drawing/2014/main" val="2873301201"/>
                    </a:ext>
                  </a:extLst>
                </a:gridCol>
              </a:tblGrid>
              <a:tr h="1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4070573616"/>
                  </a:ext>
                </a:extLst>
              </a:tr>
              <a:tr h="337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*Điểm khác về nội dung: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5900229"/>
                  </a:ext>
                </a:extLst>
              </a:tr>
              <a:tr h="3324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++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++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++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“5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2739806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781099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D1B7F8-EDDE-41FC-92AF-9E418C9F64DB}"/>
              </a:ext>
            </a:extLst>
          </p:cNvPr>
          <p:cNvSpPr txBox="1"/>
          <p:nvPr/>
        </p:nvSpPr>
        <p:spPr>
          <a:xfrm>
            <a:off x="660400" y="262373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Điểm khác nhau của hai bản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12E78F8-AD8C-489C-801D-70D7846E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4663277"/>
              </p:ext>
            </p:extLst>
          </p:nvPr>
        </p:nvGraphicFramePr>
        <p:xfrm>
          <a:off x="660400" y="1039072"/>
          <a:ext cx="10858500" cy="56205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5429250">
                  <a:extLst>
                    <a:ext uri="{9D8B030D-6E8A-4147-A177-3AD203B41FA5}">
                      <a16:colId xmlns="" xmlns:a16="http://schemas.microsoft.com/office/drawing/2014/main" val="1430069721"/>
                    </a:ext>
                  </a:extLst>
                </a:gridCol>
                <a:gridCol w="5429250">
                  <a:extLst>
                    <a:ext uri="{9D8B030D-6E8A-4147-A177-3AD203B41FA5}">
                      <a16:colId xmlns="" xmlns:a16="http://schemas.microsoft.com/office/drawing/2014/main" val="1421784721"/>
                    </a:ext>
                  </a:extLst>
                </a:gridCol>
              </a:tblGrid>
              <a:tr h="1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4070573616"/>
                  </a:ext>
                </a:extLst>
              </a:tr>
              <a:tr h="337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*Điểm khác về nội dung: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5900229"/>
                  </a:ext>
                </a:extLst>
              </a:tr>
              <a:tr h="3324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(“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…”); qua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(…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  qua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…); 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“5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09" marR="16009" marT="0" marB="0"/>
                </a:tc>
                <a:extLst>
                  <a:ext uri="{0D108BD9-81ED-4DB2-BD59-A6C34878D82A}">
                    <a16:rowId xmlns="" xmlns:a16="http://schemas.microsoft.com/office/drawing/2014/main" val="2739806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07424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698682B-7A2A-41C7-A661-B58B6B496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36489146"/>
              </p:ext>
            </p:extLst>
          </p:nvPr>
        </p:nvGraphicFramePr>
        <p:xfrm>
          <a:off x="660400" y="371602"/>
          <a:ext cx="10858500" cy="619353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5429250">
                  <a:extLst>
                    <a:ext uri="{9D8B030D-6E8A-4147-A177-3AD203B41FA5}">
                      <a16:colId xmlns="" xmlns:a16="http://schemas.microsoft.com/office/drawing/2014/main" val="121967881"/>
                    </a:ext>
                  </a:extLst>
                </a:gridCol>
                <a:gridCol w="5429250">
                  <a:extLst>
                    <a:ext uri="{9D8B030D-6E8A-4147-A177-3AD203B41FA5}">
                      <a16:colId xmlns="" xmlns:a16="http://schemas.microsoft.com/office/drawing/2014/main" val="380106946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*Điểm khác về hình thức trình bày: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4641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=&gt;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(infographic)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=&gt;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4115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630282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301A49A-53EA-4CDA-A699-F78E741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EC56160-9A6B-4C0C-A225-D0760E96217D}"/>
              </a:ext>
            </a:extLst>
          </p:cNvPr>
          <p:cNvGrpSpPr/>
          <p:nvPr/>
        </p:nvGrpSpPr>
        <p:grpSpPr>
          <a:xfrm>
            <a:off x="885825" y="544068"/>
            <a:ext cx="726948" cy="497777"/>
            <a:chOff x="885825" y="544068"/>
            <a:chExt cx="726948" cy="497777"/>
          </a:xfrm>
        </p:grpSpPr>
        <p:sp>
          <p:nvSpPr>
            <p:cNvPr id="2" name="Arrow: Chevron 1">
              <a:extLst>
                <a:ext uri="{FF2B5EF4-FFF2-40B4-BE49-F238E27FC236}">
                  <a16:creationId xmlns="" xmlns:a16="http://schemas.microsoft.com/office/drawing/2014/main" id="{4EBADD3A-695B-4DC2-9364-2A4DD363E3AF}"/>
                </a:ext>
              </a:extLst>
            </p:cNvPr>
            <p:cNvSpPr/>
            <p:nvPr/>
          </p:nvSpPr>
          <p:spPr>
            <a:xfrm>
              <a:off x="885825" y="557213"/>
              <a:ext cx="484632" cy="484632"/>
            </a:xfrm>
            <a:prstGeom prst="chevr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="" xmlns:a16="http://schemas.microsoft.com/office/drawing/2014/main" id="{64B78551-888E-4E5E-AB44-8EF670D017F6}"/>
                </a:ext>
              </a:extLst>
            </p:cNvPr>
            <p:cNvSpPr/>
            <p:nvPr/>
          </p:nvSpPr>
          <p:spPr>
            <a:xfrm>
              <a:off x="1128141" y="544068"/>
              <a:ext cx="484632" cy="484632"/>
            </a:xfrm>
            <a:prstGeom prst="chevr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4B1023-4DEA-461F-9E3D-AB297D3BD361}"/>
              </a:ext>
            </a:extLst>
          </p:cNvPr>
          <p:cNvSpPr txBox="1"/>
          <p:nvPr/>
        </p:nvSpPr>
        <p:spPr>
          <a:xfrm>
            <a:off x="1612773" y="45946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 KẾT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7B96D86-7BE5-4EA9-A560-DB5B3D60644F}"/>
              </a:ext>
            </a:extLst>
          </p:cNvPr>
          <p:cNvGrpSpPr/>
          <p:nvPr/>
        </p:nvGrpSpPr>
        <p:grpSpPr>
          <a:xfrm>
            <a:off x="2084760" y="1201737"/>
            <a:ext cx="8232936" cy="4791073"/>
            <a:chOff x="2033959" y="2157413"/>
            <a:chExt cx="8232936" cy="4791073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44083912-8ABC-465B-AC04-9000634FC5DD}"/>
                </a:ext>
              </a:extLst>
            </p:cNvPr>
            <p:cNvSpPr/>
            <p:nvPr/>
          </p:nvSpPr>
          <p:spPr>
            <a:xfrm>
              <a:off x="6096000" y="3043013"/>
              <a:ext cx="2224013" cy="771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5985"/>
                  </a:lnTo>
                  <a:lnTo>
                    <a:pt x="2224013" y="385985"/>
                  </a:lnTo>
                  <a:lnTo>
                    <a:pt x="2224013" y="77197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80B50271-2269-4598-826C-5ADF6E006780}"/>
                </a:ext>
              </a:extLst>
            </p:cNvPr>
            <p:cNvSpPr/>
            <p:nvPr/>
          </p:nvSpPr>
          <p:spPr>
            <a:xfrm>
              <a:off x="3871986" y="3043013"/>
              <a:ext cx="2224013" cy="771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24013" y="0"/>
                  </a:moveTo>
                  <a:lnTo>
                    <a:pt x="2224013" y="385985"/>
                  </a:lnTo>
                  <a:lnTo>
                    <a:pt x="0" y="385985"/>
                  </a:lnTo>
                  <a:lnTo>
                    <a:pt x="0" y="77197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3FA4CAC-6686-4B51-A931-47BFEE621E45}"/>
                </a:ext>
              </a:extLst>
            </p:cNvPr>
            <p:cNvSpPr/>
            <p:nvPr/>
          </p:nvSpPr>
          <p:spPr>
            <a:xfrm>
              <a:off x="4257972" y="2157413"/>
              <a:ext cx="3676054" cy="885600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1B49C8CF-29B7-4FBF-8FE7-F4D82368DAFB}"/>
                </a:ext>
              </a:extLst>
            </p:cNvPr>
            <p:cNvSpPr/>
            <p:nvPr/>
          </p:nvSpPr>
          <p:spPr>
            <a:xfrm>
              <a:off x="2033959" y="3814985"/>
              <a:ext cx="3676054" cy="1838027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81E2939-2985-45F5-87EB-7A5844E8EA0D}"/>
                </a:ext>
              </a:extLst>
            </p:cNvPr>
            <p:cNvSpPr/>
            <p:nvPr/>
          </p:nvSpPr>
          <p:spPr>
            <a:xfrm>
              <a:off x="6373130" y="3814983"/>
              <a:ext cx="3893765" cy="3133503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fr-FR" sz="32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r>
                <a:rPr lang="fr-FR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865931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22D9395-A27C-40D6-B9C2-0F9B3A3B0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2"/>
          <a:stretch/>
        </p:blipFill>
        <p:spPr>
          <a:xfrm>
            <a:off x="0" y="0"/>
            <a:ext cx="12192000" cy="70418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6459689-F3C8-49B5-B2A8-BB92439CFAB8}"/>
              </a:ext>
            </a:extLst>
          </p:cNvPr>
          <p:cNvGrpSpPr/>
          <p:nvPr/>
        </p:nvGrpSpPr>
        <p:grpSpPr>
          <a:xfrm>
            <a:off x="1960825" y="873124"/>
            <a:ext cx="8270350" cy="4791073"/>
            <a:chOff x="1925105" y="1201737"/>
            <a:chExt cx="8270350" cy="4791073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57AE8EA4-E99E-4FEA-8973-4FCEFF05B681}"/>
                </a:ext>
              </a:extLst>
            </p:cNvPr>
            <p:cNvGrpSpPr/>
            <p:nvPr/>
          </p:nvGrpSpPr>
          <p:grpSpPr>
            <a:xfrm>
              <a:off x="1925105" y="1201737"/>
              <a:ext cx="8240760" cy="4791073"/>
              <a:chOff x="1874304" y="2157413"/>
              <a:chExt cx="8240760" cy="4791073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="" xmlns:a16="http://schemas.microsoft.com/office/drawing/2014/main" id="{017F659A-5FFB-41E5-A569-DCB3B19956B3}"/>
                  </a:ext>
                </a:extLst>
              </p:cNvPr>
              <p:cNvSpPr/>
              <p:nvPr/>
            </p:nvSpPr>
            <p:spPr>
              <a:xfrm>
                <a:off x="6096000" y="3043013"/>
                <a:ext cx="2224013" cy="77197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385985"/>
                    </a:lnTo>
                    <a:lnTo>
                      <a:pt x="2224013" y="385985"/>
                    </a:lnTo>
                    <a:lnTo>
                      <a:pt x="2224013" y="771971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B0A081E4-8744-48FE-BBD3-A4E19EF3A532}"/>
                  </a:ext>
                </a:extLst>
              </p:cNvPr>
              <p:cNvSpPr/>
              <p:nvPr/>
            </p:nvSpPr>
            <p:spPr>
              <a:xfrm>
                <a:off x="3871986" y="3043013"/>
                <a:ext cx="2224013" cy="77197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2224013" y="0"/>
                    </a:moveTo>
                    <a:lnTo>
                      <a:pt x="2224013" y="385985"/>
                    </a:lnTo>
                    <a:lnTo>
                      <a:pt x="0" y="385985"/>
                    </a:lnTo>
                    <a:lnTo>
                      <a:pt x="0" y="771971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D80623DA-D0E8-4088-9B26-9F4E9ED66627}"/>
                  </a:ext>
                </a:extLst>
              </p:cNvPr>
              <p:cNvSpPr/>
              <p:nvPr/>
            </p:nvSpPr>
            <p:spPr>
              <a:xfrm>
                <a:off x="4257972" y="2157413"/>
                <a:ext cx="3676054" cy="885600"/>
              </a:xfrm>
              <a:custGeom>
                <a:avLst/>
                <a:gdLst>
                  <a:gd name="connsiteX0" fmla="*/ 0 w 3676054"/>
                  <a:gd name="connsiteY0" fmla="*/ 0 h 1838027"/>
                  <a:gd name="connsiteX1" fmla="*/ 3676054 w 3676054"/>
                  <a:gd name="connsiteY1" fmla="*/ 0 h 1838027"/>
                  <a:gd name="connsiteX2" fmla="*/ 3676054 w 3676054"/>
                  <a:gd name="connsiteY2" fmla="*/ 1838027 h 1838027"/>
                  <a:gd name="connsiteX3" fmla="*/ 0 w 3676054"/>
                  <a:gd name="connsiteY3" fmla="*/ 1838027 h 1838027"/>
                  <a:gd name="connsiteX4" fmla="*/ 0 w 3676054"/>
                  <a:gd name="connsiteY4" fmla="*/ 0 h 183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6054" h="1838027">
                    <a:moveTo>
                      <a:pt x="0" y="0"/>
                    </a:moveTo>
                    <a:lnTo>
                      <a:pt x="3676054" y="0"/>
                    </a:lnTo>
                    <a:lnTo>
                      <a:pt x="3676054" y="1838027"/>
                    </a:lnTo>
                    <a:lnTo>
                      <a:pt x="0" y="183802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0310DDC2-BDC4-4276-BD6D-8C13F95FE81F}"/>
                  </a:ext>
                </a:extLst>
              </p:cNvPr>
              <p:cNvSpPr/>
              <p:nvPr/>
            </p:nvSpPr>
            <p:spPr>
              <a:xfrm>
                <a:off x="1874304" y="3814985"/>
                <a:ext cx="3893765" cy="3133501"/>
              </a:xfrm>
              <a:custGeom>
                <a:avLst/>
                <a:gdLst>
                  <a:gd name="connsiteX0" fmla="*/ 0 w 3676054"/>
                  <a:gd name="connsiteY0" fmla="*/ 0 h 1838027"/>
                  <a:gd name="connsiteX1" fmla="*/ 3676054 w 3676054"/>
                  <a:gd name="connsiteY1" fmla="*/ 0 h 1838027"/>
                  <a:gd name="connsiteX2" fmla="*/ 3676054 w 3676054"/>
                  <a:gd name="connsiteY2" fmla="*/ 1838027 h 1838027"/>
                  <a:gd name="connsiteX3" fmla="*/ 0 w 3676054"/>
                  <a:gd name="connsiteY3" fmla="*/ 1838027 h 1838027"/>
                  <a:gd name="connsiteX4" fmla="*/ 0 w 3676054"/>
                  <a:gd name="connsiteY4" fmla="*/ 0 h 183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6054" h="1838027">
                    <a:moveTo>
                      <a:pt x="0" y="0"/>
                    </a:moveTo>
                    <a:lnTo>
                      <a:pt x="3676054" y="0"/>
                    </a:lnTo>
                    <a:lnTo>
                      <a:pt x="3676054" y="1838027"/>
                    </a:lnTo>
                    <a:lnTo>
                      <a:pt x="0" y="183802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E2102EFC-173B-4DF8-85C9-A3BC67A062C7}"/>
                  </a:ext>
                </a:extLst>
              </p:cNvPr>
              <p:cNvSpPr/>
              <p:nvPr/>
            </p:nvSpPr>
            <p:spPr>
              <a:xfrm>
                <a:off x="6439010" y="3814981"/>
                <a:ext cx="3676054" cy="2241333"/>
              </a:xfrm>
              <a:custGeom>
                <a:avLst/>
                <a:gdLst>
                  <a:gd name="connsiteX0" fmla="*/ 0 w 3676054"/>
                  <a:gd name="connsiteY0" fmla="*/ 0 h 1838027"/>
                  <a:gd name="connsiteX1" fmla="*/ 3676054 w 3676054"/>
                  <a:gd name="connsiteY1" fmla="*/ 0 h 1838027"/>
                  <a:gd name="connsiteX2" fmla="*/ 3676054 w 3676054"/>
                  <a:gd name="connsiteY2" fmla="*/ 1838027 h 1838027"/>
                  <a:gd name="connsiteX3" fmla="*/ 0 w 3676054"/>
                  <a:gd name="connsiteY3" fmla="*/ 1838027 h 1838027"/>
                  <a:gd name="connsiteX4" fmla="*/ 0 w 3676054"/>
                  <a:gd name="connsiteY4" fmla="*/ 0 h 183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6054" h="1838027">
                    <a:moveTo>
                      <a:pt x="0" y="0"/>
                    </a:moveTo>
                    <a:lnTo>
                      <a:pt x="3676054" y="0"/>
                    </a:lnTo>
                    <a:lnTo>
                      <a:pt x="3676054" y="1838027"/>
                    </a:lnTo>
                    <a:lnTo>
                      <a:pt x="0" y="183802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7B643DB-F6DF-47A9-BE5D-CA9359F55BB7}"/>
                </a:ext>
              </a:extLst>
            </p:cNvPr>
            <p:cNvSpPr txBox="1"/>
            <p:nvPr/>
          </p:nvSpPr>
          <p:spPr>
            <a:xfrm>
              <a:off x="5176571" y="1315366"/>
              <a:ext cx="2494720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Ý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nghĩa</a:t>
              </a:r>
              <a:endPara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F136EFA-6060-4A3D-BEBC-717684D28E88}"/>
                </a:ext>
              </a:extLst>
            </p:cNvPr>
            <p:cNvSpPr txBox="1"/>
            <p:nvPr/>
          </p:nvSpPr>
          <p:spPr>
            <a:xfrm>
              <a:off x="2154051" y="2913208"/>
              <a:ext cx="3537472" cy="302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cấp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Đền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Hùng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2019 –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kiện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hoá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quảng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bá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khách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fr-FR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E813B19-459C-4F7C-8EB9-9FB1DF5C7CD5}"/>
                </a:ext>
              </a:extLst>
            </p:cNvPr>
            <p:cNvSpPr txBox="1"/>
            <p:nvPr/>
          </p:nvSpPr>
          <p:spPr>
            <a:xfrm>
              <a:off x="6540781" y="2913208"/>
              <a:ext cx="365467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Khơi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dậy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niềm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hào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hoá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đối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659025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AE47195D-EC06-4298-8805-0F0D65997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FF7851-9539-4170-8BA6-ABBA4E61828E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tin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endParaRPr lang="en-US" sz="3700" dirty="0"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777FC28-A444-4827-B4CA-3BB79B70D3ED}"/>
              </a:ext>
            </a:extLst>
          </p:cNvPr>
          <p:cNvGrpSpPr/>
          <p:nvPr/>
        </p:nvGrpSpPr>
        <p:grpSpPr>
          <a:xfrm>
            <a:off x="545237" y="593352"/>
            <a:ext cx="3685032" cy="5540748"/>
            <a:chOff x="545237" y="593352"/>
            <a:chExt cx="3685032" cy="554074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F345A37-D5D9-4870-8302-1BD568ABE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237" y="593352"/>
              <a:ext cx="3685032" cy="55407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C7C343D-DF6C-4993-88C6-598540EA4793}"/>
                </a:ext>
              </a:extLst>
            </p:cNvPr>
            <p:cNvSpPr txBox="1"/>
            <p:nvPr/>
          </p:nvSpPr>
          <p:spPr>
            <a:xfrm>
              <a:off x="753620" y="1249966"/>
              <a:ext cx="3268265" cy="3444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diện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/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mục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lớn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mục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chú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thích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,…)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E724387-DC69-4265-997E-DF67D5F68CB2}"/>
              </a:ext>
            </a:extLst>
          </p:cNvPr>
          <p:cNvGrpSpPr/>
          <p:nvPr/>
        </p:nvGrpSpPr>
        <p:grpSpPr>
          <a:xfrm>
            <a:off x="4457706" y="593352"/>
            <a:ext cx="3685032" cy="5540748"/>
            <a:chOff x="4457706" y="593352"/>
            <a:chExt cx="3685032" cy="5540748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CF47D3C-B7B2-4526-BBC9-7FEE2E680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706" y="593352"/>
              <a:ext cx="3685032" cy="554074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6E5F0EF-9523-40A2-A324-DF8B16C72FEB}"/>
                </a:ext>
              </a:extLst>
            </p:cNvPr>
            <p:cNvSpPr txBox="1"/>
            <p:nvPr/>
          </p:nvSpPr>
          <p:spPr>
            <a:xfrm>
              <a:off x="4544858" y="1130558"/>
              <a:ext cx="3554015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mô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cấu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trúc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–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;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trật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;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vấn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pháp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;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liệt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chuỗi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;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;…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8218530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AE47195D-EC06-4298-8805-0F0D65997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FF7851-9539-4170-8BA6-ABBA4E61828E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8911F10-A265-4834-8C16-BE8DD5E068DC}"/>
              </a:ext>
            </a:extLst>
          </p:cNvPr>
          <p:cNvGrpSpPr/>
          <p:nvPr/>
        </p:nvGrpSpPr>
        <p:grpSpPr>
          <a:xfrm>
            <a:off x="545237" y="593352"/>
            <a:ext cx="3685032" cy="5540748"/>
            <a:chOff x="545237" y="593352"/>
            <a:chExt cx="3685032" cy="554074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F345A37-D5D9-4870-8302-1BD568ABE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237" y="593352"/>
              <a:ext cx="3685032" cy="554074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C65D4E9-AD66-4F67-92C5-60893B7005A6}"/>
                </a:ext>
              </a:extLst>
            </p:cNvPr>
            <p:cNvSpPr txBox="1"/>
            <p:nvPr/>
          </p:nvSpPr>
          <p:spPr>
            <a:xfrm>
              <a:off x="733131" y="1137077"/>
              <a:ext cx="3342840" cy="4011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chi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trị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ý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nghĩa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tiễn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đời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fr-FR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6257C7-4C66-48DB-BE8F-F01ACC750D60}"/>
              </a:ext>
            </a:extLst>
          </p:cNvPr>
          <p:cNvGrpSpPr/>
          <p:nvPr/>
        </p:nvGrpSpPr>
        <p:grpSpPr>
          <a:xfrm>
            <a:off x="4457706" y="593352"/>
            <a:ext cx="3685032" cy="5540748"/>
            <a:chOff x="4457706" y="593352"/>
            <a:chExt cx="3685032" cy="5540748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CF47D3C-B7B2-4526-BBC9-7FEE2E680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706" y="593352"/>
              <a:ext cx="3685032" cy="55407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DBBAA48-D783-44B6-9ACB-320388455A94}"/>
                </a:ext>
              </a:extLst>
            </p:cNvPr>
            <p:cNvSpPr txBox="1"/>
            <p:nvPr/>
          </p:nvSpPr>
          <p:spPr>
            <a:xfrm>
              <a:off x="4576005" y="1152494"/>
              <a:ext cx="3339269" cy="3880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tiện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tiện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giao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tiếp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phi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;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yếu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tố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thuyết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miêu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tả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truyền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tải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fr-FR" sz="24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230103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AE47195D-EC06-4298-8805-0F0D65997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FF7851-9539-4170-8BA6-ABBA4E61828E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1F5C038-EE5B-4506-9CBA-3C30AF33D492}"/>
              </a:ext>
            </a:extLst>
          </p:cNvPr>
          <p:cNvGrpSpPr/>
          <p:nvPr/>
        </p:nvGrpSpPr>
        <p:grpSpPr>
          <a:xfrm>
            <a:off x="1828800" y="600435"/>
            <a:ext cx="5548012" cy="5765067"/>
            <a:chOff x="1828800" y="600435"/>
            <a:chExt cx="5548012" cy="576506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F345A37-D5D9-4870-8302-1BD568ABE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0" y="600435"/>
              <a:ext cx="5548012" cy="57650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044A084-6A2E-4D48-BAF2-DE020E9341C1}"/>
                </a:ext>
              </a:extLst>
            </p:cNvPr>
            <p:cNvSpPr txBox="1"/>
            <p:nvPr/>
          </p:nvSpPr>
          <p:spPr>
            <a:xfrm>
              <a:off x="2222412" y="1028700"/>
              <a:ext cx="4760789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quá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nối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kinh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nghiệm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vốn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tra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hỗ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trợ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vận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fr-FR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5289101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7E746EAE-C214-472D-9633-5BFCE0F90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9" r="17014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C9F8615-28EB-4743-9F80-16268783E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59" r="196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D91F1C-4196-4E46-9560-10D414D7E65A}"/>
              </a:ext>
            </a:extLst>
          </p:cNvPr>
          <p:cNvSpPr txBox="1"/>
          <p:nvPr/>
        </p:nvSpPr>
        <p:spPr>
          <a:xfrm>
            <a:off x="6094476" y="4201040"/>
            <a:ext cx="5606987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021265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25A6443E-B255-4149-BC1A-A4481E23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7" r="1349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A7A75388-87B0-45A1-89C7-B03DC06E5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9" r="28144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ame 58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8F1C679-24A4-4548-80E6-EA7F3E08AC35}"/>
              </a:ext>
            </a:extLst>
          </p:cNvPr>
          <p:cNvSpPr txBox="1"/>
          <p:nvPr/>
        </p:nvSpPr>
        <p:spPr>
          <a:xfrm>
            <a:off x="4297759" y="2967335"/>
            <a:ext cx="35837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24623738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1A7781AA-82CB-4502-BC64-4EEFD8697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2549DD-0300-49E9-89B5-E16894019D99}"/>
              </a:ext>
            </a:extLst>
          </p:cNvPr>
          <p:cNvSpPr txBox="1"/>
          <p:nvPr/>
        </p:nvSpPr>
        <p:spPr>
          <a:xfrm>
            <a:off x="660400" y="1349295"/>
            <a:ext cx="45386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SGK.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3141756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79EDFF-AB01-4DB6-B751-176AD53ECEC8}"/>
              </a:ext>
            </a:extLst>
          </p:cNvPr>
          <p:cNvSpPr txBox="1"/>
          <p:nvPr/>
        </p:nvSpPr>
        <p:spPr>
          <a:xfrm>
            <a:off x="660400" y="362386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40482C6-5D10-4C4E-9374-37C1C7A71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0983734"/>
              </p:ext>
            </p:extLst>
          </p:nvPr>
        </p:nvGraphicFramePr>
        <p:xfrm>
          <a:off x="660399" y="1028700"/>
          <a:ext cx="10858500" cy="555040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111327">
                  <a:extLst>
                    <a:ext uri="{9D8B030D-6E8A-4147-A177-3AD203B41FA5}">
                      <a16:colId xmlns="" xmlns:a16="http://schemas.microsoft.com/office/drawing/2014/main" val="75393209"/>
                    </a:ext>
                  </a:extLst>
                </a:gridCol>
                <a:gridCol w="3886249">
                  <a:extLst>
                    <a:ext uri="{9D8B030D-6E8A-4147-A177-3AD203B41FA5}">
                      <a16:colId xmlns="" xmlns:a16="http://schemas.microsoft.com/office/drawing/2014/main" val="1759306771"/>
                    </a:ext>
                  </a:extLst>
                </a:gridCol>
                <a:gridCol w="4860924">
                  <a:extLst>
                    <a:ext uri="{9D8B030D-6E8A-4147-A177-3AD203B41FA5}">
                      <a16:colId xmlns="" xmlns:a16="http://schemas.microsoft.com/office/drawing/2014/main" val="2820855136"/>
                    </a:ext>
                  </a:extLst>
                </a:gridCol>
              </a:tblGrid>
              <a:tr h="801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</a:t>
                      </a:r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cần chú ý khi tham gia lễ hội Đền Hùng 2019”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extLst>
                  <a:ext uri="{0D108BD9-81ED-4DB2-BD59-A6C34878D82A}">
                    <a16:rowId xmlns="" xmlns:a16="http://schemas.microsoft.com/office/drawing/2014/main" val="413897864"/>
                  </a:ext>
                </a:extLst>
              </a:tr>
              <a:tr h="418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trình bày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lối truyền thống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hoạ thông tin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extLst>
                  <a:ext uri="{0D108BD9-81ED-4DB2-BD59-A6C34878D82A}">
                    <a16:rowId xmlns="" xmlns:a16="http://schemas.microsoft.com/office/drawing/2014/main" val="3490978279"/>
                  </a:ext>
                </a:extLst>
              </a:tr>
              <a:tr h="1374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 cấp thông tin chi tiết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extLst>
                  <a:ext uri="{0D108BD9-81ED-4DB2-BD59-A6C34878D82A}">
                    <a16:rowId xmlns="" xmlns:a16="http://schemas.microsoft.com/office/drawing/2014/main" val="282565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38787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79EDFF-AB01-4DB6-B751-176AD53ECEC8}"/>
              </a:ext>
            </a:extLst>
          </p:cNvPr>
          <p:cNvSpPr txBox="1"/>
          <p:nvPr/>
        </p:nvSpPr>
        <p:spPr>
          <a:xfrm>
            <a:off x="666750" y="205232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40482C6-5D10-4C4E-9374-37C1C7A71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6224102"/>
              </p:ext>
            </p:extLst>
          </p:nvPr>
        </p:nvGraphicFramePr>
        <p:xfrm>
          <a:off x="660400" y="1028700"/>
          <a:ext cx="10858500" cy="562406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654175">
                  <a:extLst>
                    <a:ext uri="{9D8B030D-6E8A-4147-A177-3AD203B41FA5}">
                      <a16:colId xmlns="" xmlns:a16="http://schemas.microsoft.com/office/drawing/2014/main" val="75393209"/>
                    </a:ext>
                  </a:extLst>
                </a:gridCol>
                <a:gridCol w="4876527">
                  <a:extLst>
                    <a:ext uri="{9D8B030D-6E8A-4147-A177-3AD203B41FA5}">
                      <a16:colId xmlns="" xmlns:a16="http://schemas.microsoft.com/office/drawing/2014/main" val="1759306771"/>
                    </a:ext>
                  </a:extLst>
                </a:gridCol>
                <a:gridCol w="4327798">
                  <a:extLst>
                    <a:ext uri="{9D8B030D-6E8A-4147-A177-3AD203B41FA5}">
                      <a16:colId xmlns="" xmlns:a16="http://schemas.microsoft.com/office/drawing/2014/main" val="2820855136"/>
                    </a:ext>
                  </a:extLst>
                </a:gridCol>
              </a:tblGrid>
              <a:tr h="801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Giỗ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</a:t>
                      </a:r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cần chú ý khi tham gia lễ hội Đền Hùng 2019”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extLst>
                  <a:ext uri="{0D108BD9-81ED-4DB2-BD59-A6C34878D82A}">
                    <a16:rowId xmlns="" xmlns:a16="http://schemas.microsoft.com/office/drawing/2014/main" val="413897864"/>
                  </a:ext>
                </a:extLst>
              </a:tr>
              <a:tr h="1757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49" marR="43149" marT="0" marB="0"/>
                </a:tc>
                <a:extLst>
                  <a:ext uri="{0D108BD9-81ED-4DB2-BD59-A6C34878D82A}">
                    <a16:rowId xmlns="" xmlns:a16="http://schemas.microsoft.com/office/drawing/2014/main" val="2958331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324035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="" xmlns:a16="http://schemas.microsoft.com/office/drawing/2014/main" id="{A3329613-8831-4432-A62D-24A970EF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6BC61520-70B6-45F8-A989-EF2ED042FC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1" b="15567"/>
          <a:stretch/>
        </p:blipFill>
        <p:spPr>
          <a:xfrm>
            <a:off x="20" y="10"/>
            <a:ext cx="3350507" cy="685799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2A4E0407-A637-4681-B905-C53E4216CE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9744" y="685799"/>
            <a:ext cx="4232512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9E239DD5-660D-48A8-97AE-54B3E04A8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456"/>
          <a:stretch/>
        </p:blipFill>
        <p:spPr>
          <a:xfrm>
            <a:off x="8838633" y="-2"/>
            <a:ext cx="3353367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7C4D01-7ED5-4AA9-9A55-9E2D00FA4BC8}"/>
              </a:ext>
            </a:extLst>
          </p:cNvPr>
          <p:cNvSpPr txBox="1"/>
          <p:nvPr/>
        </p:nvSpPr>
        <p:spPr>
          <a:xfrm>
            <a:off x="4137945" y="162579"/>
            <a:ext cx="3903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DỤNG, LIÊN HỆ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06ED917-0DD3-44FD-9FFB-A563865EE28B}"/>
              </a:ext>
            </a:extLst>
          </p:cNvPr>
          <p:cNvSpPr txBox="1"/>
          <p:nvPr/>
        </p:nvSpPr>
        <p:spPr>
          <a:xfrm>
            <a:off x="4297990" y="1130300"/>
            <a:ext cx="3596019" cy="4500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infographic (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tin)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954719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4543005-B3B8-4AB0-864C-05C929B75900}"/>
              </a:ext>
            </a:extLst>
          </p:cNvPr>
          <p:cNvSpPr/>
          <p:nvPr/>
        </p:nvSpPr>
        <p:spPr>
          <a:xfrm>
            <a:off x="660400" y="2207418"/>
            <a:ext cx="2628900" cy="244316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A0D4815-CB3E-4C1D-A0C9-D3F835CC7507}"/>
              </a:ext>
            </a:extLst>
          </p:cNvPr>
          <p:cNvSpPr/>
          <p:nvPr/>
        </p:nvSpPr>
        <p:spPr>
          <a:xfrm>
            <a:off x="4300538" y="1028700"/>
            <a:ext cx="7115175" cy="20574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23AEAE9-8747-46CB-B634-7B0196CDDF3B}"/>
              </a:ext>
            </a:extLst>
          </p:cNvPr>
          <p:cNvSpPr/>
          <p:nvPr/>
        </p:nvSpPr>
        <p:spPr>
          <a:xfrm>
            <a:off x="4300537" y="3621881"/>
            <a:ext cx="7115175" cy="20574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có thể vào trang web </a:t>
            </a:r>
            <a:r>
              <a:rPr lang="en-US" sz="2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Canva.com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để tuỳ chọn mẫu đồ hoạ thông tin và chỉnh sửa theo ý muốn.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="" xmlns:a16="http://schemas.microsoft.com/office/drawing/2014/main" id="{C2F9DA48-797E-4DB8-874E-61A44E27DFC4}"/>
              </a:ext>
            </a:extLst>
          </p:cNvPr>
          <p:cNvSpPr/>
          <p:nvPr/>
        </p:nvSpPr>
        <p:spPr>
          <a:xfrm>
            <a:off x="3552602" y="2571750"/>
            <a:ext cx="484632" cy="1457325"/>
          </a:xfrm>
          <a:prstGeom prst="chevr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46581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F3231F-2C81-42A0-B0D3-291313A271CD}"/>
              </a:ext>
            </a:extLst>
          </p:cNvPr>
          <p:cNvSpPr txBox="1"/>
          <p:nvPr/>
        </p:nvSpPr>
        <p:spPr>
          <a:xfrm>
            <a:off x="666750" y="197061"/>
            <a:ext cx="108585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infographic </a:t>
            </a:r>
            <a:r>
              <a:rPr lang="en-US" sz="28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HS:</a:t>
            </a:r>
            <a:endParaRPr lang="en-US" sz="2800" b="1" dirty="0">
              <a:solidFill>
                <a:srgbClr val="94C6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60809F5-7A25-4DD5-931F-37EEB212E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06612347"/>
              </p:ext>
            </p:extLst>
          </p:nvPr>
        </p:nvGraphicFramePr>
        <p:xfrm>
          <a:off x="660400" y="853508"/>
          <a:ext cx="11255375" cy="554470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2573597">
                  <a:extLst>
                    <a:ext uri="{9D8B030D-6E8A-4147-A177-3AD203B41FA5}">
                      <a16:colId xmlns="" xmlns:a16="http://schemas.microsoft.com/office/drawing/2014/main" val="859396239"/>
                    </a:ext>
                  </a:extLst>
                </a:gridCol>
                <a:gridCol w="6695816">
                  <a:extLst>
                    <a:ext uri="{9D8B030D-6E8A-4147-A177-3AD203B41FA5}">
                      <a16:colId xmlns="" xmlns:a16="http://schemas.microsoft.com/office/drawing/2014/main" val="4236406834"/>
                    </a:ext>
                  </a:extLst>
                </a:gridCol>
                <a:gridCol w="1985962">
                  <a:extLst>
                    <a:ext uri="{9D8B030D-6E8A-4147-A177-3AD203B41FA5}">
                      <a16:colId xmlns="" xmlns:a16="http://schemas.microsoft.com/office/drawing/2014/main" val="775158511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Đạt/Chưa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2672707345"/>
                  </a:ext>
                </a:extLst>
              </a:tr>
              <a:tr h="435842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Đảm bảo hình thức đồ hoạ thông tin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3024504999"/>
                  </a:ext>
                </a:extLst>
              </a:tr>
              <a:tr h="889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414099740"/>
                  </a:ext>
                </a:extLst>
              </a:tr>
              <a:tr h="20881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2138486300"/>
                  </a:ext>
                </a:extLst>
              </a:tr>
              <a:tr h="1116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được những thông tin chính của lễ hội địa phương: thời gian, địa điểm tổ chức; các hoạt động chính của phần lễ và phần hội; những lưu ý khi tham gia,…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2889275446"/>
                  </a:ext>
                </a:extLst>
              </a:tr>
              <a:tr h="8147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 của chữ viết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chuẩn chính tả, ngữ pháp tiếng Việt.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3944658669"/>
                  </a:ext>
                </a:extLst>
              </a:tr>
              <a:tr h="4492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 tạo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cách trình bày thông tin độc đáo, nổi bật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/>
                </a:tc>
                <a:extLst>
                  <a:ext uri="{0D108BD9-81ED-4DB2-BD59-A6C34878D82A}">
                    <a16:rowId xmlns="" xmlns:a16="http://schemas.microsoft.com/office/drawing/2014/main" val="46083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889775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="" xmlns:a16="http://schemas.microsoft.com/office/drawing/2014/main" id="{870A1295-61BC-4214-AA3E-D39667302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EEE403B8-2520-481D-9822-6FF04038F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24" b="3837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0B139475-2B26-4CA9-9413-DE741E49F7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16C6BF63-6277-4C39-BE5D-3C341662CE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6EA3BAD9-C130-4A9C-9086-20D132A6CF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2587D38B-9E07-4A8B-B285-5FEBF6A60D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5EF4DD4B-217B-4346-A2B8-432793639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4D0CC8-5635-40A5-B227-294441DEE20E}"/>
              </a:ext>
            </a:extLst>
          </p:cNvPr>
          <p:cNvSpPr txBox="1"/>
          <p:nvPr/>
        </p:nvSpPr>
        <p:spPr>
          <a:xfrm>
            <a:off x="665225" y="4024217"/>
            <a:ext cx="10858500" cy="248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hiểu thêm về lễ hội Đền Hùng trên Internet.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hiểu thêm các bản tin đồ hoạ thông tin về chủ đề mà em yêu thích để học tập cách thiết kế.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bị: Thực hành đọc hiểu: </a:t>
            </a:r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 hội dân gian đặc sắc của dân tộc Chăm ở Ninh Thuận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(Đào Bình Trịnh)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910423-2BA0-47BE-AF09-48594F844D1B}"/>
              </a:ext>
            </a:extLst>
          </p:cNvPr>
          <p:cNvSpPr txBox="1"/>
          <p:nvPr/>
        </p:nvSpPr>
        <p:spPr>
          <a:xfrm>
            <a:off x="2946798" y="2372659"/>
            <a:ext cx="6093618" cy="146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VỀ NHÀ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1445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60B21A5C-062F-46C2-8389-53D40F46AA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0F8CF7E-9B03-4002-9181-8807D9A60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17" b="-1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8A177BCC-4208-4795-8572-4D623BA1E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7197264-91B6-4A65-89DB-B1F3573EE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7" r="3891" b="-4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5" name="Hexagon 4">
            <a:extLst>
              <a:ext uri="{FF2B5EF4-FFF2-40B4-BE49-F238E27FC236}">
                <a16:creationId xmlns="" xmlns:a16="http://schemas.microsoft.com/office/drawing/2014/main" id="{72DE55EB-8ADF-411A-A53D-1CC21BFFC0A7}"/>
              </a:ext>
            </a:extLst>
          </p:cNvPr>
          <p:cNvSpPr/>
          <p:nvPr/>
        </p:nvSpPr>
        <p:spPr>
          <a:xfrm>
            <a:off x="5772151" y="2771775"/>
            <a:ext cx="5691912" cy="3362325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25D6C69-6918-42DB-8FDF-7EA89263E95E}"/>
              </a:ext>
            </a:extLst>
          </p:cNvPr>
          <p:cNvSpPr txBox="1"/>
          <p:nvPr/>
        </p:nvSpPr>
        <p:spPr>
          <a:xfrm>
            <a:off x="6390086" y="2904767"/>
            <a:ext cx="4296965" cy="2878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48041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="" xmlns:a16="http://schemas.microsoft.com/office/drawing/2014/main" id="{A8CCCB6D-5162-4AAE-A5E3-3AC55410D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49">
            <a:extLst>
              <a:ext uri="{FF2B5EF4-FFF2-40B4-BE49-F238E27FC236}">
                <a16:creationId xmlns="" xmlns:a16="http://schemas.microsoft.com/office/drawing/2014/main" id="{0BCD8C04-CC7B-40EF-82EB-E9821F79BB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7197264-91B6-4A65-89DB-B1F3573EE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9251" r="17600" b="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0F8CF7E-9B03-4002-9181-8807D9A60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833" b="-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992F34-8FEF-4BE8-ABE0-EF0F729FDEBB}"/>
              </a:ext>
            </a:extLst>
          </p:cNvPr>
          <p:cNvSpPr txBox="1"/>
          <p:nvPr/>
        </p:nvSpPr>
        <p:spPr>
          <a:xfrm>
            <a:off x="1138887" y="1246837"/>
            <a:ext cx="37331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59930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="" xmlns:a16="http://schemas.microsoft.com/office/drawing/2014/main" id="{103A00EC-51AD-47A1-853D-EDFCCEDD3CC8}"/>
              </a:ext>
            </a:extLst>
          </p:cNvPr>
          <p:cNvSpPr/>
          <p:nvPr/>
        </p:nvSpPr>
        <p:spPr>
          <a:xfrm>
            <a:off x="842963" y="400050"/>
            <a:ext cx="671512" cy="500062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3C11C4B-E307-488A-8E51-0739ADF3505B}"/>
              </a:ext>
            </a:extLst>
          </p:cNvPr>
          <p:cNvSpPr/>
          <p:nvPr/>
        </p:nvSpPr>
        <p:spPr>
          <a:xfrm>
            <a:off x="935831" y="432990"/>
            <a:ext cx="485775" cy="434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E73AA04-075D-4AAF-A1C0-8D03F4E76190}"/>
              </a:ext>
            </a:extLst>
          </p:cNvPr>
          <p:cNvSpPr txBox="1"/>
          <p:nvPr/>
        </p:nvSpPr>
        <p:spPr>
          <a:xfrm>
            <a:off x="1021559" y="376892"/>
            <a:ext cx="378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42072F-C153-4518-96BB-575628143A0C}"/>
              </a:ext>
            </a:extLst>
          </p:cNvPr>
          <p:cNvSpPr txBox="1"/>
          <p:nvPr/>
        </p:nvSpPr>
        <p:spPr>
          <a:xfrm>
            <a:off x="660400" y="1016000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93CF6512-28B3-46A1-89BE-D4F8D390AB03}"/>
              </a:ext>
            </a:extLst>
          </p:cNvPr>
          <p:cNvSpPr/>
          <p:nvPr/>
        </p:nvSpPr>
        <p:spPr>
          <a:xfrm>
            <a:off x="1127862" y="2357438"/>
            <a:ext cx="3150394" cy="1871662"/>
          </a:xfrm>
          <a:prstGeom prst="rightArrow">
            <a:avLst>
              <a:gd name="adj1" fmla="val 65951"/>
              <a:gd name="adj2" fmla="val 50000"/>
            </a:avLst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1.1. Khái niệm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BF7DABE-6BA9-443A-B3F1-EA41CE176838}"/>
              </a:ext>
            </a:extLst>
          </p:cNvPr>
          <p:cNvGrpSpPr/>
          <p:nvPr/>
        </p:nvGrpSpPr>
        <p:grpSpPr>
          <a:xfrm>
            <a:off x="4722380" y="1397043"/>
            <a:ext cx="5348776" cy="3792452"/>
            <a:chOff x="4722380" y="1679987"/>
            <a:chExt cx="5348776" cy="3792452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CCCC47A-B95E-4326-B693-0688C0B81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2380" y="1679987"/>
              <a:ext cx="5348776" cy="37924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E862D8F-F0B4-40B2-A8D7-495DFB63C734}"/>
                </a:ext>
              </a:extLst>
            </p:cNvPr>
            <p:cNvSpPr txBox="1"/>
            <p:nvPr/>
          </p:nvSpPr>
          <p:spPr>
            <a:xfrm>
              <a:off x="4916944" y="2176166"/>
              <a:ext cx="4955721" cy="25301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Bản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tin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là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một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dạng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văn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bản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thông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tin,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cung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cấp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tin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tức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thời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thông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báo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hướng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dẫn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cho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người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đọc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người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xem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những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kiện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đã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đang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và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sắp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diễn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ra.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229309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AE47195D-EC06-4298-8805-0F0D65997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C24DBD-6B9B-4F10-97EE-3875D3175A16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1.2.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điểm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37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tin</a:t>
            </a:r>
            <a:endParaRPr lang="en-US" sz="3700" dirty="0"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E28FD99-A2A9-4C01-BB34-BB530DBA3970}"/>
              </a:ext>
            </a:extLst>
          </p:cNvPr>
          <p:cNvGrpSpPr/>
          <p:nvPr/>
        </p:nvGrpSpPr>
        <p:grpSpPr>
          <a:xfrm>
            <a:off x="545237" y="700104"/>
            <a:ext cx="3685032" cy="5180788"/>
            <a:chOff x="545237" y="700104"/>
            <a:chExt cx="3685032" cy="5180788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20289E6-773F-4E68-902E-3A70FF7D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237" y="700104"/>
              <a:ext cx="3685032" cy="51807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1DBD39A-B935-486E-84BB-928EAFD2C11E}"/>
                </a:ext>
              </a:extLst>
            </p:cNvPr>
            <p:cNvSpPr txBox="1"/>
            <p:nvPr/>
          </p:nvSpPr>
          <p:spPr>
            <a:xfrm>
              <a:off x="1087316" y="1247112"/>
              <a:ext cx="26980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</a:t>
              </a:r>
              <a:endParaRPr lang="en-US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5812188-DAAC-432D-9F36-3C84BC976A4B}"/>
                </a:ext>
              </a:extLst>
            </p:cNvPr>
            <p:cNvSpPr txBox="1"/>
            <p:nvPr/>
          </p:nvSpPr>
          <p:spPr>
            <a:xfrm>
              <a:off x="817629" y="2414665"/>
              <a:ext cx="3111204" cy="258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cấp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kiện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đang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sắp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ra.</a:t>
              </a:r>
              <a:endPara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7225A05-C9AE-4917-8523-A43557F03C93}"/>
                </a:ext>
              </a:extLst>
            </p:cNvPr>
            <p:cNvGrpSpPr/>
            <p:nvPr/>
          </p:nvGrpSpPr>
          <p:grpSpPr>
            <a:xfrm>
              <a:off x="1904552" y="1781832"/>
              <a:ext cx="937357" cy="686611"/>
              <a:chOff x="1776410" y="1693139"/>
              <a:chExt cx="937357" cy="815420"/>
            </a:xfrm>
          </p:grpSpPr>
          <p:sp>
            <p:nvSpPr>
              <p:cNvPr id="20" name="Arrow: Chevron 19">
                <a:extLst>
                  <a:ext uri="{FF2B5EF4-FFF2-40B4-BE49-F238E27FC236}">
                    <a16:creationId xmlns="" xmlns:a16="http://schemas.microsoft.com/office/drawing/2014/main" id="{8CE61FEC-4243-4CC9-ADEC-9D5E62433E39}"/>
                  </a:ext>
                </a:extLst>
              </p:cNvPr>
              <p:cNvSpPr/>
              <p:nvPr/>
            </p:nvSpPr>
            <p:spPr>
              <a:xfrm rot="5400000">
                <a:off x="2002773" y="1797564"/>
                <a:ext cx="484632" cy="937357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="" xmlns:a16="http://schemas.microsoft.com/office/drawing/2014/main" id="{32CE07CE-656A-4B33-9BCC-935E38F369E1}"/>
                  </a:ext>
                </a:extLst>
              </p:cNvPr>
              <p:cNvSpPr/>
              <p:nvPr/>
            </p:nvSpPr>
            <p:spPr>
              <a:xfrm rot="5400000">
                <a:off x="2002773" y="1466776"/>
                <a:ext cx="484632" cy="937357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28FACE4-0AC6-4545-A364-DE24BE3C8ED5}"/>
              </a:ext>
            </a:extLst>
          </p:cNvPr>
          <p:cNvGrpSpPr/>
          <p:nvPr/>
        </p:nvGrpSpPr>
        <p:grpSpPr>
          <a:xfrm>
            <a:off x="4442111" y="664308"/>
            <a:ext cx="4214997" cy="5529384"/>
            <a:chOff x="4442112" y="664308"/>
            <a:chExt cx="3685032" cy="552938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D046D458-B679-4586-B14A-0260D02CB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2112" y="664308"/>
              <a:ext cx="3685032" cy="55293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79EEA034-B465-40BF-AB9E-8F82EE81AD8A}"/>
                </a:ext>
              </a:extLst>
            </p:cNvPr>
            <p:cNvSpPr txBox="1"/>
            <p:nvPr/>
          </p:nvSpPr>
          <p:spPr>
            <a:xfrm>
              <a:off x="5059373" y="1155038"/>
              <a:ext cx="23395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endParaRPr lang="en-US" sz="2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778EC37-C636-49E3-8A13-32D12855F43A}"/>
                </a:ext>
              </a:extLst>
            </p:cNvPr>
            <p:cNvSpPr txBox="1"/>
            <p:nvPr/>
          </p:nvSpPr>
          <p:spPr>
            <a:xfrm>
              <a:off x="4552867" y="2060366"/>
              <a:ext cx="3463521" cy="3675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Thường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ngắn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gọn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kịp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;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dưới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phổ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="" xmlns:a16="http://schemas.microsoft.com/office/drawing/2014/main" id="{A1C7A16F-1A8F-405C-A94E-9494A078C3E5}"/>
                </a:ext>
              </a:extLst>
            </p:cNvPr>
            <p:cNvSpPr/>
            <p:nvPr/>
          </p:nvSpPr>
          <p:spPr>
            <a:xfrm rot="5400000">
              <a:off x="6025123" y="1455992"/>
              <a:ext cx="408076" cy="937357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92793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D76792C9-2679-4C9F-80DB-05A37EC4606B}"/>
              </a:ext>
            </a:extLst>
          </p:cNvPr>
          <p:cNvSpPr/>
          <p:nvPr/>
        </p:nvSpPr>
        <p:spPr>
          <a:xfrm>
            <a:off x="989012" y="2336004"/>
            <a:ext cx="3325813" cy="2185987"/>
          </a:xfrm>
          <a:prstGeom prst="rightArrow">
            <a:avLst>
              <a:gd name="adj1" fmla="val 65790"/>
              <a:gd name="adj2" fmla="val 50000"/>
            </a:avLst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1.3. Tìm hiểu chung về </a:t>
            </a:r>
            <a:r>
              <a:rPr lang="en-US" sz="28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infographic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C31A1E6-7AB8-4D47-80B4-32F900127E89}"/>
              </a:ext>
            </a:extLst>
          </p:cNvPr>
          <p:cNvGrpSpPr/>
          <p:nvPr/>
        </p:nvGrpSpPr>
        <p:grpSpPr>
          <a:xfrm>
            <a:off x="4501463" y="1158181"/>
            <a:ext cx="6421540" cy="4915407"/>
            <a:chOff x="4536973" y="812291"/>
            <a:chExt cx="6421540" cy="523341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A87DFF0C-451A-4E05-B746-A17A7EBC9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131035" y="218229"/>
              <a:ext cx="5233416" cy="64215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164C0DB-7502-4093-BB3D-29299C6428D0}"/>
                </a:ext>
              </a:extLst>
            </p:cNvPr>
            <p:cNvSpPr txBox="1"/>
            <p:nvPr/>
          </p:nvSpPr>
          <p:spPr>
            <a:xfrm>
              <a:off x="5384948" y="1243770"/>
              <a:ext cx="4496990" cy="4292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(infographic)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thường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dùng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trực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(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dữ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liệu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,...)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ngắn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ràng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7D89D29-8903-4672-A927-EFBEB4430D09}"/>
              </a:ext>
            </a:extLst>
          </p:cNvPr>
          <p:cNvSpPr txBox="1"/>
          <p:nvPr/>
        </p:nvSpPr>
        <p:spPr>
          <a:xfrm>
            <a:off x="409298" y="119134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.3. Tìm hiểu chung về </a:t>
            </a:r>
            <a:r>
              <a:rPr lang="en-US" sz="2800" b="1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infographic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8E2EAFA-B8FB-4BD1-B2A1-98424A515380}"/>
              </a:ext>
            </a:extLst>
          </p:cNvPr>
          <p:cNvSpPr txBox="1"/>
          <p:nvPr/>
        </p:nvSpPr>
        <p:spPr>
          <a:xfrm>
            <a:off x="4550673" y="911960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Đinh Thị Hương Trà-0971141980-Đinh Trà - THPT số 1 Bảo Thăng-Lào Cai 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23905146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59">
            <a:extLst>
              <a:ext uri="{FF2B5EF4-FFF2-40B4-BE49-F238E27FC236}">
                <a16:creationId xmlns="" xmlns:a16="http://schemas.microsoft.com/office/drawing/2014/main" id="{870A1295-61BC-4214-AA3E-D39667302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6C478DE-B94D-4F9D-9A8F-C3DF7B238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39" b="4934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68" name="Group 61">
            <a:extLst>
              <a:ext uri="{FF2B5EF4-FFF2-40B4-BE49-F238E27FC236}">
                <a16:creationId xmlns="" xmlns:a16="http://schemas.microsoft.com/office/drawing/2014/main" id="{0B139475-2B26-4CA9-9413-DE741E49F7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16C6BF63-6277-4C39-BE5D-3C341662CE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6EA3BAD9-C130-4A9C-9086-20D132A6CF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2587D38B-9E07-4A8B-B285-5FEBF6A60D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5EF4DD4B-217B-4346-A2B8-432793639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BA768E6-8B83-4CB2-A95E-3E1869DC7F38}"/>
              </a:ext>
            </a:extLst>
          </p:cNvPr>
          <p:cNvSpPr txBox="1"/>
          <p:nvPr/>
        </p:nvSpPr>
        <p:spPr>
          <a:xfrm>
            <a:off x="660400" y="4413362"/>
            <a:ext cx="10858500" cy="1539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Giỗ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2019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2019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8318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2393</Words>
  <Application>Microsoft Office PowerPoint</Application>
  <PresentationFormat>Custom</PresentationFormat>
  <Paragraphs>216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44</cp:revision>
  <dcterms:created xsi:type="dcterms:W3CDTF">2022-08-26T03:54:43Z</dcterms:created>
  <dcterms:modified xsi:type="dcterms:W3CDTF">2024-08-15T09:49:07Z</dcterms:modified>
</cp:coreProperties>
</file>