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 id="2147483674" r:id="rId2"/>
    <p:sldMasterId id="2147483681" r:id="rId3"/>
    <p:sldMasterId id="2147483687" r:id="rId4"/>
    <p:sldMasterId id="2147483697" r:id="rId5"/>
    <p:sldMasterId id="2147483715" r:id="rId6"/>
    <p:sldMasterId id="2147483729" r:id="rId7"/>
    <p:sldMasterId id="2147483741" r:id="rId8"/>
    <p:sldMasterId id="2147483754" r:id="rId9"/>
  </p:sldMasterIdLst>
  <p:notesMasterIdLst>
    <p:notesMasterId r:id="rId45"/>
  </p:notesMasterIdLst>
  <p:sldIdLst>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Lst>
  <p:sldSz cx="9144000" cy="5143500" type="screen16x9"/>
  <p:notesSz cx="6858000" cy="9144000"/>
  <p:embeddedFontLst>
    <p:embeddedFont>
      <p:font typeface="Cabin Condensed" panose="020B0604020202020204" charset="0"/>
      <p:regular r:id="rId46"/>
      <p:bold r:id="rId47"/>
    </p:embeddedFont>
    <p:embeddedFont>
      <p:font typeface="Calibri" panose="020F0502020204030204" pitchFamily="34" charset="0"/>
      <p:regular r:id="rId48"/>
      <p:bold r:id="rId49"/>
      <p:italic r:id="rId50"/>
      <p:boldItalic r:id="rId51"/>
    </p:embeddedFont>
    <p:embeddedFont>
      <p:font typeface="Josefin Sans" panose="020B0604020202020204" charset="0"/>
      <p:regular r:id="rId52"/>
      <p:bold r:id="rId53"/>
      <p:italic r:id="rId54"/>
      <p:boldItalic r:id="rId55"/>
    </p:embeddedFont>
    <p:embeddedFont>
      <p:font typeface="Raleway" panose="020B0604020202020204" charset="0"/>
      <p:regular r:id="rId56"/>
      <p:bold r:id="rId57"/>
      <p:italic r:id="rId58"/>
      <p:boldItalic r:id="rId59"/>
    </p:embeddedFont>
    <p:embeddedFont>
      <p:font typeface="Open Sans" panose="020B0604020202020204" charset="0"/>
      <p:regular r:id="rId60"/>
      <p:bold r:id="rId61"/>
      <p:italic r:id="rId62"/>
      <p:boldItalic r:id="rId63"/>
    </p:embeddedFont>
    <p:embeddedFont>
      <p:font typeface="Quintessential" panose="020B0604020202020204" charset="0"/>
      <p:regular r:id="rId64"/>
    </p:embeddedFont>
    <p:embeddedFont>
      <p:font typeface="Poppins" panose="020B0604020202020204" charset="0"/>
      <p:regular r:id="rId65"/>
      <p:bold r:id="rId66"/>
      <p:italic r:id="rId67"/>
      <p:boldItalic r:id="rId68"/>
    </p:embeddedFont>
    <p:embeddedFont>
      <p:font typeface="Microsoft Yahei" panose="020B0503020204020204" pitchFamily="34" charset="-122"/>
      <p:regular r:id="rId69"/>
      <p:bold r:id="rId70"/>
    </p:embeddedFont>
    <p:embeddedFont>
      <p:font typeface="Cabin" panose="020B0604020202020204" charset="0"/>
      <p:regular r:id="rId71"/>
      <p:bold r:id="rId72"/>
      <p:italic r:id="rId73"/>
      <p:boldItalic r:id="rId74"/>
    </p:embeddedFont>
    <p:embeddedFont>
      <p:font typeface="Anaheim" panose="020B0604020202020204" charset="0"/>
      <p:regular r:id="rId75"/>
    </p:embeddedFont>
    <p:embeddedFont>
      <p:font typeface="Questrial" panose="020B0604020202020204" charset="0"/>
      <p:regular r:id="rId76"/>
    </p:embeddedFont>
    <p:embeddedFont>
      <p:font typeface="PT Sans" panose="020B0604020202020204" charset="0"/>
      <p:regular r:id="rId77"/>
      <p:bold r:id="rId78"/>
      <p:italic r:id="rId79"/>
      <p:boldItalic r:id="rId80"/>
    </p:embeddedFont>
    <p:embeddedFont>
      <p:font typeface="Georgia" panose="02040502050405020303" pitchFamily="18" charset="0"/>
      <p:regular r:id="rId81"/>
      <p:bold r:id="rId82"/>
      <p:italic r:id="rId83"/>
      <p:boldItalic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5" roundtripDataSignature="AMtx7mi8a+fFc0c1m7hzclQrWqcMItTPB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366AE6C-1587-4DE2-ADAC-4E2928FD8AC0}">
  <a:tblStyle styleId="{0366AE6C-1587-4DE2-ADAC-4E2928FD8AC0}"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756"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font" Target="fonts/font23.fntdata"/><Relationship Id="rId84" Type="http://schemas.openxmlformats.org/officeDocument/2006/relationships/font" Target="fonts/font39.fntdata"/><Relationship Id="rId89" Type="http://schemas.openxmlformats.org/officeDocument/2006/relationships/tableStyles" Target="tableStyles.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font" Target="fonts/font8.fntdata"/><Relationship Id="rId58" Type="http://schemas.openxmlformats.org/officeDocument/2006/relationships/font" Target="fonts/font13.fntdata"/><Relationship Id="rId74" Type="http://schemas.openxmlformats.org/officeDocument/2006/relationships/font" Target="fonts/font29.fntdata"/><Relationship Id="rId79" Type="http://schemas.openxmlformats.org/officeDocument/2006/relationships/font" Target="fonts/font34.fntdata"/><Relationship Id="rId5"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77" Type="http://schemas.openxmlformats.org/officeDocument/2006/relationships/font" Target="fonts/font32.fntdata"/><Relationship Id="rId8" Type="http://schemas.openxmlformats.org/officeDocument/2006/relationships/slideMaster" Target="slideMasters/slideMaster8.xml"/><Relationship Id="rId51" Type="http://schemas.openxmlformats.org/officeDocument/2006/relationships/font" Target="fonts/font6.fntdata"/><Relationship Id="rId72" Type="http://schemas.openxmlformats.org/officeDocument/2006/relationships/font" Target="fonts/font27.fntdata"/><Relationship Id="rId80" Type="http://schemas.openxmlformats.org/officeDocument/2006/relationships/font" Target="fonts/font35.fntdata"/><Relationship Id="rId85" Type="http://customschemas.google.com/relationships/presentationmetadata" Target="metadata"/><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font" Target="fonts/font25.fntdata"/><Relationship Id="rId75" Type="http://schemas.openxmlformats.org/officeDocument/2006/relationships/font" Target="fonts/font30.fntdata"/><Relationship Id="rId83" Type="http://schemas.openxmlformats.org/officeDocument/2006/relationships/font" Target="fonts/font38.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font" Target="fonts/font28.fntdata"/><Relationship Id="rId78" Type="http://schemas.openxmlformats.org/officeDocument/2006/relationships/font" Target="fonts/font33.fntdata"/><Relationship Id="rId81" Type="http://schemas.openxmlformats.org/officeDocument/2006/relationships/font" Target="fonts/font36.fntdata"/><Relationship Id="rId8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font" Target="fonts/font5.fntdata"/><Relationship Id="rId55" Type="http://schemas.openxmlformats.org/officeDocument/2006/relationships/font" Target="fonts/font10.fntdata"/><Relationship Id="rId76" Type="http://schemas.openxmlformats.org/officeDocument/2006/relationships/font" Target="fonts/font31.fntdata"/><Relationship Id="rId7" Type="http://schemas.openxmlformats.org/officeDocument/2006/relationships/slideMaster" Target="slideMasters/slideMaster7.xml"/><Relationship Id="rId71" Type="http://schemas.openxmlformats.org/officeDocument/2006/relationships/font" Target="fonts/font26.fntdata"/><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notesMaster" Target="notesMasters/notesMaster1.xml"/><Relationship Id="rId66" Type="http://schemas.openxmlformats.org/officeDocument/2006/relationships/font" Target="fonts/font21.fntdata"/><Relationship Id="rId87" Type="http://schemas.openxmlformats.org/officeDocument/2006/relationships/viewProps" Target="viewProps.xml"/><Relationship Id="rId61" Type="http://schemas.openxmlformats.org/officeDocument/2006/relationships/font" Target="fonts/font16.fntdata"/><Relationship Id="rId82" Type="http://schemas.openxmlformats.org/officeDocument/2006/relationships/font" Target="fonts/font37.fntdata"/><Relationship Id="rId19"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1"/>
        <p:cNvGrpSpPr/>
        <p:nvPr/>
      </p:nvGrpSpPr>
      <p:grpSpPr>
        <a:xfrm>
          <a:off x="0" y="0"/>
          <a:ext cx="0" cy="0"/>
          <a:chOff x="0" y="0"/>
          <a:chExt cx="0" cy="0"/>
        </a:xfrm>
      </p:grpSpPr>
      <p:sp>
        <p:nvSpPr>
          <p:cNvPr id="2752" name="Google Shape;275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3" name="Google Shape;275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1"/>
        <p:cNvGrpSpPr/>
        <p:nvPr/>
      </p:nvGrpSpPr>
      <p:grpSpPr>
        <a:xfrm>
          <a:off x="0" y="0"/>
          <a:ext cx="0" cy="0"/>
          <a:chOff x="0" y="0"/>
          <a:chExt cx="0" cy="0"/>
        </a:xfrm>
      </p:grpSpPr>
      <p:sp>
        <p:nvSpPr>
          <p:cNvPr id="2912" name="Google Shape;291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13" name="Google Shape;291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4"/>
        <p:cNvGrpSpPr/>
        <p:nvPr/>
      </p:nvGrpSpPr>
      <p:grpSpPr>
        <a:xfrm>
          <a:off x="0" y="0"/>
          <a:ext cx="0" cy="0"/>
          <a:chOff x="0" y="0"/>
          <a:chExt cx="0" cy="0"/>
        </a:xfrm>
      </p:grpSpPr>
      <p:sp>
        <p:nvSpPr>
          <p:cNvPr id="2925" name="Google Shape;292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26" name="Google Shape;292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2"/>
        <p:cNvGrpSpPr/>
        <p:nvPr/>
      </p:nvGrpSpPr>
      <p:grpSpPr>
        <a:xfrm>
          <a:off x="0" y="0"/>
          <a:ext cx="0" cy="0"/>
          <a:chOff x="0" y="0"/>
          <a:chExt cx="0" cy="0"/>
        </a:xfrm>
      </p:grpSpPr>
      <p:sp>
        <p:nvSpPr>
          <p:cNvPr id="2933" name="Google Shape;293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34" name="Google Shape;2934;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5"/>
        <p:cNvGrpSpPr/>
        <p:nvPr/>
      </p:nvGrpSpPr>
      <p:grpSpPr>
        <a:xfrm>
          <a:off x="0" y="0"/>
          <a:ext cx="0" cy="0"/>
          <a:chOff x="0" y="0"/>
          <a:chExt cx="0" cy="0"/>
        </a:xfrm>
      </p:grpSpPr>
      <p:sp>
        <p:nvSpPr>
          <p:cNvPr id="2946" name="Google Shape;294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47" name="Google Shape;294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7"/>
        <p:cNvGrpSpPr/>
        <p:nvPr/>
      </p:nvGrpSpPr>
      <p:grpSpPr>
        <a:xfrm>
          <a:off x="0" y="0"/>
          <a:ext cx="0" cy="0"/>
          <a:chOff x="0" y="0"/>
          <a:chExt cx="0" cy="0"/>
        </a:xfrm>
      </p:grpSpPr>
      <p:sp>
        <p:nvSpPr>
          <p:cNvPr id="2958" name="Google Shape;295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59" name="Google Shape;2959;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3"/>
        <p:cNvGrpSpPr/>
        <p:nvPr/>
      </p:nvGrpSpPr>
      <p:grpSpPr>
        <a:xfrm>
          <a:off x="0" y="0"/>
          <a:ext cx="0" cy="0"/>
          <a:chOff x="0" y="0"/>
          <a:chExt cx="0" cy="0"/>
        </a:xfrm>
      </p:grpSpPr>
      <p:sp>
        <p:nvSpPr>
          <p:cNvPr id="2994" name="Google Shape;299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5" name="Google Shape;299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2996" name="Google Shape;2996;p1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0"/>
        <p:cNvGrpSpPr/>
        <p:nvPr/>
      </p:nvGrpSpPr>
      <p:grpSpPr>
        <a:xfrm>
          <a:off x="0" y="0"/>
          <a:ext cx="0" cy="0"/>
          <a:chOff x="0" y="0"/>
          <a:chExt cx="0" cy="0"/>
        </a:xfrm>
      </p:grpSpPr>
      <p:sp>
        <p:nvSpPr>
          <p:cNvPr id="3061" name="Google Shape;306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2" name="Google Shape;306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9"/>
        <p:cNvGrpSpPr/>
        <p:nvPr/>
      </p:nvGrpSpPr>
      <p:grpSpPr>
        <a:xfrm>
          <a:off x="0" y="0"/>
          <a:ext cx="0" cy="0"/>
          <a:chOff x="0" y="0"/>
          <a:chExt cx="0" cy="0"/>
        </a:xfrm>
      </p:grpSpPr>
      <p:sp>
        <p:nvSpPr>
          <p:cNvPr id="3070" name="Google Shape;307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71" name="Google Shape;307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6"/>
        <p:cNvGrpSpPr/>
        <p:nvPr/>
      </p:nvGrpSpPr>
      <p:grpSpPr>
        <a:xfrm>
          <a:off x="0" y="0"/>
          <a:ext cx="0" cy="0"/>
          <a:chOff x="0" y="0"/>
          <a:chExt cx="0" cy="0"/>
        </a:xfrm>
      </p:grpSpPr>
      <p:sp>
        <p:nvSpPr>
          <p:cNvPr id="3077" name="Google Shape;307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8" name="Google Shape;3078;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7"/>
        <p:cNvGrpSpPr/>
        <p:nvPr/>
      </p:nvGrpSpPr>
      <p:grpSpPr>
        <a:xfrm>
          <a:off x="0" y="0"/>
          <a:ext cx="0" cy="0"/>
          <a:chOff x="0" y="0"/>
          <a:chExt cx="0" cy="0"/>
        </a:xfrm>
      </p:grpSpPr>
      <p:sp>
        <p:nvSpPr>
          <p:cNvPr id="3088" name="Google Shape;3088;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89" name="Google Shape;308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6"/>
        <p:cNvGrpSpPr/>
        <p:nvPr/>
      </p:nvGrpSpPr>
      <p:grpSpPr>
        <a:xfrm>
          <a:off x="0" y="0"/>
          <a:ext cx="0" cy="0"/>
          <a:chOff x="0" y="0"/>
          <a:chExt cx="0" cy="0"/>
        </a:xfrm>
      </p:grpSpPr>
      <p:sp>
        <p:nvSpPr>
          <p:cNvPr id="2757" name="Google Shape;275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58" name="Google Shape;275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2759" name="Google Shape;2759;p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2"/>
        <p:cNvGrpSpPr/>
        <p:nvPr/>
      </p:nvGrpSpPr>
      <p:grpSpPr>
        <a:xfrm>
          <a:off x="0" y="0"/>
          <a:ext cx="0" cy="0"/>
          <a:chOff x="0" y="0"/>
          <a:chExt cx="0" cy="0"/>
        </a:xfrm>
      </p:grpSpPr>
      <p:sp>
        <p:nvSpPr>
          <p:cNvPr id="3093" name="Google Shape;309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94" name="Google Shape;309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2"/>
        <p:cNvGrpSpPr/>
        <p:nvPr/>
      </p:nvGrpSpPr>
      <p:grpSpPr>
        <a:xfrm>
          <a:off x="0" y="0"/>
          <a:ext cx="0" cy="0"/>
          <a:chOff x="0" y="0"/>
          <a:chExt cx="0" cy="0"/>
        </a:xfrm>
      </p:grpSpPr>
      <p:sp>
        <p:nvSpPr>
          <p:cNvPr id="3103" name="Google Shape;310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04" name="Google Shape;3104;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5"/>
        <p:cNvGrpSpPr/>
        <p:nvPr/>
      </p:nvGrpSpPr>
      <p:grpSpPr>
        <a:xfrm>
          <a:off x="0" y="0"/>
          <a:ext cx="0" cy="0"/>
          <a:chOff x="0" y="0"/>
          <a:chExt cx="0" cy="0"/>
        </a:xfrm>
      </p:grpSpPr>
      <p:sp>
        <p:nvSpPr>
          <p:cNvPr id="3146" name="Google Shape;3146;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47" name="Google Shape;314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1"/>
        <p:cNvGrpSpPr/>
        <p:nvPr/>
      </p:nvGrpSpPr>
      <p:grpSpPr>
        <a:xfrm>
          <a:off x="0" y="0"/>
          <a:ext cx="0" cy="0"/>
          <a:chOff x="0" y="0"/>
          <a:chExt cx="0" cy="0"/>
        </a:xfrm>
      </p:grpSpPr>
      <p:sp>
        <p:nvSpPr>
          <p:cNvPr id="3152" name="Google Shape;3152;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53" name="Google Shape;315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7"/>
        <p:cNvGrpSpPr/>
        <p:nvPr/>
      </p:nvGrpSpPr>
      <p:grpSpPr>
        <a:xfrm>
          <a:off x="0" y="0"/>
          <a:ext cx="0" cy="0"/>
          <a:chOff x="0" y="0"/>
          <a:chExt cx="0" cy="0"/>
        </a:xfrm>
      </p:grpSpPr>
      <p:sp>
        <p:nvSpPr>
          <p:cNvPr id="3158" name="Google Shape;3158;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59" name="Google Shape;315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3"/>
        <p:cNvGrpSpPr/>
        <p:nvPr/>
      </p:nvGrpSpPr>
      <p:grpSpPr>
        <a:xfrm>
          <a:off x="0" y="0"/>
          <a:ext cx="0" cy="0"/>
          <a:chOff x="0" y="0"/>
          <a:chExt cx="0" cy="0"/>
        </a:xfrm>
      </p:grpSpPr>
      <p:sp>
        <p:nvSpPr>
          <p:cNvPr id="3164" name="Google Shape;3164;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65" name="Google Shape;316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4"/>
        <p:cNvGrpSpPr/>
        <p:nvPr/>
      </p:nvGrpSpPr>
      <p:grpSpPr>
        <a:xfrm>
          <a:off x="0" y="0"/>
          <a:ext cx="0" cy="0"/>
          <a:chOff x="0" y="0"/>
          <a:chExt cx="0" cy="0"/>
        </a:xfrm>
      </p:grpSpPr>
      <p:sp>
        <p:nvSpPr>
          <p:cNvPr id="3175" name="Google Shape;3175;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76" name="Google Shape;3176;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9"/>
        <p:cNvGrpSpPr/>
        <p:nvPr/>
      </p:nvGrpSpPr>
      <p:grpSpPr>
        <a:xfrm>
          <a:off x="0" y="0"/>
          <a:ext cx="0" cy="0"/>
          <a:chOff x="0" y="0"/>
          <a:chExt cx="0" cy="0"/>
        </a:xfrm>
      </p:grpSpPr>
      <p:sp>
        <p:nvSpPr>
          <p:cNvPr id="3190" name="Google Shape;3190;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91" name="Google Shape;319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0"/>
        <p:cNvGrpSpPr/>
        <p:nvPr/>
      </p:nvGrpSpPr>
      <p:grpSpPr>
        <a:xfrm>
          <a:off x="0" y="0"/>
          <a:ext cx="0" cy="0"/>
          <a:chOff x="0" y="0"/>
          <a:chExt cx="0" cy="0"/>
        </a:xfrm>
      </p:grpSpPr>
      <p:sp>
        <p:nvSpPr>
          <p:cNvPr id="3211" name="Google Shape;3211;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12" name="Google Shape;3212;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5"/>
        <p:cNvGrpSpPr/>
        <p:nvPr/>
      </p:nvGrpSpPr>
      <p:grpSpPr>
        <a:xfrm>
          <a:off x="0" y="0"/>
          <a:ext cx="0" cy="0"/>
          <a:chOff x="0" y="0"/>
          <a:chExt cx="0" cy="0"/>
        </a:xfrm>
      </p:grpSpPr>
      <p:sp>
        <p:nvSpPr>
          <p:cNvPr id="3236" name="Google Shape;3236;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37" name="Google Shape;3237;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6"/>
        <p:cNvGrpSpPr/>
        <p:nvPr/>
      </p:nvGrpSpPr>
      <p:grpSpPr>
        <a:xfrm>
          <a:off x="0" y="0"/>
          <a:ext cx="0" cy="0"/>
          <a:chOff x="0" y="0"/>
          <a:chExt cx="0" cy="0"/>
        </a:xfrm>
      </p:grpSpPr>
      <p:sp>
        <p:nvSpPr>
          <p:cNvPr id="2767" name="Google Shape;276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68" name="Google Shape;276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0"/>
        <p:cNvGrpSpPr/>
        <p:nvPr/>
      </p:nvGrpSpPr>
      <p:grpSpPr>
        <a:xfrm>
          <a:off x="0" y="0"/>
          <a:ext cx="0" cy="0"/>
          <a:chOff x="0" y="0"/>
          <a:chExt cx="0" cy="0"/>
        </a:xfrm>
      </p:grpSpPr>
      <p:sp>
        <p:nvSpPr>
          <p:cNvPr id="3261" name="Google Shape;3261;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2" name="Google Shape;326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5"/>
        <p:cNvGrpSpPr/>
        <p:nvPr/>
      </p:nvGrpSpPr>
      <p:grpSpPr>
        <a:xfrm>
          <a:off x="0" y="0"/>
          <a:ext cx="0" cy="0"/>
          <a:chOff x="0" y="0"/>
          <a:chExt cx="0" cy="0"/>
        </a:xfrm>
      </p:grpSpPr>
      <p:sp>
        <p:nvSpPr>
          <p:cNvPr id="3286" name="Google Shape;3286;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87" name="Google Shape;3287;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12" name="Google Shape;3312;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9"/>
        <p:cNvGrpSpPr/>
        <p:nvPr/>
      </p:nvGrpSpPr>
      <p:grpSpPr>
        <a:xfrm>
          <a:off x="0" y="0"/>
          <a:ext cx="0" cy="0"/>
          <a:chOff x="0" y="0"/>
          <a:chExt cx="0" cy="0"/>
        </a:xfrm>
      </p:grpSpPr>
      <p:sp>
        <p:nvSpPr>
          <p:cNvPr id="3320" name="Google Shape;3320;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21" name="Google Shape;3321;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0"/>
        <p:cNvGrpSpPr/>
        <p:nvPr/>
      </p:nvGrpSpPr>
      <p:grpSpPr>
        <a:xfrm>
          <a:off x="0" y="0"/>
          <a:ext cx="0" cy="0"/>
          <a:chOff x="0" y="0"/>
          <a:chExt cx="0" cy="0"/>
        </a:xfrm>
      </p:grpSpPr>
      <p:sp>
        <p:nvSpPr>
          <p:cNvPr id="3331" name="Google Shape;3331;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32" name="Google Shape;333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9"/>
        <p:cNvGrpSpPr/>
        <p:nvPr/>
      </p:nvGrpSpPr>
      <p:grpSpPr>
        <a:xfrm>
          <a:off x="0" y="0"/>
          <a:ext cx="0" cy="0"/>
          <a:chOff x="0" y="0"/>
          <a:chExt cx="0" cy="0"/>
        </a:xfrm>
      </p:grpSpPr>
      <p:sp>
        <p:nvSpPr>
          <p:cNvPr id="3340" name="Google Shape;3340;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41" name="Google Shape;3341;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8"/>
        <p:cNvGrpSpPr/>
        <p:nvPr/>
      </p:nvGrpSpPr>
      <p:grpSpPr>
        <a:xfrm>
          <a:off x="0" y="0"/>
          <a:ext cx="0" cy="0"/>
          <a:chOff x="0" y="0"/>
          <a:chExt cx="0" cy="0"/>
        </a:xfrm>
      </p:grpSpPr>
      <p:sp>
        <p:nvSpPr>
          <p:cNvPr id="2789" name="Google Shape;278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90" name="Google Shape;279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8"/>
        <p:cNvGrpSpPr/>
        <p:nvPr/>
      </p:nvGrpSpPr>
      <p:grpSpPr>
        <a:xfrm>
          <a:off x="0" y="0"/>
          <a:ext cx="0" cy="0"/>
          <a:chOff x="0" y="0"/>
          <a:chExt cx="0" cy="0"/>
        </a:xfrm>
      </p:grpSpPr>
      <p:sp>
        <p:nvSpPr>
          <p:cNvPr id="2839" name="Google Shape;283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40" name="Google Shape;284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3"/>
        <p:cNvGrpSpPr/>
        <p:nvPr/>
      </p:nvGrpSpPr>
      <p:grpSpPr>
        <a:xfrm>
          <a:off x="0" y="0"/>
          <a:ext cx="0" cy="0"/>
          <a:chOff x="0" y="0"/>
          <a:chExt cx="0" cy="0"/>
        </a:xfrm>
      </p:grpSpPr>
      <p:sp>
        <p:nvSpPr>
          <p:cNvPr id="2854" name="Google Shape;285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5" name="Google Shape;285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8"/>
        <p:cNvGrpSpPr/>
        <p:nvPr/>
      </p:nvGrpSpPr>
      <p:grpSpPr>
        <a:xfrm>
          <a:off x="0" y="0"/>
          <a:ext cx="0" cy="0"/>
          <a:chOff x="0" y="0"/>
          <a:chExt cx="0" cy="0"/>
        </a:xfrm>
      </p:grpSpPr>
      <p:sp>
        <p:nvSpPr>
          <p:cNvPr id="2879" name="Google Shape;287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0" name="Google Shape;288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0"/>
        <p:cNvGrpSpPr/>
        <p:nvPr/>
      </p:nvGrpSpPr>
      <p:grpSpPr>
        <a:xfrm>
          <a:off x="0" y="0"/>
          <a:ext cx="0" cy="0"/>
          <a:chOff x="0" y="0"/>
          <a:chExt cx="0" cy="0"/>
        </a:xfrm>
      </p:grpSpPr>
      <p:sp>
        <p:nvSpPr>
          <p:cNvPr id="2891" name="Google Shape;289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92" name="Google Shape;289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2"/>
        <p:cNvGrpSpPr/>
        <p:nvPr/>
      </p:nvGrpSpPr>
      <p:grpSpPr>
        <a:xfrm>
          <a:off x="0" y="0"/>
          <a:ext cx="0" cy="0"/>
          <a:chOff x="0" y="0"/>
          <a:chExt cx="0" cy="0"/>
        </a:xfrm>
      </p:grpSpPr>
      <p:sp>
        <p:nvSpPr>
          <p:cNvPr id="2903" name="Google Shape;290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4" name="Google Shape;290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9.xml"/><Relationship Id="rId4" Type="http://schemas.openxmlformats.org/officeDocument/2006/relationships/hyperlink" Target="http://bit.ly/2TtBDfr" TargetMode="Externa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p4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4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4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2"/>
        <p:cNvGrpSpPr/>
        <p:nvPr/>
      </p:nvGrpSpPr>
      <p:grpSpPr>
        <a:xfrm>
          <a:off x="0" y="0"/>
          <a:ext cx="0" cy="0"/>
          <a:chOff x="0" y="0"/>
          <a:chExt cx="0" cy="0"/>
        </a:xfrm>
      </p:grpSpPr>
      <p:sp>
        <p:nvSpPr>
          <p:cNvPr id="153" name="Google Shape;153;p8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82"/>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5" name="Google Shape;155;p8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8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8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163"/>
        <p:cNvGrpSpPr/>
        <p:nvPr/>
      </p:nvGrpSpPr>
      <p:grpSpPr>
        <a:xfrm>
          <a:off x="0" y="0"/>
          <a:ext cx="0" cy="0"/>
          <a:chOff x="0" y="0"/>
          <a:chExt cx="0" cy="0"/>
        </a:xfrm>
      </p:grpSpPr>
      <p:sp>
        <p:nvSpPr>
          <p:cNvPr id="2164" name="Google Shape;2164;p147"/>
          <p:cNvSpPr txBox="1">
            <a:spLocks noGrp="1"/>
          </p:cNvSpPr>
          <p:nvPr>
            <p:ph type="title"/>
          </p:nvPr>
        </p:nvSpPr>
        <p:spPr>
          <a:xfrm>
            <a:off x="849125" y="1567050"/>
            <a:ext cx="3706200" cy="1004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165" name="Google Shape;2165;p147"/>
          <p:cNvSpPr txBox="1">
            <a:spLocks noGrp="1"/>
          </p:cNvSpPr>
          <p:nvPr>
            <p:ph type="subTitle" idx="1"/>
          </p:nvPr>
        </p:nvSpPr>
        <p:spPr>
          <a:xfrm>
            <a:off x="849125" y="2571750"/>
            <a:ext cx="3706200" cy="1004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grpSp>
        <p:nvGrpSpPr>
          <p:cNvPr id="2166" name="Google Shape;2166;p147"/>
          <p:cNvGrpSpPr/>
          <p:nvPr/>
        </p:nvGrpSpPr>
        <p:grpSpPr>
          <a:xfrm rot="-2390044">
            <a:off x="-244568" y="4130126"/>
            <a:ext cx="1100032" cy="1035527"/>
            <a:chOff x="3611750" y="1496100"/>
            <a:chExt cx="821550" cy="773375"/>
          </a:xfrm>
        </p:grpSpPr>
        <p:sp>
          <p:nvSpPr>
            <p:cNvPr id="2167" name="Google Shape;2167;p14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8" name="Google Shape;2168;p14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9" name="Google Shape;2169;p14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0" name="Google Shape;2170;p14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1" name="Google Shape;2171;p14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2" name="Google Shape;2172;p14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3" name="Google Shape;2173;p14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4" name="Google Shape;2174;p14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5" name="Google Shape;2175;p14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6" name="Google Shape;2176;p14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7" name="Google Shape;2177;p14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8" name="Google Shape;2178;p14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9" name="Google Shape;2179;p14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0" name="Google Shape;2180;p14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1" name="Google Shape;2181;p14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2" name="Google Shape;2182;p14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3" name="Google Shape;2183;p14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84" name="Google Shape;2184;p147"/>
          <p:cNvGrpSpPr/>
          <p:nvPr/>
        </p:nvGrpSpPr>
        <p:grpSpPr>
          <a:xfrm>
            <a:off x="-224125" y="4152292"/>
            <a:ext cx="1670211" cy="1572271"/>
            <a:chOff x="3611750" y="1496100"/>
            <a:chExt cx="821550" cy="773375"/>
          </a:xfrm>
        </p:grpSpPr>
        <p:sp>
          <p:nvSpPr>
            <p:cNvPr id="2185" name="Google Shape;2185;p14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6" name="Google Shape;2186;p14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7" name="Google Shape;2187;p14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8" name="Google Shape;2188;p14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9" name="Google Shape;2189;p14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0" name="Google Shape;2190;p14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1" name="Google Shape;2191;p14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2" name="Google Shape;2192;p14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3" name="Google Shape;2193;p14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4" name="Google Shape;2194;p14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5" name="Google Shape;2195;p14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6" name="Google Shape;2196;p14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7" name="Google Shape;2197;p14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8" name="Google Shape;2198;p14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9" name="Google Shape;2199;p14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0" name="Google Shape;2200;p14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1" name="Google Shape;2201;p14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02" name="Google Shape;2202;p147"/>
          <p:cNvGrpSpPr/>
          <p:nvPr/>
        </p:nvGrpSpPr>
        <p:grpSpPr>
          <a:xfrm rot="856444">
            <a:off x="7987538" y="4121644"/>
            <a:ext cx="1777123" cy="1769839"/>
            <a:chOff x="4532700" y="3320475"/>
            <a:chExt cx="647125" cy="644450"/>
          </a:xfrm>
        </p:grpSpPr>
        <p:sp>
          <p:nvSpPr>
            <p:cNvPr id="2203" name="Google Shape;2203;p147"/>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4" name="Google Shape;2204;p147"/>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5" name="Google Shape;2205;p147"/>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6" name="Google Shape;2206;p147"/>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7" name="Google Shape;2207;p147"/>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8" name="Google Shape;2208;p147"/>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9" name="Google Shape;2209;p147"/>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0" name="Google Shape;2210;p147"/>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1" name="Google Shape;2211;p147"/>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2" name="Google Shape;2212;p147"/>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3" name="Google Shape;2213;p147"/>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4" name="Google Shape;2214;p147"/>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5" name="Google Shape;2215;p147"/>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6" name="Google Shape;2216;p147"/>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7" name="Google Shape;2217;p147"/>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8" name="Google Shape;2218;p147"/>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9" name="Google Shape;2219;p147"/>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20" name="Google Shape;2220;p147"/>
          <p:cNvGrpSpPr/>
          <p:nvPr/>
        </p:nvGrpSpPr>
        <p:grpSpPr>
          <a:xfrm>
            <a:off x="-274197" y="-6258"/>
            <a:ext cx="1159289" cy="1091309"/>
            <a:chOff x="3611750" y="1496100"/>
            <a:chExt cx="821550" cy="773375"/>
          </a:xfrm>
        </p:grpSpPr>
        <p:sp>
          <p:nvSpPr>
            <p:cNvPr id="2221" name="Google Shape;2221;p14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2" name="Google Shape;2222;p14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3" name="Google Shape;2223;p14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4" name="Google Shape;2224;p14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5" name="Google Shape;2225;p14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6" name="Google Shape;2226;p14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7" name="Google Shape;2227;p14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8" name="Google Shape;2228;p14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9" name="Google Shape;2229;p14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0" name="Google Shape;2230;p14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1" name="Google Shape;2231;p14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2" name="Google Shape;2232;p14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3" name="Google Shape;2233;p14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4" name="Google Shape;2234;p14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5" name="Google Shape;2235;p14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6" name="Google Shape;2236;p14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7" name="Google Shape;2237;p14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38" name="Google Shape;2238;p147"/>
          <p:cNvGrpSpPr/>
          <p:nvPr/>
        </p:nvGrpSpPr>
        <p:grpSpPr>
          <a:xfrm>
            <a:off x="8460271" y="3044335"/>
            <a:ext cx="947638" cy="1717592"/>
            <a:chOff x="5329525" y="1305350"/>
            <a:chExt cx="595325" cy="1079025"/>
          </a:xfrm>
        </p:grpSpPr>
        <p:sp>
          <p:nvSpPr>
            <p:cNvPr id="2239" name="Google Shape;2239;p147"/>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0" name="Google Shape;2240;p147"/>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1" name="Google Shape;2241;p147"/>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2" name="Google Shape;2242;p147"/>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3" name="Google Shape;2243;p147"/>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4" name="Google Shape;2244;p147"/>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5" name="Google Shape;2245;p147"/>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6" name="Google Shape;2246;p147"/>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7" name="Google Shape;2247;p147"/>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8" name="Google Shape;2248;p147"/>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249"/>
        <p:cNvGrpSpPr/>
        <p:nvPr/>
      </p:nvGrpSpPr>
      <p:grpSpPr>
        <a:xfrm>
          <a:off x="0" y="0"/>
          <a:ext cx="0" cy="0"/>
          <a:chOff x="0" y="0"/>
          <a:chExt cx="0" cy="0"/>
        </a:xfrm>
      </p:grpSpPr>
      <p:sp>
        <p:nvSpPr>
          <p:cNvPr id="2250" name="Google Shape;2250;p148"/>
          <p:cNvSpPr txBox="1">
            <a:spLocks noGrp="1"/>
          </p:cNvSpPr>
          <p:nvPr>
            <p:ph type="title"/>
          </p:nvPr>
        </p:nvSpPr>
        <p:spPr>
          <a:xfrm>
            <a:off x="4789201" y="445025"/>
            <a:ext cx="36417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251" name="Google Shape;2251;p148"/>
          <p:cNvSpPr txBox="1">
            <a:spLocks noGrp="1"/>
          </p:cNvSpPr>
          <p:nvPr>
            <p:ph type="subTitle" idx="1"/>
          </p:nvPr>
        </p:nvSpPr>
        <p:spPr>
          <a:xfrm>
            <a:off x="4789201" y="1119100"/>
            <a:ext cx="3641700" cy="3485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Char char="●"/>
              <a:defRPr/>
            </a:lvl1pPr>
            <a:lvl2pPr lvl="1" algn="ctr">
              <a:lnSpc>
                <a:spcPct val="100000"/>
              </a:lnSpc>
              <a:spcBef>
                <a:spcPts val="1000"/>
              </a:spcBef>
              <a:spcAft>
                <a:spcPts val="0"/>
              </a:spcAft>
              <a:buSzPts val="1400"/>
              <a:buChar char="○"/>
              <a:defRPr/>
            </a:lvl2pPr>
            <a:lvl3pPr lvl="2" algn="ctr">
              <a:lnSpc>
                <a:spcPct val="100000"/>
              </a:lnSpc>
              <a:spcBef>
                <a:spcPts val="0"/>
              </a:spcBef>
              <a:spcAft>
                <a:spcPts val="0"/>
              </a:spcAft>
              <a:buSzPts val="1400"/>
              <a:buChar char="■"/>
              <a:defRPr/>
            </a:lvl3pPr>
            <a:lvl4pPr lvl="3" algn="ctr">
              <a:lnSpc>
                <a:spcPct val="100000"/>
              </a:lnSpc>
              <a:spcBef>
                <a:spcPts val="0"/>
              </a:spcBef>
              <a:spcAft>
                <a:spcPts val="0"/>
              </a:spcAft>
              <a:buSzPts val="1400"/>
              <a:buChar char="●"/>
              <a:defRPr/>
            </a:lvl4pPr>
            <a:lvl5pPr lvl="4" algn="ctr">
              <a:lnSpc>
                <a:spcPct val="100000"/>
              </a:lnSpc>
              <a:spcBef>
                <a:spcPts val="0"/>
              </a:spcBef>
              <a:spcAft>
                <a:spcPts val="0"/>
              </a:spcAft>
              <a:buSzPts val="1400"/>
              <a:buChar char="○"/>
              <a:defRPr/>
            </a:lvl5pPr>
            <a:lvl6pPr lvl="5" algn="ctr">
              <a:lnSpc>
                <a:spcPct val="100000"/>
              </a:lnSpc>
              <a:spcBef>
                <a:spcPts val="0"/>
              </a:spcBef>
              <a:spcAft>
                <a:spcPts val="0"/>
              </a:spcAft>
              <a:buSzPts val="1400"/>
              <a:buChar char="■"/>
              <a:defRPr/>
            </a:lvl6pPr>
            <a:lvl7pPr lvl="6" algn="ctr">
              <a:lnSpc>
                <a:spcPct val="100000"/>
              </a:lnSpc>
              <a:spcBef>
                <a:spcPts val="0"/>
              </a:spcBef>
              <a:spcAft>
                <a:spcPts val="0"/>
              </a:spcAft>
              <a:buSzPts val="1400"/>
              <a:buChar char="●"/>
              <a:defRPr/>
            </a:lvl7pPr>
            <a:lvl8pPr lvl="7" algn="ctr">
              <a:lnSpc>
                <a:spcPct val="100000"/>
              </a:lnSpc>
              <a:spcBef>
                <a:spcPts val="0"/>
              </a:spcBef>
              <a:spcAft>
                <a:spcPts val="0"/>
              </a:spcAft>
              <a:buSzPts val="1400"/>
              <a:buChar char="○"/>
              <a:defRPr/>
            </a:lvl8pPr>
            <a:lvl9pPr lvl="8" algn="ctr">
              <a:lnSpc>
                <a:spcPct val="100000"/>
              </a:lnSpc>
              <a:spcBef>
                <a:spcPts val="0"/>
              </a:spcBef>
              <a:spcAft>
                <a:spcPts val="0"/>
              </a:spcAft>
              <a:buSzPts val="1400"/>
              <a:buChar char="■"/>
              <a:defRPr/>
            </a:lvl9pPr>
          </a:lstStyle>
          <a:p>
            <a:endParaRPr/>
          </a:p>
        </p:txBody>
      </p:sp>
      <p:grpSp>
        <p:nvGrpSpPr>
          <p:cNvPr id="2252" name="Google Shape;2252;p148"/>
          <p:cNvGrpSpPr/>
          <p:nvPr/>
        </p:nvGrpSpPr>
        <p:grpSpPr>
          <a:xfrm rot="-2390044">
            <a:off x="-244568" y="4130126"/>
            <a:ext cx="1100032" cy="1035527"/>
            <a:chOff x="3611750" y="1496100"/>
            <a:chExt cx="821550" cy="773375"/>
          </a:xfrm>
        </p:grpSpPr>
        <p:sp>
          <p:nvSpPr>
            <p:cNvPr id="2253" name="Google Shape;2253;p14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4" name="Google Shape;2254;p14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5" name="Google Shape;2255;p14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6" name="Google Shape;2256;p14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7" name="Google Shape;2257;p14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8" name="Google Shape;2258;p14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9" name="Google Shape;2259;p14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0" name="Google Shape;2260;p14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1" name="Google Shape;2261;p14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2" name="Google Shape;2262;p14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3" name="Google Shape;2263;p14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4" name="Google Shape;2264;p14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5" name="Google Shape;2265;p14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6" name="Google Shape;2266;p14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7" name="Google Shape;2267;p14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8" name="Google Shape;2268;p14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9" name="Google Shape;2269;p14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70" name="Google Shape;2270;p148"/>
          <p:cNvGrpSpPr/>
          <p:nvPr/>
        </p:nvGrpSpPr>
        <p:grpSpPr>
          <a:xfrm>
            <a:off x="-223970" y="4633345"/>
            <a:ext cx="1159289" cy="1091309"/>
            <a:chOff x="3611750" y="1496100"/>
            <a:chExt cx="821550" cy="773375"/>
          </a:xfrm>
        </p:grpSpPr>
        <p:sp>
          <p:nvSpPr>
            <p:cNvPr id="2271" name="Google Shape;2271;p14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2" name="Google Shape;2272;p14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3" name="Google Shape;2273;p14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4" name="Google Shape;2274;p14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5" name="Google Shape;2275;p14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6" name="Google Shape;2276;p14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7" name="Google Shape;2277;p14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8" name="Google Shape;2278;p14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9" name="Google Shape;2279;p14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0" name="Google Shape;2280;p14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1" name="Google Shape;2281;p14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2" name="Google Shape;2282;p14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3" name="Google Shape;2283;p14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4" name="Google Shape;2284;p14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5" name="Google Shape;2285;p14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6" name="Google Shape;2286;p14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7" name="Google Shape;2287;p14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88" name="Google Shape;2288;p148"/>
          <p:cNvGrpSpPr/>
          <p:nvPr/>
        </p:nvGrpSpPr>
        <p:grpSpPr>
          <a:xfrm rot="10381071">
            <a:off x="8524879" y="-222342"/>
            <a:ext cx="947641" cy="1717597"/>
            <a:chOff x="5329525" y="1305350"/>
            <a:chExt cx="595325" cy="1079025"/>
          </a:xfrm>
        </p:grpSpPr>
        <p:sp>
          <p:nvSpPr>
            <p:cNvPr id="2289" name="Google Shape;2289;p148"/>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0" name="Google Shape;2290;p148"/>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1" name="Google Shape;2291;p148"/>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2" name="Google Shape;2292;p148"/>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3" name="Google Shape;2293;p148"/>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4" name="Google Shape;2294;p148"/>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5" name="Google Shape;2295;p148"/>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6" name="Google Shape;2296;p148"/>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7" name="Google Shape;2297;p148"/>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8" name="Google Shape;2298;p148"/>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299"/>
        <p:cNvGrpSpPr/>
        <p:nvPr/>
      </p:nvGrpSpPr>
      <p:grpSpPr>
        <a:xfrm>
          <a:off x="0" y="0"/>
          <a:ext cx="0" cy="0"/>
          <a:chOff x="0" y="0"/>
          <a:chExt cx="0" cy="0"/>
        </a:xfrm>
      </p:grpSpPr>
      <p:sp>
        <p:nvSpPr>
          <p:cNvPr id="2300" name="Google Shape;2300;p149"/>
          <p:cNvSpPr txBox="1">
            <a:spLocks noGrp="1"/>
          </p:cNvSpPr>
          <p:nvPr>
            <p:ph type="body" idx="1"/>
          </p:nvPr>
        </p:nvSpPr>
        <p:spPr>
          <a:xfrm>
            <a:off x="1027100" y="1533450"/>
            <a:ext cx="3422400" cy="30987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Clr>
                <a:srgbClr val="434343"/>
              </a:buClr>
              <a:buSzPts val="1400"/>
              <a:buChar char="●"/>
              <a:defRPr>
                <a:solidFill>
                  <a:srgbClr val="434343"/>
                </a:solidFill>
              </a:defRPr>
            </a:lvl1pPr>
            <a:lvl2pPr marL="914400" lvl="1" indent="-317500" algn="l">
              <a:lnSpc>
                <a:spcPct val="115000"/>
              </a:lnSpc>
              <a:spcBef>
                <a:spcPts val="0"/>
              </a:spcBef>
              <a:spcAft>
                <a:spcPts val="0"/>
              </a:spcAft>
              <a:buClr>
                <a:srgbClr val="434343"/>
              </a:buClr>
              <a:buSzPts val="1400"/>
              <a:buChar char="○"/>
              <a:defRPr>
                <a:solidFill>
                  <a:srgbClr val="434343"/>
                </a:solidFill>
              </a:defRPr>
            </a:lvl2pPr>
            <a:lvl3pPr marL="1371600" lvl="2" indent="-317500" algn="l">
              <a:lnSpc>
                <a:spcPct val="115000"/>
              </a:lnSpc>
              <a:spcBef>
                <a:spcPts val="1600"/>
              </a:spcBef>
              <a:spcAft>
                <a:spcPts val="0"/>
              </a:spcAft>
              <a:buClr>
                <a:srgbClr val="434343"/>
              </a:buClr>
              <a:buSzPts val="1400"/>
              <a:buChar char="■"/>
              <a:defRPr>
                <a:solidFill>
                  <a:srgbClr val="434343"/>
                </a:solidFill>
              </a:defRPr>
            </a:lvl3pPr>
            <a:lvl4pPr marL="1828800" lvl="3" indent="-317500" algn="l">
              <a:lnSpc>
                <a:spcPct val="115000"/>
              </a:lnSpc>
              <a:spcBef>
                <a:spcPts val="1600"/>
              </a:spcBef>
              <a:spcAft>
                <a:spcPts val="0"/>
              </a:spcAft>
              <a:buClr>
                <a:srgbClr val="434343"/>
              </a:buClr>
              <a:buSzPts val="1400"/>
              <a:buChar char="●"/>
              <a:defRPr>
                <a:solidFill>
                  <a:srgbClr val="434343"/>
                </a:solidFill>
              </a:defRPr>
            </a:lvl4pPr>
            <a:lvl5pPr marL="2286000" lvl="4" indent="-317500" algn="l">
              <a:lnSpc>
                <a:spcPct val="115000"/>
              </a:lnSpc>
              <a:spcBef>
                <a:spcPts val="1600"/>
              </a:spcBef>
              <a:spcAft>
                <a:spcPts val="0"/>
              </a:spcAft>
              <a:buClr>
                <a:srgbClr val="434343"/>
              </a:buClr>
              <a:buSzPts val="1400"/>
              <a:buChar char="○"/>
              <a:defRPr>
                <a:solidFill>
                  <a:srgbClr val="434343"/>
                </a:solidFill>
              </a:defRPr>
            </a:lvl5pPr>
            <a:lvl6pPr marL="2743200" lvl="5" indent="-317500" algn="l">
              <a:lnSpc>
                <a:spcPct val="115000"/>
              </a:lnSpc>
              <a:spcBef>
                <a:spcPts val="1600"/>
              </a:spcBef>
              <a:spcAft>
                <a:spcPts val="0"/>
              </a:spcAft>
              <a:buClr>
                <a:srgbClr val="434343"/>
              </a:buClr>
              <a:buSzPts val="1400"/>
              <a:buChar char="■"/>
              <a:defRPr>
                <a:solidFill>
                  <a:srgbClr val="434343"/>
                </a:solidFill>
              </a:defRPr>
            </a:lvl6pPr>
            <a:lvl7pPr marL="3200400" lvl="6" indent="-317500" algn="l">
              <a:lnSpc>
                <a:spcPct val="115000"/>
              </a:lnSpc>
              <a:spcBef>
                <a:spcPts val="1600"/>
              </a:spcBef>
              <a:spcAft>
                <a:spcPts val="0"/>
              </a:spcAft>
              <a:buClr>
                <a:srgbClr val="434343"/>
              </a:buClr>
              <a:buSzPts val="1400"/>
              <a:buChar char="●"/>
              <a:defRPr>
                <a:solidFill>
                  <a:srgbClr val="434343"/>
                </a:solidFill>
              </a:defRPr>
            </a:lvl7pPr>
            <a:lvl8pPr marL="3657600" lvl="7" indent="-317500" algn="l">
              <a:lnSpc>
                <a:spcPct val="115000"/>
              </a:lnSpc>
              <a:spcBef>
                <a:spcPts val="1600"/>
              </a:spcBef>
              <a:spcAft>
                <a:spcPts val="0"/>
              </a:spcAft>
              <a:buClr>
                <a:srgbClr val="434343"/>
              </a:buClr>
              <a:buSzPts val="1400"/>
              <a:buChar char="○"/>
              <a:defRPr>
                <a:solidFill>
                  <a:srgbClr val="434343"/>
                </a:solidFill>
              </a:defRPr>
            </a:lvl8pPr>
            <a:lvl9pPr marL="4114800" lvl="8" indent="-317500" algn="l">
              <a:lnSpc>
                <a:spcPct val="115000"/>
              </a:lnSpc>
              <a:spcBef>
                <a:spcPts val="1600"/>
              </a:spcBef>
              <a:spcAft>
                <a:spcPts val="1600"/>
              </a:spcAft>
              <a:buClr>
                <a:srgbClr val="434343"/>
              </a:buClr>
              <a:buSzPts val="1400"/>
              <a:buChar char="■"/>
              <a:defRPr>
                <a:solidFill>
                  <a:srgbClr val="434343"/>
                </a:solidFill>
              </a:defRPr>
            </a:lvl9pPr>
          </a:lstStyle>
          <a:p>
            <a:endParaRPr/>
          </a:p>
        </p:txBody>
      </p:sp>
      <p:sp>
        <p:nvSpPr>
          <p:cNvPr id="2301" name="Google Shape;2301;p149"/>
          <p:cNvSpPr txBox="1">
            <a:spLocks noGrp="1"/>
          </p:cNvSpPr>
          <p:nvPr>
            <p:ph type="body" idx="2"/>
          </p:nvPr>
        </p:nvSpPr>
        <p:spPr>
          <a:xfrm>
            <a:off x="4694501" y="1533450"/>
            <a:ext cx="3422400" cy="30987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Clr>
                <a:srgbClr val="434343"/>
              </a:buClr>
              <a:buSzPts val="1400"/>
              <a:buChar char="●"/>
              <a:defRPr>
                <a:solidFill>
                  <a:schemeClr val="dk1"/>
                </a:solidFill>
              </a:defRPr>
            </a:lvl1pPr>
            <a:lvl2pPr marL="914400" lvl="1" indent="-317500" algn="l">
              <a:lnSpc>
                <a:spcPct val="115000"/>
              </a:lnSpc>
              <a:spcBef>
                <a:spcPts val="0"/>
              </a:spcBef>
              <a:spcAft>
                <a:spcPts val="0"/>
              </a:spcAft>
              <a:buClr>
                <a:srgbClr val="434343"/>
              </a:buClr>
              <a:buSzPts val="1400"/>
              <a:buChar char="○"/>
              <a:defRPr>
                <a:solidFill>
                  <a:srgbClr val="434343"/>
                </a:solidFill>
              </a:defRPr>
            </a:lvl2pPr>
            <a:lvl3pPr marL="1371600" lvl="2" indent="-317500" algn="l">
              <a:lnSpc>
                <a:spcPct val="115000"/>
              </a:lnSpc>
              <a:spcBef>
                <a:spcPts val="1600"/>
              </a:spcBef>
              <a:spcAft>
                <a:spcPts val="0"/>
              </a:spcAft>
              <a:buClr>
                <a:srgbClr val="434343"/>
              </a:buClr>
              <a:buSzPts val="1400"/>
              <a:buChar char="■"/>
              <a:defRPr>
                <a:solidFill>
                  <a:srgbClr val="434343"/>
                </a:solidFill>
              </a:defRPr>
            </a:lvl3pPr>
            <a:lvl4pPr marL="1828800" lvl="3" indent="-317500" algn="l">
              <a:lnSpc>
                <a:spcPct val="115000"/>
              </a:lnSpc>
              <a:spcBef>
                <a:spcPts val="1600"/>
              </a:spcBef>
              <a:spcAft>
                <a:spcPts val="0"/>
              </a:spcAft>
              <a:buClr>
                <a:srgbClr val="434343"/>
              </a:buClr>
              <a:buSzPts val="1400"/>
              <a:buChar char="●"/>
              <a:defRPr>
                <a:solidFill>
                  <a:srgbClr val="434343"/>
                </a:solidFill>
              </a:defRPr>
            </a:lvl4pPr>
            <a:lvl5pPr marL="2286000" lvl="4" indent="-317500" algn="l">
              <a:lnSpc>
                <a:spcPct val="115000"/>
              </a:lnSpc>
              <a:spcBef>
                <a:spcPts val="1600"/>
              </a:spcBef>
              <a:spcAft>
                <a:spcPts val="0"/>
              </a:spcAft>
              <a:buClr>
                <a:srgbClr val="434343"/>
              </a:buClr>
              <a:buSzPts val="1400"/>
              <a:buChar char="○"/>
              <a:defRPr>
                <a:solidFill>
                  <a:srgbClr val="434343"/>
                </a:solidFill>
              </a:defRPr>
            </a:lvl5pPr>
            <a:lvl6pPr marL="2743200" lvl="5" indent="-317500" algn="l">
              <a:lnSpc>
                <a:spcPct val="115000"/>
              </a:lnSpc>
              <a:spcBef>
                <a:spcPts val="1600"/>
              </a:spcBef>
              <a:spcAft>
                <a:spcPts val="0"/>
              </a:spcAft>
              <a:buClr>
                <a:srgbClr val="434343"/>
              </a:buClr>
              <a:buSzPts val="1400"/>
              <a:buChar char="■"/>
              <a:defRPr>
                <a:solidFill>
                  <a:srgbClr val="434343"/>
                </a:solidFill>
              </a:defRPr>
            </a:lvl6pPr>
            <a:lvl7pPr marL="3200400" lvl="6" indent="-317500" algn="l">
              <a:lnSpc>
                <a:spcPct val="115000"/>
              </a:lnSpc>
              <a:spcBef>
                <a:spcPts val="1600"/>
              </a:spcBef>
              <a:spcAft>
                <a:spcPts val="0"/>
              </a:spcAft>
              <a:buClr>
                <a:srgbClr val="434343"/>
              </a:buClr>
              <a:buSzPts val="1400"/>
              <a:buChar char="●"/>
              <a:defRPr>
                <a:solidFill>
                  <a:srgbClr val="434343"/>
                </a:solidFill>
              </a:defRPr>
            </a:lvl7pPr>
            <a:lvl8pPr marL="3657600" lvl="7" indent="-317500" algn="l">
              <a:lnSpc>
                <a:spcPct val="115000"/>
              </a:lnSpc>
              <a:spcBef>
                <a:spcPts val="1600"/>
              </a:spcBef>
              <a:spcAft>
                <a:spcPts val="0"/>
              </a:spcAft>
              <a:buClr>
                <a:srgbClr val="434343"/>
              </a:buClr>
              <a:buSzPts val="1400"/>
              <a:buChar char="○"/>
              <a:defRPr>
                <a:solidFill>
                  <a:srgbClr val="434343"/>
                </a:solidFill>
              </a:defRPr>
            </a:lvl8pPr>
            <a:lvl9pPr marL="4114800" lvl="8" indent="-317500" algn="l">
              <a:lnSpc>
                <a:spcPct val="115000"/>
              </a:lnSpc>
              <a:spcBef>
                <a:spcPts val="1600"/>
              </a:spcBef>
              <a:spcAft>
                <a:spcPts val="1600"/>
              </a:spcAft>
              <a:buClr>
                <a:srgbClr val="434343"/>
              </a:buClr>
              <a:buSzPts val="1400"/>
              <a:buChar char="■"/>
              <a:defRPr>
                <a:solidFill>
                  <a:srgbClr val="434343"/>
                </a:solidFill>
              </a:defRPr>
            </a:lvl9pPr>
          </a:lstStyle>
          <a:p>
            <a:endParaRPr/>
          </a:p>
        </p:txBody>
      </p:sp>
      <p:sp>
        <p:nvSpPr>
          <p:cNvPr id="2302" name="Google Shape;2302;p149"/>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ctr">
              <a:lnSpc>
                <a:spcPct val="140000"/>
              </a:lnSpc>
              <a:spcBef>
                <a:spcPts val="0"/>
              </a:spcBef>
              <a:spcAft>
                <a:spcPts val="0"/>
              </a:spcAft>
              <a:buSzPts val="28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03"/>
        <p:cNvGrpSpPr/>
        <p:nvPr/>
      </p:nvGrpSpPr>
      <p:grpSpPr>
        <a:xfrm>
          <a:off x="0" y="0"/>
          <a:ext cx="0" cy="0"/>
          <a:chOff x="0" y="0"/>
          <a:chExt cx="0" cy="0"/>
        </a:xfrm>
      </p:grpSpPr>
      <p:sp>
        <p:nvSpPr>
          <p:cNvPr id="2304" name="Google Shape;2304;p150"/>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305" name="Google Shape;2305;p150"/>
          <p:cNvSpPr txBox="1">
            <a:spLocks noGrp="1"/>
          </p:cNvSpPr>
          <p:nvPr>
            <p:ph type="title" idx="2"/>
          </p:nvPr>
        </p:nvSpPr>
        <p:spPr>
          <a:xfrm>
            <a:off x="829700" y="2613700"/>
            <a:ext cx="2391300" cy="346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2306" name="Google Shape;2306;p150"/>
          <p:cNvSpPr txBox="1">
            <a:spLocks noGrp="1"/>
          </p:cNvSpPr>
          <p:nvPr>
            <p:ph type="subTitle" idx="1"/>
          </p:nvPr>
        </p:nvSpPr>
        <p:spPr>
          <a:xfrm>
            <a:off x="829725" y="2960200"/>
            <a:ext cx="2391300" cy="869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307" name="Google Shape;2307;p150"/>
          <p:cNvSpPr txBox="1">
            <a:spLocks noGrp="1"/>
          </p:cNvSpPr>
          <p:nvPr>
            <p:ph type="title" idx="3"/>
          </p:nvPr>
        </p:nvSpPr>
        <p:spPr>
          <a:xfrm>
            <a:off x="3376425" y="2613700"/>
            <a:ext cx="2391300" cy="346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2308" name="Google Shape;2308;p150"/>
          <p:cNvSpPr txBox="1">
            <a:spLocks noGrp="1"/>
          </p:cNvSpPr>
          <p:nvPr>
            <p:ph type="subTitle" idx="4"/>
          </p:nvPr>
        </p:nvSpPr>
        <p:spPr>
          <a:xfrm>
            <a:off x="3376425" y="2960200"/>
            <a:ext cx="2391300" cy="869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309" name="Google Shape;2309;p150"/>
          <p:cNvSpPr txBox="1">
            <a:spLocks noGrp="1"/>
          </p:cNvSpPr>
          <p:nvPr>
            <p:ph type="title" idx="5"/>
          </p:nvPr>
        </p:nvSpPr>
        <p:spPr>
          <a:xfrm>
            <a:off x="5923150" y="2613700"/>
            <a:ext cx="2391300" cy="346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2310" name="Google Shape;2310;p150"/>
          <p:cNvSpPr txBox="1">
            <a:spLocks noGrp="1"/>
          </p:cNvSpPr>
          <p:nvPr>
            <p:ph type="subTitle" idx="6"/>
          </p:nvPr>
        </p:nvSpPr>
        <p:spPr>
          <a:xfrm>
            <a:off x="5923150" y="2960200"/>
            <a:ext cx="2391300" cy="869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grpSp>
        <p:nvGrpSpPr>
          <p:cNvPr id="2311" name="Google Shape;2311;p150"/>
          <p:cNvGrpSpPr/>
          <p:nvPr/>
        </p:nvGrpSpPr>
        <p:grpSpPr>
          <a:xfrm>
            <a:off x="-274197" y="-6258"/>
            <a:ext cx="1159289" cy="1091309"/>
            <a:chOff x="3611750" y="1496100"/>
            <a:chExt cx="821550" cy="773375"/>
          </a:xfrm>
        </p:grpSpPr>
        <p:sp>
          <p:nvSpPr>
            <p:cNvPr id="2312" name="Google Shape;2312;p15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3" name="Google Shape;2313;p15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4" name="Google Shape;2314;p15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5" name="Google Shape;2315;p15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6" name="Google Shape;2316;p15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7" name="Google Shape;2317;p15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8" name="Google Shape;2318;p15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9" name="Google Shape;2319;p15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0" name="Google Shape;2320;p15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1" name="Google Shape;2321;p15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2" name="Google Shape;2322;p15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3" name="Google Shape;2323;p15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4" name="Google Shape;2324;p15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5" name="Google Shape;2325;p15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6" name="Google Shape;2326;p15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7" name="Google Shape;2327;p15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8" name="Google Shape;2328;p15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329" name="Google Shape;2329;p150"/>
          <p:cNvGrpSpPr/>
          <p:nvPr/>
        </p:nvGrpSpPr>
        <p:grpSpPr>
          <a:xfrm rot="-4503473">
            <a:off x="8572972" y="3778458"/>
            <a:ext cx="794011" cy="747451"/>
            <a:chOff x="3611750" y="1496100"/>
            <a:chExt cx="821550" cy="773375"/>
          </a:xfrm>
        </p:grpSpPr>
        <p:sp>
          <p:nvSpPr>
            <p:cNvPr id="2330" name="Google Shape;2330;p15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1" name="Google Shape;2331;p15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2" name="Google Shape;2332;p15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3" name="Google Shape;2333;p15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4" name="Google Shape;2334;p15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5" name="Google Shape;2335;p15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6" name="Google Shape;2336;p15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7" name="Google Shape;2337;p15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8" name="Google Shape;2338;p15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9" name="Google Shape;2339;p15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0" name="Google Shape;2340;p15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1" name="Google Shape;2341;p15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2" name="Google Shape;2342;p15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3" name="Google Shape;2343;p15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4" name="Google Shape;2344;p15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5" name="Google Shape;2345;p15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6" name="Google Shape;2346;p15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347" name="Google Shape;2347;p150"/>
          <p:cNvGrpSpPr/>
          <p:nvPr/>
        </p:nvGrpSpPr>
        <p:grpSpPr>
          <a:xfrm rot="-4503338">
            <a:off x="8241308" y="4242552"/>
            <a:ext cx="1100046" cy="1035541"/>
            <a:chOff x="3611750" y="1496100"/>
            <a:chExt cx="821550" cy="773375"/>
          </a:xfrm>
        </p:grpSpPr>
        <p:sp>
          <p:nvSpPr>
            <p:cNvPr id="2348" name="Google Shape;2348;p15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9" name="Google Shape;2349;p15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0" name="Google Shape;2350;p15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1" name="Google Shape;2351;p15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2" name="Google Shape;2352;p15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3" name="Google Shape;2353;p15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4" name="Google Shape;2354;p15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5" name="Google Shape;2355;p15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6" name="Google Shape;2356;p15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7" name="Google Shape;2357;p15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8" name="Google Shape;2358;p15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9" name="Google Shape;2359;p15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0" name="Google Shape;2360;p15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1" name="Google Shape;2361;p15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2" name="Google Shape;2362;p15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3" name="Google Shape;2363;p15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4" name="Google Shape;2364;p15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365"/>
        <p:cNvGrpSpPr/>
        <p:nvPr/>
      </p:nvGrpSpPr>
      <p:grpSpPr>
        <a:xfrm>
          <a:off x="0" y="0"/>
          <a:ext cx="0" cy="0"/>
          <a:chOff x="0" y="0"/>
          <a:chExt cx="0" cy="0"/>
        </a:xfrm>
      </p:grpSpPr>
      <p:sp>
        <p:nvSpPr>
          <p:cNvPr id="2366" name="Google Shape;2366;p15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367" name="Google Shape;2367;p151"/>
          <p:cNvSpPr txBox="1">
            <a:spLocks noGrp="1"/>
          </p:cNvSpPr>
          <p:nvPr>
            <p:ph type="title" idx="2"/>
          </p:nvPr>
        </p:nvSpPr>
        <p:spPr>
          <a:xfrm>
            <a:off x="4129700" y="1650450"/>
            <a:ext cx="1978200" cy="409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2368" name="Google Shape;2368;p151"/>
          <p:cNvSpPr txBox="1">
            <a:spLocks noGrp="1"/>
          </p:cNvSpPr>
          <p:nvPr>
            <p:ph type="subTitle" idx="1"/>
          </p:nvPr>
        </p:nvSpPr>
        <p:spPr>
          <a:xfrm>
            <a:off x="4129700" y="2082825"/>
            <a:ext cx="1978200" cy="665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369" name="Google Shape;2369;p151"/>
          <p:cNvSpPr txBox="1">
            <a:spLocks noGrp="1"/>
          </p:cNvSpPr>
          <p:nvPr>
            <p:ph type="title" idx="3"/>
          </p:nvPr>
        </p:nvSpPr>
        <p:spPr>
          <a:xfrm>
            <a:off x="6445804" y="1650450"/>
            <a:ext cx="1978200" cy="409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2370" name="Google Shape;2370;p151"/>
          <p:cNvSpPr txBox="1">
            <a:spLocks noGrp="1"/>
          </p:cNvSpPr>
          <p:nvPr>
            <p:ph type="subTitle" idx="4"/>
          </p:nvPr>
        </p:nvSpPr>
        <p:spPr>
          <a:xfrm>
            <a:off x="6445804" y="2082825"/>
            <a:ext cx="1978200" cy="665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371" name="Google Shape;2371;p151"/>
          <p:cNvSpPr txBox="1">
            <a:spLocks noGrp="1"/>
          </p:cNvSpPr>
          <p:nvPr>
            <p:ph type="title" idx="5"/>
          </p:nvPr>
        </p:nvSpPr>
        <p:spPr>
          <a:xfrm>
            <a:off x="4129700" y="3083850"/>
            <a:ext cx="1978200" cy="409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2372" name="Google Shape;2372;p151"/>
          <p:cNvSpPr txBox="1">
            <a:spLocks noGrp="1"/>
          </p:cNvSpPr>
          <p:nvPr>
            <p:ph type="subTitle" idx="6"/>
          </p:nvPr>
        </p:nvSpPr>
        <p:spPr>
          <a:xfrm>
            <a:off x="4129700" y="3516225"/>
            <a:ext cx="1978200" cy="665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373" name="Google Shape;2373;p151"/>
          <p:cNvSpPr txBox="1">
            <a:spLocks noGrp="1"/>
          </p:cNvSpPr>
          <p:nvPr>
            <p:ph type="title" idx="7"/>
          </p:nvPr>
        </p:nvSpPr>
        <p:spPr>
          <a:xfrm>
            <a:off x="6445804" y="3083850"/>
            <a:ext cx="1978200" cy="409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2374" name="Google Shape;2374;p151"/>
          <p:cNvSpPr txBox="1">
            <a:spLocks noGrp="1"/>
          </p:cNvSpPr>
          <p:nvPr>
            <p:ph type="subTitle" idx="8"/>
          </p:nvPr>
        </p:nvSpPr>
        <p:spPr>
          <a:xfrm>
            <a:off x="6445804" y="3516225"/>
            <a:ext cx="1978200" cy="665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grpSp>
        <p:nvGrpSpPr>
          <p:cNvPr id="2375" name="Google Shape;2375;p151"/>
          <p:cNvGrpSpPr/>
          <p:nvPr/>
        </p:nvGrpSpPr>
        <p:grpSpPr>
          <a:xfrm rot="-4503338">
            <a:off x="8241308" y="4242552"/>
            <a:ext cx="1100046" cy="1035541"/>
            <a:chOff x="3611750" y="1496100"/>
            <a:chExt cx="821550" cy="773375"/>
          </a:xfrm>
        </p:grpSpPr>
        <p:sp>
          <p:nvSpPr>
            <p:cNvPr id="2376" name="Google Shape;2376;p15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7" name="Google Shape;2377;p15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8" name="Google Shape;2378;p15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9" name="Google Shape;2379;p15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0" name="Google Shape;2380;p15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1" name="Google Shape;2381;p15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2" name="Google Shape;2382;p15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3" name="Google Shape;2383;p15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4" name="Google Shape;2384;p15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5" name="Google Shape;2385;p15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6" name="Google Shape;2386;p15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7" name="Google Shape;2387;p15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8" name="Google Shape;2388;p15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9" name="Google Shape;2389;p15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0" name="Google Shape;2390;p15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1" name="Google Shape;2391;p15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2" name="Google Shape;2392;p15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393" name="Google Shape;2393;p151"/>
          <p:cNvGrpSpPr/>
          <p:nvPr/>
        </p:nvGrpSpPr>
        <p:grpSpPr>
          <a:xfrm>
            <a:off x="-274197" y="-6258"/>
            <a:ext cx="1159289" cy="1091309"/>
            <a:chOff x="3611750" y="1496100"/>
            <a:chExt cx="821550" cy="773375"/>
          </a:xfrm>
        </p:grpSpPr>
        <p:sp>
          <p:nvSpPr>
            <p:cNvPr id="2394" name="Google Shape;2394;p15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5" name="Google Shape;2395;p15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6" name="Google Shape;2396;p15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7" name="Google Shape;2397;p15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8" name="Google Shape;2398;p15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9" name="Google Shape;2399;p15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0" name="Google Shape;2400;p15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1" name="Google Shape;2401;p15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2" name="Google Shape;2402;p15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3" name="Google Shape;2403;p15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4" name="Google Shape;2404;p15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5" name="Google Shape;2405;p15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6" name="Google Shape;2406;p15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7" name="Google Shape;2407;p15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8" name="Google Shape;2408;p15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9" name="Google Shape;2409;p15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0" name="Google Shape;2410;p15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411" name="Google Shape;2411;p151"/>
          <p:cNvGrpSpPr/>
          <p:nvPr/>
        </p:nvGrpSpPr>
        <p:grpSpPr>
          <a:xfrm rot="-4503473">
            <a:off x="8572972" y="3778458"/>
            <a:ext cx="794011" cy="747451"/>
            <a:chOff x="3611750" y="1496100"/>
            <a:chExt cx="821550" cy="773375"/>
          </a:xfrm>
        </p:grpSpPr>
        <p:sp>
          <p:nvSpPr>
            <p:cNvPr id="2412" name="Google Shape;2412;p15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3" name="Google Shape;2413;p15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4" name="Google Shape;2414;p15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5" name="Google Shape;2415;p15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6" name="Google Shape;2416;p15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7" name="Google Shape;2417;p15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8" name="Google Shape;2418;p15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9" name="Google Shape;2419;p15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0" name="Google Shape;2420;p15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1" name="Google Shape;2421;p15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2" name="Google Shape;2422;p15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3" name="Google Shape;2423;p15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4" name="Google Shape;2424;p15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5" name="Google Shape;2425;p15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6" name="Google Shape;2426;p15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7" name="Google Shape;2427;p15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8" name="Google Shape;2428;p15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429"/>
        <p:cNvGrpSpPr/>
        <p:nvPr/>
      </p:nvGrpSpPr>
      <p:grpSpPr>
        <a:xfrm>
          <a:off x="0" y="0"/>
          <a:ext cx="0" cy="0"/>
          <a:chOff x="0" y="0"/>
          <a:chExt cx="0" cy="0"/>
        </a:xfrm>
      </p:grpSpPr>
      <p:sp>
        <p:nvSpPr>
          <p:cNvPr id="2430" name="Google Shape;2430;p152"/>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431" name="Google Shape;2431;p152"/>
          <p:cNvSpPr txBox="1">
            <a:spLocks noGrp="1"/>
          </p:cNvSpPr>
          <p:nvPr>
            <p:ph type="title" idx="2"/>
          </p:nvPr>
        </p:nvSpPr>
        <p:spPr>
          <a:xfrm>
            <a:off x="1101175" y="1938400"/>
            <a:ext cx="1986000" cy="371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2432" name="Google Shape;2432;p152"/>
          <p:cNvSpPr txBox="1">
            <a:spLocks noGrp="1"/>
          </p:cNvSpPr>
          <p:nvPr>
            <p:ph type="subTitle" idx="1"/>
          </p:nvPr>
        </p:nvSpPr>
        <p:spPr>
          <a:xfrm>
            <a:off x="1101175" y="2339110"/>
            <a:ext cx="1986000" cy="477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433" name="Google Shape;2433;p152"/>
          <p:cNvSpPr txBox="1">
            <a:spLocks noGrp="1"/>
          </p:cNvSpPr>
          <p:nvPr>
            <p:ph type="title" idx="3"/>
          </p:nvPr>
        </p:nvSpPr>
        <p:spPr>
          <a:xfrm>
            <a:off x="3580410" y="1938400"/>
            <a:ext cx="1986000" cy="371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2434" name="Google Shape;2434;p152"/>
          <p:cNvSpPr txBox="1">
            <a:spLocks noGrp="1"/>
          </p:cNvSpPr>
          <p:nvPr>
            <p:ph type="subTitle" idx="4"/>
          </p:nvPr>
        </p:nvSpPr>
        <p:spPr>
          <a:xfrm>
            <a:off x="3577511" y="2339110"/>
            <a:ext cx="1986000" cy="477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435" name="Google Shape;2435;p152"/>
          <p:cNvSpPr txBox="1">
            <a:spLocks noGrp="1"/>
          </p:cNvSpPr>
          <p:nvPr>
            <p:ph type="title" idx="5"/>
          </p:nvPr>
        </p:nvSpPr>
        <p:spPr>
          <a:xfrm>
            <a:off x="1101175" y="3721076"/>
            <a:ext cx="1986000" cy="37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2436" name="Google Shape;2436;p152"/>
          <p:cNvSpPr txBox="1">
            <a:spLocks noGrp="1"/>
          </p:cNvSpPr>
          <p:nvPr>
            <p:ph type="subTitle" idx="6"/>
          </p:nvPr>
        </p:nvSpPr>
        <p:spPr>
          <a:xfrm>
            <a:off x="1101175" y="4123413"/>
            <a:ext cx="1986000" cy="475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437" name="Google Shape;2437;p152"/>
          <p:cNvSpPr txBox="1">
            <a:spLocks noGrp="1"/>
          </p:cNvSpPr>
          <p:nvPr>
            <p:ph type="title" idx="7"/>
          </p:nvPr>
        </p:nvSpPr>
        <p:spPr>
          <a:xfrm>
            <a:off x="3577485" y="3726214"/>
            <a:ext cx="1986000" cy="372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2438" name="Google Shape;2438;p152"/>
          <p:cNvSpPr txBox="1">
            <a:spLocks noGrp="1"/>
          </p:cNvSpPr>
          <p:nvPr>
            <p:ph type="subTitle" idx="8"/>
          </p:nvPr>
        </p:nvSpPr>
        <p:spPr>
          <a:xfrm>
            <a:off x="3577535" y="4125892"/>
            <a:ext cx="1986000" cy="478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439" name="Google Shape;2439;p152"/>
          <p:cNvSpPr txBox="1">
            <a:spLocks noGrp="1"/>
          </p:cNvSpPr>
          <p:nvPr>
            <p:ph type="title" idx="9"/>
          </p:nvPr>
        </p:nvSpPr>
        <p:spPr>
          <a:xfrm>
            <a:off x="6056725" y="1938400"/>
            <a:ext cx="1986000" cy="371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2440" name="Google Shape;2440;p152"/>
          <p:cNvSpPr txBox="1">
            <a:spLocks noGrp="1"/>
          </p:cNvSpPr>
          <p:nvPr>
            <p:ph type="subTitle" idx="13"/>
          </p:nvPr>
        </p:nvSpPr>
        <p:spPr>
          <a:xfrm>
            <a:off x="6056728" y="2339110"/>
            <a:ext cx="1986000" cy="477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441" name="Google Shape;2441;p152"/>
          <p:cNvSpPr txBox="1">
            <a:spLocks noGrp="1"/>
          </p:cNvSpPr>
          <p:nvPr>
            <p:ph type="title" idx="14"/>
          </p:nvPr>
        </p:nvSpPr>
        <p:spPr>
          <a:xfrm>
            <a:off x="6053875" y="3728213"/>
            <a:ext cx="1986000" cy="377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2442" name="Google Shape;2442;p152"/>
          <p:cNvSpPr txBox="1">
            <a:spLocks noGrp="1"/>
          </p:cNvSpPr>
          <p:nvPr>
            <p:ph type="subTitle" idx="15"/>
          </p:nvPr>
        </p:nvSpPr>
        <p:spPr>
          <a:xfrm>
            <a:off x="6053877" y="4118475"/>
            <a:ext cx="1986000" cy="484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grpSp>
        <p:nvGrpSpPr>
          <p:cNvPr id="2443" name="Google Shape;2443;p152"/>
          <p:cNvGrpSpPr/>
          <p:nvPr/>
        </p:nvGrpSpPr>
        <p:grpSpPr>
          <a:xfrm rot="-2390044">
            <a:off x="-244568" y="4130126"/>
            <a:ext cx="1100032" cy="1035527"/>
            <a:chOff x="3611750" y="1496100"/>
            <a:chExt cx="821550" cy="773375"/>
          </a:xfrm>
        </p:grpSpPr>
        <p:sp>
          <p:nvSpPr>
            <p:cNvPr id="2444" name="Google Shape;2444;p15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5" name="Google Shape;2445;p15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6" name="Google Shape;2446;p15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7" name="Google Shape;2447;p15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8" name="Google Shape;2448;p15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9" name="Google Shape;2449;p15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0" name="Google Shape;2450;p15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1" name="Google Shape;2451;p15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2" name="Google Shape;2452;p15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3" name="Google Shape;2453;p15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4" name="Google Shape;2454;p15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5" name="Google Shape;2455;p15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6" name="Google Shape;2456;p15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7" name="Google Shape;2457;p15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8" name="Google Shape;2458;p15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9" name="Google Shape;2459;p15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0" name="Google Shape;2460;p15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461" name="Google Shape;2461;p152"/>
          <p:cNvGrpSpPr/>
          <p:nvPr/>
        </p:nvGrpSpPr>
        <p:grpSpPr>
          <a:xfrm>
            <a:off x="-223970" y="4633345"/>
            <a:ext cx="1159289" cy="1091309"/>
            <a:chOff x="3611750" y="1496100"/>
            <a:chExt cx="821550" cy="773375"/>
          </a:xfrm>
        </p:grpSpPr>
        <p:sp>
          <p:nvSpPr>
            <p:cNvPr id="2462" name="Google Shape;2462;p15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3" name="Google Shape;2463;p15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4" name="Google Shape;2464;p15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5" name="Google Shape;2465;p15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6" name="Google Shape;2466;p15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7" name="Google Shape;2467;p15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8" name="Google Shape;2468;p15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9" name="Google Shape;2469;p15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0" name="Google Shape;2470;p15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1" name="Google Shape;2471;p15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2" name="Google Shape;2472;p15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3" name="Google Shape;2473;p15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4" name="Google Shape;2474;p15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5" name="Google Shape;2475;p15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6" name="Google Shape;2476;p15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7" name="Google Shape;2477;p15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8" name="Google Shape;2478;p15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479" name="Google Shape;2479;p152"/>
          <p:cNvGrpSpPr/>
          <p:nvPr/>
        </p:nvGrpSpPr>
        <p:grpSpPr>
          <a:xfrm rot="10381071">
            <a:off x="8524879" y="-222342"/>
            <a:ext cx="947641" cy="1717597"/>
            <a:chOff x="5329525" y="1305350"/>
            <a:chExt cx="595325" cy="1079025"/>
          </a:xfrm>
        </p:grpSpPr>
        <p:sp>
          <p:nvSpPr>
            <p:cNvPr id="2480" name="Google Shape;2480;p15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1" name="Google Shape;2481;p15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2" name="Google Shape;2482;p15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3" name="Google Shape;2483;p15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4" name="Google Shape;2484;p15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5" name="Google Shape;2485;p15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6" name="Google Shape;2486;p15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7" name="Google Shape;2487;p15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8" name="Google Shape;2488;p15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9" name="Google Shape;2489;p15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490" name="Google Shape;2490;p152"/>
          <p:cNvGrpSpPr/>
          <p:nvPr/>
        </p:nvGrpSpPr>
        <p:grpSpPr>
          <a:xfrm rot="9900035">
            <a:off x="-274079" y="-369995"/>
            <a:ext cx="1159271" cy="1091292"/>
            <a:chOff x="3611750" y="1496100"/>
            <a:chExt cx="821550" cy="773375"/>
          </a:xfrm>
        </p:grpSpPr>
        <p:sp>
          <p:nvSpPr>
            <p:cNvPr id="2491" name="Google Shape;2491;p15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2" name="Google Shape;2492;p15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3" name="Google Shape;2493;p15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4" name="Google Shape;2494;p15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5" name="Google Shape;2495;p15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6" name="Google Shape;2496;p15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7" name="Google Shape;2497;p15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8" name="Google Shape;2498;p15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9" name="Google Shape;2499;p15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0" name="Google Shape;2500;p15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1" name="Google Shape;2501;p15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2" name="Google Shape;2502;p15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3" name="Google Shape;2503;p15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4" name="Google Shape;2504;p15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5" name="Google Shape;2505;p15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6" name="Google Shape;2506;p15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7" name="Google Shape;2507;p15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08" name="Google Shape;2508;p152"/>
          <p:cNvGrpSpPr/>
          <p:nvPr/>
        </p:nvGrpSpPr>
        <p:grpSpPr>
          <a:xfrm rot="-4503580">
            <a:off x="8286658" y="3243183"/>
            <a:ext cx="1291852" cy="1216099"/>
            <a:chOff x="3611750" y="1496100"/>
            <a:chExt cx="821550" cy="773375"/>
          </a:xfrm>
        </p:grpSpPr>
        <p:sp>
          <p:nvSpPr>
            <p:cNvPr id="2509" name="Google Shape;2509;p15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0" name="Google Shape;2510;p15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1" name="Google Shape;2511;p15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2" name="Google Shape;2512;p15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3" name="Google Shape;2513;p15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4" name="Google Shape;2514;p15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5" name="Google Shape;2515;p15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6" name="Google Shape;2516;p15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7" name="Google Shape;2517;p15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8" name="Google Shape;2518;p15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9" name="Google Shape;2519;p15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0" name="Google Shape;2520;p15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1" name="Google Shape;2521;p15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2" name="Google Shape;2522;p15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3" name="Google Shape;2523;p15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4" name="Google Shape;2524;p15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5" name="Google Shape;2525;p15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26" name="Google Shape;2526;p152"/>
          <p:cNvGrpSpPr/>
          <p:nvPr/>
        </p:nvGrpSpPr>
        <p:grpSpPr>
          <a:xfrm rot="-4503338">
            <a:off x="8241308" y="4242552"/>
            <a:ext cx="1100046" cy="1035541"/>
            <a:chOff x="3611750" y="1496100"/>
            <a:chExt cx="821550" cy="773375"/>
          </a:xfrm>
        </p:grpSpPr>
        <p:sp>
          <p:nvSpPr>
            <p:cNvPr id="2527" name="Google Shape;2527;p15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8" name="Google Shape;2528;p15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9" name="Google Shape;2529;p15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0" name="Google Shape;2530;p15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1" name="Google Shape;2531;p15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2" name="Google Shape;2532;p15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3" name="Google Shape;2533;p15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4" name="Google Shape;2534;p15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5" name="Google Shape;2535;p15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6" name="Google Shape;2536;p15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7" name="Google Shape;2537;p15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8" name="Google Shape;2538;p15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9" name="Google Shape;2539;p15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0" name="Google Shape;2540;p15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1" name="Google Shape;2541;p15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2" name="Google Shape;2542;p15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3" name="Google Shape;2543;p15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544"/>
        <p:cNvGrpSpPr/>
        <p:nvPr/>
      </p:nvGrpSpPr>
      <p:grpSpPr>
        <a:xfrm>
          <a:off x="0" y="0"/>
          <a:ext cx="0" cy="0"/>
          <a:chOff x="0" y="0"/>
          <a:chExt cx="0" cy="0"/>
        </a:xfrm>
      </p:grpSpPr>
      <p:sp>
        <p:nvSpPr>
          <p:cNvPr id="2545" name="Google Shape;2545;p153"/>
          <p:cNvSpPr txBox="1">
            <a:spLocks noGrp="1"/>
          </p:cNvSpPr>
          <p:nvPr>
            <p:ph type="title"/>
          </p:nvPr>
        </p:nvSpPr>
        <p:spPr>
          <a:xfrm>
            <a:off x="2223601" y="670225"/>
            <a:ext cx="4696800" cy="768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4500">
                <a:solidFill>
                  <a:schemeClr val="accent4"/>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a:endParaRPr/>
          </a:p>
        </p:txBody>
      </p:sp>
      <p:sp>
        <p:nvSpPr>
          <p:cNvPr id="2546" name="Google Shape;2546;p153"/>
          <p:cNvSpPr txBox="1">
            <a:spLocks noGrp="1"/>
          </p:cNvSpPr>
          <p:nvPr>
            <p:ph type="subTitle" idx="1"/>
          </p:nvPr>
        </p:nvSpPr>
        <p:spPr>
          <a:xfrm>
            <a:off x="2223601" y="1439126"/>
            <a:ext cx="4696800" cy="394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400"/>
              <a:buFont typeface="PT Sans"/>
              <a:buNone/>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547" name="Google Shape;2547;p153"/>
          <p:cNvSpPr txBox="1">
            <a:spLocks noGrp="1"/>
          </p:cNvSpPr>
          <p:nvPr>
            <p:ph type="title" idx="2"/>
          </p:nvPr>
        </p:nvSpPr>
        <p:spPr>
          <a:xfrm>
            <a:off x="2223601" y="1954311"/>
            <a:ext cx="4696800" cy="768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4500">
                <a:solidFill>
                  <a:schemeClr val="accent5"/>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a:endParaRPr/>
          </a:p>
        </p:txBody>
      </p:sp>
      <p:sp>
        <p:nvSpPr>
          <p:cNvPr id="2548" name="Google Shape;2548;p153"/>
          <p:cNvSpPr txBox="1">
            <a:spLocks noGrp="1"/>
          </p:cNvSpPr>
          <p:nvPr>
            <p:ph type="subTitle" idx="3"/>
          </p:nvPr>
        </p:nvSpPr>
        <p:spPr>
          <a:xfrm>
            <a:off x="2223601" y="2758949"/>
            <a:ext cx="4696800" cy="394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400"/>
              <a:buFont typeface="PT Sans"/>
              <a:buNone/>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549" name="Google Shape;2549;p153"/>
          <p:cNvSpPr txBox="1">
            <a:spLocks noGrp="1"/>
          </p:cNvSpPr>
          <p:nvPr>
            <p:ph type="title" idx="4"/>
          </p:nvPr>
        </p:nvSpPr>
        <p:spPr>
          <a:xfrm>
            <a:off x="2223601" y="3265638"/>
            <a:ext cx="4696800" cy="768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45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a:endParaRPr/>
          </a:p>
        </p:txBody>
      </p:sp>
      <p:sp>
        <p:nvSpPr>
          <p:cNvPr id="2550" name="Google Shape;2550;p153"/>
          <p:cNvSpPr txBox="1">
            <a:spLocks noGrp="1"/>
          </p:cNvSpPr>
          <p:nvPr>
            <p:ph type="subTitle" idx="5"/>
          </p:nvPr>
        </p:nvSpPr>
        <p:spPr>
          <a:xfrm>
            <a:off x="2223601" y="4078770"/>
            <a:ext cx="4696800" cy="394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400"/>
              <a:buFont typeface="PT Sans"/>
              <a:buNone/>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grpSp>
        <p:nvGrpSpPr>
          <p:cNvPr id="2551" name="Google Shape;2551;p153"/>
          <p:cNvGrpSpPr/>
          <p:nvPr/>
        </p:nvGrpSpPr>
        <p:grpSpPr>
          <a:xfrm rot="-430491" flipH="1">
            <a:off x="-493315" y="2096778"/>
            <a:ext cx="1859413" cy="3370180"/>
            <a:chOff x="5329525" y="1305350"/>
            <a:chExt cx="595325" cy="1079025"/>
          </a:xfrm>
        </p:grpSpPr>
        <p:sp>
          <p:nvSpPr>
            <p:cNvPr id="2552" name="Google Shape;2552;p15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3" name="Google Shape;2553;p15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4" name="Google Shape;2554;p15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5" name="Google Shape;2555;p15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6" name="Google Shape;2556;p15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7" name="Google Shape;2557;p15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8" name="Google Shape;2558;p15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9" name="Google Shape;2559;p15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0" name="Google Shape;2560;p15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1" name="Google Shape;2561;p15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62" name="Google Shape;2562;p153"/>
          <p:cNvGrpSpPr/>
          <p:nvPr/>
        </p:nvGrpSpPr>
        <p:grpSpPr>
          <a:xfrm rot="-2552483">
            <a:off x="297150" y="2322512"/>
            <a:ext cx="1232522" cy="2233943"/>
            <a:chOff x="5329525" y="1305350"/>
            <a:chExt cx="595325" cy="1079025"/>
          </a:xfrm>
        </p:grpSpPr>
        <p:sp>
          <p:nvSpPr>
            <p:cNvPr id="2563" name="Google Shape;2563;p15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4" name="Google Shape;2564;p15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5" name="Google Shape;2565;p15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6" name="Google Shape;2566;p15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7" name="Google Shape;2567;p15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8" name="Google Shape;2568;p15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9" name="Google Shape;2569;p15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0" name="Google Shape;2570;p15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1" name="Google Shape;2571;p15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2" name="Google Shape;2572;p15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73" name="Google Shape;2573;p153"/>
          <p:cNvGrpSpPr/>
          <p:nvPr/>
        </p:nvGrpSpPr>
        <p:grpSpPr>
          <a:xfrm rot="-362166" flipH="1">
            <a:off x="7546946" y="-173674"/>
            <a:ext cx="1232488" cy="2233882"/>
            <a:chOff x="5329525" y="1305350"/>
            <a:chExt cx="595325" cy="1079025"/>
          </a:xfrm>
        </p:grpSpPr>
        <p:sp>
          <p:nvSpPr>
            <p:cNvPr id="2574" name="Google Shape;2574;p15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5" name="Google Shape;2575;p15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6" name="Google Shape;2576;p15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7" name="Google Shape;2577;p15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8" name="Google Shape;2578;p15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9" name="Google Shape;2579;p15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0" name="Google Shape;2580;p15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1" name="Google Shape;2581;p15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2" name="Google Shape;2582;p15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3" name="Google Shape;2583;p15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84" name="Google Shape;2584;p153"/>
          <p:cNvGrpSpPr/>
          <p:nvPr/>
        </p:nvGrpSpPr>
        <p:grpSpPr>
          <a:xfrm rot="-2484274">
            <a:off x="7805065" y="-873896"/>
            <a:ext cx="1859413" cy="3370180"/>
            <a:chOff x="5329525" y="1305350"/>
            <a:chExt cx="595325" cy="1079025"/>
          </a:xfrm>
        </p:grpSpPr>
        <p:sp>
          <p:nvSpPr>
            <p:cNvPr id="2585" name="Google Shape;2585;p15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6" name="Google Shape;2586;p15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7" name="Google Shape;2587;p15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8" name="Google Shape;2588;p15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9" name="Google Shape;2589;p15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0" name="Google Shape;2590;p15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1" name="Google Shape;2591;p15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2" name="Google Shape;2592;p15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3" name="Google Shape;2593;p15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4" name="Google Shape;2594;p15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595"/>
        <p:cNvGrpSpPr/>
        <p:nvPr/>
      </p:nvGrpSpPr>
      <p:grpSpPr>
        <a:xfrm>
          <a:off x="0" y="0"/>
          <a:ext cx="0" cy="0"/>
          <a:chOff x="0" y="0"/>
          <a:chExt cx="0" cy="0"/>
        </a:xfrm>
      </p:grpSpPr>
      <p:sp>
        <p:nvSpPr>
          <p:cNvPr id="2596" name="Google Shape;2596;p154"/>
          <p:cNvSpPr txBox="1">
            <a:spLocks noGrp="1"/>
          </p:cNvSpPr>
          <p:nvPr>
            <p:ph type="title"/>
          </p:nvPr>
        </p:nvSpPr>
        <p:spPr>
          <a:xfrm>
            <a:off x="1094476" y="784663"/>
            <a:ext cx="3434700" cy="873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5000"/>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597" name="Google Shape;2597;p154"/>
          <p:cNvSpPr txBox="1">
            <a:spLocks noGrp="1"/>
          </p:cNvSpPr>
          <p:nvPr>
            <p:ph type="subTitle" idx="1"/>
          </p:nvPr>
        </p:nvSpPr>
        <p:spPr>
          <a:xfrm>
            <a:off x="1087575" y="1767338"/>
            <a:ext cx="3434700" cy="1426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598" name="Google Shape;2598;p154"/>
          <p:cNvSpPr txBox="1"/>
          <p:nvPr/>
        </p:nvSpPr>
        <p:spPr>
          <a:xfrm>
            <a:off x="1094476" y="3251188"/>
            <a:ext cx="3000000" cy="6156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300"/>
              </a:spcBef>
              <a:spcAft>
                <a:spcPts val="0"/>
              </a:spcAft>
              <a:buClr>
                <a:srgbClr val="000000"/>
              </a:buClr>
              <a:buSzPts val="1000"/>
              <a:buFont typeface="Arial"/>
              <a:buNone/>
            </a:pPr>
            <a:r>
              <a:rPr lang="en-US" sz="1000" b="0" i="0" u="none" strike="noStrike" cap="none">
                <a:solidFill>
                  <a:srgbClr val="786C5D"/>
                </a:solidFill>
                <a:latin typeface="Open Sans"/>
                <a:ea typeface="Open Sans"/>
                <a:cs typeface="Open Sans"/>
                <a:sym typeface="Open Sans"/>
              </a:rPr>
              <a:t>CREDITS: This presentation template was created by </a:t>
            </a:r>
            <a:r>
              <a:rPr lang="en-US" sz="1000" b="1" i="0" u="none" strike="noStrike" cap="none">
                <a:solidFill>
                  <a:srgbClr val="786C5D"/>
                </a:solidFill>
                <a:uFill>
                  <a:noFill/>
                </a:uFill>
                <a:latin typeface="Open Sans"/>
                <a:ea typeface="Open Sans"/>
                <a:cs typeface="Open Sans"/>
                <a:sym typeface="Open Sans"/>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US" sz="1000" b="0" i="0" u="none" strike="noStrike" cap="none">
                <a:solidFill>
                  <a:srgbClr val="786C5D"/>
                </a:solidFill>
                <a:latin typeface="Open Sans"/>
                <a:ea typeface="Open Sans"/>
                <a:cs typeface="Open Sans"/>
                <a:sym typeface="Open Sans"/>
              </a:rPr>
              <a:t>, including icons by </a:t>
            </a:r>
            <a:r>
              <a:rPr lang="en-US" sz="1000" b="1" i="0" u="none" strike="noStrike" cap="none">
                <a:solidFill>
                  <a:srgbClr val="786C5D"/>
                </a:solidFill>
                <a:uFill>
                  <a:noFill/>
                </a:uFill>
                <a:latin typeface="Open Sans"/>
                <a:ea typeface="Open Sans"/>
                <a:cs typeface="Open Sans"/>
                <a:sym typeface="Open Sans"/>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US" sz="1000" b="1" i="0" u="none" strike="noStrike" cap="none">
                <a:solidFill>
                  <a:srgbClr val="786C5D"/>
                </a:solidFill>
                <a:latin typeface="Open Sans"/>
                <a:ea typeface="Open Sans"/>
                <a:cs typeface="Open Sans"/>
                <a:sym typeface="Open Sans"/>
              </a:rPr>
              <a:t> </a:t>
            </a:r>
            <a:r>
              <a:rPr lang="en-US" sz="1000" b="0" i="0" u="none" strike="noStrike" cap="none">
                <a:solidFill>
                  <a:srgbClr val="786C5D"/>
                </a:solidFill>
                <a:latin typeface="Open Sans"/>
                <a:ea typeface="Open Sans"/>
                <a:cs typeface="Open Sans"/>
                <a:sym typeface="Open Sans"/>
              </a:rPr>
              <a:t>and infographics &amp; images by </a:t>
            </a:r>
            <a:r>
              <a:rPr lang="en-US" sz="1000" b="1" i="0" u="none" strike="noStrike" cap="none">
                <a:solidFill>
                  <a:srgbClr val="786C5D"/>
                </a:solidFill>
                <a:uFill>
                  <a:noFill/>
                </a:uFill>
                <a:latin typeface="Open Sans"/>
                <a:ea typeface="Open Sans"/>
                <a:cs typeface="Open Sans"/>
                <a:sym typeface="Open Sans"/>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endParaRPr sz="1000" b="1" i="0" u="none" strike="noStrike" cap="none">
              <a:solidFill>
                <a:srgbClr val="786C5D"/>
              </a:solidFill>
              <a:latin typeface="Open Sans"/>
              <a:ea typeface="Open Sans"/>
              <a:cs typeface="Open Sans"/>
              <a:sym typeface="Open Sans"/>
            </a:endParaRPr>
          </a:p>
        </p:txBody>
      </p:sp>
      <p:grpSp>
        <p:nvGrpSpPr>
          <p:cNvPr id="2599" name="Google Shape;2599;p154"/>
          <p:cNvGrpSpPr/>
          <p:nvPr/>
        </p:nvGrpSpPr>
        <p:grpSpPr>
          <a:xfrm rot="-2390044">
            <a:off x="-244568" y="4130126"/>
            <a:ext cx="1100032" cy="1035527"/>
            <a:chOff x="3611750" y="1496100"/>
            <a:chExt cx="821550" cy="773375"/>
          </a:xfrm>
        </p:grpSpPr>
        <p:sp>
          <p:nvSpPr>
            <p:cNvPr id="2600" name="Google Shape;2600;p15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1" name="Google Shape;2601;p15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2" name="Google Shape;2602;p15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3" name="Google Shape;2603;p15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4" name="Google Shape;2604;p15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5" name="Google Shape;2605;p15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6" name="Google Shape;2606;p15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7" name="Google Shape;2607;p15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8" name="Google Shape;2608;p15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9" name="Google Shape;2609;p15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0" name="Google Shape;2610;p15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1" name="Google Shape;2611;p15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2" name="Google Shape;2612;p15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3" name="Google Shape;2613;p15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4" name="Google Shape;2614;p15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5" name="Google Shape;2615;p15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6" name="Google Shape;2616;p15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17" name="Google Shape;2617;p154"/>
          <p:cNvGrpSpPr/>
          <p:nvPr/>
        </p:nvGrpSpPr>
        <p:grpSpPr>
          <a:xfrm>
            <a:off x="-223970" y="4633345"/>
            <a:ext cx="1159289" cy="1091309"/>
            <a:chOff x="3611750" y="1496100"/>
            <a:chExt cx="821550" cy="773375"/>
          </a:xfrm>
        </p:grpSpPr>
        <p:sp>
          <p:nvSpPr>
            <p:cNvPr id="2618" name="Google Shape;2618;p15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9" name="Google Shape;2619;p15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0" name="Google Shape;2620;p15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1" name="Google Shape;2621;p15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2" name="Google Shape;2622;p15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3" name="Google Shape;2623;p15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4" name="Google Shape;2624;p15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5" name="Google Shape;2625;p15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6" name="Google Shape;2626;p15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7" name="Google Shape;2627;p15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8" name="Google Shape;2628;p15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9" name="Google Shape;2629;p15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0" name="Google Shape;2630;p15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1" name="Google Shape;2631;p15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2" name="Google Shape;2632;p15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3" name="Google Shape;2633;p15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4" name="Google Shape;2634;p15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35" name="Google Shape;2635;p154"/>
          <p:cNvGrpSpPr/>
          <p:nvPr/>
        </p:nvGrpSpPr>
        <p:grpSpPr>
          <a:xfrm rot="10381071">
            <a:off x="8524879" y="-222342"/>
            <a:ext cx="947641" cy="1717597"/>
            <a:chOff x="5329525" y="1305350"/>
            <a:chExt cx="595325" cy="1079025"/>
          </a:xfrm>
        </p:grpSpPr>
        <p:sp>
          <p:nvSpPr>
            <p:cNvPr id="2636" name="Google Shape;2636;p154"/>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7" name="Google Shape;2637;p154"/>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8" name="Google Shape;2638;p154"/>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9" name="Google Shape;2639;p154"/>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0" name="Google Shape;2640;p154"/>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1" name="Google Shape;2641;p154"/>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2" name="Google Shape;2642;p154"/>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3" name="Google Shape;2643;p154"/>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4" name="Google Shape;2644;p154"/>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5" name="Google Shape;2645;p154"/>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46" name="Google Shape;2646;p154"/>
          <p:cNvGrpSpPr/>
          <p:nvPr/>
        </p:nvGrpSpPr>
        <p:grpSpPr>
          <a:xfrm rot="9900035">
            <a:off x="-274079" y="-369995"/>
            <a:ext cx="1159271" cy="1091292"/>
            <a:chOff x="3611750" y="1496100"/>
            <a:chExt cx="821550" cy="773375"/>
          </a:xfrm>
        </p:grpSpPr>
        <p:sp>
          <p:nvSpPr>
            <p:cNvPr id="2647" name="Google Shape;2647;p15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8" name="Google Shape;2648;p15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9" name="Google Shape;2649;p15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0" name="Google Shape;2650;p15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1" name="Google Shape;2651;p15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2" name="Google Shape;2652;p15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3" name="Google Shape;2653;p15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4" name="Google Shape;2654;p15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5" name="Google Shape;2655;p15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6" name="Google Shape;2656;p15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7" name="Google Shape;2657;p15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8" name="Google Shape;2658;p15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9" name="Google Shape;2659;p15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0" name="Google Shape;2660;p15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1" name="Google Shape;2661;p15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2" name="Google Shape;2662;p15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3" name="Google Shape;2663;p15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64" name="Google Shape;2664;p154"/>
          <p:cNvGrpSpPr/>
          <p:nvPr/>
        </p:nvGrpSpPr>
        <p:grpSpPr>
          <a:xfrm rot="-4503580">
            <a:off x="8286658" y="3243183"/>
            <a:ext cx="1291852" cy="1216099"/>
            <a:chOff x="3611750" y="1496100"/>
            <a:chExt cx="821550" cy="773375"/>
          </a:xfrm>
        </p:grpSpPr>
        <p:sp>
          <p:nvSpPr>
            <p:cNvPr id="2665" name="Google Shape;2665;p15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6" name="Google Shape;2666;p15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7" name="Google Shape;2667;p15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8" name="Google Shape;2668;p15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9" name="Google Shape;2669;p15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0" name="Google Shape;2670;p15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1" name="Google Shape;2671;p15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2" name="Google Shape;2672;p15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3" name="Google Shape;2673;p15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4" name="Google Shape;2674;p15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5" name="Google Shape;2675;p15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6" name="Google Shape;2676;p15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7" name="Google Shape;2677;p15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8" name="Google Shape;2678;p15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9" name="Google Shape;2679;p15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0" name="Google Shape;2680;p15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1" name="Google Shape;2681;p15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82" name="Google Shape;2682;p154"/>
          <p:cNvGrpSpPr/>
          <p:nvPr/>
        </p:nvGrpSpPr>
        <p:grpSpPr>
          <a:xfrm rot="-4503338">
            <a:off x="8241308" y="4242552"/>
            <a:ext cx="1100046" cy="1035541"/>
            <a:chOff x="3611750" y="1496100"/>
            <a:chExt cx="821550" cy="773375"/>
          </a:xfrm>
        </p:grpSpPr>
        <p:sp>
          <p:nvSpPr>
            <p:cNvPr id="2683" name="Google Shape;2683;p15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4" name="Google Shape;2684;p15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5" name="Google Shape;2685;p15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6" name="Google Shape;2686;p15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7" name="Google Shape;2687;p15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8" name="Google Shape;2688;p15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9" name="Google Shape;2689;p15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0" name="Google Shape;2690;p15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1" name="Google Shape;2691;p15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2" name="Google Shape;2692;p15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3" name="Google Shape;2693;p15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4" name="Google Shape;2694;p15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5" name="Google Shape;2695;p15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6" name="Google Shape;2696;p15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7" name="Google Shape;2697;p15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8" name="Google Shape;2698;p15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9" name="Google Shape;2699;p15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00"/>
        <p:cNvGrpSpPr/>
        <p:nvPr/>
      </p:nvGrpSpPr>
      <p:grpSpPr>
        <a:xfrm>
          <a:off x="0" y="0"/>
          <a:ext cx="0" cy="0"/>
          <a:chOff x="0" y="0"/>
          <a:chExt cx="0" cy="0"/>
        </a:xfrm>
      </p:grpSpPr>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701"/>
        <p:cNvGrpSpPr/>
        <p:nvPr/>
      </p:nvGrpSpPr>
      <p:grpSpPr>
        <a:xfrm>
          <a:off x="0" y="0"/>
          <a:ext cx="0" cy="0"/>
          <a:chOff x="0" y="0"/>
          <a:chExt cx="0" cy="0"/>
        </a:xfrm>
      </p:grpSpPr>
      <p:grpSp>
        <p:nvGrpSpPr>
          <p:cNvPr id="2702" name="Google Shape;2702;p156"/>
          <p:cNvGrpSpPr/>
          <p:nvPr/>
        </p:nvGrpSpPr>
        <p:grpSpPr>
          <a:xfrm rot="-430491" flipH="1">
            <a:off x="-493315" y="2096778"/>
            <a:ext cx="1859413" cy="3370180"/>
            <a:chOff x="5329525" y="1305350"/>
            <a:chExt cx="595325" cy="1079025"/>
          </a:xfrm>
        </p:grpSpPr>
        <p:sp>
          <p:nvSpPr>
            <p:cNvPr id="2703" name="Google Shape;2703;p15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4" name="Google Shape;2704;p15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5" name="Google Shape;2705;p15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6" name="Google Shape;2706;p15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7" name="Google Shape;2707;p15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8" name="Google Shape;2708;p15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9" name="Google Shape;2709;p15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0" name="Google Shape;2710;p15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1" name="Google Shape;2711;p15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2" name="Google Shape;2712;p15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713" name="Google Shape;2713;p156"/>
          <p:cNvGrpSpPr/>
          <p:nvPr/>
        </p:nvGrpSpPr>
        <p:grpSpPr>
          <a:xfrm rot="-2552483">
            <a:off x="297150" y="2322512"/>
            <a:ext cx="1232522" cy="2233943"/>
            <a:chOff x="5329525" y="1305350"/>
            <a:chExt cx="595325" cy="1079025"/>
          </a:xfrm>
        </p:grpSpPr>
        <p:sp>
          <p:nvSpPr>
            <p:cNvPr id="2714" name="Google Shape;2714;p15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5" name="Google Shape;2715;p15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6" name="Google Shape;2716;p15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7" name="Google Shape;2717;p15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8" name="Google Shape;2718;p15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9" name="Google Shape;2719;p15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0" name="Google Shape;2720;p15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1" name="Google Shape;2721;p15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2" name="Google Shape;2722;p15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3" name="Google Shape;2723;p15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724" name="Google Shape;2724;p156"/>
          <p:cNvGrpSpPr/>
          <p:nvPr/>
        </p:nvGrpSpPr>
        <p:grpSpPr>
          <a:xfrm rot="-362166" flipH="1">
            <a:off x="7546946" y="-173674"/>
            <a:ext cx="1232488" cy="2233882"/>
            <a:chOff x="5329525" y="1305350"/>
            <a:chExt cx="595325" cy="1079025"/>
          </a:xfrm>
        </p:grpSpPr>
        <p:sp>
          <p:nvSpPr>
            <p:cNvPr id="2725" name="Google Shape;2725;p15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6" name="Google Shape;2726;p15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7" name="Google Shape;2727;p15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8" name="Google Shape;2728;p15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9" name="Google Shape;2729;p15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0" name="Google Shape;2730;p15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1" name="Google Shape;2731;p15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2" name="Google Shape;2732;p15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3" name="Google Shape;2733;p15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4" name="Google Shape;2734;p15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735" name="Google Shape;2735;p156"/>
          <p:cNvGrpSpPr/>
          <p:nvPr/>
        </p:nvGrpSpPr>
        <p:grpSpPr>
          <a:xfrm rot="-2484274">
            <a:off x="7805065" y="-873896"/>
            <a:ext cx="1859413" cy="3370180"/>
            <a:chOff x="5329525" y="1305350"/>
            <a:chExt cx="595325" cy="1079025"/>
          </a:xfrm>
        </p:grpSpPr>
        <p:sp>
          <p:nvSpPr>
            <p:cNvPr id="2736" name="Google Shape;2736;p15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7" name="Google Shape;2737;p15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8" name="Google Shape;2738;p15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9" name="Google Shape;2739;p15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0" name="Google Shape;2740;p15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1" name="Google Shape;2741;p15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2" name="Google Shape;2742;p15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3" name="Google Shape;2743;p15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4" name="Google Shape;2744;p15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5" name="Google Shape;2745;p15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8"/>
        <p:cNvGrpSpPr/>
        <p:nvPr/>
      </p:nvGrpSpPr>
      <p:grpSpPr>
        <a:xfrm>
          <a:off x="0" y="0"/>
          <a:ext cx="0" cy="0"/>
          <a:chOff x="0" y="0"/>
          <a:chExt cx="0" cy="0"/>
        </a:xfrm>
      </p:grpSpPr>
      <p:sp>
        <p:nvSpPr>
          <p:cNvPr id="159" name="Google Shape;159;p83"/>
          <p:cNvSpPr txBox="1">
            <a:spLocks noGrp="1"/>
          </p:cNvSpPr>
          <p:nvPr>
            <p:ph type="title"/>
          </p:nvPr>
        </p:nvSpPr>
        <p:spPr>
          <a:xfrm rot="5400000">
            <a:off x="5350074" y="1467447"/>
            <a:ext cx="435887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83"/>
          <p:cNvSpPr txBox="1">
            <a:spLocks noGrp="1"/>
          </p:cNvSpPr>
          <p:nvPr>
            <p:ph type="body" idx="1"/>
          </p:nvPr>
        </p:nvSpPr>
        <p:spPr>
          <a:xfrm rot="5400000">
            <a:off x="1349574" y="-447078"/>
            <a:ext cx="435887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1" name="Google Shape;161;p8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8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8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4 Content" type="fourObj">
  <p:cSld name="FOUR_OBJECTS">
    <p:spTree>
      <p:nvGrpSpPr>
        <p:cNvPr id="1" name="Shape 164"/>
        <p:cNvGrpSpPr/>
        <p:nvPr/>
      </p:nvGrpSpPr>
      <p:grpSpPr>
        <a:xfrm>
          <a:off x="0" y="0"/>
          <a:ext cx="0" cy="0"/>
          <a:chOff x="0" y="0"/>
          <a:chExt cx="0" cy="0"/>
        </a:xfrm>
      </p:grpSpPr>
      <p:sp>
        <p:nvSpPr>
          <p:cNvPr id="165" name="Google Shape;165;p8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6" name="Google Shape;166;p84"/>
          <p:cNvSpPr txBox="1">
            <a:spLocks noGrp="1"/>
          </p:cNvSpPr>
          <p:nvPr>
            <p:ph type="body" idx="1"/>
          </p:nvPr>
        </p:nvSpPr>
        <p:spPr>
          <a:xfrm>
            <a:off x="457200" y="1200150"/>
            <a:ext cx="4038600" cy="16287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7" name="Google Shape;167;p84"/>
          <p:cNvSpPr txBox="1">
            <a:spLocks noGrp="1"/>
          </p:cNvSpPr>
          <p:nvPr>
            <p:ph type="body" idx="2"/>
          </p:nvPr>
        </p:nvSpPr>
        <p:spPr>
          <a:xfrm>
            <a:off x="4648200" y="1200150"/>
            <a:ext cx="4038600" cy="16287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8" name="Google Shape;168;p84"/>
          <p:cNvSpPr txBox="1">
            <a:spLocks noGrp="1"/>
          </p:cNvSpPr>
          <p:nvPr>
            <p:ph type="body" idx="3"/>
          </p:nvPr>
        </p:nvSpPr>
        <p:spPr>
          <a:xfrm>
            <a:off x="457200" y="2943225"/>
            <a:ext cx="4038600" cy="16287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9" name="Google Shape;169;p84"/>
          <p:cNvSpPr txBox="1">
            <a:spLocks noGrp="1"/>
          </p:cNvSpPr>
          <p:nvPr>
            <p:ph type="body" idx="4"/>
          </p:nvPr>
        </p:nvSpPr>
        <p:spPr>
          <a:xfrm>
            <a:off x="4648200" y="2943225"/>
            <a:ext cx="4038600" cy="16287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0" name="Google Shape;170;p84"/>
          <p:cNvSpPr txBox="1">
            <a:spLocks noGrp="1"/>
          </p:cNvSpPr>
          <p:nvPr>
            <p:ph type="dt" idx="10"/>
          </p:nvPr>
        </p:nvSpPr>
        <p:spPr>
          <a:xfrm>
            <a:off x="457200" y="4686300"/>
            <a:ext cx="2133600" cy="342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84"/>
          <p:cNvSpPr txBox="1">
            <a:spLocks noGrp="1"/>
          </p:cNvSpPr>
          <p:nvPr>
            <p:ph type="ftr" idx="11"/>
          </p:nvPr>
        </p:nvSpPr>
        <p:spPr>
          <a:xfrm>
            <a:off x="3124201" y="4686300"/>
            <a:ext cx="2895600" cy="342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84"/>
          <p:cNvSpPr txBox="1">
            <a:spLocks noGrp="1"/>
          </p:cNvSpPr>
          <p:nvPr>
            <p:ph type="sldNum" idx="12"/>
          </p:nvPr>
        </p:nvSpPr>
        <p:spPr>
          <a:xfrm>
            <a:off x="6553200" y="4686300"/>
            <a:ext cx="2133600" cy="3429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rgbClr val="888888"/>
                </a:solidFill>
                <a:latin typeface="Arial"/>
                <a:ea typeface="Arial"/>
                <a:cs typeface="Arial"/>
                <a:sym typeface="Arial"/>
              </a:defRPr>
            </a:lvl1pPr>
            <a:lvl2pPr marL="0" lvl="1" indent="0" algn="r">
              <a:lnSpc>
                <a:spcPct val="100000"/>
              </a:lnSpc>
              <a:spcBef>
                <a:spcPts val="0"/>
              </a:spcBef>
              <a:spcAft>
                <a:spcPts val="0"/>
              </a:spcAft>
              <a:buNone/>
              <a:defRPr sz="9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None/>
              <a:defRPr sz="9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None/>
              <a:defRPr sz="9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None/>
              <a:defRPr sz="9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None/>
              <a:defRPr sz="9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None/>
              <a:defRPr sz="9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None/>
              <a:defRPr sz="9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仅标题">
  <p:cSld name="4_仅标题">
    <p:spTree>
      <p:nvGrpSpPr>
        <p:cNvPr id="1" name="Shape 176"/>
        <p:cNvGrpSpPr/>
        <p:nvPr/>
      </p:nvGrpSpPr>
      <p:grpSpPr>
        <a:xfrm>
          <a:off x="0" y="0"/>
          <a:ext cx="0" cy="0"/>
          <a:chOff x="0" y="0"/>
          <a:chExt cx="0" cy="0"/>
        </a:xfrm>
      </p:grpSpPr>
      <p:pic>
        <p:nvPicPr>
          <p:cNvPr id="177" name="Google Shape;177;p42"/>
          <p:cNvPicPr preferRelativeResize="0"/>
          <p:nvPr/>
        </p:nvPicPr>
        <p:blipFill rotWithShape="1">
          <a:blip r:embed="rId2">
            <a:alphaModFix/>
          </a:blip>
          <a:srcRect/>
          <a:stretch/>
        </p:blipFill>
        <p:spPr>
          <a:xfrm>
            <a:off x="1355" y="0"/>
            <a:ext cx="9141291"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8"/>
        <p:cNvGrpSpPr/>
        <p:nvPr/>
      </p:nvGrpSpPr>
      <p:grpSpPr>
        <a:xfrm>
          <a:off x="0" y="0"/>
          <a:ext cx="0" cy="0"/>
          <a:chOff x="0" y="0"/>
          <a:chExt cx="0" cy="0"/>
        </a:xfrm>
      </p:grpSpPr>
      <p:grpSp>
        <p:nvGrpSpPr>
          <p:cNvPr id="179" name="Google Shape;179;p65"/>
          <p:cNvGrpSpPr/>
          <p:nvPr/>
        </p:nvGrpSpPr>
        <p:grpSpPr>
          <a:xfrm>
            <a:off x="1" y="3214650"/>
            <a:ext cx="9143654" cy="3281200"/>
            <a:chOff x="0" y="3214650"/>
            <a:chExt cx="9143654" cy="3281200"/>
          </a:xfrm>
        </p:grpSpPr>
        <p:sp>
          <p:nvSpPr>
            <p:cNvPr id="180" name="Google Shape;180;p65"/>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1" name="Google Shape;181;p65"/>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2" name="Google Shape;182;p65"/>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3" name="Google Shape;183;p65"/>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4" name="Google Shape;184;p65"/>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5" name="Google Shape;185;p65"/>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6" name="Google Shape;186;p65"/>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7" name="Google Shape;187;p65"/>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23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8" name="Google Shape;188;p65"/>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9" name="Google Shape;189;p65"/>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0" name="Google Shape;190;p65"/>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23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1" name="Google Shape;191;p65"/>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2" name="Google Shape;192;p65"/>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3" name="Google Shape;193;p65"/>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4" name="Google Shape;194;p65"/>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5" name="Google Shape;195;p65"/>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6" name="Google Shape;196;p65"/>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197" name="Google Shape;197;p65"/>
          <p:cNvSpPr txBox="1">
            <a:spLocks noGrp="1"/>
          </p:cNvSpPr>
          <p:nvPr>
            <p:ph type="ctrTitle"/>
          </p:nvPr>
        </p:nvSpPr>
        <p:spPr>
          <a:xfrm>
            <a:off x="4572000" y="1464375"/>
            <a:ext cx="3852000" cy="15786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accent2"/>
              </a:buClr>
              <a:buSzPts val="5200"/>
              <a:buNone/>
              <a:defRPr sz="6200" b="1">
                <a:solidFill>
                  <a:schemeClr val="accent2"/>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98" name="Google Shape;198;p65"/>
          <p:cNvSpPr txBox="1">
            <a:spLocks noGrp="1"/>
          </p:cNvSpPr>
          <p:nvPr>
            <p:ph type="subTitle" idx="1"/>
          </p:nvPr>
        </p:nvSpPr>
        <p:spPr>
          <a:xfrm>
            <a:off x="4572000" y="3321250"/>
            <a:ext cx="3667500" cy="473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99" name="Google Shape;199;p65"/>
          <p:cNvGrpSpPr/>
          <p:nvPr/>
        </p:nvGrpSpPr>
        <p:grpSpPr>
          <a:xfrm rot="343916">
            <a:off x="7238672" y="-522442"/>
            <a:ext cx="2668546" cy="4015705"/>
            <a:chOff x="5219200" y="-59750"/>
            <a:chExt cx="3222725" cy="4849650"/>
          </a:xfrm>
        </p:grpSpPr>
        <p:sp>
          <p:nvSpPr>
            <p:cNvPr id="200" name="Google Shape;200;p6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1" name="Google Shape;201;p6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2" name="Google Shape;202;p6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3" name="Google Shape;203;p6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4" name="Google Shape;204;p6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5" name="Google Shape;205;p6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6" name="Google Shape;206;p6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7" name="Google Shape;207;p6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8" name="Google Shape;208;p6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9" name="Google Shape;209;p6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0" name="Google Shape;210;p6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1" name="Google Shape;211;p6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2" name="Google Shape;212;p6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3" name="Google Shape;213;p6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4" name="Google Shape;214;p6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5" name="Google Shape;215;p6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6" name="Google Shape;216;p6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7" name="Google Shape;217;p6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8" name="Google Shape;218;p6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9" name="Google Shape;219;p6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0" name="Google Shape;220;p6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1" name="Google Shape;221;p6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222" name="Google Shape;222;p65"/>
          <p:cNvGrpSpPr/>
          <p:nvPr/>
        </p:nvGrpSpPr>
        <p:grpSpPr>
          <a:xfrm rot="10800000">
            <a:off x="1424141" y="-2838534"/>
            <a:ext cx="2668416" cy="4015510"/>
            <a:chOff x="5219200" y="-59750"/>
            <a:chExt cx="3222725" cy="4849650"/>
          </a:xfrm>
        </p:grpSpPr>
        <p:sp>
          <p:nvSpPr>
            <p:cNvPr id="223" name="Google Shape;223;p6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4" name="Google Shape;224;p6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5" name="Google Shape;225;p6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6" name="Google Shape;226;p6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7" name="Google Shape;227;p6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8" name="Google Shape;228;p6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9" name="Google Shape;229;p6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0" name="Google Shape;230;p6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1" name="Google Shape;231;p6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2" name="Google Shape;232;p6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3" name="Google Shape;233;p6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4" name="Google Shape;234;p6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5" name="Google Shape;235;p6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6" name="Google Shape;236;p6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7" name="Google Shape;237;p6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8" name="Google Shape;238;p6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9" name="Google Shape;239;p6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0" name="Google Shape;240;p6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1" name="Google Shape;241;p6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2" name="Google Shape;242;p6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3" name="Google Shape;243;p6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4" name="Google Shape;244;p6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245" name="Google Shape;245;p65"/>
          <p:cNvSpPr/>
          <p:nvPr/>
        </p:nvSpPr>
        <p:spPr>
          <a:xfrm>
            <a:off x="336000" y="-104775"/>
            <a:ext cx="878100" cy="1878000"/>
          </a:xfrm>
          <a:prstGeom prst="rect">
            <a:avLst/>
          </a:prstGeom>
          <a:solidFill>
            <a:schemeClr val="accent4"/>
          </a:solidFill>
          <a:ln>
            <a:noFill/>
          </a:ln>
          <a:effectLst>
            <a:outerShdw blurRad="57150" dist="19050" dir="5400000" algn="bl" rotWithShape="0">
              <a:schemeClr val="dk1">
                <a:alpha val="4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6"/>
        <p:cNvGrpSpPr/>
        <p:nvPr/>
      </p:nvGrpSpPr>
      <p:grpSpPr>
        <a:xfrm>
          <a:off x="0" y="0"/>
          <a:ext cx="0" cy="0"/>
          <a:chOff x="0" y="0"/>
          <a:chExt cx="0" cy="0"/>
        </a:xfrm>
      </p:grpSpPr>
      <p:sp>
        <p:nvSpPr>
          <p:cNvPr id="247" name="Google Shape;247;p66"/>
          <p:cNvSpPr/>
          <p:nvPr/>
        </p:nvSpPr>
        <p:spPr>
          <a:xfrm>
            <a:off x="-47625" y="3505200"/>
            <a:ext cx="9296400" cy="1733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8" name="Google Shape;248;p66"/>
          <p:cNvSpPr txBox="1">
            <a:spLocks noGrp="1"/>
          </p:cNvSpPr>
          <p:nvPr>
            <p:ph type="title"/>
          </p:nvPr>
        </p:nvSpPr>
        <p:spPr>
          <a:xfrm>
            <a:off x="917250" y="1719750"/>
            <a:ext cx="3657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7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49" name="Google Shape;249;p66"/>
          <p:cNvSpPr txBox="1">
            <a:spLocks noGrp="1"/>
          </p:cNvSpPr>
          <p:nvPr>
            <p:ph type="title" idx="2"/>
          </p:nvPr>
        </p:nvSpPr>
        <p:spPr>
          <a:xfrm>
            <a:off x="1424400" y="856813"/>
            <a:ext cx="26433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7000" b="1">
                <a:solidFill>
                  <a:schemeClr val="accent2"/>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a:endParaRPr/>
          </a:p>
        </p:txBody>
      </p:sp>
      <p:sp>
        <p:nvSpPr>
          <p:cNvPr id="250" name="Google Shape;250;p66"/>
          <p:cNvSpPr txBox="1">
            <a:spLocks noGrp="1"/>
          </p:cNvSpPr>
          <p:nvPr>
            <p:ph type="subTitle" idx="1"/>
          </p:nvPr>
        </p:nvSpPr>
        <p:spPr>
          <a:xfrm>
            <a:off x="1307550" y="2541700"/>
            <a:ext cx="2877000" cy="609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grpSp>
        <p:nvGrpSpPr>
          <p:cNvPr id="251" name="Google Shape;251;p66"/>
          <p:cNvGrpSpPr/>
          <p:nvPr/>
        </p:nvGrpSpPr>
        <p:grpSpPr>
          <a:xfrm rot="10800000">
            <a:off x="-1244009" y="-2790909"/>
            <a:ext cx="2668416" cy="4015510"/>
            <a:chOff x="5219200" y="-59750"/>
            <a:chExt cx="3222725" cy="4849650"/>
          </a:xfrm>
        </p:grpSpPr>
        <p:sp>
          <p:nvSpPr>
            <p:cNvPr id="252" name="Google Shape;252;p66"/>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3" name="Google Shape;253;p66"/>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4" name="Google Shape;254;p66"/>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5" name="Google Shape;255;p66"/>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6" name="Google Shape;256;p66"/>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7" name="Google Shape;257;p66"/>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8" name="Google Shape;258;p66"/>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9" name="Google Shape;259;p66"/>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0" name="Google Shape;260;p66"/>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1" name="Google Shape;261;p66"/>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2" name="Google Shape;262;p66"/>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3" name="Google Shape;263;p66"/>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4" name="Google Shape;264;p66"/>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5" name="Google Shape;265;p66"/>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6" name="Google Shape;266;p66"/>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7" name="Google Shape;267;p66"/>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8" name="Google Shape;268;p66"/>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9" name="Google Shape;269;p66"/>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0" name="Google Shape;270;p66"/>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1" name="Google Shape;271;p66"/>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2" name="Google Shape;272;p66"/>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3" name="Google Shape;273;p66"/>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4"/>
        <p:cNvGrpSpPr/>
        <p:nvPr/>
      </p:nvGrpSpPr>
      <p:grpSpPr>
        <a:xfrm>
          <a:off x="0" y="0"/>
          <a:ext cx="0" cy="0"/>
          <a:chOff x="0" y="0"/>
          <a:chExt cx="0" cy="0"/>
        </a:xfrm>
      </p:grpSpPr>
      <p:sp>
        <p:nvSpPr>
          <p:cNvPr id="275" name="Google Shape;275;p67"/>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6" name="Google Shape;276;p67"/>
          <p:cNvSpPr txBox="1">
            <a:spLocks noGrp="1"/>
          </p:cNvSpPr>
          <p:nvPr>
            <p:ph type="body" idx="1"/>
          </p:nvPr>
        </p:nvSpPr>
        <p:spPr>
          <a:xfrm>
            <a:off x="720000" y="1112700"/>
            <a:ext cx="6785700" cy="33801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AutoNum type="arabicPeriod"/>
              <a:defRPr sz="1200"/>
            </a:lvl1pPr>
            <a:lvl2pPr marL="914400" lvl="1" indent="-317500" algn="l">
              <a:lnSpc>
                <a:spcPct val="100000"/>
              </a:lnSpc>
              <a:spcBef>
                <a:spcPts val="0"/>
              </a:spcBef>
              <a:spcAft>
                <a:spcPts val="0"/>
              </a:spcAft>
              <a:buSzPts val="1400"/>
              <a:buAutoNum type="alphaLcPeriod"/>
              <a:defRPr/>
            </a:lvl2pPr>
            <a:lvl3pPr marL="1371600" lvl="2" indent="-317500" algn="l">
              <a:lnSpc>
                <a:spcPct val="100000"/>
              </a:lnSpc>
              <a:spcBef>
                <a:spcPts val="0"/>
              </a:spcBef>
              <a:spcAft>
                <a:spcPts val="0"/>
              </a:spcAft>
              <a:buSzPts val="1400"/>
              <a:buAutoNum type="romanLcPeriod"/>
              <a:defRPr/>
            </a:lvl3pPr>
            <a:lvl4pPr marL="1828800" lvl="3" indent="-317500" algn="l">
              <a:lnSpc>
                <a:spcPct val="100000"/>
              </a:lnSpc>
              <a:spcBef>
                <a:spcPts val="0"/>
              </a:spcBef>
              <a:spcAft>
                <a:spcPts val="0"/>
              </a:spcAft>
              <a:buSzPts val="1400"/>
              <a:buAutoNum type="arabicPeriod"/>
              <a:defRPr/>
            </a:lvl4pPr>
            <a:lvl5pPr marL="2286000" lvl="4" indent="-317500" algn="l">
              <a:lnSpc>
                <a:spcPct val="100000"/>
              </a:lnSpc>
              <a:spcBef>
                <a:spcPts val="0"/>
              </a:spcBef>
              <a:spcAft>
                <a:spcPts val="0"/>
              </a:spcAft>
              <a:buSzPts val="1400"/>
              <a:buAutoNum type="alphaLcPeriod"/>
              <a:defRPr/>
            </a:lvl5pPr>
            <a:lvl6pPr marL="2743200" lvl="5" indent="-317500" algn="l">
              <a:lnSpc>
                <a:spcPct val="100000"/>
              </a:lnSpc>
              <a:spcBef>
                <a:spcPts val="0"/>
              </a:spcBef>
              <a:spcAft>
                <a:spcPts val="0"/>
              </a:spcAft>
              <a:buSzPts val="1400"/>
              <a:buAutoNum type="romanLcPeriod"/>
              <a:defRPr/>
            </a:lvl6pPr>
            <a:lvl7pPr marL="3200400" lvl="6" indent="-317500" algn="l">
              <a:lnSpc>
                <a:spcPct val="100000"/>
              </a:lnSpc>
              <a:spcBef>
                <a:spcPts val="0"/>
              </a:spcBef>
              <a:spcAft>
                <a:spcPts val="0"/>
              </a:spcAft>
              <a:buSzPts val="1400"/>
              <a:buAutoNum type="arabicPeriod"/>
              <a:defRPr/>
            </a:lvl7pPr>
            <a:lvl8pPr marL="3657600" lvl="7" indent="-317500" algn="l">
              <a:lnSpc>
                <a:spcPct val="100000"/>
              </a:lnSpc>
              <a:spcBef>
                <a:spcPts val="0"/>
              </a:spcBef>
              <a:spcAft>
                <a:spcPts val="0"/>
              </a:spcAft>
              <a:buSzPts val="1400"/>
              <a:buAutoNum type="alphaLcPeriod"/>
              <a:defRPr/>
            </a:lvl8pPr>
            <a:lvl9pPr marL="4114800" lvl="8" indent="-317500" algn="l">
              <a:lnSpc>
                <a:spcPct val="100000"/>
              </a:lnSpc>
              <a:spcBef>
                <a:spcPts val="0"/>
              </a:spcBef>
              <a:spcAft>
                <a:spcPts val="0"/>
              </a:spcAft>
              <a:buSzPts val="1400"/>
              <a:buAutoNum type="romanLcPeriod"/>
              <a:defRPr/>
            </a:lvl9pPr>
          </a:lstStyle>
          <a:p>
            <a:endParaRPr/>
          </a:p>
        </p:txBody>
      </p:sp>
      <p:sp>
        <p:nvSpPr>
          <p:cNvPr id="277" name="Google Shape;277;p67"/>
          <p:cNvSpPr/>
          <p:nvPr/>
        </p:nvSpPr>
        <p:spPr>
          <a:xfrm>
            <a:off x="-47625" y="4597150"/>
            <a:ext cx="9296400" cy="641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78"/>
        <p:cNvGrpSpPr/>
        <p:nvPr/>
      </p:nvGrpSpPr>
      <p:grpSpPr>
        <a:xfrm>
          <a:off x="0" y="0"/>
          <a:ext cx="0" cy="0"/>
          <a:chOff x="0" y="0"/>
          <a:chExt cx="0" cy="0"/>
        </a:xfrm>
      </p:grpSpPr>
      <p:sp>
        <p:nvSpPr>
          <p:cNvPr id="279" name="Google Shape;279;p68"/>
          <p:cNvSpPr txBox="1">
            <a:spLocks noGrp="1"/>
          </p:cNvSpPr>
          <p:nvPr>
            <p:ph type="subTitle" idx="1"/>
          </p:nvPr>
        </p:nvSpPr>
        <p:spPr>
          <a:xfrm>
            <a:off x="3023078" y="1402650"/>
            <a:ext cx="2204400" cy="407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Font typeface="Poppins"/>
              <a:buNone/>
              <a:defRPr sz="2000">
                <a:latin typeface="Poppins"/>
                <a:ea typeface="Poppins"/>
                <a:cs typeface="Poppins"/>
                <a:sym typeface="Poppins"/>
              </a:defRPr>
            </a:lvl1pPr>
            <a:lvl2pPr lvl="1" algn="l">
              <a:lnSpc>
                <a:spcPct val="100000"/>
              </a:lnSpc>
              <a:spcBef>
                <a:spcPts val="0"/>
              </a:spcBef>
              <a:spcAft>
                <a:spcPts val="0"/>
              </a:spcAft>
              <a:buSzPts val="1800"/>
              <a:buFont typeface="Poppins"/>
              <a:buNone/>
              <a:defRPr sz="1800">
                <a:latin typeface="Poppins"/>
                <a:ea typeface="Poppins"/>
                <a:cs typeface="Poppins"/>
                <a:sym typeface="Poppins"/>
              </a:defRPr>
            </a:lvl2pPr>
            <a:lvl3pPr lvl="2" algn="l">
              <a:lnSpc>
                <a:spcPct val="100000"/>
              </a:lnSpc>
              <a:spcBef>
                <a:spcPts val="0"/>
              </a:spcBef>
              <a:spcAft>
                <a:spcPts val="0"/>
              </a:spcAft>
              <a:buSzPts val="1800"/>
              <a:buFont typeface="Poppins"/>
              <a:buNone/>
              <a:defRPr sz="1800">
                <a:latin typeface="Poppins"/>
                <a:ea typeface="Poppins"/>
                <a:cs typeface="Poppins"/>
                <a:sym typeface="Poppins"/>
              </a:defRPr>
            </a:lvl3pPr>
            <a:lvl4pPr lvl="3" algn="l">
              <a:lnSpc>
                <a:spcPct val="100000"/>
              </a:lnSpc>
              <a:spcBef>
                <a:spcPts val="0"/>
              </a:spcBef>
              <a:spcAft>
                <a:spcPts val="0"/>
              </a:spcAft>
              <a:buSzPts val="1800"/>
              <a:buFont typeface="Poppins"/>
              <a:buNone/>
              <a:defRPr sz="1800">
                <a:latin typeface="Poppins"/>
                <a:ea typeface="Poppins"/>
                <a:cs typeface="Poppins"/>
                <a:sym typeface="Poppins"/>
              </a:defRPr>
            </a:lvl4pPr>
            <a:lvl5pPr lvl="4" algn="l">
              <a:lnSpc>
                <a:spcPct val="100000"/>
              </a:lnSpc>
              <a:spcBef>
                <a:spcPts val="0"/>
              </a:spcBef>
              <a:spcAft>
                <a:spcPts val="0"/>
              </a:spcAft>
              <a:buSzPts val="1800"/>
              <a:buFont typeface="Poppins"/>
              <a:buNone/>
              <a:defRPr sz="1800">
                <a:latin typeface="Poppins"/>
                <a:ea typeface="Poppins"/>
                <a:cs typeface="Poppins"/>
                <a:sym typeface="Poppins"/>
              </a:defRPr>
            </a:lvl5pPr>
            <a:lvl6pPr lvl="5" algn="l">
              <a:lnSpc>
                <a:spcPct val="100000"/>
              </a:lnSpc>
              <a:spcBef>
                <a:spcPts val="0"/>
              </a:spcBef>
              <a:spcAft>
                <a:spcPts val="0"/>
              </a:spcAft>
              <a:buSzPts val="1800"/>
              <a:buFont typeface="Poppins"/>
              <a:buNone/>
              <a:defRPr sz="1800">
                <a:latin typeface="Poppins"/>
                <a:ea typeface="Poppins"/>
                <a:cs typeface="Poppins"/>
                <a:sym typeface="Poppins"/>
              </a:defRPr>
            </a:lvl6pPr>
            <a:lvl7pPr lvl="6" algn="l">
              <a:lnSpc>
                <a:spcPct val="100000"/>
              </a:lnSpc>
              <a:spcBef>
                <a:spcPts val="0"/>
              </a:spcBef>
              <a:spcAft>
                <a:spcPts val="0"/>
              </a:spcAft>
              <a:buSzPts val="1800"/>
              <a:buFont typeface="Poppins"/>
              <a:buNone/>
              <a:defRPr sz="1800">
                <a:latin typeface="Poppins"/>
                <a:ea typeface="Poppins"/>
                <a:cs typeface="Poppins"/>
                <a:sym typeface="Poppins"/>
              </a:defRPr>
            </a:lvl7pPr>
            <a:lvl8pPr lvl="7" algn="l">
              <a:lnSpc>
                <a:spcPct val="100000"/>
              </a:lnSpc>
              <a:spcBef>
                <a:spcPts val="0"/>
              </a:spcBef>
              <a:spcAft>
                <a:spcPts val="0"/>
              </a:spcAft>
              <a:buSzPts val="1800"/>
              <a:buFont typeface="Poppins"/>
              <a:buNone/>
              <a:defRPr sz="1800">
                <a:latin typeface="Poppins"/>
                <a:ea typeface="Poppins"/>
                <a:cs typeface="Poppins"/>
                <a:sym typeface="Poppins"/>
              </a:defRPr>
            </a:lvl8pPr>
            <a:lvl9pPr lvl="8" algn="l">
              <a:lnSpc>
                <a:spcPct val="100000"/>
              </a:lnSpc>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280" name="Google Shape;280;p68"/>
          <p:cNvSpPr txBox="1">
            <a:spLocks noGrp="1"/>
          </p:cNvSpPr>
          <p:nvPr>
            <p:ph type="subTitle" idx="2"/>
          </p:nvPr>
        </p:nvSpPr>
        <p:spPr>
          <a:xfrm>
            <a:off x="3021826" y="1744875"/>
            <a:ext cx="2225100" cy="624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1" name="Google Shape;281;p68"/>
          <p:cNvSpPr txBox="1">
            <a:spLocks noGrp="1"/>
          </p:cNvSpPr>
          <p:nvPr>
            <p:ph type="title"/>
          </p:nvPr>
        </p:nvSpPr>
        <p:spPr>
          <a:xfrm>
            <a:off x="2300626" y="1402650"/>
            <a:ext cx="721200" cy="966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2"/>
              </a:buClr>
              <a:buSzPts val="2800"/>
              <a:buNone/>
              <a:defRPr b="1">
                <a:solidFill>
                  <a:schemeClr val="accent2"/>
                </a:solidFill>
              </a:defRPr>
            </a:lvl1pPr>
            <a:lvl2pPr lvl="1"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endParaRPr/>
          </a:p>
        </p:txBody>
      </p:sp>
      <p:sp>
        <p:nvSpPr>
          <p:cNvPr id="282" name="Google Shape;282;p68"/>
          <p:cNvSpPr txBox="1">
            <a:spLocks noGrp="1"/>
          </p:cNvSpPr>
          <p:nvPr>
            <p:ph type="subTitle" idx="3"/>
          </p:nvPr>
        </p:nvSpPr>
        <p:spPr>
          <a:xfrm>
            <a:off x="3021826" y="2601875"/>
            <a:ext cx="2204400" cy="407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Font typeface="Poppins"/>
              <a:buNone/>
              <a:defRPr sz="2000">
                <a:latin typeface="Poppins"/>
                <a:ea typeface="Poppins"/>
                <a:cs typeface="Poppins"/>
                <a:sym typeface="Poppins"/>
              </a:defRPr>
            </a:lvl1pPr>
            <a:lvl2pPr lvl="1" algn="l">
              <a:lnSpc>
                <a:spcPct val="100000"/>
              </a:lnSpc>
              <a:spcBef>
                <a:spcPts val="0"/>
              </a:spcBef>
              <a:spcAft>
                <a:spcPts val="0"/>
              </a:spcAft>
              <a:buSzPts val="1800"/>
              <a:buFont typeface="Poppins"/>
              <a:buNone/>
              <a:defRPr sz="1800">
                <a:latin typeface="Poppins"/>
                <a:ea typeface="Poppins"/>
                <a:cs typeface="Poppins"/>
                <a:sym typeface="Poppins"/>
              </a:defRPr>
            </a:lvl2pPr>
            <a:lvl3pPr lvl="2" algn="l">
              <a:lnSpc>
                <a:spcPct val="100000"/>
              </a:lnSpc>
              <a:spcBef>
                <a:spcPts val="0"/>
              </a:spcBef>
              <a:spcAft>
                <a:spcPts val="0"/>
              </a:spcAft>
              <a:buSzPts val="1800"/>
              <a:buFont typeface="Poppins"/>
              <a:buNone/>
              <a:defRPr sz="1800">
                <a:latin typeface="Poppins"/>
                <a:ea typeface="Poppins"/>
                <a:cs typeface="Poppins"/>
                <a:sym typeface="Poppins"/>
              </a:defRPr>
            </a:lvl3pPr>
            <a:lvl4pPr lvl="3" algn="l">
              <a:lnSpc>
                <a:spcPct val="100000"/>
              </a:lnSpc>
              <a:spcBef>
                <a:spcPts val="0"/>
              </a:spcBef>
              <a:spcAft>
                <a:spcPts val="0"/>
              </a:spcAft>
              <a:buSzPts val="1800"/>
              <a:buFont typeface="Poppins"/>
              <a:buNone/>
              <a:defRPr sz="1800">
                <a:latin typeface="Poppins"/>
                <a:ea typeface="Poppins"/>
                <a:cs typeface="Poppins"/>
                <a:sym typeface="Poppins"/>
              </a:defRPr>
            </a:lvl4pPr>
            <a:lvl5pPr lvl="4" algn="l">
              <a:lnSpc>
                <a:spcPct val="100000"/>
              </a:lnSpc>
              <a:spcBef>
                <a:spcPts val="0"/>
              </a:spcBef>
              <a:spcAft>
                <a:spcPts val="0"/>
              </a:spcAft>
              <a:buSzPts val="1800"/>
              <a:buFont typeface="Poppins"/>
              <a:buNone/>
              <a:defRPr sz="1800">
                <a:latin typeface="Poppins"/>
                <a:ea typeface="Poppins"/>
                <a:cs typeface="Poppins"/>
                <a:sym typeface="Poppins"/>
              </a:defRPr>
            </a:lvl5pPr>
            <a:lvl6pPr lvl="5" algn="l">
              <a:lnSpc>
                <a:spcPct val="100000"/>
              </a:lnSpc>
              <a:spcBef>
                <a:spcPts val="0"/>
              </a:spcBef>
              <a:spcAft>
                <a:spcPts val="0"/>
              </a:spcAft>
              <a:buSzPts val="1800"/>
              <a:buFont typeface="Poppins"/>
              <a:buNone/>
              <a:defRPr sz="1800">
                <a:latin typeface="Poppins"/>
                <a:ea typeface="Poppins"/>
                <a:cs typeface="Poppins"/>
                <a:sym typeface="Poppins"/>
              </a:defRPr>
            </a:lvl6pPr>
            <a:lvl7pPr lvl="6" algn="l">
              <a:lnSpc>
                <a:spcPct val="100000"/>
              </a:lnSpc>
              <a:spcBef>
                <a:spcPts val="0"/>
              </a:spcBef>
              <a:spcAft>
                <a:spcPts val="0"/>
              </a:spcAft>
              <a:buSzPts val="1800"/>
              <a:buFont typeface="Poppins"/>
              <a:buNone/>
              <a:defRPr sz="1800">
                <a:latin typeface="Poppins"/>
                <a:ea typeface="Poppins"/>
                <a:cs typeface="Poppins"/>
                <a:sym typeface="Poppins"/>
              </a:defRPr>
            </a:lvl7pPr>
            <a:lvl8pPr lvl="7" algn="l">
              <a:lnSpc>
                <a:spcPct val="100000"/>
              </a:lnSpc>
              <a:spcBef>
                <a:spcPts val="0"/>
              </a:spcBef>
              <a:spcAft>
                <a:spcPts val="0"/>
              </a:spcAft>
              <a:buSzPts val="1800"/>
              <a:buFont typeface="Poppins"/>
              <a:buNone/>
              <a:defRPr sz="1800">
                <a:latin typeface="Poppins"/>
                <a:ea typeface="Poppins"/>
                <a:cs typeface="Poppins"/>
                <a:sym typeface="Poppins"/>
              </a:defRPr>
            </a:lvl8pPr>
            <a:lvl9pPr lvl="8" algn="l">
              <a:lnSpc>
                <a:spcPct val="100000"/>
              </a:lnSpc>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283" name="Google Shape;283;p68"/>
          <p:cNvSpPr txBox="1">
            <a:spLocks noGrp="1"/>
          </p:cNvSpPr>
          <p:nvPr>
            <p:ph type="subTitle" idx="4"/>
          </p:nvPr>
        </p:nvSpPr>
        <p:spPr>
          <a:xfrm>
            <a:off x="3021826" y="2942497"/>
            <a:ext cx="2214600" cy="624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4" name="Google Shape;284;p68"/>
          <p:cNvSpPr txBox="1">
            <a:spLocks noGrp="1"/>
          </p:cNvSpPr>
          <p:nvPr>
            <p:ph type="title" idx="5"/>
          </p:nvPr>
        </p:nvSpPr>
        <p:spPr>
          <a:xfrm>
            <a:off x="2300626" y="2601875"/>
            <a:ext cx="721200" cy="966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2"/>
              </a:buClr>
              <a:buSzPts val="2800"/>
              <a:buNone/>
              <a:defRPr b="1">
                <a:solidFill>
                  <a:schemeClr val="accent2"/>
                </a:solidFill>
              </a:defRPr>
            </a:lvl1pPr>
            <a:lvl2pPr lvl="1"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endParaRPr/>
          </a:p>
        </p:txBody>
      </p:sp>
      <p:sp>
        <p:nvSpPr>
          <p:cNvPr id="285" name="Google Shape;285;p68"/>
          <p:cNvSpPr txBox="1">
            <a:spLocks noGrp="1"/>
          </p:cNvSpPr>
          <p:nvPr>
            <p:ph type="subTitle" idx="6"/>
          </p:nvPr>
        </p:nvSpPr>
        <p:spPr>
          <a:xfrm>
            <a:off x="6201226" y="1402650"/>
            <a:ext cx="2214600" cy="407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Font typeface="Poppins"/>
              <a:buNone/>
              <a:defRPr sz="2000">
                <a:latin typeface="Poppins"/>
                <a:ea typeface="Poppins"/>
                <a:cs typeface="Poppins"/>
                <a:sym typeface="Poppins"/>
              </a:defRPr>
            </a:lvl1pPr>
            <a:lvl2pPr lvl="1" algn="l">
              <a:lnSpc>
                <a:spcPct val="100000"/>
              </a:lnSpc>
              <a:spcBef>
                <a:spcPts val="0"/>
              </a:spcBef>
              <a:spcAft>
                <a:spcPts val="0"/>
              </a:spcAft>
              <a:buSzPts val="1800"/>
              <a:buFont typeface="Poppins"/>
              <a:buNone/>
              <a:defRPr sz="1800">
                <a:latin typeface="Poppins"/>
                <a:ea typeface="Poppins"/>
                <a:cs typeface="Poppins"/>
                <a:sym typeface="Poppins"/>
              </a:defRPr>
            </a:lvl2pPr>
            <a:lvl3pPr lvl="2" algn="l">
              <a:lnSpc>
                <a:spcPct val="100000"/>
              </a:lnSpc>
              <a:spcBef>
                <a:spcPts val="0"/>
              </a:spcBef>
              <a:spcAft>
                <a:spcPts val="0"/>
              </a:spcAft>
              <a:buSzPts val="1800"/>
              <a:buFont typeface="Poppins"/>
              <a:buNone/>
              <a:defRPr sz="1800">
                <a:latin typeface="Poppins"/>
                <a:ea typeface="Poppins"/>
                <a:cs typeface="Poppins"/>
                <a:sym typeface="Poppins"/>
              </a:defRPr>
            </a:lvl3pPr>
            <a:lvl4pPr lvl="3" algn="l">
              <a:lnSpc>
                <a:spcPct val="100000"/>
              </a:lnSpc>
              <a:spcBef>
                <a:spcPts val="0"/>
              </a:spcBef>
              <a:spcAft>
                <a:spcPts val="0"/>
              </a:spcAft>
              <a:buSzPts val="1800"/>
              <a:buFont typeface="Poppins"/>
              <a:buNone/>
              <a:defRPr sz="1800">
                <a:latin typeface="Poppins"/>
                <a:ea typeface="Poppins"/>
                <a:cs typeface="Poppins"/>
                <a:sym typeface="Poppins"/>
              </a:defRPr>
            </a:lvl4pPr>
            <a:lvl5pPr lvl="4" algn="l">
              <a:lnSpc>
                <a:spcPct val="100000"/>
              </a:lnSpc>
              <a:spcBef>
                <a:spcPts val="0"/>
              </a:spcBef>
              <a:spcAft>
                <a:spcPts val="0"/>
              </a:spcAft>
              <a:buSzPts val="1800"/>
              <a:buFont typeface="Poppins"/>
              <a:buNone/>
              <a:defRPr sz="1800">
                <a:latin typeface="Poppins"/>
                <a:ea typeface="Poppins"/>
                <a:cs typeface="Poppins"/>
                <a:sym typeface="Poppins"/>
              </a:defRPr>
            </a:lvl5pPr>
            <a:lvl6pPr lvl="5" algn="l">
              <a:lnSpc>
                <a:spcPct val="100000"/>
              </a:lnSpc>
              <a:spcBef>
                <a:spcPts val="0"/>
              </a:spcBef>
              <a:spcAft>
                <a:spcPts val="0"/>
              </a:spcAft>
              <a:buSzPts val="1800"/>
              <a:buFont typeface="Poppins"/>
              <a:buNone/>
              <a:defRPr sz="1800">
                <a:latin typeface="Poppins"/>
                <a:ea typeface="Poppins"/>
                <a:cs typeface="Poppins"/>
                <a:sym typeface="Poppins"/>
              </a:defRPr>
            </a:lvl6pPr>
            <a:lvl7pPr lvl="6" algn="l">
              <a:lnSpc>
                <a:spcPct val="100000"/>
              </a:lnSpc>
              <a:spcBef>
                <a:spcPts val="0"/>
              </a:spcBef>
              <a:spcAft>
                <a:spcPts val="0"/>
              </a:spcAft>
              <a:buSzPts val="1800"/>
              <a:buFont typeface="Poppins"/>
              <a:buNone/>
              <a:defRPr sz="1800">
                <a:latin typeface="Poppins"/>
                <a:ea typeface="Poppins"/>
                <a:cs typeface="Poppins"/>
                <a:sym typeface="Poppins"/>
              </a:defRPr>
            </a:lvl7pPr>
            <a:lvl8pPr lvl="7" algn="l">
              <a:lnSpc>
                <a:spcPct val="100000"/>
              </a:lnSpc>
              <a:spcBef>
                <a:spcPts val="0"/>
              </a:spcBef>
              <a:spcAft>
                <a:spcPts val="0"/>
              </a:spcAft>
              <a:buSzPts val="1800"/>
              <a:buFont typeface="Poppins"/>
              <a:buNone/>
              <a:defRPr sz="1800">
                <a:latin typeface="Poppins"/>
                <a:ea typeface="Poppins"/>
                <a:cs typeface="Poppins"/>
                <a:sym typeface="Poppins"/>
              </a:defRPr>
            </a:lvl8pPr>
            <a:lvl9pPr lvl="8" algn="l">
              <a:lnSpc>
                <a:spcPct val="100000"/>
              </a:lnSpc>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286" name="Google Shape;286;p68"/>
          <p:cNvSpPr txBox="1">
            <a:spLocks noGrp="1"/>
          </p:cNvSpPr>
          <p:nvPr>
            <p:ph type="subTitle" idx="7"/>
          </p:nvPr>
        </p:nvSpPr>
        <p:spPr>
          <a:xfrm>
            <a:off x="6199976" y="1744875"/>
            <a:ext cx="2225100" cy="624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7" name="Google Shape;287;p68"/>
          <p:cNvSpPr txBox="1">
            <a:spLocks noGrp="1"/>
          </p:cNvSpPr>
          <p:nvPr>
            <p:ph type="title" idx="8"/>
          </p:nvPr>
        </p:nvSpPr>
        <p:spPr>
          <a:xfrm>
            <a:off x="5478776" y="1401075"/>
            <a:ext cx="721200" cy="966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2"/>
              </a:buClr>
              <a:buSzPts val="2800"/>
              <a:buNone/>
              <a:defRPr b="1">
                <a:solidFill>
                  <a:schemeClr val="accent2"/>
                </a:solidFill>
              </a:defRPr>
            </a:lvl1pPr>
            <a:lvl2pPr lvl="1"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endParaRPr/>
          </a:p>
        </p:txBody>
      </p:sp>
      <p:sp>
        <p:nvSpPr>
          <p:cNvPr id="288" name="Google Shape;288;p68"/>
          <p:cNvSpPr txBox="1">
            <a:spLocks noGrp="1"/>
          </p:cNvSpPr>
          <p:nvPr>
            <p:ph type="subTitle" idx="9"/>
          </p:nvPr>
        </p:nvSpPr>
        <p:spPr>
          <a:xfrm>
            <a:off x="6201228" y="2601875"/>
            <a:ext cx="2204400" cy="407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Font typeface="Poppins"/>
              <a:buNone/>
              <a:defRPr sz="2000">
                <a:latin typeface="Poppins"/>
                <a:ea typeface="Poppins"/>
                <a:cs typeface="Poppins"/>
                <a:sym typeface="Poppins"/>
              </a:defRPr>
            </a:lvl1pPr>
            <a:lvl2pPr lvl="1" algn="l">
              <a:lnSpc>
                <a:spcPct val="100000"/>
              </a:lnSpc>
              <a:spcBef>
                <a:spcPts val="0"/>
              </a:spcBef>
              <a:spcAft>
                <a:spcPts val="0"/>
              </a:spcAft>
              <a:buSzPts val="1800"/>
              <a:buFont typeface="Poppins"/>
              <a:buNone/>
              <a:defRPr sz="1800">
                <a:latin typeface="Poppins"/>
                <a:ea typeface="Poppins"/>
                <a:cs typeface="Poppins"/>
                <a:sym typeface="Poppins"/>
              </a:defRPr>
            </a:lvl2pPr>
            <a:lvl3pPr lvl="2" algn="l">
              <a:lnSpc>
                <a:spcPct val="100000"/>
              </a:lnSpc>
              <a:spcBef>
                <a:spcPts val="0"/>
              </a:spcBef>
              <a:spcAft>
                <a:spcPts val="0"/>
              </a:spcAft>
              <a:buSzPts val="1800"/>
              <a:buFont typeface="Poppins"/>
              <a:buNone/>
              <a:defRPr sz="1800">
                <a:latin typeface="Poppins"/>
                <a:ea typeface="Poppins"/>
                <a:cs typeface="Poppins"/>
                <a:sym typeface="Poppins"/>
              </a:defRPr>
            </a:lvl3pPr>
            <a:lvl4pPr lvl="3" algn="l">
              <a:lnSpc>
                <a:spcPct val="100000"/>
              </a:lnSpc>
              <a:spcBef>
                <a:spcPts val="0"/>
              </a:spcBef>
              <a:spcAft>
                <a:spcPts val="0"/>
              </a:spcAft>
              <a:buSzPts val="1800"/>
              <a:buFont typeface="Poppins"/>
              <a:buNone/>
              <a:defRPr sz="1800">
                <a:latin typeface="Poppins"/>
                <a:ea typeface="Poppins"/>
                <a:cs typeface="Poppins"/>
                <a:sym typeface="Poppins"/>
              </a:defRPr>
            </a:lvl4pPr>
            <a:lvl5pPr lvl="4" algn="l">
              <a:lnSpc>
                <a:spcPct val="100000"/>
              </a:lnSpc>
              <a:spcBef>
                <a:spcPts val="0"/>
              </a:spcBef>
              <a:spcAft>
                <a:spcPts val="0"/>
              </a:spcAft>
              <a:buSzPts val="1800"/>
              <a:buFont typeface="Poppins"/>
              <a:buNone/>
              <a:defRPr sz="1800">
                <a:latin typeface="Poppins"/>
                <a:ea typeface="Poppins"/>
                <a:cs typeface="Poppins"/>
                <a:sym typeface="Poppins"/>
              </a:defRPr>
            </a:lvl5pPr>
            <a:lvl6pPr lvl="5" algn="l">
              <a:lnSpc>
                <a:spcPct val="100000"/>
              </a:lnSpc>
              <a:spcBef>
                <a:spcPts val="0"/>
              </a:spcBef>
              <a:spcAft>
                <a:spcPts val="0"/>
              </a:spcAft>
              <a:buSzPts val="1800"/>
              <a:buFont typeface="Poppins"/>
              <a:buNone/>
              <a:defRPr sz="1800">
                <a:latin typeface="Poppins"/>
                <a:ea typeface="Poppins"/>
                <a:cs typeface="Poppins"/>
                <a:sym typeface="Poppins"/>
              </a:defRPr>
            </a:lvl6pPr>
            <a:lvl7pPr lvl="6" algn="l">
              <a:lnSpc>
                <a:spcPct val="100000"/>
              </a:lnSpc>
              <a:spcBef>
                <a:spcPts val="0"/>
              </a:spcBef>
              <a:spcAft>
                <a:spcPts val="0"/>
              </a:spcAft>
              <a:buSzPts val="1800"/>
              <a:buFont typeface="Poppins"/>
              <a:buNone/>
              <a:defRPr sz="1800">
                <a:latin typeface="Poppins"/>
                <a:ea typeface="Poppins"/>
                <a:cs typeface="Poppins"/>
                <a:sym typeface="Poppins"/>
              </a:defRPr>
            </a:lvl7pPr>
            <a:lvl8pPr lvl="7" algn="l">
              <a:lnSpc>
                <a:spcPct val="100000"/>
              </a:lnSpc>
              <a:spcBef>
                <a:spcPts val="0"/>
              </a:spcBef>
              <a:spcAft>
                <a:spcPts val="0"/>
              </a:spcAft>
              <a:buSzPts val="1800"/>
              <a:buFont typeface="Poppins"/>
              <a:buNone/>
              <a:defRPr sz="1800">
                <a:latin typeface="Poppins"/>
                <a:ea typeface="Poppins"/>
                <a:cs typeface="Poppins"/>
                <a:sym typeface="Poppins"/>
              </a:defRPr>
            </a:lvl8pPr>
            <a:lvl9pPr lvl="8" algn="l">
              <a:lnSpc>
                <a:spcPct val="100000"/>
              </a:lnSpc>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289" name="Google Shape;289;p68"/>
          <p:cNvSpPr txBox="1">
            <a:spLocks noGrp="1"/>
          </p:cNvSpPr>
          <p:nvPr>
            <p:ph type="subTitle" idx="13"/>
          </p:nvPr>
        </p:nvSpPr>
        <p:spPr>
          <a:xfrm>
            <a:off x="6201276" y="2942499"/>
            <a:ext cx="2214600" cy="624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0" name="Google Shape;290;p68"/>
          <p:cNvSpPr txBox="1">
            <a:spLocks noGrp="1"/>
          </p:cNvSpPr>
          <p:nvPr>
            <p:ph type="title" idx="14"/>
          </p:nvPr>
        </p:nvSpPr>
        <p:spPr>
          <a:xfrm>
            <a:off x="5478776" y="2601875"/>
            <a:ext cx="721200" cy="966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2"/>
              </a:buClr>
              <a:buSzPts val="2800"/>
              <a:buNone/>
              <a:defRPr b="1">
                <a:solidFill>
                  <a:schemeClr val="accent2"/>
                </a:solidFill>
              </a:defRPr>
            </a:lvl1pPr>
            <a:lvl2pPr lvl="1"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a:lnSpc>
                <a:spcPct val="100000"/>
              </a:lnSpc>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endParaRPr/>
          </a:p>
        </p:txBody>
      </p:sp>
      <p:sp>
        <p:nvSpPr>
          <p:cNvPr id="291" name="Google Shape;291;p68"/>
          <p:cNvSpPr txBox="1">
            <a:spLocks noGrp="1"/>
          </p:cNvSpPr>
          <p:nvPr>
            <p:ph type="title" idx="15"/>
          </p:nvPr>
        </p:nvSpPr>
        <p:spPr>
          <a:xfrm>
            <a:off x="2300625" y="540000"/>
            <a:ext cx="6123300" cy="572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grpSp>
        <p:nvGrpSpPr>
          <p:cNvPr id="292" name="Google Shape;292;p68"/>
          <p:cNvGrpSpPr/>
          <p:nvPr/>
        </p:nvGrpSpPr>
        <p:grpSpPr>
          <a:xfrm>
            <a:off x="-992011" y="-137024"/>
            <a:ext cx="3346575" cy="4810125"/>
            <a:chOff x="-798375" y="146950"/>
            <a:chExt cx="3346575" cy="4810125"/>
          </a:xfrm>
        </p:grpSpPr>
        <p:sp>
          <p:nvSpPr>
            <p:cNvPr id="293" name="Google Shape;293;p68"/>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4" name="Google Shape;294;p68"/>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5" name="Google Shape;295;p68"/>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6" name="Google Shape;296;p68"/>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7" name="Google Shape;297;p68"/>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8" name="Google Shape;298;p68"/>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9" name="Google Shape;299;p68"/>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0" name="Google Shape;300;p68"/>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1" name="Google Shape;301;p68"/>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2" name="Google Shape;302;p68"/>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3" name="Google Shape;303;p68"/>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4" name="Google Shape;304;p68"/>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5" name="Google Shape;305;p68"/>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6" name="Google Shape;306;p68"/>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7" name="Google Shape;307;p68"/>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8" name="Google Shape;308;p68"/>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9" name="Google Shape;309;p68"/>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0" name="Google Shape;310;p68"/>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1" name="Google Shape;311;p68"/>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2" name="Google Shape;312;p68"/>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3" name="Google Shape;313;p68"/>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4" name="Google Shape;314;p68"/>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315" name="Google Shape;315;p68"/>
          <p:cNvSpPr/>
          <p:nvPr/>
        </p:nvSpPr>
        <p:spPr>
          <a:xfrm>
            <a:off x="-47625" y="4492750"/>
            <a:ext cx="9296400" cy="7461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16"/>
        <p:cNvGrpSpPr/>
        <p:nvPr/>
      </p:nvGrpSpPr>
      <p:grpSpPr>
        <a:xfrm>
          <a:off x="0" y="0"/>
          <a:ext cx="0" cy="0"/>
          <a:chOff x="0" y="0"/>
          <a:chExt cx="0" cy="0"/>
        </a:xfrm>
      </p:grpSpPr>
      <p:sp>
        <p:nvSpPr>
          <p:cNvPr id="317" name="Google Shape;317;p69"/>
          <p:cNvSpPr txBox="1">
            <a:spLocks noGrp="1"/>
          </p:cNvSpPr>
          <p:nvPr>
            <p:ph type="title"/>
          </p:nvPr>
        </p:nvSpPr>
        <p:spPr>
          <a:xfrm rot="-381">
            <a:off x="5056425" y="1703639"/>
            <a:ext cx="2703900" cy="543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8" name="Google Shape;318;p69"/>
          <p:cNvSpPr txBox="1">
            <a:spLocks noGrp="1"/>
          </p:cNvSpPr>
          <p:nvPr>
            <p:ph type="subTitle" idx="1"/>
          </p:nvPr>
        </p:nvSpPr>
        <p:spPr>
          <a:xfrm>
            <a:off x="5056425" y="2203800"/>
            <a:ext cx="2703900" cy="1278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19" name="Google Shape;319;p69"/>
          <p:cNvGrpSpPr/>
          <p:nvPr/>
        </p:nvGrpSpPr>
        <p:grpSpPr>
          <a:xfrm rot="3841457" flipH="1">
            <a:off x="-766203" y="-2017642"/>
            <a:ext cx="3222798" cy="4849759"/>
            <a:chOff x="5219200" y="-59750"/>
            <a:chExt cx="3222725" cy="4849650"/>
          </a:xfrm>
        </p:grpSpPr>
        <p:sp>
          <p:nvSpPr>
            <p:cNvPr id="320" name="Google Shape;320;p69"/>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1" name="Google Shape;321;p69"/>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2" name="Google Shape;322;p69"/>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3" name="Google Shape;323;p69"/>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4" name="Google Shape;324;p69"/>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5" name="Google Shape;325;p69"/>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6" name="Google Shape;326;p69"/>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7" name="Google Shape;327;p69"/>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8" name="Google Shape;328;p69"/>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9" name="Google Shape;329;p69"/>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0" name="Google Shape;330;p69"/>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1" name="Google Shape;331;p69"/>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2" name="Google Shape;332;p69"/>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3" name="Google Shape;333;p69"/>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4" name="Google Shape;334;p69"/>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5" name="Google Shape;335;p69"/>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6" name="Google Shape;336;p69"/>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7" name="Google Shape;337;p69"/>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8" name="Google Shape;338;p69"/>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9" name="Google Shape;339;p69"/>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0" name="Google Shape;340;p69"/>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1" name="Google Shape;341;p69"/>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342" name="Google Shape;342;p69"/>
          <p:cNvSpPr/>
          <p:nvPr/>
        </p:nvSpPr>
        <p:spPr>
          <a:xfrm>
            <a:off x="-47625" y="3549575"/>
            <a:ext cx="9296400" cy="16893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47"/>
        <p:cNvGrpSpPr/>
        <p:nvPr/>
      </p:nvGrpSpPr>
      <p:grpSpPr>
        <a:xfrm>
          <a:off x="0" y="0"/>
          <a:ext cx="0" cy="0"/>
          <a:chOff x="0" y="0"/>
          <a:chExt cx="0" cy="0"/>
        </a:xfrm>
      </p:grpSpPr>
      <p:sp>
        <p:nvSpPr>
          <p:cNvPr id="348" name="Google Shape;348;p44"/>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44"/>
          <p:cNvSpPr txBox="1">
            <a:spLocks noGrp="1"/>
          </p:cNvSpPr>
          <p:nvPr>
            <p:ph type="title"/>
          </p:nvPr>
        </p:nvSpPr>
        <p:spPr>
          <a:xfrm>
            <a:off x="398150" y="1129130"/>
            <a:ext cx="1700700" cy="14838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2400"/>
              <a:buNone/>
              <a:defRPr/>
            </a:lvl1pPr>
            <a:lvl2pPr lvl="1" algn="r">
              <a:lnSpc>
                <a:spcPct val="100000"/>
              </a:lnSpc>
              <a:spcBef>
                <a:spcPts val="0"/>
              </a:spcBef>
              <a:spcAft>
                <a:spcPts val="0"/>
              </a:spcAft>
              <a:buSzPts val="2400"/>
              <a:buNone/>
              <a:defRPr/>
            </a:lvl2pPr>
            <a:lvl3pPr lvl="2" algn="r">
              <a:lnSpc>
                <a:spcPct val="100000"/>
              </a:lnSpc>
              <a:spcBef>
                <a:spcPts val="0"/>
              </a:spcBef>
              <a:spcAft>
                <a:spcPts val="0"/>
              </a:spcAft>
              <a:buSzPts val="2400"/>
              <a:buNone/>
              <a:defRPr/>
            </a:lvl3pPr>
            <a:lvl4pPr lvl="3" algn="r">
              <a:lnSpc>
                <a:spcPct val="100000"/>
              </a:lnSpc>
              <a:spcBef>
                <a:spcPts val="0"/>
              </a:spcBef>
              <a:spcAft>
                <a:spcPts val="0"/>
              </a:spcAft>
              <a:buSzPts val="2400"/>
              <a:buNone/>
              <a:defRPr/>
            </a:lvl4pPr>
            <a:lvl5pPr lvl="4" algn="r">
              <a:lnSpc>
                <a:spcPct val="100000"/>
              </a:lnSpc>
              <a:spcBef>
                <a:spcPts val="0"/>
              </a:spcBef>
              <a:spcAft>
                <a:spcPts val="0"/>
              </a:spcAft>
              <a:buSzPts val="2400"/>
              <a:buNone/>
              <a:defRPr/>
            </a:lvl5pPr>
            <a:lvl6pPr lvl="5" algn="r">
              <a:lnSpc>
                <a:spcPct val="100000"/>
              </a:lnSpc>
              <a:spcBef>
                <a:spcPts val="0"/>
              </a:spcBef>
              <a:spcAft>
                <a:spcPts val="0"/>
              </a:spcAft>
              <a:buSzPts val="2400"/>
              <a:buNone/>
              <a:defRPr/>
            </a:lvl6pPr>
            <a:lvl7pPr lvl="6" algn="r">
              <a:lnSpc>
                <a:spcPct val="100000"/>
              </a:lnSpc>
              <a:spcBef>
                <a:spcPts val="0"/>
              </a:spcBef>
              <a:spcAft>
                <a:spcPts val="0"/>
              </a:spcAft>
              <a:buSzPts val="2400"/>
              <a:buNone/>
              <a:defRPr/>
            </a:lvl7pPr>
            <a:lvl8pPr lvl="7" algn="r">
              <a:lnSpc>
                <a:spcPct val="100000"/>
              </a:lnSpc>
              <a:spcBef>
                <a:spcPts val="0"/>
              </a:spcBef>
              <a:spcAft>
                <a:spcPts val="0"/>
              </a:spcAft>
              <a:buSzPts val="2400"/>
              <a:buNone/>
              <a:defRPr/>
            </a:lvl8pPr>
            <a:lvl9pPr lvl="8" algn="r">
              <a:lnSpc>
                <a:spcPct val="100000"/>
              </a:lnSpc>
              <a:spcBef>
                <a:spcPts val="0"/>
              </a:spcBef>
              <a:spcAft>
                <a:spcPts val="0"/>
              </a:spcAft>
              <a:buSzPts val="2400"/>
              <a:buNone/>
              <a:defRPr/>
            </a:lvl9pPr>
          </a:lstStyle>
          <a:p>
            <a:endParaRPr/>
          </a:p>
        </p:txBody>
      </p:sp>
      <p:sp>
        <p:nvSpPr>
          <p:cNvPr id="350" name="Google Shape;350;p44"/>
          <p:cNvSpPr txBox="1">
            <a:spLocks noGrp="1"/>
          </p:cNvSpPr>
          <p:nvPr>
            <p:ph type="body" idx="1"/>
          </p:nvPr>
        </p:nvSpPr>
        <p:spPr>
          <a:xfrm>
            <a:off x="3082175" y="1091725"/>
            <a:ext cx="2623200" cy="38343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351" name="Google Shape;351;p44"/>
          <p:cNvSpPr txBox="1">
            <a:spLocks noGrp="1"/>
          </p:cNvSpPr>
          <p:nvPr>
            <p:ph type="body" idx="2"/>
          </p:nvPr>
        </p:nvSpPr>
        <p:spPr>
          <a:xfrm>
            <a:off x="5863323" y="1091725"/>
            <a:ext cx="2623200" cy="38343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352" name="Google Shape;352;p4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9"/>
        <p:cNvGrpSpPr/>
        <p:nvPr/>
      </p:nvGrpSpPr>
      <p:grpSpPr>
        <a:xfrm>
          <a:off x="0" y="0"/>
          <a:ext cx="0" cy="0"/>
          <a:chOff x="0" y="0"/>
          <a:chExt cx="0" cy="0"/>
        </a:xfrm>
      </p:grpSpPr>
      <p:sp>
        <p:nvSpPr>
          <p:cNvPr id="100" name="Google Shape;100;p74"/>
          <p:cNvSpPr txBox="1">
            <a:spLocks noGrp="1"/>
          </p:cNvSpPr>
          <p:nvPr>
            <p:ph type="ctrTitle"/>
          </p:nvPr>
        </p:nvSpPr>
        <p:spPr>
          <a:xfrm>
            <a:off x="1143000" y="841773"/>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74"/>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02" name="Google Shape;102;p7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7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7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353"/>
        <p:cNvGrpSpPr/>
        <p:nvPr/>
      </p:nvGrpSpPr>
      <p:grpSpPr>
        <a:xfrm>
          <a:off x="0" y="0"/>
          <a:ext cx="0" cy="0"/>
          <a:chOff x="0" y="0"/>
          <a:chExt cx="0" cy="0"/>
        </a:xfrm>
      </p:grpSpPr>
      <p:sp>
        <p:nvSpPr>
          <p:cNvPr id="354" name="Google Shape;354;p7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355"/>
        <p:cNvGrpSpPr/>
        <p:nvPr/>
      </p:nvGrpSpPr>
      <p:grpSpPr>
        <a:xfrm>
          <a:off x="0" y="0"/>
          <a:ext cx="0" cy="0"/>
          <a:chOff x="0" y="0"/>
          <a:chExt cx="0" cy="0"/>
        </a:xfrm>
      </p:grpSpPr>
      <p:sp>
        <p:nvSpPr>
          <p:cNvPr id="356" name="Google Shape;356;p71"/>
          <p:cNvSpPr/>
          <p:nvPr/>
        </p:nvSpPr>
        <p:spPr>
          <a:xfrm>
            <a:off x="361950" y="-571500"/>
            <a:ext cx="6286500" cy="6286500"/>
          </a:xfrm>
          <a:prstGeom prst="ellipse">
            <a:avLst/>
          </a:pr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FFFF00"/>
              </a:highlight>
              <a:latin typeface="Arial"/>
              <a:ea typeface="Arial"/>
              <a:cs typeface="Arial"/>
              <a:sym typeface="Arial"/>
            </a:endParaRPr>
          </a:p>
        </p:txBody>
      </p:sp>
      <p:sp>
        <p:nvSpPr>
          <p:cNvPr id="357" name="Google Shape;357;p7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FFFF00"/>
                </a:solidFill>
                <a:latin typeface="Cabin Condensed"/>
                <a:ea typeface="Cabin Condensed"/>
                <a:cs typeface="Cabin Condensed"/>
                <a:sym typeface="Cabin Condensed"/>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FFFF00"/>
                </a:solidFill>
                <a:latin typeface="Cabin Condensed"/>
                <a:ea typeface="Cabin Condensed"/>
                <a:cs typeface="Cabin Condensed"/>
                <a:sym typeface="Cabin Condensed"/>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FFFF00"/>
                </a:solidFill>
                <a:latin typeface="Cabin Condensed"/>
                <a:ea typeface="Cabin Condensed"/>
                <a:cs typeface="Cabin Condensed"/>
                <a:sym typeface="Cabin Condensed"/>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FFFF00"/>
                </a:solidFill>
                <a:latin typeface="Cabin Condensed"/>
                <a:ea typeface="Cabin Condensed"/>
                <a:cs typeface="Cabin Condensed"/>
                <a:sym typeface="Cabin Condensed"/>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FFFF00"/>
                </a:solidFill>
                <a:latin typeface="Cabin Condensed"/>
                <a:ea typeface="Cabin Condensed"/>
                <a:cs typeface="Cabin Condensed"/>
                <a:sym typeface="Cabin Condensed"/>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FFFF00"/>
                </a:solidFill>
                <a:latin typeface="Cabin Condensed"/>
                <a:ea typeface="Cabin Condensed"/>
                <a:cs typeface="Cabin Condensed"/>
                <a:sym typeface="Cabin Condensed"/>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FFFF00"/>
                </a:solidFill>
                <a:latin typeface="Cabin Condensed"/>
                <a:ea typeface="Cabin Condensed"/>
                <a:cs typeface="Cabin Condensed"/>
                <a:sym typeface="Cabin Condensed"/>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FFFF00"/>
                </a:solidFill>
                <a:latin typeface="Cabin Condensed"/>
                <a:ea typeface="Cabin Condensed"/>
                <a:cs typeface="Cabin Condensed"/>
                <a:sym typeface="Cabin Condensed"/>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FFFF00"/>
                </a:solidFill>
                <a:latin typeface="Cabin Condensed"/>
                <a:ea typeface="Cabin Condensed"/>
                <a:cs typeface="Cabin Condensed"/>
                <a:sym typeface="Cabin Condense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8"/>
        <p:cNvGrpSpPr/>
        <p:nvPr/>
      </p:nvGrpSpPr>
      <p:grpSpPr>
        <a:xfrm>
          <a:off x="0" y="0"/>
          <a:ext cx="0" cy="0"/>
          <a:chOff x="0" y="0"/>
          <a:chExt cx="0" cy="0"/>
        </a:xfrm>
      </p:grpSpPr>
      <p:sp>
        <p:nvSpPr>
          <p:cNvPr id="359" name="Google Shape;359;p72"/>
          <p:cNvSpPr/>
          <p:nvPr/>
        </p:nvSpPr>
        <p:spPr>
          <a:xfrm>
            <a:off x="361950" y="-571500"/>
            <a:ext cx="6286500" cy="62865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7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61"/>
        <p:cNvGrpSpPr/>
        <p:nvPr/>
      </p:nvGrpSpPr>
      <p:grpSpPr>
        <a:xfrm>
          <a:off x="0" y="0"/>
          <a:ext cx="0" cy="0"/>
          <a:chOff x="0" y="0"/>
          <a:chExt cx="0" cy="0"/>
        </a:xfrm>
      </p:grpSpPr>
      <p:sp>
        <p:nvSpPr>
          <p:cNvPr id="362" name="Google Shape;362;p73"/>
          <p:cNvSpPr txBox="1">
            <a:spLocks noGrp="1"/>
          </p:cNvSpPr>
          <p:nvPr>
            <p:ph type="ctrTitle"/>
          </p:nvPr>
        </p:nvSpPr>
        <p:spPr>
          <a:xfrm>
            <a:off x="1143000" y="841772"/>
            <a:ext cx="6858000" cy="1790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sz="4500"/>
            </a:lvl1pPr>
            <a:lvl2pPr lvl="1" algn="r">
              <a:lnSpc>
                <a:spcPct val="100000"/>
              </a:lnSpc>
              <a:spcBef>
                <a:spcPts val="0"/>
              </a:spcBef>
              <a:spcAft>
                <a:spcPts val="0"/>
              </a:spcAft>
              <a:buSzPts val="2400"/>
              <a:buNone/>
              <a:defRPr/>
            </a:lvl2pPr>
            <a:lvl3pPr lvl="2" algn="r">
              <a:lnSpc>
                <a:spcPct val="100000"/>
              </a:lnSpc>
              <a:spcBef>
                <a:spcPts val="0"/>
              </a:spcBef>
              <a:spcAft>
                <a:spcPts val="0"/>
              </a:spcAft>
              <a:buSzPts val="2400"/>
              <a:buNone/>
              <a:defRPr/>
            </a:lvl3pPr>
            <a:lvl4pPr lvl="3" algn="r">
              <a:lnSpc>
                <a:spcPct val="100000"/>
              </a:lnSpc>
              <a:spcBef>
                <a:spcPts val="0"/>
              </a:spcBef>
              <a:spcAft>
                <a:spcPts val="0"/>
              </a:spcAft>
              <a:buSzPts val="2400"/>
              <a:buNone/>
              <a:defRPr/>
            </a:lvl4pPr>
            <a:lvl5pPr lvl="4" algn="r">
              <a:lnSpc>
                <a:spcPct val="100000"/>
              </a:lnSpc>
              <a:spcBef>
                <a:spcPts val="0"/>
              </a:spcBef>
              <a:spcAft>
                <a:spcPts val="0"/>
              </a:spcAft>
              <a:buSzPts val="2400"/>
              <a:buNone/>
              <a:defRPr/>
            </a:lvl5pPr>
            <a:lvl6pPr lvl="5" algn="r">
              <a:lnSpc>
                <a:spcPct val="100000"/>
              </a:lnSpc>
              <a:spcBef>
                <a:spcPts val="0"/>
              </a:spcBef>
              <a:spcAft>
                <a:spcPts val="0"/>
              </a:spcAft>
              <a:buSzPts val="2400"/>
              <a:buNone/>
              <a:defRPr/>
            </a:lvl6pPr>
            <a:lvl7pPr lvl="6" algn="r">
              <a:lnSpc>
                <a:spcPct val="100000"/>
              </a:lnSpc>
              <a:spcBef>
                <a:spcPts val="0"/>
              </a:spcBef>
              <a:spcAft>
                <a:spcPts val="0"/>
              </a:spcAft>
              <a:buSzPts val="2400"/>
              <a:buNone/>
              <a:defRPr/>
            </a:lvl7pPr>
            <a:lvl8pPr lvl="7" algn="r">
              <a:lnSpc>
                <a:spcPct val="100000"/>
              </a:lnSpc>
              <a:spcBef>
                <a:spcPts val="0"/>
              </a:spcBef>
              <a:spcAft>
                <a:spcPts val="0"/>
              </a:spcAft>
              <a:buSzPts val="2400"/>
              <a:buNone/>
              <a:defRPr/>
            </a:lvl8pPr>
            <a:lvl9pPr lvl="8" algn="r">
              <a:lnSpc>
                <a:spcPct val="100000"/>
              </a:lnSpc>
              <a:spcBef>
                <a:spcPts val="0"/>
              </a:spcBef>
              <a:spcAft>
                <a:spcPts val="0"/>
              </a:spcAft>
              <a:buSzPts val="2400"/>
              <a:buNone/>
              <a:defRPr/>
            </a:lvl9pPr>
          </a:lstStyle>
          <a:p>
            <a:endParaRPr/>
          </a:p>
        </p:txBody>
      </p:sp>
      <p:sp>
        <p:nvSpPr>
          <p:cNvPr id="363" name="Google Shape;363;p73"/>
          <p:cNvSpPr txBox="1">
            <a:spLocks noGrp="1"/>
          </p:cNvSpPr>
          <p:nvPr>
            <p:ph type="subTitle" idx="1"/>
          </p:nvPr>
        </p:nvSpPr>
        <p:spPr>
          <a:xfrm>
            <a:off x="1143000" y="2701528"/>
            <a:ext cx="6858000" cy="1241822"/>
          </a:xfrm>
          <a:prstGeom prst="rect">
            <a:avLst/>
          </a:prstGeom>
          <a:noFill/>
          <a:ln>
            <a:noFill/>
          </a:ln>
        </p:spPr>
        <p:txBody>
          <a:bodyPr spcFirstLastPara="1" wrap="square" lIns="91425" tIns="91425" rIns="91425" bIns="91425" anchor="t" anchorCtr="0">
            <a:noAutofit/>
          </a:bodyPr>
          <a:lstStyle>
            <a:lvl1pPr lvl="0" algn="ctr">
              <a:lnSpc>
                <a:spcPct val="100000"/>
              </a:lnSpc>
              <a:spcBef>
                <a:spcPts val="600"/>
              </a:spcBef>
              <a:spcAft>
                <a:spcPts val="0"/>
              </a:spcAft>
              <a:buSzPts val="3000"/>
              <a:buNone/>
              <a:defRPr sz="1800"/>
            </a:lvl1pPr>
            <a:lvl2pPr lvl="1" algn="ctr">
              <a:lnSpc>
                <a:spcPct val="100000"/>
              </a:lnSpc>
              <a:spcBef>
                <a:spcPts val="0"/>
              </a:spcBef>
              <a:spcAft>
                <a:spcPts val="0"/>
              </a:spcAft>
              <a:buSzPts val="2400"/>
              <a:buNone/>
              <a:defRPr sz="1500"/>
            </a:lvl2pPr>
            <a:lvl3pPr lvl="2" algn="ctr">
              <a:lnSpc>
                <a:spcPct val="100000"/>
              </a:lnSpc>
              <a:spcBef>
                <a:spcPts val="0"/>
              </a:spcBef>
              <a:spcAft>
                <a:spcPts val="0"/>
              </a:spcAft>
              <a:buSzPts val="2400"/>
              <a:buNone/>
              <a:defRPr sz="1350"/>
            </a:lvl3pPr>
            <a:lvl4pPr lvl="3" algn="ctr">
              <a:lnSpc>
                <a:spcPct val="100000"/>
              </a:lnSpc>
              <a:spcBef>
                <a:spcPts val="0"/>
              </a:spcBef>
              <a:spcAft>
                <a:spcPts val="0"/>
              </a:spcAft>
              <a:buSzPts val="1800"/>
              <a:buNone/>
              <a:defRPr sz="1200"/>
            </a:lvl4pPr>
            <a:lvl5pPr lvl="4" algn="ctr">
              <a:lnSpc>
                <a:spcPct val="100000"/>
              </a:lnSpc>
              <a:spcBef>
                <a:spcPts val="0"/>
              </a:spcBef>
              <a:spcAft>
                <a:spcPts val="0"/>
              </a:spcAft>
              <a:buSzPts val="1800"/>
              <a:buNone/>
              <a:defRPr sz="1200"/>
            </a:lvl5pPr>
            <a:lvl6pPr lvl="5" algn="ctr">
              <a:lnSpc>
                <a:spcPct val="100000"/>
              </a:lnSpc>
              <a:spcBef>
                <a:spcPts val="0"/>
              </a:spcBef>
              <a:spcAft>
                <a:spcPts val="0"/>
              </a:spcAft>
              <a:buSzPts val="1800"/>
              <a:buNone/>
              <a:defRPr sz="1200"/>
            </a:lvl6pPr>
            <a:lvl7pPr lvl="6" algn="ctr">
              <a:lnSpc>
                <a:spcPct val="100000"/>
              </a:lnSpc>
              <a:spcBef>
                <a:spcPts val="0"/>
              </a:spcBef>
              <a:spcAft>
                <a:spcPts val="0"/>
              </a:spcAft>
              <a:buSzPts val="1800"/>
              <a:buNone/>
              <a:defRPr sz="1200"/>
            </a:lvl7pPr>
            <a:lvl8pPr lvl="7" algn="ctr">
              <a:lnSpc>
                <a:spcPct val="100000"/>
              </a:lnSpc>
              <a:spcBef>
                <a:spcPts val="0"/>
              </a:spcBef>
              <a:spcAft>
                <a:spcPts val="0"/>
              </a:spcAft>
              <a:buSzPts val="1800"/>
              <a:buNone/>
              <a:defRPr sz="1200"/>
            </a:lvl8pPr>
            <a:lvl9pPr lvl="8" algn="ctr">
              <a:lnSpc>
                <a:spcPct val="100000"/>
              </a:lnSpc>
              <a:spcBef>
                <a:spcPts val="0"/>
              </a:spcBef>
              <a:spcAft>
                <a:spcPts val="0"/>
              </a:spcAft>
              <a:buSzPts val="1800"/>
              <a:buNone/>
              <a:defRPr sz="1200"/>
            </a:lvl9pPr>
          </a:lstStyle>
          <a:p>
            <a:endParaRPr/>
          </a:p>
        </p:txBody>
      </p:sp>
      <p:sp>
        <p:nvSpPr>
          <p:cNvPr id="364" name="Google Shape;364;p7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65" name="Google Shape;365;p7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66" name="Google Shape;366;p7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lvl="0" indent="0" algn="r">
              <a:lnSpc>
                <a:spcPct val="100000"/>
              </a:lnSpc>
              <a:spcBef>
                <a:spcPts val="0"/>
              </a:spcBef>
              <a:spcAft>
                <a:spcPts val="0"/>
              </a:spcAft>
              <a:buSzPts val="1200"/>
              <a:buNone/>
              <a:defRPr sz="1200" b="0" i="0" u="none" strike="noStrike" cap="none">
                <a:solidFill>
                  <a:schemeClr val="dk1"/>
                </a:solidFill>
                <a:latin typeface="Cabin Condensed"/>
                <a:ea typeface="Cabin Condensed"/>
                <a:cs typeface="Cabin Condensed"/>
                <a:sym typeface="Cabin Condensed"/>
              </a:defRPr>
            </a:lvl1pPr>
            <a:lvl2pPr marL="0" lvl="1" indent="0" algn="r">
              <a:lnSpc>
                <a:spcPct val="100000"/>
              </a:lnSpc>
              <a:spcBef>
                <a:spcPts val="0"/>
              </a:spcBef>
              <a:spcAft>
                <a:spcPts val="0"/>
              </a:spcAft>
              <a:buSzPts val="1200"/>
              <a:buNone/>
              <a:defRPr sz="1200" b="0" i="0" u="none" strike="noStrike" cap="none">
                <a:solidFill>
                  <a:schemeClr val="dk1"/>
                </a:solidFill>
                <a:latin typeface="Cabin Condensed"/>
                <a:ea typeface="Cabin Condensed"/>
                <a:cs typeface="Cabin Condensed"/>
                <a:sym typeface="Cabin Condensed"/>
              </a:defRPr>
            </a:lvl2pPr>
            <a:lvl3pPr marL="0" lvl="2" indent="0" algn="r">
              <a:lnSpc>
                <a:spcPct val="100000"/>
              </a:lnSpc>
              <a:spcBef>
                <a:spcPts val="0"/>
              </a:spcBef>
              <a:spcAft>
                <a:spcPts val="0"/>
              </a:spcAft>
              <a:buSzPts val="1200"/>
              <a:buNone/>
              <a:defRPr sz="1200" b="0" i="0" u="none" strike="noStrike" cap="none">
                <a:solidFill>
                  <a:schemeClr val="dk1"/>
                </a:solidFill>
                <a:latin typeface="Cabin Condensed"/>
                <a:ea typeface="Cabin Condensed"/>
                <a:cs typeface="Cabin Condensed"/>
                <a:sym typeface="Cabin Condensed"/>
              </a:defRPr>
            </a:lvl3pPr>
            <a:lvl4pPr marL="0" lvl="3" indent="0" algn="r">
              <a:lnSpc>
                <a:spcPct val="100000"/>
              </a:lnSpc>
              <a:spcBef>
                <a:spcPts val="0"/>
              </a:spcBef>
              <a:spcAft>
                <a:spcPts val="0"/>
              </a:spcAft>
              <a:buSzPts val="1200"/>
              <a:buNone/>
              <a:defRPr sz="1200" b="0" i="0" u="none" strike="noStrike" cap="none">
                <a:solidFill>
                  <a:schemeClr val="dk1"/>
                </a:solidFill>
                <a:latin typeface="Cabin Condensed"/>
                <a:ea typeface="Cabin Condensed"/>
                <a:cs typeface="Cabin Condensed"/>
                <a:sym typeface="Cabin Condensed"/>
              </a:defRPr>
            </a:lvl4pPr>
            <a:lvl5pPr marL="0" lvl="4" indent="0" algn="r">
              <a:lnSpc>
                <a:spcPct val="100000"/>
              </a:lnSpc>
              <a:spcBef>
                <a:spcPts val="0"/>
              </a:spcBef>
              <a:spcAft>
                <a:spcPts val="0"/>
              </a:spcAft>
              <a:buSzPts val="1200"/>
              <a:buNone/>
              <a:defRPr sz="1200" b="0" i="0" u="none" strike="noStrike" cap="none">
                <a:solidFill>
                  <a:schemeClr val="dk1"/>
                </a:solidFill>
                <a:latin typeface="Cabin Condensed"/>
                <a:ea typeface="Cabin Condensed"/>
                <a:cs typeface="Cabin Condensed"/>
                <a:sym typeface="Cabin Condensed"/>
              </a:defRPr>
            </a:lvl5pPr>
            <a:lvl6pPr marL="0" lvl="5" indent="0" algn="r">
              <a:lnSpc>
                <a:spcPct val="100000"/>
              </a:lnSpc>
              <a:spcBef>
                <a:spcPts val="0"/>
              </a:spcBef>
              <a:spcAft>
                <a:spcPts val="0"/>
              </a:spcAft>
              <a:buSzPts val="1200"/>
              <a:buNone/>
              <a:defRPr sz="1200" b="0" i="0" u="none" strike="noStrike" cap="none">
                <a:solidFill>
                  <a:schemeClr val="dk1"/>
                </a:solidFill>
                <a:latin typeface="Cabin Condensed"/>
                <a:ea typeface="Cabin Condensed"/>
                <a:cs typeface="Cabin Condensed"/>
                <a:sym typeface="Cabin Condensed"/>
              </a:defRPr>
            </a:lvl6pPr>
            <a:lvl7pPr marL="0" lvl="6" indent="0" algn="r">
              <a:lnSpc>
                <a:spcPct val="100000"/>
              </a:lnSpc>
              <a:spcBef>
                <a:spcPts val="0"/>
              </a:spcBef>
              <a:spcAft>
                <a:spcPts val="0"/>
              </a:spcAft>
              <a:buSzPts val="1200"/>
              <a:buNone/>
              <a:defRPr sz="1200" b="0" i="0" u="none" strike="noStrike" cap="none">
                <a:solidFill>
                  <a:schemeClr val="dk1"/>
                </a:solidFill>
                <a:latin typeface="Cabin Condensed"/>
                <a:ea typeface="Cabin Condensed"/>
                <a:cs typeface="Cabin Condensed"/>
                <a:sym typeface="Cabin Condensed"/>
              </a:defRPr>
            </a:lvl7pPr>
            <a:lvl8pPr marL="0" lvl="7" indent="0" algn="r">
              <a:lnSpc>
                <a:spcPct val="100000"/>
              </a:lnSpc>
              <a:spcBef>
                <a:spcPts val="0"/>
              </a:spcBef>
              <a:spcAft>
                <a:spcPts val="0"/>
              </a:spcAft>
              <a:buSzPts val="1200"/>
              <a:buNone/>
              <a:defRPr sz="1200" b="0" i="0" u="none" strike="noStrike" cap="none">
                <a:solidFill>
                  <a:schemeClr val="dk1"/>
                </a:solidFill>
                <a:latin typeface="Cabin Condensed"/>
                <a:ea typeface="Cabin Condensed"/>
                <a:cs typeface="Cabin Condensed"/>
                <a:sym typeface="Cabin Condensed"/>
              </a:defRPr>
            </a:lvl8pPr>
            <a:lvl9pPr marL="0" lvl="8" indent="0" algn="r">
              <a:lnSpc>
                <a:spcPct val="100000"/>
              </a:lnSpc>
              <a:spcBef>
                <a:spcPts val="0"/>
              </a:spcBef>
              <a:spcAft>
                <a:spcPts val="0"/>
              </a:spcAft>
              <a:buSzPts val="1200"/>
              <a:buNone/>
              <a:defRPr sz="1200" b="0" i="0" u="none" strike="noStrike" cap="none">
                <a:solidFill>
                  <a:schemeClr val="dk1"/>
                </a:solidFill>
                <a:latin typeface="Cabin Condensed"/>
                <a:ea typeface="Cabin Condensed"/>
                <a:cs typeface="Cabin Condensed"/>
                <a:sym typeface="Cabin Condense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70"/>
        <p:cNvGrpSpPr/>
        <p:nvPr/>
      </p:nvGrpSpPr>
      <p:grpSpPr>
        <a:xfrm>
          <a:off x="0" y="0"/>
          <a:ext cx="0" cy="0"/>
          <a:chOff x="0" y="0"/>
          <a:chExt cx="0" cy="0"/>
        </a:xfrm>
      </p:grpSpPr>
      <p:pic>
        <p:nvPicPr>
          <p:cNvPr id="371" name="Google Shape;371;p46"/>
          <p:cNvPicPr preferRelativeResize="0"/>
          <p:nvPr/>
        </p:nvPicPr>
        <p:blipFill rotWithShape="1">
          <a:blip r:embed="rId2">
            <a:alphaModFix/>
          </a:blip>
          <a:srcRect/>
          <a:stretch/>
        </p:blipFill>
        <p:spPr>
          <a:xfrm>
            <a:off x="-56600" y="-27325"/>
            <a:ext cx="9257201" cy="5253999"/>
          </a:xfrm>
          <a:prstGeom prst="rect">
            <a:avLst/>
          </a:prstGeom>
          <a:noFill/>
          <a:ln>
            <a:noFill/>
          </a:ln>
        </p:spPr>
      </p:pic>
      <p:grpSp>
        <p:nvGrpSpPr>
          <p:cNvPr id="372" name="Google Shape;372;p46"/>
          <p:cNvGrpSpPr/>
          <p:nvPr/>
        </p:nvGrpSpPr>
        <p:grpSpPr>
          <a:xfrm>
            <a:off x="-623748" y="-308127"/>
            <a:ext cx="2449151" cy="3023440"/>
            <a:chOff x="-623748" y="-350914"/>
            <a:chExt cx="2449151" cy="3023440"/>
          </a:xfrm>
        </p:grpSpPr>
        <p:grpSp>
          <p:nvGrpSpPr>
            <p:cNvPr id="373" name="Google Shape;373;p46"/>
            <p:cNvGrpSpPr/>
            <p:nvPr/>
          </p:nvGrpSpPr>
          <p:grpSpPr>
            <a:xfrm rot="1413719">
              <a:off x="224827" y="-308028"/>
              <a:ext cx="616248" cy="1925931"/>
              <a:chOff x="-1858600" y="2385325"/>
              <a:chExt cx="523125" cy="1635025"/>
            </a:xfrm>
          </p:grpSpPr>
          <p:sp>
            <p:nvSpPr>
              <p:cNvPr id="374" name="Google Shape;374;p46"/>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46"/>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46"/>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46"/>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78" name="Google Shape;378;p46"/>
            <p:cNvGrpSpPr/>
            <p:nvPr/>
          </p:nvGrpSpPr>
          <p:grpSpPr>
            <a:xfrm rot="1413719">
              <a:off x="234082" y="-133704"/>
              <a:ext cx="1216593" cy="2128592"/>
              <a:chOff x="-1779100" y="2408800"/>
              <a:chExt cx="1032750" cy="1807075"/>
            </a:xfrm>
          </p:grpSpPr>
          <p:sp>
            <p:nvSpPr>
              <p:cNvPr id="379" name="Google Shape;379;p46"/>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46"/>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46"/>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46"/>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83" name="Google Shape;383;p46"/>
            <p:cNvGrpSpPr/>
            <p:nvPr/>
          </p:nvGrpSpPr>
          <p:grpSpPr>
            <a:xfrm>
              <a:off x="-623748" y="407947"/>
              <a:ext cx="2317256" cy="2264579"/>
              <a:chOff x="-623748" y="407947"/>
              <a:chExt cx="2317256" cy="2264579"/>
            </a:xfrm>
          </p:grpSpPr>
          <p:grpSp>
            <p:nvGrpSpPr>
              <p:cNvPr id="384" name="Google Shape;384;p46"/>
              <p:cNvGrpSpPr/>
              <p:nvPr/>
            </p:nvGrpSpPr>
            <p:grpSpPr>
              <a:xfrm rot="1413719">
                <a:off x="-360763" y="695549"/>
                <a:ext cx="1791287" cy="1689375"/>
                <a:chOff x="-2055400" y="3174000"/>
                <a:chExt cx="1520600" cy="1434200"/>
              </a:xfrm>
            </p:grpSpPr>
            <p:sp>
              <p:nvSpPr>
                <p:cNvPr id="385" name="Google Shape;385;p46"/>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46"/>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46"/>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8" name="Google Shape;388;p46"/>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389" name="Google Shape;389;p46"/>
          <p:cNvGrpSpPr/>
          <p:nvPr/>
        </p:nvGrpSpPr>
        <p:grpSpPr>
          <a:xfrm rot="-9899952" flipH="1">
            <a:off x="2571487" y="-1518746"/>
            <a:ext cx="3447217" cy="2782029"/>
            <a:chOff x="-729163" y="3851975"/>
            <a:chExt cx="2464104" cy="1988620"/>
          </a:xfrm>
        </p:grpSpPr>
        <p:sp>
          <p:nvSpPr>
            <p:cNvPr id="390" name="Google Shape;390;p46"/>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46"/>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46"/>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p46"/>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46"/>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46"/>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46"/>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46"/>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46"/>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46"/>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46"/>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46"/>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46"/>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46"/>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04" name="Google Shape;404;p46"/>
          <p:cNvGrpSpPr/>
          <p:nvPr/>
        </p:nvGrpSpPr>
        <p:grpSpPr>
          <a:xfrm rot="10800000" flipH="1">
            <a:off x="3470443" y="4472761"/>
            <a:ext cx="3447281" cy="2782080"/>
            <a:chOff x="-729163" y="3851975"/>
            <a:chExt cx="2464104" cy="1988620"/>
          </a:xfrm>
        </p:grpSpPr>
        <p:sp>
          <p:nvSpPr>
            <p:cNvPr id="405" name="Google Shape;405;p46"/>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46"/>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46"/>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46"/>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46"/>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46"/>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46"/>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46"/>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46"/>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46"/>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46"/>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46"/>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46"/>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46"/>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19" name="Google Shape;419;p46"/>
          <p:cNvSpPr txBox="1">
            <a:spLocks noGrp="1"/>
          </p:cNvSpPr>
          <p:nvPr>
            <p:ph type="ctrTitle"/>
          </p:nvPr>
        </p:nvSpPr>
        <p:spPr>
          <a:xfrm>
            <a:off x="1288500" y="1854333"/>
            <a:ext cx="6567000" cy="1432800"/>
          </a:xfrm>
          <a:prstGeom prst="rect">
            <a:avLst/>
          </a:prstGeom>
          <a:noFill/>
          <a:ln>
            <a:noFill/>
          </a:ln>
          <a:effectLst>
            <a:outerShdw blurRad="57150" dist="28575" dir="1800000" algn="bl" rotWithShape="0">
              <a:schemeClr val="accent1"/>
            </a:outerShdw>
          </a:effectLst>
        </p:spPr>
        <p:txBody>
          <a:bodyPr spcFirstLastPara="1" wrap="square" lIns="91425" tIns="91425" rIns="91425" bIns="91425" anchor="ctr" anchorCtr="0">
            <a:noAutofit/>
          </a:bodyPr>
          <a:lstStyle>
            <a:lvl1pPr lvl="0" algn="ctr">
              <a:lnSpc>
                <a:spcPct val="100000"/>
              </a:lnSpc>
              <a:spcBef>
                <a:spcPts val="0"/>
              </a:spcBef>
              <a:spcAft>
                <a:spcPts val="0"/>
              </a:spcAft>
              <a:buSzPts val="5200"/>
              <a:buNone/>
              <a:defRPr sz="3700" b="1">
                <a:latin typeface="Josefin Sans"/>
                <a:ea typeface="Josefin Sans"/>
                <a:cs typeface="Josefin Sans"/>
                <a:sym typeface="Josefin Sans"/>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420" name="Google Shape;420;p46"/>
          <p:cNvSpPr txBox="1">
            <a:spLocks noGrp="1"/>
          </p:cNvSpPr>
          <p:nvPr>
            <p:ph type="subTitle" idx="1"/>
          </p:nvPr>
        </p:nvSpPr>
        <p:spPr>
          <a:xfrm>
            <a:off x="3759300" y="3287133"/>
            <a:ext cx="1625400" cy="353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9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21" name="Google Shape;421;p46"/>
          <p:cNvSpPr txBox="1">
            <a:spLocks noGrp="1"/>
          </p:cNvSpPr>
          <p:nvPr>
            <p:ph type="subTitle" idx="2"/>
          </p:nvPr>
        </p:nvSpPr>
        <p:spPr>
          <a:xfrm>
            <a:off x="6604975" y="567550"/>
            <a:ext cx="1685100" cy="422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2800"/>
              <a:buNone/>
              <a:defRPr sz="2000" b="1">
                <a:latin typeface="Josefin Sans"/>
                <a:ea typeface="Josefin Sans"/>
                <a:cs typeface="Josefin Sans"/>
                <a:sym typeface="Josefin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22"/>
        <p:cNvGrpSpPr/>
        <p:nvPr/>
      </p:nvGrpSpPr>
      <p:grpSpPr>
        <a:xfrm>
          <a:off x="0" y="0"/>
          <a:ext cx="0" cy="0"/>
          <a:chOff x="0" y="0"/>
          <a:chExt cx="0" cy="0"/>
        </a:xfrm>
      </p:grpSpPr>
      <p:pic>
        <p:nvPicPr>
          <p:cNvPr id="423" name="Google Shape;423;p47"/>
          <p:cNvPicPr preferRelativeResize="0"/>
          <p:nvPr/>
        </p:nvPicPr>
        <p:blipFill rotWithShape="1">
          <a:blip r:embed="rId2">
            <a:alphaModFix/>
          </a:blip>
          <a:srcRect/>
          <a:stretch/>
        </p:blipFill>
        <p:spPr>
          <a:xfrm>
            <a:off x="-56600" y="-27325"/>
            <a:ext cx="9257201" cy="5253999"/>
          </a:xfrm>
          <a:prstGeom prst="rect">
            <a:avLst/>
          </a:prstGeom>
          <a:noFill/>
          <a:ln>
            <a:noFill/>
          </a:ln>
        </p:spPr>
      </p:pic>
      <p:grpSp>
        <p:nvGrpSpPr>
          <p:cNvPr id="424" name="Google Shape;424;p47"/>
          <p:cNvGrpSpPr/>
          <p:nvPr/>
        </p:nvGrpSpPr>
        <p:grpSpPr>
          <a:xfrm>
            <a:off x="-700138" y="3808702"/>
            <a:ext cx="1916656" cy="2062674"/>
            <a:chOff x="-700138" y="3808702"/>
            <a:chExt cx="1916656" cy="2062674"/>
          </a:xfrm>
        </p:grpSpPr>
        <p:sp>
          <p:nvSpPr>
            <p:cNvPr id="425" name="Google Shape;425;p47"/>
            <p:cNvSpPr/>
            <p:nvPr/>
          </p:nvSpPr>
          <p:spPr>
            <a:xfrm rot="-1128775">
              <a:off x="-425908" y="4068745"/>
              <a:ext cx="1419635" cy="1616920"/>
            </a:xfrm>
            <a:custGeom>
              <a:avLst/>
              <a:gdLst/>
              <a:ahLst/>
              <a:cxnLst/>
              <a:rect l="l" t="t" r="r" b="b"/>
              <a:pathLst>
                <a:path w="39095" h="44528" extrusionOk="0">
                  <a:moveTo>
                    <a:pt x="26633" y="0"/>
                  </a:moveTo>
                  <a:cubicBezTo>
                    <a:pt x="26552" y="0"/>
                    <a:pt x="26469" y="13"/>
                    <a:pt x="26386" y="38"/>
                  </a:cubicBezTo>
                  <a:lnTo>
                    <a:pt x="0" y="8878"/>
                  </a:lnTo>
                  <a:lnTo>
                    <a:pt x="11575" y="43436"/>
                  </a:lnTo>
                  <a:cubicBezTo>
                    <a:pt x="11787" y="44097"/>
                    <a:pt x="12397" y="44528"/>
                    <a:pt x="13057" y="44528"/>
                  </a:cubicBezTo>
                  <a:cubicBezTo>
                    <a:pt x="13229" y="44528"/>
                    <a:pt x="13404" y="44499"/>
                    <a:pt x="13577" y="44437"/>
                  </a:cubicBezTo>
                  <a:lnTo>
                    <a:pt x="38494" y="36097"/>
                  </a:lnTo>
                  <a:cubicBezTo>
                    <a:pt x="38861" y="35964"/>
                    <a:pt x="39095" y="35530"/>
                    <a:pt x="38961" y="35130"/>
                  </a:cubicBezTo>
                  <a:lnTo>
                    <a:pt x="27386" y="538"/>
                  </a:lnTo>
                  <a:cubicBezTo>
                    <a:pt x="27279" y="215"/>
                    <a:pt x="26975" y="0"/>
                    <a:pt x="266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47"/>
            <p:cNvSpPr/>
            <p:nvPr/>
          </p:nvSpPr>
          <p:spPr>
            <a:xfrm rot="-1128775">
              <a:off x="-474625" y="3993204"/>
              <a:ext cx="1414805" cy="1633006"/>
            </a:xfrm>
            <a:custGeom>
              <a:avLst/>
              <a:gdLst/>
              <a:ahLst/>
              <a:cxnLst/>
              <a:rect l="l" t="t" r="r" b="b"/>
              <a:pathLst>
                <a:path w="38962" h="44971" extrusionOk="0">
                  <a:moveTo>
                    <a:pt x="26500" y="0"/>
                  </a:moveTo>
                  <a:cubicBezTo>
                    <a:pt x="26418" y="0"/>
                    <a:pt x="26335" y="12"/>
                    <a:pt x="26252" y="38"/>
                  </a:cubicBezTo>
                  <a:lnTo>
                    <a:pt x="867" y="8544"/>
                  </a:lnTo>
                  <a:cubicBezTo>
                    <a:pt x="300" y="8744"/>
                    <a:pt x="0" y="9345"/>
                    <a:pt x="200" y="9912"/>
                  </a:cubicBezTo>
                  <a:lnTo>
                    <a:pt x="11942" y="44970"/>
                  </a:lnTo>
                  <a:lnTo>
                    <a:pt x="38327" y="36131"/>
                  </a:lnTo>
                  <a:cubicBezTo>
                    <a:pt x="38761" y="35997"/>
                    <a:pt x="38961" y="35563"/>
                    <a:pt x="38828" y="35163"/>
                  </a:cubicBezTo>
                  <a:lnTo>
                    <a:pt x="27253" y="538"/>
                  </a:lnTo>
                  <a:cubicBezTo>
                    <a:pt x="27145" y="215"/>
                    <a:pt x="26841" y="0"/>
                    <a:pt x="265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47"/>
            <p:cNvSpPr/>
            <p:nvPr/>
          </p:nvSpPr>
          <p:spPr>
            <a:xfrm rot="-1128775">
              <a:off x="411142" y="5063464"/>
              <a:ext cx="300449" cy="167182"/>
            </a:xfrm>
            <a:custGeom>
              <a:avLst/>
              <a:gdLst/>
              <a:ahLst/>
              <a:cxnLst/>
              <a:rect l="l" t="t" r="r" b="b"/>
              <a:pathLst>
                <a:path w="8274" h="4604" fill="none" extrusionOk="0">
                  <a:moveTo>
                    <a:pt x="835" y="1935"/>
                  </a:moveTo>
                  <a:lnTo>
                    <a:pt x="6539" y="0"/>
                  </a:lnTo>
                  <a:moveTo>
                    <a:pt x="1" y="3202"/>
                  </a:moveTo>
                  <a:lnTo>
                    <a:pt x="7973" y="534"/>
                  </a:lnTo>
                  <a:moveTo>
                    <a:pt x="335" y="4103"/>
                  </a:moveTo>
                  <a:lnTo>
                    <a:pt x="8274" y="1435"/>
                  </a:lnTo>
                  <a:moveTo>
                    <a:pt x="1736" y="4603"/>
                  </a:moveTo>
                  <a:lnTo>
                    <a:pt x="7440" y="2702"/>
                  </a:lnTo>
                </a:path>
              </a:pathLst>
            </a:custGeom>
            <a:noFill/>
            <a:ln w="952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p47"/>
            <p:cNvSpPr/>
            <p:nvPr/>
          </p:nvSpPr>
          <p:spPr>
            <a:xfrm rot="-1128775">
              <a:off x="206184" y="5200882"/>
              <a:ext cx="918160" cy="352049"/>
            </a:xfrm>
            <a:custGeom>
              <a:avLst/>
              <a:gdLst/>
              <a:ahLst/>
              <a:cxnLst/>
              <a:rect l="l" t="t" r="r" b="b"/>
              <a:pathLst>
                <a:path w="25285" h="9695" extrusionOk="0">
                  <a:moveTo>
                    <a:pt x="24884" y="1"/>
                  </a:moveTo>
                  <a:lnTo>
                    <a:pt x="0" y="8340"/>
                  </a:lnTo>
                  <a:lnTo>
                    <a:pt x="267" y="9107"/>
                  </a:lnTo>
                  <a:cubicBezTo>
                    <a:pt x="371" y="9473"/>
                    <a:pt x="700" y="9695"/>
                    <a:pt x="1061" y="9695"/>
                  </a:cubicBezTo>
                  <a:cubicBezTo>
                    <a:pt x="1162" y="9695"/>
                    <a:pt x="1266" y="9678"/>
                    <a:pt x="1368" y="9641"/>
                  </a:cubicBezTo>
                  <a:lnTo>
                    <a:pt x="24618" y="1869"/>
                  </a:lnTo>
                  <a:cubicBezTo>
                    <a:pt x="25051" y="1736"/>
                    <a:pt x="25285" y="1235"/>
                    <a:pt x="25151" y="835"/>
                  </a:cubicBezTo>
                  <a:lnTo>
                    <a:pt x="2488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47"/>
            <p:cNvSpPr/>
            <p:nvPr/>
          </p:nvSpPr>
          <p:spPr>
            <a:xfrm rot="-1128775">
              <a:off x="-404925" y="4413984"/>
              <a:ext cx="539022" cy="1345775"/>
            </a:xfrm>
            <a:custGeom>
              <a:avLst/>
              <a:gdLst/>
              <a:ahLst/>
              <a:cxnLst/>
              <a:rect l="l" t="t" r="r" b="b"/>
              <a:pathLst>
                <a:path w="14844" h="37061" extrusionOk="0">
                  <a:moveTo>
                    <a:pt x="2769" y="0"/>
                  </a:moveTo>
                  <a:lnTo>
                    <a:pt x="867" y="634"/>
                  </a:lnTo>
                  <a:cubicBezTo>
                    <a:pt x="300" y="834"/>
                    <a:pt x="0" y="1435"/>
                    <a:pt x="200" y="2002"/>
                  </a:cubicBezTo>
                  <a:lnTo>
                    <a:pt x="11942" y="37060"/>
                  </a:lnTo>
                  <a:lnTo>
                    <a:pt x="14844" y="36093"/>
                  </a:lnTo>
                  <a:lnTo>
                    <a:pt x="2769"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47"/>
            <p:cNvSpPr/>
            <p:nvPr/>
          </p:nvSpPr>
          <p:spPr>
            <a:xfrm rot="-1128775">
              <a:off x="-276077" y="4234377"/>
              <a:ext cx="661395" cy="495483"/>
            </a:xfrm>
            <a:custGeom>
              <a:avLst/>
              <a:gdLst/>
              <a:ahLst/>
              <a:cxnLst/>
              <a:rect l="l" t="t" r="r" b="b"/>
              <a:pathLst>
                <a:path w="18214" h="13645" fill="none" extrusionOk="0">
                  <a:moveTo>
                    <a:pt x="18214" y="7373"/>
                  </a:moveTo>
                  <a:lnTo>
                    <a:pt x="16045" y="935"/>
                  </a:lnTo>
                  <a:cubicBezTo>
                    <a:pt x="15278" y="1202"/>
                    <a:pt x="14444" y="802"/>
                    <a:pt x="14177" y="1"/>
                  </a:cubicBezTo>
                  <a:lnTo>
                    <a:pt x="935" y="4437"/>
                  </a:lnTo>
                  <a:cubicBezTo>
                    <a:pt x="1201" y="5205"/>
                    <a:pt x="801" y="6039"/>
                    <a:pt x="1" y="6305"/>
                  </a:cubicBezTo>
                  <a:lnTo>
                    <a:pt x="2169" y="12743"/>
                  </a:lnTo>
                  <a:cubicBezTo>
                    <a:pt x="2936" y="12477"/>
                    <a:pt x="3770" y="12877"/>
                    <a:pt x="4037" y="13644"/>
                  </a:cubicBezTo>
                  <a:lnTo>
                    <a:pt x="17280" y="9241"/>
                  </a:lnTo>
                  <a:cubicBezTo>
                    <a:pt x="17013" y="8440"/>
                    <a:pt x="17413" y="7606"/>
                    <a:pt x="18214" y="737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p47"/>
            <p:cNvSpPr/>
            <p:nvPr/>
          </p:nvSpPr>
          <p:spPr>
            <a:xfrm rot="-1128775">
              <a:off x="201603" y="5203043"/>
              <a:ext cx="909699" cy="322237"/>
            </a:xfrm>
            <a:custGeom>
              <a:avLst/>
              <a:gdLst/>
              <a:ahLst/>
              <a:cxnLst/>
              <a:rect l="l" t="t" r="r" b="b"/>
              <a:pathLst>
                <a:path w="25052" h="8874" extrusionOk="0">
                  <a:moveTo>
                    <a:pt x="24884" y="1"/>
                  </a:moveTo>
                  <a:lnTo>
                    <a:pt x="0" y="8340"/>
                  </a:lnTo>
                  <a:lnTo>
                    <a:pt x="200" y="8874"/>
                  </a:lnTo>
                  <a:lnTo>
                    <a:pt x="25051" y="568"/>
                  </a:lnTo>
                  <a:lnTo>
                    <a:pt x="24884"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47"/>
            <p:cNvSpPr/>
            <p:nvPr/>
          </p:nvSpPr>
          <p:spPr>
            <a:xfrm rot="-1128775">
              <a:off x="222822" y="5233880"/>
              <a:ext cx="902437" cy="311343"/>
            </a:xfrm>
            <a:custGeom>
              <a:avLst/>
              <a:gdLst/>
              <a:ahLst/>
              <a:cxnLst/>
              <a:rect l="l" t="t" r="r" b="b"/>
              <a:pathLst>
                <a:path w="24852" h="8574" extrusionOk="0">
                  <a:moveTo>
                    <a:pt x="24852" y="0"/>
                  </a:moveTo>
                  <a:lnTo>
                    <a:pt x="1" y="8340"/>
                  </a:lnTo>
                  <a:cubicBezTo>
                    <a:pt x="34" y="8406"/>
                    <a:pt x="134" y="8506"/>
                    <a:pt x="201" y="8573"/>
                  </a:cubicBezTo>
                  <a:lnTo>
                    <a:pt x="24818" y="334"/>
                  </a:lnTo>
                  <a:cubicBezTo>
                    <a:pt x="24852" y="200"/>
                    <a:pt x="24852" y="100"/>
                    <a:pt x="2485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47"/>
            <p:cNvSpPr/>
            <p:nvPr/>
          </p:nvSpPr>
          <p:spPr>
            <a:xfrm rot="-1128775">
              <a:off x="421575" y="5546080"/>
              <a:ext cx="96954" cy="205964"/>
            </a:xfrm>
            <a:custGeom>
              <a:avLst/>
              <a:gdLst/>
              <a:ahLst/>
              <a:cxnLst/>
              <a:rect l="l" t="t" r="r" b="b"/>
              <a:pathLst>
                <a:path w="2670" h="5672" extrusionOk="0">
                  <a:moveTo>
                    <a:pt x="901" y="1"/>
                  </a:moveTo>
                  <a:lnTo>
                    <a:pt x="1" y="301"/>
                  </a:lnTo>
                  <a:lnTo>
                    <a:pt x="1769" y="5672"/>
                  </a:lnTo>
                  <a:lnTo>
                    <a:pt x="2002" y="4871"/>
                  </a:lnTo>
                  <a:lnTo>
                    <a:pt x="2669" y="5371"/>
                  </a:lnTo>
                  <a:lnTo>
                    <a:pt x="901"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34" name="Google Shape;434;p47"/>
          <p:cNvGrpSpPr/>
          <p:nvPr/>
        </p:nvGrpSpPr>
        <p:grpSpPr>
          <a:xfrm rot="6373967">
            <a:off x="-158594" y="-752502"/>
            <a:ext cx="1449120" cy="2118382"/>
            <a:chOff x="-2055400" y="2385325"/>
            <a:chExt cx="1520600" cy="2222875"/>
          </a:xfrm>
        </p:grpSpPr>
        <p:grpSp>
          <p:nvGrpSpPr>
            <p:cNvPr id="435" name="Google Shape;435;p47"/>
            <p:cNvGrpSpPr/>
            <p:nvPr/>
          </p:nvGrpSpPr>
          <p:grpSpPr>
            <a:xfrm>
              <a:off x="-1858600" y="2385325"/>
              <a:ext cx="523125" cy="1635025"/>
              <a:chOff x="-1858600" y="2385325"/>
              <a:chExt cx="523125" cy="1635025"/>
            </a:xfrm>
          </p:grpSpPr>
          <p:sp>
            <p:nvSpPr>
              <p:cNvPr id="436" name="Google Shape;436;p47"/>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47"/>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47"/>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47"/>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40" name="Google Shape;440;p47"/>
            <p:cNvGrpSpPr/>
            <p:nvPr/>
          </p:nvGrpSpPr>
          <p:grpSpPr>
            <a:xfrm>
              <a:off x="-1779100" y="2408800"/>
              <a:ext cx="1032750" cy="1807075"/>
              <a:chOff x="-1779100" y="2408800"/>
              <a:chExt cx="1032750" cy="1807075"/>
            </a:xfrm>
          </p:grpSpPr>
          <p:sp>
            <p:nvSpPr>
              <p:cNvPr id="441" name="Google Shape;441;p47"/>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47"/>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47"/>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47"/>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45" name="Google Shape;445;p47"/>
            <p:cNvGrpSpPr/>
            <p:nvPr/>
          </p:nvGrpSpPr>
          <p:grpSpPr>
            <a:xfrm>
              <a:off x="-2055400" y="3174000"/>
              <a:ext cx="1520600" cy="1434200"/>
              <a:chOff x="-2055400" y="3174000"/>
              <a:chExt cx="1520600" cy="1434200"/>
            </a:xfrm>
          </p:grpSpPr>
          <p:sp>
            <p:nvSpPr>
              <p:cNvPr id="446" name="Google Shape;446;p47"/>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47"/>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47"/>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49" name="Google Shape;449;p47"/>
            <p:cNvSpPr/>
            <p:nvPr/>
          </p:nvSpPr>
          <p:spPr>
            <a:xfrm>
              <a:off x="-2054775" y="3375800"/>
              <a:ext cx="1243175" cy="1169575"/>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50" name="Google Shape;450;p47"/>
          <p:cNvGrpSpPr/>
          <p:nvPr/>
        </p:nvGrpSpPr>
        <p:grpSpPr>
          <a:xfrm rot="-489106" flipH="1">
            <a:off x="7834475" y="-380656"/>
            <a:ext cx="1617221" cy="2466207"/>
            <a:chOff x="7518282" y="2373612"/>
            <a:chExt cx="1544208" cy="2355088"/>
          </a:xfrm>
        </p:grpSpPr>
        <p:sp>
          <p:nvSpPr>
            <p:cNvPr id="451" name="Google Shape;451;p47"/>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47"/>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47"/>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47"/>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47"/>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47"/>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47"/>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47"/>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59" name="Google Shape;459;p47"/>
          <p:cNvGrpSpPr/>
          <p:nvPr/>
        </p:nvGrpSpPr>
        <p:grpSpPr>
          <a:xfrm rot="9505959">
            <a:off x="8044818" y="4196786"/>
            <a:ext cx="1853750" cy="1819928"/>
            <a:chOff x="7928300" y="-514224"/>
            <a:chExt cx="1853722" cy="1819901"/>
          </a:xfrm>
        </p:grpSpPr>
        <p:sp>
          <p:nvSpPr>
            <p:cNvPr id="460" name="Google Shape;460;p47"/>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47"/>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47"/>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47"/>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47"/>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47"/>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47"/>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47"/>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47"/>
            <p:cNvSpPr/>
            <p:nvPr/>
          </p:nvSpPr>
          <p:spPr>
            <a:xfrm>
              <a:off x="8679096" y="377863"/>
              <a:ext cx="1102926" cy="858624"/>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69" name="Google Shape;469;p47"/>
          <p:cNvGrpSpPr/>
          <p:nvPr/>
        </p:nvGrpSpPr>
        <p:grpSpPr>
          <a:xfrm>
            <a:off x="709150" y="1254739"/>
            <a:ext cx="7726200" cy="3428563"/>
            <a:chOff x="709144" y="1137300"/>
            <a:chExt cx="7726200" cy="3546300"/>
          </a:xfrm>
        </p:grpSpPr>
        <p:sp>
          <p:nvSpPr>
            <p:cNvPr id="470" name="Google Shape;470;p47"/>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47"/>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2" name="Google Shape;472;p47"/>
          <p:cNvSpPr txBox="1">
            <a:spLocks noGrp="1"/>
          </p:cNvSpPr>
          <p:nvPr>
            <p:ph type="title"/>
          </p:nvPr>
        </p:nvSpPr>
        <p:spPr>
          <a:xfrm>
            <a:off x="2574025" y="1640913"/>
            <a:ext cx="733500" cy="405600"/>
          </a:xfrm>
          <a:prstGeom prst="rect">
            <a:avLst/>
          </a:prstGeom>
          <a:noFill/>
          <a:ln>
            <a:noFill/>
          </a:ln>
          <a:effectLst>
            <a:outerShdw blurRad="57150" dist="28575" dir="1800000" algn="bl" rotWithShape="0">
              <a:schemeClr val="accent1"/>
            </a:outerShdw>
          </a:effectLst>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2000"/>
              <a:buNone/>
              <a:defRPr sz="3000">
                <a:solidFill>
                  <a:schemeClr val="dk1"/>
                </a:solidFill>
              </a:defRPr>
            </a:lvl1pPr>
            <a:lvl2pPr lvl="1" algn="ctr">
              <a:lnSpc>
                <a:spcPct val="100000"/>
              </a:lnSpc>
              <a:spcBef>
                <a:spcPts val="0"/>
              </a:spcBef>
              <a:spcAft>
                <a:spcPts val="0"/>
              </a:spcAft>
              <a:buClr>
                <a:schemeClr val="accent3"/>
              </a:buClr>
              <a:buSzPts val="2000"/>
              <a:buNone/>
              <a:defRPr sz="2000">
                <a:solidFill>
                  <a:schemeClr val="accent3"/>
                </a:solidFill>
              </a:defRPr>
            </a:lvl2pPr>
            <a:lvl3pPr lvl="2" algn="ctr">
              <a:lnSpc>
                <a:spcPct val="100000"/>
              </a:lnSpc>
              <a:spcBef>
                <a:spcPts val="0"/>
              </a:spcBef>
              <a:spcAft>
                <a:spcPts val="0"/>
              </a:spcAft>
              <a:buClr>
                <a:schemeClr val="accent3"/>
              </a:buClr>
              <a:buSzPts val="2000"/>
              <a:buNone/>
              <a:defRPr sz="2000">
                <a:solidFill>
                  <a:schemeClr val="accent3"/>
                </a:solidFill>
              </a:defRPr>
            </a:lvl3pPr>
            <a:lvl4pPr lvl="3" algn="ctr">
              <a:lnSpc>
                <a:spcPct val="100000"/>
              </a:lnSpc>
              <a:spcBef>
                <a:spcPts val="0"/>
              </a:spcBef>
              <a:spcAft>
                <a:spcPts val="0"/>
              </a:spcAft>
              <a:buClr>
                <a:schemeClr val="accent3"/>
              </a:buClr>
              <a:buSzPts val="2000"/>
              <a:buNone/>
              <a:defRPr sz="2000">
                <a:solidFill>
                  <a:schemeClr val="accent3"/>
                </a:solidFill>
              </a:defRPr>
            </a:lvl4pPr>
            <a:lvl5pPr lvl="4" algn="ctr">
              <a:lnSpc>
                <a:spcPct val="100000"/>
              </a:lnSpc>
              <a:spcBef>
                <a:spcPts val="0"/>
              </a:spcBef>
              <a:spcAft>
                <a:spcPts val="0"/>
              </a:spcAft>
              <a:buClr>
                <a:schemeClr val="accent3"/>
              </a:buClr>
              <a:buSzPts val="2000"/>
              <a:buNone/>
              <a:defRPr sz="2000">
                <a:solidFill>
                  <a:schemeClr val="accent3"/>
                </a:solidFill>
              </a:defRPr>
            </a:lvl5pPr>
            <a:lvl6pPr lvl="5" algn="ctr">
              <a:lnSpc>
                <a:spcPct val="100000"/>
              </a:lnSpc>
              <a:spcBef>
                <a:spcPts val="0"/>
              </a:spcBef>
              <a:spcAft>
                <a:spcPts val="0"/>
              </a:spcAft>
              <a:buClr>
                <a:schemeClr val="accent3"/>
              </a:buClr>
              <a:buSzPts val="2000"/>
              <a:buNone/>
              <a:defRPr sz="2000">
                <a:solidFill>
                  <a:schemeClr val="accent3"/>
                </a:solidFill>
              </a:defRPr>
            </a:lvl6pPr>
            <a:lvl7pPr lvl="6" algn="ctr">
              <a:lnSpc>
                <a:spcPct val="100000"/>
              </a:lnSpc>
              <a:spcBef>
                <a:spcPts val="0"/>
              </a:spcBef>
              <a:spcAft>
                <a:spcPts val="0"/>
              </a:spcAft>
              <a:buClr>
                <a:schemeClr val="accent3"/>
              </a:buClr>
              <a:buSzPts val="2000"/>
              <a:buNone/>
              <a:defRPr sz="2000">
                <a:solidFill>
                  <a:schemeClr val="accent3"/>
                </a:solidFill>
              </a:defRPr>
            </a:lvl7pPr>
            <a:lvl8pPr lvl="7" algn="ctr">
              <a:lnSpc>
                <a:spcPct val="100000"/>
              </a:lnSpc>
              <a:spcBef>
                <a:spcPts val="0"/>
              </a:spcBef>
              <a:spcAft>
                <a:spcPts val="0"/>
              </a:spcAft>
              <a:buClr>
                <a:schemeClr val="accent3"/>
              </a:buClr>
              <a:buSzPts val="2000"/>
              <a:buNone/>
              <a:defRPr sz="2000">
                <a:solidFill>
                  <a:schemeClr val="accent3"/>
                </a:solidFill>
              </a:defRPr>
            </a:lvl8pPr>
            <a:lvl9pPr lvl="8" algn="ctr">
              <a:lnSpc>
                <a:spcPct val="100000"/>
              </a:lnSpc>
              <a:spcBef>
                <a:spcPts val="0"/>
              </a:spcBef>
              <a:spcAft>
                <a:spcPts val="0"/>
              </a:spcAft>
              <a:buClr>
                <a:schemeClr val="accent3"/>
              </a:buClr>
              <a:buSzPts val="2000"/>
              <a:buNone/>
              <a:defRPr sz="2000">
                <a:solidFill>
                  <a:schemeClr val="accent3"/>
                </a:solidFill>
              </a:defRPr>
            </a:lvl9pPr>
          </a:lstStyle>
          <a:p>
            <a:endParaRPr/>
          </a:p>
        </p:txBody>
      </p:sp>
      <p:sp>
        <p:nvSpPr>
          <p:cNvPr id="473" name="Google Shape;473;p47"/>
          <p:cNvSpPr txBox="1">
            <a:spLocks noGrp="1"/>
          </p:cNvSpPr>
          <p:nvPr>
            <p:ph type="subTitle" idx="1"/>
          </p:nvPr>
        </p:nvSpPr>
        <p:spPr>
          <a:xfrm>
            <a:off x="1663075" y="2179105"/>
            <a:ext cx="2555400" cy="326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a:lnSpc>
                <a:spcPct val="100000"/>
              </a:lnSpc>
              <a:spcBef>
                <a:spcPts val="0"/>
              </a:spcBef>
              <a:spcAft>
                <a:spcPts val="0"/>
              </a:spcAft>
              <a:buClr>
                <a:schemeClr val="lt2"/>
              </a:buClr>
              <a:buSzPts val="2800"/>
              <a:buNone/>
              <a:defRPr sz="2800">
                <a:solidFill>
                  <a:schemeClr val="lt2"/>
                </a:solidFill>
              </a:defRPr>
            </a:lvl2pPr>
            <a:lvl3pPr lvl="2" algn="ctr">
              <a:lnSpc>
                <a:spcPct val="100000"/>
              </a:lnSpc>
              <a:spcBef>
                <a:spcPts val="0"/>
              </a:spcBef>
              <a:spcAft>
                <a:spcPts val="0"/>
              </a:spcAft>
              <a:buClr>
                <a:schemeClr val="lt2"/>
              </a:buClr>
              <a:buSzPts val="2800"/>
              <a:buNone/>
              <a:defRPr sz="2800">
                <a:solidFill>
                  <a:schemeClr val="lt2"/>
                </a:solidFill>
              </a:defRPr>
            </a:lvl3pPr>
            <a:lvl4pPr lvl="3" algn="ctr">
              <a:lnSpc>
                <a:spcPct val="100000"/>
              </a:lnSpc>
              <a:spcBef>
                <a:spcPts val="0"/>
              </a:spcBef>
              <a:spcAft>
                <a:spcPts val="0"/>
              </a:spcAft>
              <a:buClr>
                <a:schemeClr val="lt2"/>
              </a:buClr>
              <a:buSzPts val="2800"/>
              <a:buNone/>
              <a:defRPr sz="2800">
                <a:solidFill>
                  <a:schemeClr val="lt2"/>
                </a:solidFill>
              </a:defRPr>
            </a:lvl4pPr>
            <a:lvl5pPr lvl="4" algn="ctr">
              <a:lnSpc>
                <a:spcPct val="100000"/>
              </a:lnSpc>
              <a:spcBef>
                <a:spcPts val="0"/>
              </a:spcBef>
              <a:spcAft>
                <a:spcPts val="0"/>
              </a:spcAft>
              <a:buClr>
                <a:schemeClr val="lt2"/>
              </a:buClr>
              <a:buSzPts val="2800"/>
              <a:buNone/>
              <a:defRPr sz="2800">
                <a:solidFill>
                  <a:schemeClr val="lt2"/>
                </a:solidFill>
              </a:defRPr>
            </a:lvl5pPr>
            <a:lvl6pPr lvl="5" algn="ctr">
              <a:lnSpc>
                <a:spcPct val="100000"/>
              </a:lnSpc>
              <a:spcBef>
                <a:spcPts val="0"/>
              </a:spcBef>
              <a:spcAft>
                <a:spcPts val="0"/>
              </a:spcAft>
              <a:buClr>
                <a:schemeClr val="lt2"/>
              </a:buClr>
              <a:buSzPts val="2800"/>
              <a:buNone/>
              <a:defRPr sz="2800">
                <a:solidFill>
                  <a:schemeClr val="lt2"/>
                </a:solidFill>
              </a:defRPr>
            </a:lvl6pPr>
            <a:lvl7pPr lvl="6" algn="ctr">
              <a:lnSpc>
                <a:spcPct val="100000"/>
              </a:lnSpc>
              <a:spcBef>
                <a:spcPts val="0"/>
              </a:spcBef>
              <a:spcAft>
                <a:spcPts val="0"/>
              </a:spcAft>
              <a:buClr>
                <a:schemeClr val="lt2"/>
              </a:buClr>
              <a:buSzPts val="2800"/>
              <a:buNone/>
              <a:defRPr sz="2800">
                <a:solidFill>
                  <a:schemeClr val="lt2"/>
                </a:solidFill>
              </a:defRPr>
            </a:lvl7pPr>
            <a:lvl8pPr lvl="7" algn="ctr">
              <a:lnSpc>
                <a:spcPct val="100000"/>
              </a:lnSpc>
              <a:spcBef>
                <a:spcPts val="0"/>
              </a:spcBef>
              <a:spcAft>
                <a:spcPts val="0"/>
              </a:spcAft>
              <a:buClr>
                <a:schemeClr val="lt2"/>
              </a:buClr>
              <a:buSzPts val="2800"/>
              <a:buNone/>
              <a:defRPr sz="2800">
                <a:solidFill>
                  <a:schemeClr val="lt2"/>
                </a:solidFill>
              </a:defRPr>
            </a:lvl8pPr>
            <a:lvl9pPr lvl="8" algn="ctr">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474" name="Google Shape;474;p47"/>
          <p:cNvSpPr txBox="1">
            <a:spLocks noGrp="1"/>
          </p:cNvSpPr>
          <p:nvPr>
            <p:ph type="subTitle" idx="2"/>
          </p:nvPr>
        </p:nvSpPr>
        <p:spPr>
          <a:xfrm>
            <a:off x="1483975" y="2494025"/>
            <a:ext cx="2913600" cy="405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75" name="Google Shape;475;p47"/>
          <p:cNvSpPr txBox="1">
            <a:spLocks noGrp="1"/>
          </p:cNvSpPr>
          <p:nvPr>
            <p:ph type="title" idx="3"/>
          </p:nvPr>
        </p:nvSpPr>
        <p:spPr>
          <a:xfrm>
            <a:off x="5836475" y="1640913"/>
            <a:ext cx="733500" cy="405600"/>
          </a:xfrm>
          <a:prstGeom prst="rect">
            <a:avLst/>
          </a:prstGeom>
          <a:noFill/>
          <a:ln>
            <a:noFill/>
          </a:ln>
          <a:effectLst>
            <a:outerShdw blurRad="57150" dist="28575" dir="1800000" algn="bl" rotWithShape="0">
              <a:schemeClr val="accent1"/>
            </a:outerShdw>
          </a:effectLst>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2000"/>
              <a:buNone/>
              <a:defRPr sz="3000">
                <a:solidFill>
                  <a:schemeClr val="dk1"/>
                </a:solidFill>
              </a:defRPr>
            </a:lvl1pPr>
            <a:lvl2pPr lvl="1" algn="ctr">
              <a:lnSpc>
                <a:spcPct val="100000"/>
              </a:lnSpc>
              <a:spcBef>
                <a:spcPts val="0"/>
              </a:spcBef>
              <a:spcAft>
                <a:spcPts val="0"/>
              </a:spcAft>
              <a:buClr>
                <a:schemeClr val="accent3"/>
              </a:buClr>
              <a:buSzPts val="2000"/>
              <a:buNone/>
              <a:defRPr sz="2000">
                <a:solidFill>
                  <a:schemeClr val="accent3"/>
                </a:solidFill>
              </a:defRPr>
            </a:lvl2pPr>
            <a:lvl3pPr lvl="2" algn="ctr">
              <a:lnSpc>
                <a:spcPct val="100000"/>
              </a:lnSpc>
              <a:spcBef>
                <a:spcPts val="0"/>
              </a:spcBef>
              <a:spcAft>
                <a:spcPts val="0"/>
              </a:spcAft>
              <a:buClr>
                <a:schemeClr val="accent3"/>
              </a:buClr>
              <a:buSzPts val="2000"/>
              <a:buNone/>
              <a:defRPr sz="2000">
                <a:solidFill>
                  <a:schemeClr val="accent3"/>
                </a:solidFill>
              </a:defRPr>
            </a:lvl3pPr>
            <a:lvl4pPr lvl="3" algn="ctr">
              <a:lnSpc>
                <a:spcPct val="100000"/>
              </a:lnSpc>
              <a:spcBef>
                <a:spcPts val="0"/>
              </a:spcBef>
              <a:spcAft>
                <a:spcPts val="0"/>
              </a:spcAft>
              <a:buClr>
                <a:schemeClr val="accent3"/>
              </a:buClr>
              <a:buSzPts val="2000"/>
              <a:buNone/>
              <a:defRPr sz="2000">
                <a:solidFill>
                  <a:schemeClr val="accent3"/>
                </a:solidFill>
              </a:defRPr>
            </a:lvl4pPr>
            <a:lvl5pPr lvl="4" algn="ctr">
              <a:lnSpc>
                <a:spcPct val="100000"/>
              </a:lnSpc>
              <a:spcBef>
                <a:spcPts val="0"/>
              </a:spcBef>
              <a:spcAft>
                <a:spcPts val="0"/>
              </a:spcAft>
              <a:buClr>
                <a:schemeClr val="accent3"/>
              </a:buClr>
              <a:buSzPts val="2000"/>
              <a:buNone/>
              <a:defRPr sz="2000">
                <a:solidFill>
                  <a:schemeClr val="accent3"/>
                </a:solidFill>
              </a:defRPr>
            </a:lvl5pPr>
            <a:lvl6pPr lvl="5" algn="ctr">
              <a:lnSpc>
                <a:spcPct val="100000"/>
              </a:lnSpc>
              <a:spcBef>
                <a:spcPts val="0"/>
              </a:spcBef>
              <a:spcAft>
                <a:spcPts val="0"/>
              </a:spcAft>
              <a:buClr>
                <a:schemeClr val="accent3"/>
              </a:buClr>
              <a:buSzPts val="2000"/>
              <a:buNone/>
              <a:defRPr sz="2000">
                <a:solidFill>
                  <a:schemeClr val="accent3"/>
                </a:solidFill>
              </a:defRPr>
            </a:lvl6pPr>
            <a:lvl7pPr lvl="6" algn="ctr">
              <a:lnSpc>
                <a:spcPct val="100000"/>
              </a:lnSpc>
              <a:spcBef>
                <a:spcPts val="0"/>
              </a:spcBef>
              <a:spcAft>
                <a:spcPts val="0"/>
              </a:spcAft>
              <a:buClr>
                <a:schemeClr val="accent3"/>
              </a:buClr>
              <a:buSzPts val="2000"/>
              <a:buNone/>
              <a:defRPr sz="2000">
                <a:solidFill>
                  <a:schemeClr val="accent3"/>
                </a:solidFill>
              </a:defRPr>
            </a:lvl7pPr>
            <a:lvl8pPr lvl="7" algn="ctr">
              <a:lnSpc>
                <a:spcPct val="100000"/>
              </a:lnSpc>
              <a:spcBef>
                <a:spcPts val="0"/>
              </a:spcBef>
              <a:spcAft>
                <a:spcPts val="0"/>
              </a:spcAft>
              <a:buClr>
                <a:schemeClr val="accent3"/>
              </a:buClr>
              <a:buSzPts val="2000"/>
              <a:buNone/>
              <a:defRPr sz="2000">
                <a:solidFill>
                  <a:schemeClr val="accent3"/>
                </a:solidFill>
              </a:defRPr>
            </a:lvl8pPr>
            <a:lvl9pPr lvl="8" algn="ctr">
              <a:lnSpc>
                <a:spcPct val="100000"/>
              </a:lnSpc>
              <a:spcBef>
                <a:spcPts val="0"/>
              </a:spcBef>
              <a:spcAft>
                <a:spcPts val="0"/>
              </a:spcAft>
              <a:buClr>
                <a:schemeClr val="accent3"/>
              </a:buClr>
              <a:buSzPts val="2000"/>
              <a:buNone/>
              <a:defRPr sz="2000">
                <a:solidFill>
                  <a:schemeClr val="accent3"/>
                </a:solidFill>
              </a:defRPr>
            </a:lvl9pPr>
          </a:lstStyle>
          <a:p>
            <a:endParaRPr/>
          </a:p>
        </p:txBody>
      </p:sp>
      <p:sp>
        <p:nvSpPr>
          <p:cNvPr id="476" name="Google Shape;476;p47"/>
          <p:cNvSpPr txBox="1">
            <a:spLocks noGrp="1"/>
          </p:cNvSpPr>
          <p:nvPr>
            <p:ph type="subTitle" idx="4"/>
          </p:nvPr>
        </p:nvSpPr>
        <p:spPr>
          <a:xfrm>
            <a:off x="4925525" y="2179105"/>
            <a:ext cx="2555400" cy="326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a:lnSpc>
                <a:spcPct val="100000"/>
              </a:lnSpc>
              <a:spcBef>
                <a:spcPts val="0"/>
              </a:spcBef>
              <a:spcAft>
                <a:spcPts val="0"/>
              </a:spcAft>
              <a:buClr>
                <a:schemeClr val="lt2"/>
              </a:buClr>
              <a:buSzPts val="2800"/>
              <a:buNone/>
              <a:defRPr sz="2800">
                <a:solidFill>
                  <a:schemeClr val="lt2"/>
                </a:solidFill>
              </a:defRPr>
            </a:lvl2pPr>
            <a:lvl3pPr lvl="2" algn="ctr">
              <a:lnSpc>
                <a:spcPct val="100000"/>
              </a:lnSpc>
              <a:spcBef>
                <a:spcPts val="0"/>
              </a:spcBef>
              <a:spcAft>
                <a:spcPts val="0"/>
              </a:spcAft>
              <a:buClr>
                <a:schemeClr val="lt2"/>
              </a:buClr>
              <a:buSzPts val="2800"/>
              <a:buNone/>
              <a:defRPr sz="2800">
                <a:solidFill>
                  <a:schemeClr val="lt2"/>
                </a:solidFill>
              </a:defRPr>
            </a:lvl3pPr>
            <a:lvl4pPr lvl="3" algn="ctr">
              <a:lnSpc>
                <a:spcPct val="100000"/>
              </a:lnSpc>
              <a:spcBef>
                <a:spcPts val="0"/>
              </a:spcBef>
              <a:spcAft>
                <a:spcPts val="0"/>
              </a:spcAft>
              <a:buClr>
                <a:schemeClr val="lt2"/>
              </a:buClr>
              <a:buSzPts val="2800"/>
              <a:buNone/>
              <a:defRPr sz="2800">
                <a:solidFill>
                  <a:schemeClr val="lt2"/>
                </a:solidFill>
              </a:defRPr>
            </a:lvl4pPr>
            <a:lvl5pPr lvl="4" algn="ctr">
              <a:lnSpc>
                <a:spcPct val="100000"/>
              </a:lnSpc>
              <a:spcBef>
                <a:spcPts val="0"/>
              </a:spcBef>
              <a:spcAft>
                <a:spcPts val="0"/>
              </a:spcAft>
              <a:buClr>
                <a:schemeClr val="lt2"/>
              </a:buClr>
              <a:buSzPts val="2800"/>
              <a:buNone/>
              <a:defRPr sz="2800">
                <a:solidFill>
                  <a:schemeClr val="lt2"/>
                </a:solidFill>
              </a:defRPr>
            </a:lvl5pPr>
            <a:lvl6pPr lvl="5" algn="ctr">
              <a:lnSpc>
                <a:spcPct val="100000"/>
              </a:lnSpc>
              <a:spcBef>
                <a:spcPts val="0"/>
              </a:spcBef>
              <a:spcAft>
                <a:spcPts val="0"/>
              </a:spcAft>
              <a:buClr>
                <a:schemeClr val="lt2"/>
              </a:buClr>
              <a:buSzPts val="2800"/>
              <a:buNone/>
              <a:defRPr sz="2800">
                <a:solidFill>
                  <a:schemeClr val="lt2"/>
                </a:solidFill>
              </a:defRPr>
            </a:lvl6pPr>
            <a:lvl7pPr lvl="6" algn="ctr">
              <a:lnSpc>
                <a:spcPct val="100000"/>
              </a:lnSpc>
              <a:spcBef>
                <a:spcPts val="0"/>
              </a:spcBef>
              <a:spcAft>
                <a:spcPts val="0"/>
              </a:spcAft>
              <a:buClr>
                <a:schemeClr val="lt2"/>
              </a:buClr>
              <a:buSzPts val="2800"/>
              <a:buNone/>
              <a:defRPr sz="2800">
                <a:solidFill>
                  <a:schemeClr val="lt2"/>
                </a:solidFill>
              </a:defRPr>
            </a:lvl7pPr>
            <a:lvl8pPr lvl="7" algn="ctr">
              <a:lnSpc>
                <a:spcPct val="100000"/>
              </a:lnSpc>
              <a:spcBef>
                <a:spcPts val="0"/>
              </a:spcBef>
              <a:spcAft>
                <a:spcPts val="0"/>
              </a:spcAft>
              <a:buClr>
                <a:schemeClr val="lt2"/>
              </a:buClr>
              <a:buSzPts val="2800"/>
              <a:buNone/>
              <a:defRPr sz="2800">
                <a:solidFill>
                  <a:schemeClr val="lt2"/>
                </a:solidFill>
              </a:defRPr>
            </a:lvl8pPr>
            <a:lvl9pPr lvl="8" algn="ctr">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477" name="Google Shape;477;p47"/>
          <p:cNvSpPr txBox="1">
            <a:spLocks noGrp="1"/>
          </p:cNvSpPr>
          <p:nvPr>
            <p:ph type="subTitle" idx="5"/>
          </p:nvPr>
        </p:nvSpPr>
        <p:spPr>
          <a:xfrm>
            <a:off x="4746425" y="2494025"/>
            <a:ext cx="2913600" cy="405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78" name="Google Shape;478;p47"/>
          <p:cNvSpPr txBox="1">
            <a:spLocks noGrp="1"/>
          </p:cNvSpPr>
          <p:nvPr>
            <p:ph type="title" idx="6"/>
          </p:nvPr>
        </p:nvSpPr>
        <p:spPr>
          <a:xfrm>
            <a:off x="2574025" y="3201413"/>
            <a:ext cx="733500" cy="405600"/>
          </a:xfrm>
          <a:prstGeom prst="rect">
            <a:avLst/>
          </a:prstGeom>
          <a:noFill/>
          <a:ln>
            <a:noFill/>
          </a:ln>
          <a:effectLst>
            <a:outerShdw blurRad="57150" dist="28575" dir="1800000" algn="bl" rotWithShape="0">
              <a:schemeClr val="accent1"/>
            </a:outerShdw>
          </a:effectLst>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2000"/>
              <a:buNone/>
              <a:defRPr sz="3000">
                <a:solidFill>
                  <a:schemeClr val="dk1"/>
                </a:solidFill>
              </a:defRPr>
            </a:lvl1pPr>
            <a:lvl2pPr lvl="1" algn="ctr">
              <a:lnSpc>
                <a:spcPct val="100000"/>
              </a:lnSpc>
              <a:spcBef>
                <a:spcPts val="0"/>
              </a:spcBef>
              <a:spcAft>
                <a:spcPts val="0"/>
              </a:spcAft>
              <a:buClr>
                <a:schemeClr val="accent3"/>
              </a:buClr>
              <a:buSzPts val="2000"/>
              <a:buNone/>
              <a:defRPr sz="2000">
                <a:solidFill>
                  <a:schemeClr val="accent3"/>
                </a:solidFill>
              </a:defRPr>
            </a:lvl2pPr>
            <a:lvl3pPr lvl="2" algn="ctr">
              <a:lnSpc>
                <a:spcPct val="100000"/>
              </a:lnSpc>
              <a:spcBef>
                <a:spcPts val="0"/>
              </a:spcBef>
              <a:spcAft>
                <a:spcPts val="0"/>
              </a:spcAft>
              <a:buClr>
                <a:schemeClr val="accent3"/>
              </a:buClr>
              <a:buSzPts val="2000"/>
              <a:buNone/>
              <a:defRPr sz="2000">
                <a:solidFill>
                  <a:schemeClr val="accent3"/>
                </a:solidFill>
              </a:defRPr>
            </a:lvl3pPr>
            <a:lvl4pPr lvl="3" algn="ctr">
              <a:lnSpc>
                <a:spcPct val="100000"/>
              </a:lnSpc>
              <a:spcBef>
                <a:spcPts val="0"/>
              </a:spcBef>
              <a:spcAft>
                <a:spcPts val="0"/>
              </a:spcAft>
              <a:buClr>
                <a:schemeClr val="accent3"/>
              </a:buClr>
              <a:buSzPts val="2000"/>
              <a:buNone/>
              <a:defRPr sz="2000">
                <a:solidFill>
                  <a:schemeClr val="accent3"/>
                </a:solidFill>
              </a:defRPr>
            </a:lvl4pPr>
            <a:lvl5pPr lvl="4" algn="ctr">
              <a:lnSpc>
                <a:spcPct val="100000"/>
              </a:lnSpc>
              <a:spcBef>
                <a:spcPts val="0"/>
              </a:spcBef>
              <a:spcAft>
                <a:spcPts val="0"/>
              </a:spcAft>
              <a:buClr>
                <a:schemeClr val="accent3"/>
              </a:buClr>
              <a:buSzPts val="2000"/>
              <a:buNone/>
              <a:defRPr sz="2000">
                <a:solidFill>
                  <a:schemeClr val="accent3"/>
                </a:solidFill>
              </a:defRPr>
            </a:lvl5pPr>
            <a:lvl6pPr lvl="5" algn="ctr">
              <a:lnSpc>
                <a:spcPct val="100000"/>
              </a:lnSpc>
              <a:spcBef>
                <a:spcPts val="0"/>
              </a:spcBef>
              <a:spcAft>
                <a:spcPts val="0"/>
              </a:spcAft>
              <a:buClr>
                <a:schemeClr val="accent3"/>
              </a:buClr>
              <a:buSzPts val="2000"/>
              <a:buNone/>
              <a:defRPr sz="2000">
                <a:solidFill>
                  <a:schemeClr val="accent3"/>
                </a:solidFill>
              </a:defRPr>
            </a:lvl6pPr>
            <a:lvl7pPr lvl="6" algn="ctr">
              <a:lnSpc>
                <a:spcPct val="100000"/>
              </a:lnSpc>
              <a:spcBef>
                <a:spcPts val="0"/>
              </a:spcBef>
              <a:spcAft>
                <a:spcPts val="0"/>
              </a:spcAft>
              <a:buClr>
                <a:schemeClr val="accent3"/>
              </a:buClr>
              <a:buSzPts val="2000"/>
              <a:buNone/>
              <a:defRPr sz="2000">
                <a:solidFill>
                  <a:schemeClr val="accent3"/>
                </a:solidFill>
              </a:defRPr>
            </a:lvl7pPr>
            <a:lvl8pPr lvl="7" algn="ctr">
              <a:lnSpc>
                <a:spcPct val="100000"/>
              </a:lnSpc>
              <a:spcBef>
                <a:spcPts val="0"/>
              </a:spcBef>
              <a:spcAft>
                <a:spcPts val="0"/>
              </a:spcAft>
              <a:buClr>
                <a:schemeClr val="accent3"/>
              </a:buClr>
              <a:buSzPts val="2000"/>
              <a:buNone/>
              <a:defRPr sz="2000">
                <a:solidFill>
                  <a:schemeClr val="accent3"/>
                </a:solidFill>
              </a:defRPr>
            </a:lvl8pPr>
            <a:lvl9pPr lvl="8" algn="ctr">
              <a:lnSpc>
                <a:spcPct val="100000"/>
              </a:lnSpc>
              <a:spcBef>
                <a:spcPts val="0"/>
              </a:spcBef>
              <a:spcAft>
                <a:spcPts val="0"/>
              </a:spcAft>
              <a:buClr>
                <a:schemeClr val="accent3"/>
              </a:buClr>
              <a:buSzPts val="2000"/>
              <a:buNone/>
              <a:defRPr sz="2000">
                <a:solidFill>
                  <a:schemeClr val="accent3"/>
                </a:solidFill>
              </a:defRPr>
            </a:lvl9pPr>
          </a:lstStyle>
          <a:p>
            <a:endParaRPr/>
          </a:p>
        </p:txBody>
      </p:sp>
      <p:sp>
        <p:nvSpPr>
          <p:cNvPr id="479" name="Google Shape;479;p47"/>
          <p:cNvSpPr txBox="1">
            <a:spLocks noGrp="1"/>
          </p:cNvSpPr>
          <p:nvPr>
            <p:ph type="subTitle" idx="7"/>
          </p:nvPr>
        </p:nvSpPr>
        <p:spPr>
          <a:xfrm>
            <a:off x="1663075" y="3755739"/>
            <a:ext cx="2555400" cy="326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a:lnSpc>
                <a:spcPct val="100000"/>
              </a:lnSpc>
              <a:spcBef>
                <a:spcPts val="0"/>
              </a:spcBef>
              <a:spcAft>
                <a:spcPts val="0"/>
              </a:spcAft>
              <a:buClr>
                <a:schemeClr val="lt2"/>
              </a:buClr>
              <a:buSzPts val="2800"/>
              <a:buNone/>
              <a:defRPr sz="2800">
                <a:solidFill>
                  <a:schemeClr val="lt2"/>
                </a:solidFill>
              </a:defRPr>
            </a:lvl2pPr>
            <a:lvl3pPr lvl="2" algn="ctr">
              <a:lnSpc>
                <a:spcPct val="100000"/>
              </a:lnSpc>
              <a:spcBef>
                <a:spcPts val="0"/>
              </a:spcBef>
              <a:spcAft>
                <a:spcPts val="0"/>
              </a:spcAft>
              <a:buClr>
                <a:schemeClr val="lt2"/>
              </a:buClr>
              <a:buSzPts val="2800"/>
              <a:buNone/>
              <a:defRPr sz="2800">
                <a:solidFill>
                  <a:schemeClr val="lt2"/>
                </a:solidFill>
              </a:defRPr>
            </a:lvl3pPr>
            <a:lvl4pPr lvl="3" algn="ctr">
              <a:lnSpc>
                <a:spcPct val="100000"/>
              </a:lnSpc>
              <a:spcBef>
                <a:spcPts val="0"/>
              </a:spcBef>
              <a:spcAft>
                <a:spcPts val="0"/>
              </a:spcAft>
              <a:buClr>
                <a:schemeClr val="lt2"/>
              </a:buClr>
              <a:buSzPts val="2800"/>
              <a:buNone/>
              <a:defRPr sz="2800">
                <a:solidFill>
                  <a:schemeClr val="lt2"/>
                </a:solidFill>
              </a:defRPr>
            </a:lvl4pPr>
            <a:lvl5pPr lvl="4" algn="ctr">
              <a:lnSpc>
                <a:spcPct val="100000"/>
              </a:lnSpc>
              <a:spcBef>
                <a:spcPts val="0"/>
              </a:spcBef>
              <a:spcAft>
                <a:spcPts val="0"/>
              </a:spcAft>
              <a:buClr>
                <a:schemeClr val="lt2"/>
              </a:buClr>
              <a:buSzPts val="2800"/>
              <a:buNone/>
              <a:defRPr sz="2800">
                <a:solidFill>
                  <a:schemeClr val="lt2"/>
                </a:solidFill>
              </a:defRPr>
            </a:lvl5pPr>
            <a:lvl6pPr lvl="5" algn="ctr">
              <a:lnSpc>
                <a:spcPct val="100000"/>
              </a:lnSpc>
              <a:spcBef>
                <a:spcPts val="0"/>
              </a:spcBef>
              <a:spcAft>
                <a:spcPts val="0"/>
              </a:spcAft>
              <a:buClr>
                <a:schemeClr val="lt2"/>
              </a:buClr>
              <a:buSzPts val="2800"/>
              <a:buNone/>
              <a:defRPr sz="2800">
                <a:solidFill>
                  <a:schemeClr val="lt2"/>
                </a:solidFill>
              </a:defRPr>
            </a:lvl6pPr>
            <a:lvl7pPr lvl="6" algn="ctr">
              <a:lnSpc>
                <a:spcPct val="100000"/>
              </a:lnSpc>
              <a:spcBef>
                <a:spcPts val="0"/>
              </a:spcBef>
              <a:spcAft>
                <a:spcPts val="0"/>
              </a:spcAft>
              <a:buClr>
                <a:schemeClr val="lt2"/>
              </a:buClr>
              <a:buSzPts val="2800"/>
              <a:buNone/>
              <a:defRPr sz="2800">
                <a:solidFill>
                  <a:schemeClr val="lt2"/>
                </a:solidFill>
              </a:defRPr>
            </a:lvl7pPr>
            <a:lvl8pPr lvl="7" algn="ctr">
              <a:lnSpc>
                <a:spcPct val="100000"/>
              </a:lnSpc>
              <a:spcBef>
                <a:spcPts val="0"/>
              </a:spcBef>
              <a:spcAft>
                <a:spcPts val="0"/>
              </a:spcAft>
              <a:buClr>
                <a:schemeClr val="lt2"/>
              </a:buClr>
              <a:buSzPts val="2800"/>
              <a:buNone/>
              <a:defRPr sz="2800">
                <a:solidFill>
                  <a:schemeClr val="lt2"/>
                </a:solidFill>
              </a:defRPr>
            </a:lvl8pPr>
            <a:lvl9pPr lvl="8" algn="ctr">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480" name="Google Shape;480;p47"/>
          <p:cNvSpPr txBox="1">
            <a:spLocks noGrp="1"/>
          </p:cNvSpPr>
          <p:nvPr>
            <p:ph type="subTitle" idx="8"/>
          </p:nvPr>
        </p:nvSpPr>
        <p:spPr>
          <a:xfrm>
            <a:off x="1483975" y="4034675"/>
            <a:ext cx="2913600" cy="405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81" name="Google Shape;481;p47"/>
          <p:cNvSpPr txBox="1">
            <a:spLocks noGrp="1"/>
          </p:cNvSpPr>
          <p:nvPr>
            <p:ph type="title" idx="9"/>
          </p:nvPr>
        </p:nvSpPr>
        <p:spPr>
          <a:xfrm>
            <a:off x="5836475" y="3201413"/>
            <a:ext cx="733500" cy="405600"/>
          </a:xfrm>
          <a:prstGeom prst="rect">
            <a:avLst/>
          </a:prstGeom>
          <a:noFill/>
          <a:ln>
            <a:noFill/>
          </a:ln>
          <a:effectLst>
            <a:outerShdw blurRad="57150" dist="28575" dir="1800000" algn="bl" rotWithShape="0">
              <a:schemeClr val="accent1"/>
            </a:outerShdw>
          </a:effectLst>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2000"/>
              <a:buNone/>
              <a:defRPr sz="3000">
                <a:solidFill>
                  <a:schemeClr val="dk1"/>
                </a:solidFill>
              </a:defRPr>
            </a:lvl1pPr>
            <a:lvl2pPr lvl="1" algn="ctr">
              <a:lnSpc>
                <a:spcPct val="100000"/>
              </a:lnSpc>
              <a:spcBef>
                <a:spcPts val="0"/>
              </a:spcBef>
              <a:spcAft>
                <a:spcPts val="0"/>
              </a:spcAft>
              <a:buClr>
                <a:schemeClr val="accent3"/>
              </a:buClr>
              <a:buSzPts val="2000"/>
              <a:buNone/>
              <a:defRPr sz="2000">
                <a:solidFill>
                  <a:schemeClr val="accent3"/>
                </a:solidFill>
              </a:defRPr>
            </a:lvl2pPr>
            <a:lvl3pPr lvl="2" algn="ctr">
              <a:lnSpc>
                <a:spcPct val="100000"/>
              </a:lnSpc>
              <a:spcBef>
                <a:spcPts val="0"/>
              </a:spcBef>
              <a:spcAft>
                <a:spcPts val="0"/>
              </a:spcAft>
              <a:buClr>
                <a:schemeClr val="accent3"/>
              </a:buClr>
              <a:buSzPts val="2000"/>
              <a:buNone/>
              <a:defRPr sz="2000">
                <a:solidFill>
                  <a:schemeClr val="accent3"/>
                </a:solidFill>
              </a:defRPr>
            </a:lvl3pPr>
            <a:lvl4pPr lvl="3" algn="ctr">
              <a:lnSpc>
                <a:spcPct val="100000"/>
              </a:lnSpc>
              <a:spcBef>
                <a:spcPts val="0"/>
              </a:spcBef>
              <a:spcAft>
                <a:spcPts val="0"/>
              </a:spcAft>
              <a:buClr>
                <a:schemeClr val="accent3"/>
              </a:buClr>
              <a:buSzPts val="2000"/>
              <a:buNone/>
              <a:defRPr sz="2000">
                <a:solidFill>
                  <a:schemeClr val="accent3"/>
                </a:solidFill>
              </a:defRPr>
            </a:lvl4pPr>
            <a:lvl5pPr lvl="4" algn="ctr">
              <a:lnSpc>
                <a:spcPct val="100000"/>
              </a:lnSpc>
              <a:spcBef>
                <a:spcPts val="0"/>
              </a:spcBef>
              <a:spcAft>
                <a:spcPts val="0"/>
              </a:spcAft>
              <a:buClr>
                <a:schemeClr val="accent3"/>
              </a:buClr>
              <a:buSzPts val="2000"/>
              <a:buNone/>
              <a:defRPr sz="2000">
                <a:solidFill>
                  <a:schemeClr val="accent3"/>
                </a:solidFill>
              </a:defRPr>
            </a:lvl5pPr>
            <a:lvl6pPr lvl="5" algn="ctr">
              <a:lnSpc>
                <a:spcPct val="100000"/>
              </a:lnSpc>
              <a:spcBef>
                <a:spcPts val="0"/>
              </a:spcBef>
              <a:spcAft>
                <a:spcPts val="0"/>
              </a:spcAft>
              <a:buClr>
                <a:schemeClr val="accent3"/>
              </a:buClr>
              <a:buSzPts val="2000"/>
              <a:buNone/>
              <a:defRPr sz="2000">
                <a:solidFill>
                  <a:schemeClr val="accent3"/>
                </a:solidFill>
              </a:defRPr>
            </a:lvl6pPr>
            <a:lvl7pPr lvl="6" algn="ctr">
              <a:lnSpc>
                <a:spcPct val="100000"/>
              </a:lnSpc>
              <a:spcBef>
                <a:spcPts val="0"/>
              </a:spcBef>
              <a:spcAft>
                <a:spcPts val="0"/>
              </a:spcAft>
              <a:buClr>
                <a:schemeClr val="accent3"/>
              </a:buClr>
              <a:buSzPts val="2000"/>
              <a:buNone/>
              <a:defRPr sz="2000">
                <a:solidFill>
                  <a:schemeClr val="accent3"/>
                </a:solidFill>
              </a:defRPr>
            </a:lvl7pPr>
            <a:lvl8pPr lvl="7" algn="ctr">
              <a:lnSpc>
                <a:spcPct val="100000"/>
              </a:lnSpc>
              <a:spcBef>
                <a:spcPts val="0"/>
              </a:spcBef>
              <a:spcAft>
                <a:spcPts val="0"/>
              </a:spcAft>
              <a:buClr>
                <a:schemeClr val="accent3"/>
              </a:buClr>
              <a:buSzPts val="2000"/>
              <a:buNone/>
              <a:defRPr sz="2000">
                <a:solidFill>
                  <a:schemeClr val="accent3"/>
                </a:solidFill>
              </a:defRPr>
            </a:lvl8pPr>
            <a:lvl9pPr lvl="8" algn="ctr">
              <a:lnSpc>
                <a:spcPct val="100000"/>
              </a:lnSpc>
              <a:spcBef>
                <a:spcPts val="0"/>
              </a:spcBef>
              <a:spcAft>
                <a:spcPts val="0"/>
              </a:spcAft>
              <a:buClr>
                <a:schemeClr val="accent3"/>
              </a:buClr>
              <a:buSzPts val="2000"/>
              <a:buNone/>
              <a:defRPr sz="2000">
                <a:solidFill>
                  <a:schemeClr val="accent3"/>
                </a:solidFill>
              </a:defRPr>
            </a:lvl9pPr>
          </a:lstStyle>
          <a:p>
            <a:endParaRPr/>
          </a:p>
        </p:txBody>
      </p:sp>
      <p:sp>
        <p:nvSpPr>
          <p:cNvPr id="482" name="Google Shape;482;p47"/>
          <p:cNvSpPr txBox="1">
            <a:spLocks noGrp="1"/>
          </p:cNvSpPr>
          <p:nvPr>
            <p:ph type="subTitle" idx="13"/>
          </p:nvPr>
        </p:nvSpPr>
        <p:spPr>
          <a:xfrm>
            <a:off x="4925525" y="3755739"/>
            <a:ext cx="2555400" cy="326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a:lnSpc>
                <a:spcPct val="100000"/>
              </a:lnSpc>
              <a:spcBef>
                <a:spcPts val="0"/>
              </a:spcBef>
              <a:spcAft>
                <a:spcPts val="0"/>
              </a:spcAft>
              <a:buClr>
                <a:schemeClr val="lt2"/>
              </a:buClr>
              <a:buSzPts val="2800"/>
              <a:buNone/>
              <a:defRPr sz="2800">
                <a:solidFill>
                  <a:schemeClr val="lt2"/>
                </a:solidFill>
              </a:defRPr>
            </a:lvl2pPr>
            <a:lvl3pPr lvl="2" algn="ctr">
              <a:lnSpc>
                <a:spcPct val="100000"/>
              </a:lnSpc>
              <a:spcBef>
                <a:spcPts val="0"/>
              </a:spcBef>
              <a:spcAft>
                <a:spcPts val="0"/>
              </a:spcAft>
              <a:buClr>
                <a:schemeClr val="lt2"/>
              </a:buClr>
              <a:buSzPts val="2800"/>
              <a:buNone/>
              <a:defRPr sz="2800">
                <a:solidFill>
                  <a:schemeClr val="lt2"/>
                </a:solidFill>
              </a:defRPr>
            </a:lvl3pPr>
            <a:lvl4pPr lvl="3" algn="ctr">
              <a:lnSpc>
                <a:spcPct val="100000"/>
              </a:lnSpc>
              <a:spcBef>
                <a:spcPts val="0"/>
              </a:spcBef>
              <a:spcAft>
                <a:spcPts val="0"/>
              </a:spcAft>
              <a:buClr>
                <a:schemeClr val="lt2"/>
              </a:buClr>
              <a:buSzPts val="2800"/>
              <a:buNone/>
              <a:defRPr sz="2800">
                <a:solidFill>
                  <a:schemeClr val="lt2"/>
                </a:solidFill>
              </a:defRPr>
            </a:lvl4pPr>
            <a:lvl5pPr lvl="4" algn="ctr">
              <a:lnSpc>
                <a:spcPct val="100000"/>
              </a:lnSpc>
              <a:spcBef>
                <a:spcPts val="0"/>
              </a:spcBef>
              <a:spcAft>
                <a:spcPts val="0"/>
              </a:spcAft>
              <a:buClr>
                <a:schemeClr val="lt2"/>
              </a:buClr>
              <a:buSzPts val="2800"/>
              <a:buNone/>
              <a:defRPr sz="2800">
                <a:solidFill>
                  <a:schemeClr val="lt2"/>
                </a:solidFill>
              </a:defRPr>
            </a:lvl5pPr>
            <a:lvl6pPr lvl="5" algn="ctr">
              <a:lnSpc>
                <a:spcPct val="100000"/>
              </a:lnSpc>
              <a:spcBef>
                <a:spcPts val="0"/>
              </a:spcBef>
              <a:spcAft>
                <a:spcPts val="0"/>
              </a:spcAft>
              <a:buClr>
                <a:schemeClr val="lt2"/>
              </a:buClr>
              <a:buSzPts val="2800"/>
              <a:buNone/>
              <a:defRPr sz="2800">
                <a:solidFill>
                  <a:schemeClr val="lt2"/>
                </a:solidFill>
              </a:defRPr>
            </a:lvl6pPr>
            <a:lvl7pPr lvl="6" algn="ctr">
              <a:lnSpc>
                <a:spcPct val="100000"/>
              </a:lnSpc>
              <a:spcBef>
                <a:spcPts val="0"/>
              </a:spcBef>
              <a:spcAft>
                <a:spcPts val="0"/>
              </a:spcAft>
              <a:buClr>
                <a:schemeClr val="lt2"/>
              </a:buClr>
              <a:buSzPts val="2800"/>
              <a:buNone/>
              <a:defRPr sz="2800">
                <a:solidFill>
                  <a:schemeClr val="lt2"/>
                </a:solidFill>
              </a:defRPr>
            </a:lvl7pPr>
            <a:lvl8pPr lvl="7" algn="ctr">
              <a:lnSpc>
                <a:spcPct val="100000"/>
              </a:lnSpc>
              <a:spcBef>
                <a:spcPts val="0"/>
              </a:spcBef>
              <a:spcAft>
                <a:spcPts val="0"/>
              </a:spcAft>
              <a:buClr>
                <a:schemeClr val="lt2"/>
              </a:buClr>
              <a:buSzPts val="2800"/>
              <a:buNone/>
              <a:defRPr sz="2800">
                <a:solidFill>
                  <a:schemeClr val="lt2"/>
                </a:solidFill>
              </a:defRPr>
            </a:lvl8pPr>
            <a:lvl9pPr lvl="8" algn="ctr">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483" name="Google Shape;483;p47"/>
          <p:cNvSpPr txBox="1">
            <a:spLocks noGrp="1"/>
          </p:cNvSpPr>
          <p:nvPr>
            <p:ph type="subTitle" idx="14"/>
          </p:nvPr>
        </p:nvSpPr>
        <p:spPr>
          <a:xfrm>
            <a:off x="4746425" y="4034675"/>
            <a:ext cx="2913600" cy="405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84" name="Google Shape;484;p47"/>
          <p:cNvSpPr txBox="1">
            <a:spLocks noGrp="1"/>
          </p:cNvSpPr>
          <p:nvPr>
            <p:ph type="title" idx="15"/>
          </p:nvPr>
        </p:nvSpPr>
        <p:spPr>
          <a:xfrm>
            <a:off x="2501700" y="583847"/>
            <a:ext cx="4140600" cy="405600"/>
          </a:xfrm>
          <a:prstGeom prst="rect">
            <a:avLst/>
          </a:prstGeom>
          <a:noFill/>
          <a:ln>
            <a:noFill/>
          </a:ln>
          <a:effectLst>
            <a:outerShdw dist="28575" dir="1920000" algn="bl" rotWithShape="0">
              <a:schemeClr val="accent1"/>
            </a:outerShdw>
          </a:effectLst>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a:lvl1pPr>
            <a:lvl2pPr lvl="1" algn="l">
              <a:lnSpc>
                <a:spcPct val="100000"/>
              </a:lnSpc>
              <a:spcBef>
                <a:spcPts val="0"/>
              </a:spcBef>
              <a:spcAft>
                <a:spcPts val="0"/>
              </a:spcAft>
              <a:buSzPts val="2500"/>
              <a:buNone/>
              <a:defRPr sz="2500"/>
            </a:lvl2pPr>
            <a:lvl3pPr lvl="2" algn="l">
              <a:lnSpc>
                <a:spcPct val="100000"/>
              </a:lnSpc>
              <a:spcBef>
                <a:spcPts val="0"/>
              </a:spcBef>
              <a:spcAft>
                <a:spcPts val="0"/>
              </a:spcAft>
              <a:buSzPts val="2500"/>
              <a:buNone/>
              <a:defRPr sz="2500"/>
            </a:lvl3pPr>
            <a:lvl4pPr lvl="3" algn="l">
              <a:lnSpc>
                <a:spcPct val="100000"/>
              </a:lnSpc>
              <a:spcBef>
                <a:spcPts val="0"/>
              </a:spcBef>
              <a:spcAft>
                <a:spcPts val="0"/>
              </a:spcAft>
              <a:buSzPts val="2500"/>
              <a:buNone/>
              <a:defRPr sz="2500"/>
            </a:lvl4pPr>
            <a:lvl5pPr lvl="4" algn="l">
              <a:lnSpc>
                <a:spcPct val="100000"/>
              </a:lnSpc>
              <a:spcBef>
                <a:spcPts val="0"/>
              </a:spcBef>
              <a:spcAft>
                <a:spcPts val="0"/>
              </a:spcAft>
              <a:buSzPts val="2500"/>
              <a:buNone/>
              <a:defRPr sz="2500"/>
            </a:lvl5pPr>
            <a:lvl6pPr lvl="5" algn="l">
              <a:lnSpc>
                <a:spcPct val="100000"/>
              </a:lnSpc>
              <a:spcBef>
                <a:spcPts val="0"/>
              </a:spcBef>
              <a:spcAft>
                <a:spcPts val="0"/>
              </a:spcAft>
              <a:buSzPts val="2500"/>
              <a:buNone/>
              <a:defRPr sz="2500"/>
            </a:lvl6pPr>
            <a:lvl7pPr lvl="6" algn="l">
              <a:lnSpc>
                <a:spcPct val="100000"/>
              </a:lnSpc>
              <a:spcBef>
                <a:spcPts val="0"/>
              </a:spcBef>
              <a:spcAft>
                <a:spcPts val="0"/>
              </a:spcAft>
              <a:buSzPts val="2500"/>
              <a:buNone/>
              <a:defRPr sz="2500"/>
            </a:lvl7pPr>
            <a:lvl8pPr lvl="7" algn="l">
              <a:lnSpc>
                <a:spcPct val="100000"/>
              </a:lnSpc>
              <a:spcBef>
                <a:spcPts val="0"/>
              </a:spcBef>
              <a:spcAft>
                <a:spcPts val="0"/>
              </a:spcAft>
              <a:buSzPts val="2500"/>
              <a:buNone/>
              <a:defRPr sz="2500"/>
            </a:lvl8pPr>
            <a:lvl9pPr lvl="8" algn="l">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85"/>
        <p:cNvGrpSpPr/>
        <p:nvPr/>
      </p:nvGrpSpPr>
      <p:grpSpPr>
        <a:xfrm>
          <a:off x="0" y="0"/>
          <a:ext cx="0" cy="0"/>
          <a:chOff x="0" y="0"/>
          <a:chExt cx="0" cy="0"/>
        </a:xfrm>
      </p:grpSpPr>
      <p:pic>
        <p:nvPicPr>
          <p:cNvPr id="486" name="Google Shape;486;p48"/>
          <p:cNvPicPr preferRelativeResize="0"/>
          <p:nvPr/>
        </p:nvPicPr>
        <p:blipFill rotWithShape="1">
          <a:blip r:embed="rId2">
            <a:alphaModFix/>
          </a:blip>
          <a:srcRect/>
          <a:stretch/>
        </p:blipFill>
        <p:spPr>
          <a:xfrm>
            <a:off x="-56600" y="-27325"/>
            <a:ext cx="9257201" cy="5253999"/>
          </a:xfrm>
          <a:prstGeom prst="rect">
            <a:avLst/>
          </a:prstGeom>
          <a:noFill/>
          <a:ln>
            <a:noFill/>
          </a:ln>
        </p:spPr>
      </p:pic>
      <p:grpSp>
        <p:nvGrpSpPr>
          <p:cNvPr id="487" name="Google Shape;487;p48"/>
          <p:cNvGrpSpPr/>
          <p:nvPr/>
        </p:nvGrpSpPr>
        <p:grpSpPr>
          <a:xfrm>
            <a:off x="709144" y="1137300"/>
            <a:ext cx="7726200" cy="3546300"/>
            <a:chOff x="709144" y="1137300"/>
            <a:chExt cx="7726200" cy="3546300"/>
          </a:xfrm>
        </p:grpSpPr>
        <p:sp>
          <p:nvSpPr>
            <p:cNvPr id="488" name="Google Shape;488;p48"/>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48"/>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90" name="Google Shape;490;p48"/>
          <p:cNvSpPr txBox="1">
            <a:spLocks noGrp="1"/>
          </p:cNvSpPr>
          <p:nvPr>
            <p:ph type="body" idx="1"/>
          </p:nvPr>
        </p:nvSpPr>
        <p:spPr>
          <a:xfrm>
            <a:off x="859363" y="1225688"/>
            <a:ext cx="7425600" cy="3388800"/>
          </a:xfrm>
          <a:prstGeom prst="rect">
            <a:avLst/>
          </a:prstGeom>
          <a:noFill/>
          <a:ln>
            <a:noFill/>
          </a:ln>
        </p:spPr>
        <p:txBody>
          <a:bodyPr spcFirstLastPara="1" wrap="square" lIns="91425" tIns="91425" rIns="91425" bIns="91425" anchor="ctr" anchorCtr="0">
            <a:noAutofit/>
          </a:bodyPr>
          <a:lstStyle>
            <a:lvl1pPr marL="457200" lvl="0" indent="-317500" algn="l">
              <a:lnSpc>
                <a:spcPct val="100000"/>
              </a:lnSpc>
              <a:spcBef>
                <a:spcPts val="0"/>
              </a:spcBef>
              <a:spcAft>
                <a:spcPts val="0"/>
              </a:spcAft>
              <a:buClr>
                <a:srgbClr val="273638"/>
              </a:buClr>
              <a:buSzPts val="1400"/>
              <a:buChar char="●"/>
              <a:defRPr sz="1200"/>
            </a:lvl1pPr>
            <a:lvl2pPr marL="914400" lvl="1" indent="-317500" algn="l">
              <a:lnSpc>
                <a:spcPct val="115000"/>
              </a:lnSpc>
              <a:spcBef>
                <a:spcPts val="0"/>
              </a:spcBef>
              <a:spcAft>
                <a:spcPts val="0"/>
              </a:spcAft>
              <a:buClr>
                <a:srgbClr val="273638"/>
              </a:buClr>
              <a:buSzPts val="1400"/>
              <a:buChar char="○"/>
              <a:defRPr/>
            </a:lvl2pPr>
            <a:lvl3pPr marL="1371600" lvl="2" indent="-317500" algn="l">
              <a:lnSpc>
                <a:spcPct val="115000"/>
              </a:lnSpc>
              <a:spcBef>
                <a:spcPts val="0"/>
              </a:spcBef>
              <a:spcAft>
                <a:spcPts val="0"/>
              </a:spcAft>
              <a:buClr>
                <a:srgbClr val="273638"/>
              </a:buClr>
              <a:buSzPts val="1400"/>
              <a:buChar char="■"/>
              <a:defRPr/>
            </a:lvl3pPr>
            <a:lvl4pPr marL="1828800" lvl="3" indent="-317500" algn="l">
              <a:lnSpc>
                <a:spcPct val="115000"/>
              </a:lnSpc>
              <a:spcBef>
                <a:spcPts val="0"/>
              </a:spcBef>
              <a:spcAft>
                <a:spcPts val="0"/>
              </a:spcAft>
              <a:buClr>
                <a:srgbClr val="273638"/>
              </a:buClr>
              <a:buSzPts val="1400"/>
              <a:buChar char="●"/>
              <a:defRPr/>
            </a:lvl4pPr>
            <a:lvl5pPr marL="2286000" lvl="4" indent="-317500" algn="l">
              <a:lnSpc>
                <a:spcPct val="115000"/>
              </a:lnSpc>
              <a:spcBef>
                <a:spcPts val="0"/>
              </a:spcBef>
              <a:spcAft>
                <a:spcPts val="0"/>
              </a:spcAft>
              <a:buClr>
                <a:srgbClr val="273638"/>
              </a:buClr>
              <a:buSzPts val="1400"/>
              <a:buChar char="○"/>
              <a:defRPr/>
            </a:lvl5pPr>
            <a:lvl6pPr marL="2743200" lvl="5" indent="-317500" algn="l">
              <a:lnSpc>
                <a:spcPct val="115000"/>
              </a:lnSpc>
              <a:spcBef>
                <a:spcPts val="0"/>
              </a:spcBef>
              <a:spcAft>
                <a:spcPts val="0"/>
              </a:spcAft>
              <a:buClr>
                <a:srgbClr val="273638"/>
              </a:buClr>
              <a:buSzPts val="1400"/>
              <a:buChar char="■"/>
              <a:defRPr/>
            </a:lvl6pPr>
            <a:lvl7pPr marL="3200400" lvl="6" indent="-317500" algn="l">
              <a:lnSpc>
                <a:spcPct val="115000"/>
              </a:lnSpc>
              <a:spcBef>
                <a:spcPts val="0"/>
              </a:spcBef>
              <a:spcAft>
                <a:spcPts val="0"/>
              </a:spcAft>
              <a:buClr>
                <a:srgbClr val="273638"/>
              </a:buClr>
              <a:buSzPts val="1400"/>
              <a:buChar char="●"/>
              <a:defRPr/>
            </a:lvl7pPr>
            <a:lvl8pPr marL="3657600" lvl="7" indent="-317500" algn="l">
              <a:lnSpc>
                <a:spcPct val="115000"/>
              </a:lnSpc>
              <a:spcBef>
                <a:spcPts val="0"/>
              </a:spcBef>
              <a:spcAft>
                <a:spcPts val="0"/>
              </a:spcAft>
              <a:buClr>
                <a:srgbClr val="273638"/>
              </a:buClr>
              <a:buSzPts val="1400"/>
              <a:buChar char="○"/>
              <a:defRPr/>
            </a:lvl8pPr>
            <a:lvl9pPr marL="4114800" lvl="8" indent="-317500" algn="l">
              <a:lnSpc>
                <a:spcPct val="115000"/>
              </a:lnSpc>
              <a:spcBef>
                <a:spcPts val="0"/>
              </a:spcBef>
              <a:spcAft>
                <a:spcPts val="0"/>
              </a:spcAft>
              <a:buClr>
                <a:srgbClr val="273638"/>
              </a:buClr>
              <a:buSzPts val="1400"/>
              <a:buChar char="■"/>
              <a:defRPr/>
            </a:lvl9pPr>
          </a:lstStyle>
          <a:p>
            <a:endParaRPr/>
          </a:p>
        </p:txBody>
      </p:sp>
      <p:grpSp>
        <p:nvGrpSpPr>
          <p:cNvPr id="491" name="Google Shape;491;p48"/>
          <p:cNvGrpSpPr/>
          <p:nvPr/>
        </p:nvGrpSpPr>
        <p:grpSpPr>
          <a:xfrm rot="755454" flipH="1">
            <a:off x="7718630" y="-618204"/>
            <a:ext cx="2157167" cy="2662990"/>
            <a:chOff x="-623748" y="-350914"/>
            <a:chExt cx="2449151" cy="3023440"/>
          </a:xfrm>
        </p:grpSpPr>
        <p:grpSp>
          <p:nvGrpSpPr>
            <p:cNvPr id="492" name="Google Shape;492;p48"/>
            <p:cNvGrpSpPr/>
            <p:nvPr/>
          </p:nvGrpSpPr>
          <p:grpSpPr>
            <a:xfrm rot="1413719">
              <a:off x="224827" y="-308028"/>
              <a:ext cx="616248" cy="1925931"/>
              <a:chOff x="-1858600" y="2385325"/>
              <a:chExt cx="523125" cy="1635025"/>
            </a:xfrm>
          </p:grpSpPr>
          <p:sp>
            <p:nvSpPr>
              <p:cNvPr id="493" name="Google Shape;493;p48"/>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48"/>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48"/>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48"/>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97" name="Google Shape;497;p48"/>
            <p:cNvGrpSpPr/>
            <p:nvPr/>
          </p:nvGrpSpPr>
          <p:grpSpPr>
            <a:xfrm rot="1413719">
              <a:off x="234082" y="-133704"/>
              <a:ext cx="1216593" cy="2128592"/>
              <a:chOff x="-1779100" y="2408800"/>
              <a:chExt cx="1032750" cy="1807075"/>
            </a:xfrm>
          </p:grpSpPr>
          <p:sp>
            <p:nvSpPr>
              <p:cNvPr id="498" name="Google Shape;498;p48"/>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48"/>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48"/>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48"/>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02" name="Google Shape;502;p48"/>
            <p:cNvGrpSpPr/>
            <p:nvPr/>
          </p:nvGrpSpPr>
          <p:grpSpPr>
            <a:xfrm>
              <a:off x="-623748" y="407947"/>
              <a:ext cx="2317256" cy="2264579"/>
              <a:chOff x="-623748" y="407947"/>
              <a:chExt cx="2317256" cy="2264579"/>
            </a:xfrm>
          </p:grpSpPr>
          <p:grpSp>
            <p:nvGrpSpPr>
              <p:cNvPr id="503" name="Google Shape;503;p48"/>
              <p:cNvGrpSpPr/>
              <p:nvPr/>
            </p:nvGrpSpPr>
            <p:grpSpPr>
              <a:xfrm rot="1413719">
                <a:off x="-360763" y="695549"/>
                <a:ext cx="1791287" cy="1689375"/>
                <a:chOff x="-2055400" y="3174000"/>
                <a:chExt cx="1520600" cy="1434200"/>
              </a:xfrm>
            </p:grpSpPr>
            <p:sp>
              <p:nvSpPr>
                <p:cNvPr id="504" name="Google Shape;504;p48"/>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48"/>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p48"/>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07" name="Google Shape;507;p48"/>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508" name="Google Shape;508;p48"/>
          <p:cNvSpPr txBox="1">
            <a:spLocks noGrp="1"/>
          </p:cNvSpPr>
          <p:nvPr>
            <p:ph type="title"/>
          </p:nvPr>
        </p:nvSpPr>
        <p:spPr>
          <a:xfrm>
            <a:off x="859375" y="572075"/>
            <a:ext cx="5242200" cy="405600"/>
          </a:xfrm>
          <a:prstGeom prst="rect">
            <a:avLst/>
          </a:prstGeom>
          <a:noFill/>
          <a:ln>
            <a:noFill/>
          </a:ln>
          <a:effectLst>
            <a:outerShdw dist="28575" dir="1920000" algn="bl" rotWithShape="0">
              <a:schemeClr val="accent1"/>
            </a:outerShdw>
          </a:effectLst>
        </p:spPr>
        <p:txBody>
          <a:bodyPr spcFirstLastPara="1" wrap="square" lIns="91425" tIns="91425" rIns="91425" bIns="91425" anchor="ctr" anchorCtr="0">
            <a:noAutofit/>
          </a:bodyPr>
          <a:lstStyle>
            <a:lvl1pPr lvl="0" algn="l">
              <a:lnSpc>
                <a:spcPct val="100000"/>
              </a:lnSpc>
              <a:spcBef>
                <a:spcPts val="0"/>
              </a:spcBef>
              <a:spcAft>
                <a:spcPts val="0"/>
              </a:spcAft>
              <a:buSzPts val="2500"/>
              <a:buNone/>
              <a:defRPr/>
            </a:lvl1pPr>
            <a:lvl2pPr lvl="1" algn="l">
              <a:lnSpc>
                <a:spcPct val="100000"/>
              </a:lnSpc>
              <a:spcBef>
                <a:spcPts val="0"/>
              </a:spcBef>
              <a:spcAft>
                <a:spcPts val="0"/>
              </a:spcAft>
              <a:buSzPts val="2500"/>
              <a:buNone/>
              <a:defRPr sz="2500"/>
            </a:lvl2pPr>
            <a:lvl3pPr lvl="2" algn="l">
              <a:lnSpc>
                <a:spcPct val="100000"/>
              </a:lnSpc>
              <a:spcBef>
                <a:spcPts val="0"/>
              </a:spcBef>
              <a:spcAft>
                <a:spcPts val="0"/>
              </a:spcAft>
              <a:buSzPts val="2500"/>
              <a:buNone/>
              <a:defRPr sz="2500"/>
            </a:lvl3pPr>
            <a:lvl4pPr lvl="3" algn="l">
              <a:lnSpc>
                <a:spcPct val="100000"/>
              </a:lnSpc>
              <a:spcBef>
                <a:spcPts val="0"/>
              </a:spcBef>
              <a:spcAft>
                <a:spcPts val="0"/>
              </a:spcAft>
              <a:buSzPts val="2500"/>
              <a:buNone/>
              <a:defRPr sz="2500"/>
            </a:lvl4pPr>
            <a:lvl5pPr lvl="4" algn="l">
              <a:lnSpc>
                <a:spcPct val="100000"/>
              </a:lnSpc>
              <a:spcBef>
                <a:spcPts val="0"/>
              </a:spcBef>
              <a:spcAft>
                <a:spcPts val="0"/>
              </a:spcAft>
              <a:buSzPts val="2500"/>
              <a:buNone/>
              <a:defRPr sz="2500"/>
            </a:lvl5pPr>
            <a:lvl6pPr lvl="5" algn="l">
              <a:lnSpc>
                <a:spcPct val="100000"/>
              </a:lnSpc>
              <a:spcBef>
                <a:spcPts val="0"/>
              </a:spcBef>
              <a:spcAft>
                <a:spcPts val="0"/>
              </a:spcAft>
              <a:buSzPts val="2500"/>
              <a:buNone/>
              <a:defRPr sz="2500"/>
            </a:lvl6pPr>
            <a:lvl7pPr lvl="6" algn="l">
              <a:lnSpc>
                <a:spcPct val="100000"/>
              </a:lnSpc>
              <a:spcBef>
                <a:spcPts val="0"/>
              </a:spcBef>
              <a:spcAft>
                <a:spcPts val="0"/>
              </a:spcAft>
              <a:buSzPts val="2500"/>
              <a:buNone/>
              <a:defRPr sz="2500"/>
            </a:lvl7pPr>
            <a:lvl8pPr lvl="7" algn="l">
              <a:lnSpc>
                <a:spcPct val="100000"/>
              </a:lnSpc>
              <a:spcBef>
                <a:spcPts val="0"/>
              </a:spcBef>
              <a:spcAft>
                <a:spcPts val="0"/>
              </a:spcAft>
              <a:buSzPts val="2500"/>
              <a:buNone/>
              <a:defRPr sz="2500"/>
            </a:lvl8pPr>
            <a:lvl9pPr lvl="8" algn="l">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9"/>
        <p:cNvGrpSpPr/>
        <p:nvPr/>
      </p:nvGrpSpPr>
      <p:grpSpPr>
        <a:xfrm>
          <a:off x="0" y="0"/>
          <a:ext cx="0" cy="0"/>
          <a:chOff x="0" y="0"/>
          <a:chExt cx="0" cy="0"/>
        </a:xfrm>
      </p:grpSpPr>
      <p:pic>
        <p:nvPicPr>
          <p:cNvPr id="510" name="Google Shape;510;p49"/>
          <p:cNvPicPr preferRelativeResize="0"/>
          <p:nvPr/>
        </p:nvPicPr>
        <p:blipFill rotWithShape="1">
          <a:blip r:embed="rId2">
            <a:alphaModFix/>
          </a:blip>
          <a:srcRect/>
          <a:stretch/>
        </p:blipFill>
        <p:spPr>
          <a:xfrm>
            <a:off x="-56600" y="-27325"/>
            <a:ext cx="9257201" cy="5253999"/>
          </a:xfrm>
          <a:prstGeom prst="rect">
            <a:avLst/>
          </a:prstGeom>
          <a:noFill/>
          <a:ln>
            <a:noFill/>
          </a:ln>
        </p:spPr>
      </p:pic>
      <p:grpSp>
        <p:nvGrpSpPr>
          <p:cNvPr id="511" name="Google Shape;511;p49"/>
          <p:cNvGrpSpPr/>
          <p:nvPr/>
        </p:nvGrpSpPr>
        <p:grpSpPr>
          <a:xfrm rot="-899955" flipH="1">
            <a:off x="-671839" y="-655443"/>
            <a:ext cx="1828155" cy="1924300"/>
            <a:chOff x="1526600" y="450800"/>
            <a:chExt cx="4540675" cy="4779475"/>
          </a:xfrm>
        </p:grpSpPr>
        <p:sp>
          <p:nvSpPr>
            <p:cNvPr id="512" name="Google Shape;512;p49"/>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p49"/>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49"/>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49"/>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49"/>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p49"/>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49"/>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49"/>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20" name="Google Shape;520;p49"/>
          <p:cNvGrpSpPr/>
          <p:nvPr/>
        </p:nvGrpSpPr>
        <p:grpSpPr>
          <a:xfrm rot="-2141843" flipH="1">
            <a:off x="8059719" y="-770834"/>
            <a:ext cx="1713040" cy="2612246"/>
            <a:chOff x="7518282" y="2373612"/>
            <a:chExt cx="1544208" cy="2355088"/>
          </a:xfrm>
        </p:grpSpPr>
        <p:sp>
          <p:nvSpPr>
            <p:cNvPr id="521" name="Google Shape;521;p49"/>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49"/>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49"/>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p49"/>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49"/>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49"/>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49"/>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49"/>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29" name="Google Shape;529;p49"/>
          <p:cNvSpPr txBox="1">
            <a:spLocks noGrp="1"/>
          </p:cNvSpPr>
          <p:nvPr>
            <p:ph type="title"/>
          </p:nvPr>
        </p:nvSpPr>
        <p:spPr>
          <a:xfrm>
            <a:off x="1981650" y="583850"/>
            <a:ext cx="5180700" cy="405600"/>
          </a:xfrm>
          <a:prstGeom prst="rect">
            <a:avLst/>
          </a:prstGeom>
          <a:noFill/>
          <a:ln>
            <a:noFill/>
          </a:ln>
          <a:effectLst>
            <a:outerShdw dist="28575" dir="1920000" algn="bl" rotWithShape="0">
              <a:schemeClr val="accent1"/>
            </a:outerShdw>
          </a:effectLst>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a:lvl1pPr>
            <a:lvl2pPr lvl="1" algn="l">
              <a:lnSpc>
                <a:spcPct val="100000"/>
              </a:lnSpc>
              <a:spcBef>
                <a:spcPts val="0"/>
              </a:spcBef>
              <a:spcAft>
                <a:spcPts val="0"/>
              </a:spcAft>
              <a:buSzPts val="2500"/>
              <a:buNone/>
              <a:defRPr sz="2500"/>
            </a:lvl2pPr>
            <a:lvl3pPr lvl="2" algn="l">
              <a:lnSpc>
                <a:spcPct val="100000"/>
              </a:lnSpc>
              <a:spcBef>
                <a:spcPts val="0"/>
              </a:spcBef>
              <a:spcAft>
                <a:spcPts val="0"/>
              </a:spcAft>
              <a:buSzPts val="2500"/>
              <a:buNone/>
              <a:defRPr sz="2500"/>
            </a:lvl3pPr>
            <a:lvl4pPr lvl="3" algn="l">
              <a:lnSpc>
                <a:spcPct val="100000"/>
              </a:lnSpc>
              <a:spcBef>
                <a:spcPts val="0"/>
              </a:spcBef>
              <a:spcAft>
                <a:spcPts val="0"/>
              </a:spcAft>
              <a:buSzPts val="2500"/>
              <a:buNone/>
              <a:defRPr sz="2500"/>
            </a:lvl4pPr>
            <a:lvl5pPr lvl="4" algn="l">
              <a:lnSpc>
                <a:spcPct val="100000"/>
              </a:lnSpc>
              <a:spcBef>
                <a:spcPts val="0"/>
              </a:spcBef>
              <a:spcAft>
                <a:spcPts val="0"/>
              </a:spcAft>
              <a:buSzPts val="2500"/>
              <a:buNone/>
              <a:defRPr sz="2500"/>
            </a:lvl5pPr>
            <a:lvl6pPr lvl="5" algn="l">
              <a:lnSpc>
                <a:spcPct val="100000"/>
              </a:lnSpc>
              <a:spcBef>
                <a:spcPts val="0"/>
              </a:spcBef>
              <a:spcAft>
                <a:spcPts val="0"/>
              </a:spcAft>
              <a:buSzPts val="2500"/>
              <a:buNone/>
              <a:defRPr sz="2500"/>
            </a:lvl6pPr>
            <a:lvl7pPr lvl="6" algn="l">
              <a:lnSpc>
                <a:spcPct val="100000"/>
              </a:lnSpc>
              <a:spcBef>
                <a:spcPts val="0"/>
              </a:spcBef>
              <a:spcAft>
                <a:spcPts val="0"/>
              </a:spcAft>
              <a:buSzPts val="2500"/>
              <a:buNone/>
              <a:defRPr sz="2500"/>
            </a:lvl7pPr>
            <a:lvl8pPr lvl="7" algn="l">
              <a:lnSpc>
                <a:spcPct val="100000"/>
              </a:lnSpc>
              <a:spcBef>
                <a:spcPts val="0"/>
              </a:spcBef>
              <a:spcAft>
                <a:spcPts val="0"/>
              </a:spcAft>
              <a:buSzPts val="2500"/>
              <a:buNone/>
              <a:defRPr sz="2500"/>
            </a:lvl8pPr>
            <a:lvl9pPr lvl="8" algn="l">
              <a:lnSpc>
                <a:spcPct val="100000"/>
              </a:lnSpc>
              <a:spcBef>
                <a:spcPts val="0"/>
              </a:spcBef>
              <a:spcAft>
                <a:spcPts val="0"/>
              </a:spcAft>
              <a:buSzPts val="2500"/>
              <a:buNone/>
              <a:defRPr sz="2500"/>
            </a:lvl9pPr>
          </a:lstStyle>
          <a:p>
            <a:endParaRPr/>
          </a:p>
        </p:txBody>
      </p:sp>
      <p:grpSp>
        <p:nvGrpSpPr>
          <p:cNvPr id="530" name="Google Shape;530;p49"/>
          <p:cNvGrpSpPr/>
          <p:nvPr/>
        </p:nvGrpSpPr>
        <p:grpSpPr>
          <a:xfrm>
            <a:off x="709150" y="1254739"/>
            <a:ext cx="7726200" cy="3428563"/>
            <a:chOff x="709144" y="1137300"/>
            <a:chExt cx="7726200" cy="3546300"/>
          </a:xfrm>
        </p:grpSpPr>
        <p:sp>
          <p:nvSpPr>
            <p:cNvPr id="531" name="Google Shape;531;p49"/>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p49"/>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533"/>
        <p:cNvGrpSpPr/>
        <p:nvPr/>
      </p:nvGrpSpPr>
      <p:grpSpPr>
        <a:xfrm>
          <a:off x="0" y="0"/>
          <a:ext cx="0" cy="0"/>
          <a:chOff x="0" y="0"/>
          <a:chExt cx="0" cy="0"/>
        </a:xfrm>
      </p:grpSpPr>
      <p:pic>
        <p:nvPicPr>
          <p:cNvPr id="534" name="Google Shape;534;p50"/>
          <p:cNvPicPr preferRelativeResize="0"/>
          <p:nvPr/>
        </p:nvPicPr>
        <p:blipFill rotWithShape="1">
          <a:blip r:embed="rId2">
            <a:alphaModFix/>
          </a:blip>
          <a:srcRect/>
          <a:stretch/>
        </p:blipFill>
        <p:spPr>
          <a:xfrm>
            <a:off x="-56600" y="-27325"/>
            <a:ext cx="9257201" cy="5253999"/>
          </a:xfrm>
          <a:prstGeom prst="rect">
            <a:avLst/>
          </a:prstGeom>
          <a:noFill/>
          <a:ln>
            <a:noFill/>
          </a:ln>
        </p:spPr>
      </p:pic>
      <p:grpSp>
        <p:nvGrpSpPr>
          <p:cNvPr id="535" name="Google Shape;535;p50"/>
          <p:cNvGrpSpPr/>
          <p:nvPr/>
        </p:nvGrpSpPr>
        <p:grpSpPr>
          <a:xfrm>
            <a:off x="-422582" y="3175579"/>
            <a:ext cx="2744011" cy="2153124"/>
            <a:chOff x="-2415600" y="2986400"/>
            <a:chExt cx="1943075" cy="1524659"/>
          </a:xfrm>
        </p:grpSpPr>
        <p:sp>
          <p:nvSpPr>
            <p:cNvPr id="536" name="Google Shape;536;p50"/>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50"/>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50"/>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50"/>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50"/>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41" name="Google Shape;541;p50"/>
            <p:cNvGrpSpPr/>
            <p:nvPr/>
          </p:nvGrpSpPr>
          <p:grpSpPr>
            <a:xfrm>
              <a:off x="-2218800" y="3088875"/>
              <a:ext cx="1598825" cy="1190475"/>
              <a:chOff x="-2218800" y="3088875"/>
              <a:chExt cx="1598825" cy="1190475"/>
            </a:xfrm>
          </p:grpSpPr>
          <p:sp>
            <p:nvSpPr>
              <p:cNvPr id="542" name="Google Shape;542;p50"/>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50"/>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544" name="Google Shape;544;p50"/>
          <p:cNvGrpSpPr/>
          <p:nvPr/>
        </p:nvGrpSpPr>
        <p:grpSpPr>
          <a:xfrm rot="4586258">
            <a:off x="6996802" y="3737791"/>
            <a:ext cx="3031051" cy="2982122"/>
            <a:chOff x="7235136" y="-718586"/>
            <a:chExt cx="3031098" cy="2982169"/>
          </a:xfrm>
        </p:grpSpPr>
        <p:grpSp>
          <p:nvGrpSpPr>
            <p:cNvPr id="545" name="Google Shape;545;p50"/>
            <p:cNvGrpSpPr/>
            <p:nvPr/>
          </p:nvGrpSpPr>
          <p:grpSpPr>
            <a:xfrm rot="-4962260" flipH="1">
              <a:off x="7958573" y="-653239"/>
              <a:ext cx="596905" cy="1865484"/>
              <a:chOff x="-1858600" y="2385325"/>
              <a:chExt cx="523125" cy="1635025"/>
            </a:xfrm>
          </p:grpSpPr>
          <p:sp>
            <p:nvSpPr>
              <p:cNvPr id="546" name="Google Shape;546;p50"/>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50"/>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50"/>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50"/>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50" name="Google Shape;550;p50"/>
            <p:cNvGrpSpPr/>
            <p:nvPr/>
          </p:nvGrpSpPr>
          <p:grpSpPr>
            <a:xfrm rot="-4962260" flipH="1">
              <a:off x="7743302" y="-357136"/>
              <a:ext cx="1178407" cy="2061785"/>
              <a:chOff x="-1779100" y="2408800"/>
              <a:chExt cx="1032750" cy="1807075"/>
            </a:xfrm>
          </p:grpSpPr>
          <p:sp>
            <p:nvSpPr>
              <p:cNvPr id="551" name="Google Shape;551;p50"/>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50"/>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50"/>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50"/>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55" name="Google Shape;555;p50"/>
            <p:cNvGrpSpPr/>
            <p:nvPr/>
          </p:nvGrpSpPr>
          <p:grpSpPr>
            <a:xfrm rot="-3828478" flipH="1">
              <a:off x="7664521" y="-324334"/>
              <a:ext cx="2244381" cy="2193664"/>
              <a:chOff x="-623748" y="407947"/>
              <a:chExt cx="2317256" cy="2264579"/>
            </a:xfrm>
          </p:grpSpPr>
          <p:grpSp>
            <p:nvGrpSpPr>
              <p:cNvPr id="556" name="Google Shape;556;p50"/>
              <p:cNvGrpSpPr/>
              <p:nvPr/>
            </p:nvGrpSpPr>
            <p:grpSpPr>
              <a:xfrm rot="1413719">
                <a:off x="-360763" y="695549"/>
                <a:ext cx="1791287" cy="1689375"/>
                <a:chOff x="-2055400" y="3174000"/>
                <a:chExt cx="1520600" cy="1434200"/>
              </a:xfrm>
            </p:grpSpPr>
            <p:sp>
              <p:nvSpPr>
                <p:cNvPr id="557" name="Google Shape;557;p50"/>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50"/>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50"/>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60" name="Google Shape;560;p50"/>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561" name="Google Shape;561;p50"/>
          <p:cNvGrpSpPr/>
          <p:nvPr/>
        </p:nvGrpSpPr>
        <p:grpSpPr>
          <a:xfrm rot="796149" flipH="1">
            <a:off x="7471946" y="-477752"/>
            <a:ext cx="1924872" cy="2026103"/>
            <a:chOff x="1526600" y="450800"/>
            <a:chExt cx="4540675" cy="4779475"/>
          </a:xfrm>
        </p:grpSpPr>
        <p:sp>
          <p:nvSpPr>
            <p:cNvPr id="562" name="Google Shape;562;p50"/>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50"/>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50"/>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50"/>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50"/>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50"/>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50"/>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50"/>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70" name="Google Shape;570;p50"/>
          <p:cNvGrpSpPr/>
          <p:nvPr/>
        </p:nvGrpSpPr>
        <p:grpSpPr>
          <a:xfrm rot="1799838">
            <a:off x="-235486" y="-315743"/>
            <a:ext cx="1712975" cy="2612273"/>
            <a:chOff x="7518282" y="2373612"/>
            <a:chExt cx="1544208" cy="2355088"/>
          </a:xfrm>
        </p:grpSpPr>
        <p:sp>
          <p:nvSpPr>
            <p:cNvPr id="571" name="Google Shape;571;p50"/>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p50"/>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50"/>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50"/>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50"/>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p50"/>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p50"/>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50"/>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79" name="Google Shape;579;p50"/>
          <p:cNvSpPr txBox="1">
            <a:spLocks noGrp="1"/>
          </p:cNvSpPr>
          <p:nvPr>
            <p:ph type="ctrTitle"/>
          </p:nvPr>
        </p:nvSpPr>
        <p:spPr>
          <a:xfrm>
            <a:off x="1949100" y="1587225"/>
            <a:ext cx="5245800" cy="1240800"/>
          </a:xfrm>
          <a:prstGeom prst="rect">
            <a:avLst/>
          </a:prstGeom>
          <a:noFill/>
          <a:ln>
            <a:noFill/>
          </a:ln>
          <a:effectLst>
            <a:outerShdw blurRad="57150" dist="28575" dir="1800000" algn="bl" rotWithShape="0">
              <a:schemeClr val="accent1"/>
            </a:outerShdw>
          </a:effectLst>
        </p:spPr>
        <p:txBody>
          <a:bodyPr spcFirstLastPara="1" wrap="square" lIns="91425" tIns="91425" rIns="91425" bIns="91425" anchor="ctr" anchorCtr="0">
            <a:noAutofit/>
          </a:bodyPr>
          <a:lstStyle>
            <a:lvl1pPr lvl="0" algn="ctr">
              <a:lnSpc>
                <a:spcPct val="100000"/>
              </a:lnSpc>
              <a:spcBef>
                <a:spcPts val="0"/>
              </a:spcBef>
              <a:spcAft>
                <a:spcPts val="0"/>
              </a:spcAft>
              <a:buSzPts val="5500"/>
              <a:buNone/>
              <a:defRPr sz="8000" b="1">
                <a:solidFill>
                  <a:schemeClr val="accent3"/>
                </a:solidFill>
                <a:latin typeface="Josefin Sans"/>
                <a:ea typeface="Josefin Sans"/>
                <a:cs typeface="Josefin Sans"/>
                <a:sym typeface="Josefin Sans"/>
              </a:defRPr>
            </a:lvl1pPr>
            <a:lvl2pPr lvl="1" algn="ctr">
              <a:lnSpc>
                <a:spcPct val="100000"/>
              </a:lnSpc>
              <a:spcBef>
                <a:spcPts val="0"/>
              </a:spcBef>
              <a:spcAft>
                <a:spcPts val="0"/>
              </a:spcAft>
              <a:buSzPts val="5500"/>
              <a:buNone/>
              <a:defRPr sz="5500"/>
            </a:lvl2pPr>
            <a:lvl3pPr lvl="2" algn="ctr">
              <a:lnSpc>
                <a:spcPct val="100000"/>
              </a:lnSpc>
              <a:spcBef>
                <a:spcPts val="0"/>
              </a:spcBef>
              <a:spcAft>
                <a:spcPts val="0"/>
              </a:spcAft>
              <a:buSzPts val="5500"/>
              <a:buNone/>
              <a:defRPr sz="5500"/>
            </a:lvl3pPr>
            <a:lvl4pPr lvl="3" algn="ctr">
              <a:lnSpc>
                <a:spcPct val="100000"/>
              </a:lnSpc>
              <a:spcBef>
                <a:spcPts val="0"/>
              </a:spcBef>
              <a:spcAft>
                <a:spcPts val="0"/>
              </a:spcAft>
              <a:buSzPts val="5500"/>
              <a:buNone/>
              <a:defRPr sz="5500"/>
            </a:lvl4pPr>
            <a:lvl5pPr lvl="4" algn="ctr">
              <a:lnSpc>
                <a:spcPct val="100000"/>
              </a:lnSpc>
              <a:spcBef>
                <a:spcPts val="0"/>
              </a:spcBef>
              <a:spcAft>
                <a:spcPts val="0"/>
              </a:spcAft>
              <a:buSzPts val="5500"/>
              <a:buNone/>
              <a:defRPr sz="5500"/>
            </a:lvl5pPr>
            <a:lvl6pPr lvl="5" algn="ctr">
              <a:lnSpc>
                <a:spcPct val="100000"/>
              </a:lnSpc>
              <a:spcBef>
                <a:spcPts val="0"/>
              </a:spcBef>
              <a:spcAft>
                <a:spcPts val="0"/>
              </a:spcAft>
              <a:buSzPts val="5500"/>
              <a:buNone/>
              <a:defRPr sz="5500"/>
            </a:lvl6pPr>
            <a:lvl7pPr lvl="6" algn="ctr">
              <a:lnSpc>
                <a:spcPct val="100000"/>
              </a:lnSpc>
              <a:spcBef>
                <a:spcPts val="0"/>
              </a:spcBef>
              <a:spcAft>
                <a:spcPts val="0"/>
              </a:spcAft>
              <a:buSzPts val="5500"/>
              <a:buNone/>
              <a:defRPr sz="5500"/>
            </a:lvl7pPr>
            <a:lvl8pPr lvl="7" algn="ctr">
              <a:lnSpc>
                <a:spcPct val="100000"/>
              </a:lnSpc>
              <a:spcBef>
                <a:spcPts val="0"/>
              </a:spcBef>
              <a:spcAft>
                <a:spcPts val="0"/>
              </a:spcAft>
              <a:buSzPts val="5500"/>
              <a:buNone/>
              <a:defRPr sz="5500"/>
            </a:lvl8pPr>
            <a:lvl9pPr lvl="8" algn="ctr">
              <a:lnSpc>
                <a:spcPct val="100000"/>
              </a:lnSpc>
              <a:spcBef>
                <a:spcPts val="0"/>
              </a:spcBef>
              <a:spcAft>
                <a:spcPts val="0"/>
              </a:spcAft>
              <a:buSzPts val="5500"/>
              <a:buNone/>
              <a:defRPr sz="5500"/>
            </a:lvl9pPr>
          </a:lstStyle>
          <a:p>
            <a:endParaRPr/>
          </a:p>
        </p:txBody>
      </p:sp>
      <p:sp>
        <p:nvSpPr>
          <p:cNvPr id="580" name="Google Shape;580;p50"/>
          <p:cNvSpPr txBox="1">
            <a:spLocks noGrp="1"/>
          </p:cNvSpPr>
          <p:nvPr>
            <p:ph type="subTitle" idx="1"/>
          </p:nvPr>
        </p:nvSpPr>
        <p:spPr>
          <a:xfrm>
            <a:off x="2436600" y="2732775"/>
            <a:ext cx="4270800" cy="823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81"/>
        <p:cNvGrpSpPr/>
        <p:nvPr/>
      </p:nvGrpSpPr>
      <p:grpSpPr>
        <a:xfrm>
          <a:off x="0" y="0"/>
          <a:ext cx="0" cy="0"/>
          <a:chOff x="0" y="0"/>
          <a:chExt cx="0" cy="0"/>
        </a:xfrm>
      </p:grpSpPr>
      <p:pic>
        <p:nvPicPr>
          <p:cNvPr id="582" name="Google Shape;582;p51"/>
          <p:cNvPicPr preferRelativeResize="0"/>
          <p:nvPr/>
        </p:nvPicPr>
        <p:blipFill rotWithShape="1">
          <a:blip r:embed="rId2">
            <a:alphaModFix/>
          </a:blip>
          <a:srcRect/>
          <a:stretch/>
        </p:blipFill>
        <p:spPr>
          <a:xfrm>
            <a:off x="-56600" y="-27325"/>
            <a:ext cx="9257201" cy="5253999"/>
          </a:xfrm>
          <a:prstGeom prst="rect">
            <a:avLst/>
          </a:prstGeom>
          <a:noFill/>
          <a:ln>
            <a:noFill/>
          </a:ln>
        </p:spPr>
      </p:pic>
      <p:grpSp>
        <p:nvGrpSpPr>
          <p:cNvPr id="583" name="Google Shape;583;p51"/>
          <p:cNvGrpSpPr/>
          <p:nvPr/>
        </p:nvGrpSpPr>
        <p:grpSpPr>
          <a:xfrm rot="-899871">
            <a:off x="4937818" y="-1014116"/>
            <a:ext cx="1853845" cy="1820022"/>
            <a:chOff x="7928300" y="-514224"/>
            <a:chExt cx="1853721" cy="1819901"/>
          </a:xfrm>
        </p:grpSpPr>
        <p:sp>
          <p:nvSpPr>
            <p:cNvPr id="584" name="Google Shape;584;p51"/>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51"/>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p51"/>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 name="Google Shape;587;p51"/>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p51"/>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p51"/>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51"/>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p51"/>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51"/>
            <p:cNvSpPr/>
            <p:nvPr/>
          </p:nvSpPr>
          <p:spPr>
            <a:xfrm>
              <a:off x="8679095" y="377868"/>
              <a:ext cx="1102926" cy="853276"/>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93" name="Google Shape;593;p51"/>
          <p:cNvGrpSpPr/>
          <p:nvPr/>
        </p:nvGrpSpPr>
        <p:grpSpPr>
          <a:xfrm rot="787487">
            <a:off x="576472" y="4077760"/>
            <a:ext cx="1827688" cy="1923808"/>
            <a:chOff x="1526600" y="450800"/>
            <a:chExt cx="4540675" cy="4779475"/>
          </a:xfrm>
        </p:grpSpPr>
        <p:sp>
          <p:nvSpPr>
            <p:cNvPr id="594" name="Google Shape;594;p51"/>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p51"/>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51"/>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p51"/>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51"/>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51"/>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p51"/>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51"/>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02" name="Google Shape;602;p51"/>
          <p:cNvGrpSpPr/>
          <p:nvPr/>
        </p:nvGrpSpPr>
        <p:grpSpPr>
          <a:xfrm>
            <a:off x="-581142" y="3621014"/>
            <a:ext cx="1929140" cy="1830634"/>
            <a:chOff x="-356100" y="3692425"/>
            <a:chExt cx="1728775" cy="1640500"/>
          </a:xfrm>
        </p:grpSpPr>
        <p:sp>
          <p:nvSpPr>
            <p:cNvPr id="603" name="Google Shape;603;p51"/>
            <p:cNvSpPr/>
            <p:nvPr/>
          </p:nvSpPr>
          <p:spPr>
            <a:xfrm>
              <a:off x="-242675" y="3755800"/>
              <a:ext cx="1615350" cy="1577125"/>
            </a:xfrm>
            <a:custGeom>
              <a:avLst/>
              <a:gdLst/>
              <a:ahLst/>
              <a:cxnLst/>
              <a:rect l="l" t="t" r="r" b="b"/>
              <a:pathLst>
                <a:path w="64614" h="63085" extrusionOk="0">
                  <a:moveTo>
                    <a:pt x="22503" y="1"/>
                  </a:moveTo>
                  <a:cubicBezTo>
                    <a:pt x="22082" y="1"/>
                    <a:pt x="21688" y="233"/>
                    <a:pt x="21482" y="621"/>
                  </a:cubicBezTo>
                  <a:lnTo>
                    <a:pt x="0" y="41284"/>
                  </a:lnTo>
                  <a:lnTo>
                    <a:pt x="40729" y="62799"/>
                  </a:lnTo>
                  <a:cubicBezTo>
                    <a:pt x="41087" y="62993"/>
                    <a:pt x="41470" y="63084"/>
                    <a:pt x="41847" y="63084"/>
                  </a:cubicBezTo>
                  <a:cubicBezTo>
                    <a:pt x="42701" y="63084"/>
                    <a:pt x="43525" y="62618"/>
                    <a:pt x="43965" y="61832"/>
                  </a:cubicBezTo>
                  <a:lnTo>
                    <a:pt x="64313" y="23271"/>
                  </a:lnTo>
                  <a:cubicBezTo>
                    <a:pt x="64613" y="22704"/>
                    <a:pt x="64413" y="21970"/>
                    <a:pt x="63813" y="21670"/>
                  </a:cubicBezTo>
                  <a:lnTo>
                    <a:pt x="23083" y="154"/>
                  </a:lnTo>
                  <a:cubicBezTo>
                    <a:pt x="22895" y="49"/>
                    <a:pt x="22696" y="1"/>
                    <a:pt x="225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p51"/>
            <p:cNvSpPr/>
            <p:nvPr/>
          </p:nvSpPr>
          <p:spPr>
            <a:xfrm>
              <a:off x="-356100" y="3692425"/>
              <a:ext cx="1647050" cy="1619200"/>
            </a:xfrm>
            <a:custGeom>
              <a:avLst/>
              <a:gdLst/>
              <a:ahLst/>
              <a:cxnLst/>
              <a:rect l="l" t="t" r="r" b="b"/>
              <a:pathLst>
                <a:path w="65882" h="64768" extrusionOk="0">
                  <a:moveTo>
                    <a:pt x="22170" y="0"/>
                  </a:moveTo>
                  <a:cubicBezTo>
                    <a:pt x="21749" y="0"/>
                    <a:pt x="21355" y="232"/>
                    <a:pt x="21149" y="621"/>
                  </a:cubicBezTo>
                  <a:lnTo>
                    <a:pt x="401" y="39883"/>
                  </a:lnTo>
                  <a:cubicBezTo>
                    <a:pt x="1" y="40650"/>
                    <a:pt x="301" y="41617"/>
                    <a:pt x="1068" y="42051"/>
                  </a:cubicBezTo>
                  <a:lnTo>
                    <a:pt x="44099" y="64767"/>
                  </a:lnTo>
                  <a:lnTo>
                    <a:pt x="65581" y="24105"/>
                  </a:lnTo>
                  <a:cubicBezTo>
                    <a:pt x="65881" y="23504"/>
                    <a:pt x="65648" y="22804"/>
                    <a:pt x="65081" y="22503"/>
                  </a:cubicBezTo>
                  <a:lnTo>
                    <a:pt x="22750" y="154"/>
                  </a:lnTo>
                  <a:cubicBezTo>
                    <a:pt x="22562" y="49"/>
                    <a:pt x="22363" y="0"/>
                    <a:pt x="22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p51"/>
            <p:cNvSpPr/>
            <p:nvPr/>
          </p:nvSpPr>
          <p:spPr>
            <a:xfrm>
              <a:off x="-161800" y="3833875"/>
              <a:ext cx="1314300" cy="1215875"/>
            </a:xfrm>
            <a:custGeom>
              <a:avLst/>
              <a:gdLst/>
              <a:ahLst/>
              <a:cxnLst/>
              <a:rect l="l" t="t" r="r" b="b"/>
              <a:pathLst>
                <a:path w="52572" h="48635" fill="none" extrusionOk="0">
                  <a:moveTo>
                    <a:pt x="51738" y="18513"/>
                  </a:moveTo>
                  <a:lnTo>
                    <a:pt x="16713" y="0"/>
                  </a:lnTo>
                  <a:cubicBezTo>
                    <a:pt x="16213" y="967"/>
                    <a:pt x="15012" y="1334"/>
                    <a:pt x="14078" y="834"/>
                  </a:cubicBezTo>
                  <a:lnTo>
                    <a:pt x="1" y="27486"/>
                  </a:lnTo>
                  <a:cubicBezTo>
                    <a:pt x="968" y="27987"/>
                    <a:pt x="1335" y="29188"/>
                    <a:pt x="835" y="30155"/>
                  </a:cubicBezTo>
                  <a:lnTo>
                    <a:pt x="35860" y="48635"/>
                  </a:lnTo>
                  <a:cubicBezTo>
                    <a:pt x="36360" y="47668"/>
                    <a:pt x="37528" y="47301"/>
                    <a:pt x="38495" y="47801"/>
                  </a:cubicBezTo>
                  <a:lnTo>
                    <a:pt x="52572" y="21182"/>
                  </a:lnTo>
                  <a:cubicBezTo>
                    <a:pt x="51604" y="20648"/>
                    <a:pt x="51238" y="19481"/>
                    <a:pt x="51738" y="18513"/>
                  </a:cubicBezTo>
                  <a:close/>
                </a:path>
              </a:pathLst>
            </a:custGeom>
            <a:solidFill>
              <a:schemeClr val="dk1"/>
            </a:solid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51"/>
            <p:cNvSpPr/>
            <p:nvPr/>
          </p:nvSpPr>
          <p:spPr>
            <a:xfrm>
              <a:off x="768050" y="4308375"/>
              <a:ext cx="555425" cy="979325"/>
            </a:xfrm>
            <a:custGeom>
              <a:avLst/>
              <a:gdLst/>
              <a:ahLst/>
              <a:cxnLst/>
              <a:rect l="l" t="t" r="r" b="b"/>
              <a:pathLst>
                <a:path w="22217" h="39173" extrusionOk="0">
                  <a:moveTo>
                    <a:pt x="20315" y="0"/>
                  </a:moveTo>
                  <a:lnTo>
                    <a:pt x="0" y="38495"/>
                  </a:lnTo>
                  <a:lnTo>
                    <a:pt x="968" y="39028"/>
                  </a:lnTo>
                  <a:cubicBezTo>
                    <a:pt x="1154" y="39127"/>
                    <a:pt x="1356" y="39173"/>
                    <a:pt x="1555" y="39173"/>
                  </a:cubicBezTo>
                  <a:cubicBezTo>
                    <a:pt x="2033" y="39173"/>
                    <a:pt x="2500" y="38908"/>
                    <a:pt x="2735" y="38461"/>
                  </a:cubicBezTo>
                  <a:lnTo>
                    <a:pt x="21882" y="2235"/>
                  </a:lnTo>
                  <a:cubicBezTo>
                    <a:pt x="22216" y="1635"/>
                    <a:pt x="21983" y="868"/>
                    <a:pt x="21382" y="567"/>
                  </a:cubicBezTo>
                  <a:lnTo>
                    <a:pt x="2031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51"/>
            <p:cNvSpPr/>
            <p:nvPr/>
          </p:nvSpPr>
          <p:spPr>
            <a:xfrm>
              <a:off x="-356100" y="4621925"/>
              <a:ext cx="1156700" cy="689700"/>
            </a:xfrm>
            <a:custGeom>
              <a:avLst/>
              <a:gdLst/>
              <a:ahLst/>
              <a:cxnLst/>
              <a:rect l="l" t="t" r="r" b="b"/>
              <a:pathLst>
                <a:path w="46268" h="27588" extrusionOk="0">
                  <a:moveTo>
                    <a:pt x="1835" y="1"/>
                  </a:moveTo>
                  <a:lnTo>
                    <a:pt x="401" y="2669"/>
                  </a:lnTo>
                  <a:cubicBezTo>
                    <a:pt x="1" y="3470"/>
                    <a:pt x="301" y="4437"/>
                    <a:pt x="1068" y="4837"/>
                  </a:cubicBezTo>
                  <a:lnTo>
                    <a:pt x="44099" y="27587"/>
                  </a:lnTo>
                  <a:lnTo>
                    <a:pt x="46267" y="23484"/>
                  </a:lnTo>
                  <a:lnTo>
                    <a:pt x="1835" y="1"/>
                  </a:lnTo>
                  <a:close/>
                </a:path>
              </a:pathLst>
            </a:custGeom>
            <a:solidFill>
              <a:srgbClr val="E24747">
                <a:alpha val="9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p51"/>
            <p:cNvSpPr/>
            <p:nvPr/>
          </p:nvSpPr>
          <p:spPr>
            <a:xfrm>
              <a:off x="768050" y="4308375"/>
              <a:ext cx="521225" cy="969050"/>
            </a:xfrm>
            <a:custGeom>
              <a:avLst/>
              <a:gdLst/>
              <a:ahLst/>
              <a:cxnLst/>
              <a:rect l="l" t="t" r="r" b="b"/>
              <a:pathLst>
                <a:path w="20849" h="38762" extrusionOk="0">
                  <a:moveTo>
                    <a:pt x="20315" y="0"/>
                  </a:moveTo>
                  <a:lnTo>
                    <a:pt x="0" y="38495"/>
                  </a:lnTo>
                  <a:lnTo>
                    <a:pt x="501" y="38761"/>
                  </a:lnTo>
                  <a:lnTo>
                    <a:pt x="20848" y="267"/>
                  </a:lnTo>
                  <a:lnTo>
                    <a:pt x="20315"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51"/>
            <p:cNvSpPr/>
            <p:nvPr/>
          </p:nvSpPr>
          <p:spPr>
            <a:xfrm>
              <a:off x="798075" y="4325050"/>
              <a:ext cx="516225" cy="962725"/>
            </a:xfrm>
            <a:custGeom>
              <a:avLst/>
              <a:gdLst/>
              <a:ahLst/>
              <a:cxnLst/>
              <a:rect l="l" t="t" r="r" b="b"/>
              <a:pathLst>
                <a:path w="20649" h="38509" extrusionOk="0">
                  <a:moveTo>
                    <a:pt x="20348" y="1"/>
                  </a:moveTo>
                  <a:lnTo>
                    <a:pt x="0" y="38461"/>
                  </a:lnTo>
                  <a:cubicBezTo>
                    <a:pt x="118" y="38485"/>
                    <a:pt x="236" y="38509"/>
                    <a:pt x="354" y="38509"/>
                  </a:cubicBezTo>
                  <a:cubicBezTo>
                    <a:pt x="403" y="38509"/>
                    <a:pt x="452" y="38504"/>
                    <a:pt x="500" y="38495"/>
                  </a:cubicBezTo>
                  <a:lnTo>
                    <a:pt x="20648" y="334"/>
                  </a:lnTo>
                  <a:cubicBezTo>
                    <a:pt x="20581" y="201"/>
                    <a:pt x="20448" y="101"/>
                    <a:pt x="203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p51"/>
            <p:cNvSpPr/>
            <p:nvPr/>
          </p:nvSpPr>
          <p:spPr>
            <a:xfrm>
              <a:off x="850600" y="5092275"/>
              <a:ext cx="175975" cy="130950"/>
            </a:xfrm>
            <a:custGeom>
              <a:avLst/>
              <a:gdLst/>
              <a:ahLst/>
              <a:cxnLst/>
              <a:rect l="l" t="t" r="r" b="b"/>
              <a:pathLst>
                <a:path w="7039" h="5238" extrusionOk="0">
                  <a:moveTo>
                    <a:pt x="1101" y="0"/>
                  </a:moveTo>
                  <a:lnTo>
                    <a:pt x="1" y="2102"/>
                  </a:lnTo>
                  <a:lnTo>
                    <a:pt x="5905" y="5237"/>
                  </a:lnTo>
                  <a:lnTo>
                    <a:pt x="5571" y="3703"/>
                  </a:lnTo>
                  <a:lnTo>
                    <a:pt x="7039" y="3136"/>
                  </a:lnTo>
                  <a:lnTo>
                    <a:pt x="1101"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11" name="Google Shape;611;p51"/>
          <p:cNvGrpSpPr/>
          <p:nvPr/>
        </p:nvGrpSpPr>
        <p:grpSpPr>
          <a:xfrm rot="-400487" flipH="1">
            <a:off x="7293443" y="4044654"/>
            <a:ext cx="2281869" cy="1790499"/>
            <a:chOff x="-2415600" y="2986400"/>
            <a:chExt cx="1943075" cy="1524659"/>
          </a:xfrm>
        </p:grpSpPr>
        <p:sp>
          <p:nvSpPr>
            <p:cNvPr id="612" name="Google Shape;612;p51"/>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51"/>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51"/>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51"/>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51"/>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17" name="Google Shape;617;p51"/>
            <p:cNvGrpSpPr/>
            <p:nvPr/>
          </p:nvGrpSpPr>
          <p:grpSpPr>
            <a:xfrm>
              <a:off x="-2218800" y="3088875"/>
              <a:ext cx="1598825" cy="1190475"/>
              <a:chOff x="-2218800" y="3088875"/>
              <a:chExt cx="1598825" cy="1190475"/>
            </a:xfrm>
          </p:grpSpPr>
          <p:sp>
            <p:nvSpPr>
              <p:cNvPr id="618" name="Google Shape;618;p51"/>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p51"/>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620" name="Google Shape;620;p51"/>
          <p:cNvGrpSpPr/>
          <p:nvPr/>
        </p:nvGrpSpPr>
        <p:grpSpPr>
          <a:xfrm rot="-1094791">
            <a:off x="6565812" y="4004035"/>
            <a:ext cx="1810949" cy="1871735"/>
            <a:chOff x="334100" y="971800"/>
            <a:chExt cx="1810984" cy="1871771"/>
          </a:xfrm>
        </p:grpSpPr>
        <p:sp>
          <p:nvSpPr>
            <p:cNvPr id="621" name="Google Shape;621;p51"/>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p51"/>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23" name="Google Shape;623;p51"/>
            <p:cNvGrpSpPr/>
            <p:nvPr/>
          </p:nvGrpSpPr>
          <p:grpSpPr>
            <a:xfrm>
              <a:off x="1214129" y="978980"/>
              <a:ext cx="913829" cy="1211840"/>
              <a:chOff x="1214129" y="978980"/>
              <a:chExt cx="913829" cy="1211840"/>
            </a:xfrm>
          </p:grpSpPr>
          <p:sp>
            <p:nvSpPr>
              <p:cNvPr id="624" name="Google Shape;624;p51"/>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p51"/>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26" name="Google Shape;626;p51"/>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51"/>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p51"/>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29" name="Google Shape;629;p51"/>
          <p:cNvGrpSpPr/>
          <p:nvPr/>
        </p:nvGrpSpPr>
        <p:grpSpPr>
          <a:xfrm rot="2395717" flipH="1">
            <a:off x="6092172" y="-796603"/>
            <a:ext cx="2526941" cy="2039332"/>
            <a:chOff x="-729163" y="3851975"/>
            <a:chExt cx="2464104" cy="1988620"/>
          </a:xfrm>
        </p:grpSpPr>
        <p:sp>
          <p:nvSpPr>
            <p:cNvPr id="630" name="Google Shape;630;p51"/>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p51"/>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p51"/>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p51"/>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 name="Google Shape;634;p51"/>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51"/>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51"/>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p51"/>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p51"/>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p51"/>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p51"/>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p51"/>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p51"/>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51"/>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44" name="Google Shape;644;p51"/>
          <p:cNvSpPr txBox="1">
            <a:spLocks noGrp="1"/>
          </p:cNvSpPr>
          <p:nvPr>
            <p:ph type="title"/>
          </p:nvPr>
        </p:nvSpPr>
        <p:spPr>
          <a:xfrm>
            <a:off x="2136600" y="1571938"/>
            <a:ext cx="4870800" cy="828900"/>
          </a:xfrm>
          <a:prstGeom prst="rect">
            <a:avLst/>
          </a:prstGeom>
          <a:noFill/>
          <a:ln>
            <a:noFill/>
          </a:ln>
          <a:effectLst>
            <a:outerShdw blurRad="57150" dist="28575" dir="1800000" algn="bl" rotWithShape="0">
              <a:schemeClr val="accent1"/>
            </a:outerShdw>
          </a:effectLst>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45" name="Google Shape;645;p51"/>
          <p:cNvSpPr txBox="1">
            <a:spLocks noGrp="1"/>
          </p:cNvSpPr>
          <p:nvPr>
            <p:ph type="subTitle" idx="1"/>
          </p:nvPr>
        </p:nvSpPr>
        <p:spPr>
          <a:xfrm>
            <a:off x="1894050" y="2336450"/>
            <a:ext cx="5355900" cy="1235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5"/>
        <p:cNvGrpSpPr/>
        <p:nvPr/>
      </p:nvGrpSpPr>
      <p:grpSpPr>
        <a:xfrm>
          <a:off x="0" y="0"/>
          <a:ext cx="0" cy="0"/>
          <a:chOff x="0" y="0"/>
          <a:chExt cx="0" cy="0"/>
        </a:xfrm>
      </p:grpSpPr>
      <p:sp>
        <p:nvSpPr>
          <p:cNvPr id="106" name="Google Shape;106;p7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75"/>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8" name="Google Shape;108;p7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7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7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2">
  <p:cSld name="CUSTOM_7_1">
    <p:spTree>
      <p:nvGrpSpPr>
        <p:cNvPr id="1" name="Shape 646"/>
        <p:cNvGrpSpPr/>
        <p:nvPr/>
      </p:nvGrpSpPr>
      <p:grpSpPr>
        <a:xfrm>
          <a:off x="0" y="0"/>
          <a:ext cx="0" cy="0"/>
          <a:chOff x="0" y="0"/>
          <a:chExt cx="0" cy="0"/>
        </a:xfrm>
      </p:grpSpPr>
      <p:pic>
        <p:nvPicPr>
          <p:cNvPr id="647" name="Google Shape;647;p54"/>
          <p:cNvPicPr preferRelativeResize="0"/>
          <p:nvPr/>
        </p:nvPicPr>
        <p:blipFill rotWithShape="1">
          <a:blip r:embed="rId2">
            <a:alphaModFix/>
          </a:blip>
          <a:srcRect/>
          <a:stretch/>
        </p:blipFill>
        <p:spPr>
          <a:xfrm>
            <a:off x="-56600" y="-27325"/>
            <a:ext cx="9257201" cy="5253999"/>
          </a:xfrm>
          <a:prstGeom prst="rect">
            <a:avLst/>
          </a:prstGeom>
          <a:noFill/>
          <a:ln>
            <a:noFill/>
          </a:ln>
        </p:spPr>
      </p:pic>
      <p:grpSp>
        <p:nvGrpSpPr>
          <p:cNvPr id="648" name="Google Shape;648;p54"/>
          <p:cNvGrpSpPr/>
          <p:nvPr/>
        </p:nvGrpSpPr>
        <p:grpSpPr>
          <a:xfrm rot="-400594" flipH="1">
            <a:off x="-1067584" y="-323644"/>
            <a:ext cx="2189343" cy="1717897"/>
            <a:chOff x="-2415600" y="2986400"/>
            <a:chExt cx="1943075" cy="1524659"/>
          </a:xfrm>
        </p:grpSpPr>
        <p:sp>
          <p:nvSpPr>
            <p:cNvPr id="649" name="Google Shape;649;p54"/>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p54"/>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p54"/>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54"/>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p54"/>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54" name="Google Shape;654;p54"/>
            <p:cNvGrpSpPr/>
            <p:nvPr/>
          </p:nvGrpSpPr>
          <p:grpSpPr>
            <a:xfrm>
              <a:off x="-2218800" y="3088875"/>
              <a:ext cx="1598825" cy="1190475"/>
              <a:chOff x="-2218800" y="3088875"/>
              <a:chExt cx="1598825" cy="1190475"/>
            </a:xfrm>
          </p:grpSpPr>
          <p:sp>
            <p:nvSpPr>
              <p:cNvPr id="655" name="Google Shape;655;p54"/>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 name="Google Shape;656;p54"/>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657" name="Google Shape;657;p54"/>
          <p:cNvSpPr txBox="1">
            <a:spLocks noGrp="1"/>
          </p:cNvSpPr>
          <p:nvPr>
            <p:ph type="title"/>
          </p:nvPr>
        </p:nvSpPr>
        <p:spPr>
          <a:xfrm>
            <a:off x="2115000" y="583850"/>
            <a:ext cx="4914000" cy="405600"/>
          </a:xfrm>
          <a:prstGeom prst="rect">
            <a:avLst/>
          </a:prstGeom>
          <a:noFill/>
          <a:ln>
            <a:noFill/>
          </a:ln>
          <a:effectLst>
            <a:outerShdw dist="28575" dir="1920000" algn="bl" rotWithShape="0">
              <a:schemeClr val="accent1"/>
            </a:outerShdw>
          </a:effectLst>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a:lvl1pPr>
            <a:lvl2pPr lvl="1" algn="l">
              <a:lnSpc>
                <a:spcPct val="100000"/>
              </a:lnSpc>
              <a:spcBef>
                <a:spcPts val="0"/>
              </a:spcBef>
              <a:spcAft>
                <a:spcPts val="0"/>
              </a:spcAft>
              <a:buSzPts val="2500"/>
              <a:buNone/>
              <a:defRPr sz="2500"/>
            </a:lvl2pPr>
            <a:lvl3pPr lvl="2" algn="l">
              <a:lnSpc>
                <a:spcPct val="100000"/>
              </a:lnSpc>
              <a:spcBef>
                <a:spcPts val="0"/>
              </a:spcBef>
              <a:spcAft>
                <a:spcPts val="0"/>
              </a:spcAft>
              <a:buSzPts val="2500"/>
              <a:buNone/>
              <a:defRPr sz="2500"/>
            </a:lvl3pPr>
            <a:lvl4pPr lvl="3" algn="l">
              <a:lnSpc>
                <a:spcPct val="100000"/>
              </a:lnSpc>
              <a:spcBef>
                <a:spcPts val="0"/>
              </a:spcBef>
              <a:spcAft>
                <a:spcPts val="0"/>
              </a:spcAft>
              <a:buSzPts val="2500"/>
              <a:buNone/>
              <a:defRPr sz="2500"/>
            </a:lvl4pPr>
            <a:lvl5pPr lvl="4" algn="l">
              <a:lnSpc>
                <a:spcPct val="100000"/>
              </a:lnSpc>
              <a:spcBef>
                <a:spcPts val="0"/>
              </a:spcBef>
              <a:spcAft>
                <a:spcPts val="0"/>
              </a:spcAft>
              <a:buSzPts val="2500"/>
              <a:buNone/>
              <a:defRPr sz="2500"/>
            </a:lvl5pPr>
            <a:lvl6pPr lvl="5" algn="l">
              <a:lnSpc>
                <a:spcPct val="100000"/>
              </a:lnSpc>
              <a:spcBef>
                <a:spcPts val="0"/>
              </a:spcBef>
              <a:spcAft>
                <a:spcPts val="0"/>
              </a:spcAft>
              <a:buSzPts val="2500"/>
              <a:buNone/>
              <a:defRPr sz="2500"/>
            </a:lvl6pPr>
            <a:lvl7pPr lvl="6" algn="l">
              <a:lnSpc>
                <a:spcPct val="100000"/>
              </a:lnSpc>
              <a:spcBef>
                <a:spcPts val="0"/>
              </a:spcBef>
              <a:spcAft>
                <a:spcPts val="0"/>
              </a:spcAft>
              <a:buSzPts val="2500"/>
              <a:buNone/>
              <a:defRPr sz="2500"/>
            </a:lvl7pPr>
            <a:lvl8pPr lvl="7" algn="l">
              <a:lnSpc>
                <a:spcPct val="100000"/>
              </a:lnSpc>
              <a:spcBef>
                <a:spcPts val="0"/>
              </a:spcBef>
              <a:spcAft>
                <a:spcPts val="0"/>
              </a:spcAft>
              <a:buSzPts val="2500"/>
              <a:buNone/>
              <a:defRPr sz="2500"/>
            </a:lvl8pPr>
            <a:lvl9pPr lvl="8" algn="l">
              <a:lnSpc>
                <a:spcPct val="100000"/>
              </a:lnSpc>
              <a:spcBef>
                <a:spcPts val="0"/>
              </a:spcBef>
              <a:spcAft>
                <a:spcPts val="0"/>
              </a:spcAft>
              <a:buSzPts val="2500"/>
              <a:buNone/>
              <a:defRPr sz="2500"/>
            </a:lvl9pPr>
          </a:lstStyle>
          <a:p>
            <a:endParaRPr/>
          </a:p>
        </p:txBody>
      </p:sp>
      <p:grpSp>
        <p:nvGrpSpPr>
          <p:cNvPr id="658" name="Google Shape;658;p54"/>
          <p:cNvGrpSpPr/>
          <p:nvPr/>
        </p:nvGrpSpPr>
        <p:grpSpPr>
          <a:xfrm rot="1799838" flipH="1">
            <a:off x="8041050" y="-764725"/>
            <a:ext cx="2643214" cy="2133168"/>
            <a:chOff x="-729163" y="3851975"/>
            <a:chExt cx="2464104" cy="1988620"/>
          </a:xfrm>
        </p:grpSpPr>
        <p:sp>
          <p:nvSpPr>
            <p:cNvPr id="659" name="Google Shape;659;p54"/>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p54"/>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 name="Google Shape;661;p54"/>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p54"/>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 name="Google Shape;663;p54"/>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p54"/>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p54"/>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p54"/>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Google Shape;667;p54"/>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 name="Google Shape;668;p54"/>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54"/>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54"/>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 name="Google Shape;671;p54"/>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 name="Google Shape;672;p54"/>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CUSTOM_15">
    <p:spTree>
      <p:nvGrpSpPr>
        <p:cNvPr id="1" name="Shape 673"/>
        <p:cNvGrpSpPr/>
        <p:nvPr/>
      </p:nvGrpSpPr>
      <p:grpSpPr>
        <a:xfrm>
          <a:off x="0" y="0"/>
          <a:ext cx="0" cy="0"/>
          <a:chOff x="0" y="0"/>
          <a:chExt cx="0" cy="0"/>
        </a:xfrm>
      </p:grpSpPr>
      <p:pic>
        <p:nvPicPr>
          <p:cNvPr id="674" name="Google Shape;674;p63"/>
          <p:cNvPicPr preferRelativeResize="0"/>
          <p:nvPr/>
        </p:nvPicPr>
        <p:blipFill rotWithShape="1">
          <a:blip r:embed="rId2">
            <a:alphaModFix/>
          </a:blip>
          <a:srcRect/>
          <a:stretch/>
        </p:blipFill>
        <p:spPr>
          <a:xfrm>
            <a:off x="-56600" y="-27325"/>
            <a:ext cx="9257201" cy="5253999"/>
          </a:xfrm>
          <a:prstGeom prst="rect">
            <a:avLst/>
          </a:prstGeom>
          <a:noFill/>
          <a:ln>
            <a:noFill/>
          </a:ln>
        </p:spPr>
      </p:pic>
      <p:grpSp>
        <p:nvGrpSpPr>
          <p:cNvPr id="675" name="Google Shape;675;p63"/>
          <p:cNvGrpSpPr/>
          <p:nvPr/>
        </p:nvGrpSpPr>
        <p:grpSpPr>
          <a:xfrm rot="963590" flipH="1">
            <a:off x="-261770" y="-757972"/>
            <a:ext cx="2643665" cy="2133532"/>
            <a:chOff x="-729163" y="3851975"/>
            <a:chExt cx="2464104" cy="1988620"/>
          </a:xfrm>
        </p:grpSpPr>
        <p:sp>
          <p:nvSpPr>
            <p:cNvPr id="676" name="Google Shape;676;p63"/>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 name="Google Shape;677;p63"/>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63"/>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p63"/>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p63"/>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 name="Google Shape;681;p63"/>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p63"/>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p63"/>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 name="Google Shape;684;p63"/>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p63"/>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p63"/>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63"/>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63"/>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p63"/>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90" name="Google Shape;690;p63"/>
          <p:cNvGrpSpPr/>
          <p:nvPr/>
        </p:nvGrpSpPr>
        <p:grpSpPr>
          <a:xfrm rot="3429524">
            <a:off x="-297982" y="582342"/>
            <a:ext cx="1827779" cy="1923904"/>
            <a:chOff x="1526600" y="450800"/>
            <a:chExt cx="4540675" cy="4779475"/>
          </a:xfrm>
        </p:grpSpPr>
        <p:sp>
          <p:nvSpPr>
            <p:cNvPr id="691" name="Google Shape;691;p63"/>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 name="Google Shape;692;p63"/>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 name="Google Shape;693;p63"/>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p63"/>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p63"/>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 name="Google Shape;696;p63"/>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p63"/>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p63"/>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99" name="Google Shape;699;p63"/>
          <p:cNvGrpSpPr/>
          <p:nvPr/>
        </p:nvGrpSpPr>
        <p:grpSpPr>
          <a:xfrm rot="-9827298" flipH="1">
            <a:off x="-207474" y="3361122"/>
            <a:ext cx="2535078" cy="2494156"/>
            <a:chOff x="7235136" y="-718586"/>
            <a:chExt cx="3031098" cy="2982169"/>
          </a:xfrm>
        </p:grpSpPr>
        <p:grpSp>
          <p:nvGrpSpPr>
            <p:cNvPr id="700" name="Google Shape;700;p63"/>
            <p:cNvGrpSpPr/>
            <p:nvPr/>
          </p:nvGrpSpPr>
          <p:grpSpPr>
            <a:xfrm rot="-4962260" flipH="1">
              <a:off x="7958573" y="-653239"/>
              <a:ext cx="596905" cy="1865484"/>
              <a:chOff x="-1858600" y="2385325"/>
              <a:chExt cx="523125" cy="1635025"/>
            </a:xfrm>
          </p:grpSpPr>
          <p:sp>
            <p:nvSpPr>
              <p:cNvPr id="701" name="Google Shape;701;p63"/>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 name="Google Shape;702;p63"/>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p63"/>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63"/>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05" name="Google Shape;705;p63"/>
            <p:cNvGrpSpPr/>
            <p:nvPr/>
          </p:nvGrpSpPr>
          <p:grpSpPr>
            <a:xfrm rot="-4962260" flipH="1">
              <a:off x="7743302" y="-357136"/>
              <a:ext cx="1178407" cy="2061785"/>
              <a:chOff x="-1779100" y="2408800"/>
              <a:chExt cx="1032750" cy="1807075"/>
            </a:xfrm>
          </p:grpSpPr>
          <p:sp>
            <p:nvSpPr>
              <p:cNvPr id="706" name="Google Shape;706;p63"/>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p63"/>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708;p63"/>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 name="Google Shape;709;p63"/>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10" name="Google Shape;710;p63"/>
            <p:cNvGrpSpPr/>
            <p:nvPr/>
          </p:nvGrpSpPr>
          <p:grpSpPr>
            <a:xfrm rot="-3828478" flipH="1">
              <a:off x="7664521" y="-324334"/>
              <a:ext cx="2244381" cy="2193664"/>
              <a:chOff x="-623748" y="407947"/>
              <a:chExt cx="2317256" cy="2264579"/>
            </a:xfrm>
          </p:grpSpPr>
          <p:grpSp>
            <p:nvGrpSpPr>
              <p:cNvPr id="711" name="Google Shape;711;p63"/>
              <p:cNvGrpSpPr/>
              <p:nvPr/>
            </p:nvGrpSpPr>
            <p:grpSpPr>
              <a:xfrm rot="1413719">
                <a:off x="-360763" y="695549"/>
                <a:ext cx="1791287" cy="1689375"/>
                <a:chOff x="-2055400" y="3174000"/>
                <a:chExt cx="1520600" cy="1434200"/>
              </a:xfrm>
            </p:grpSpPr>
            <p:sp>
              <p:nvSpPr>
                <p:cNvPr id="712" name="Google Shape;712;p63"/>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p63"/>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 name="Google Shape;714;p63"/>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15" name="Google Shape;715;p63"/>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716" name="Google Shape;716;p63"/>
          <p:cNvGrpSpPr/>
          <p:nvPr/>
        </p:nvGrpSpPr>
        <p:grpSpPr>
          <a:xfrm rot="10424794">
            <a:off x="7872109" y="-480315"/>
            <a:ext cx="2101988" cy="1676390"/>
            <a:chOff x="-874852" y="3661983"/>
            <a:chExt cx="2044302" cy="1580084"/>
          </a:xfrm>
        </p:grpSpPr>
        <p:grpSp>
          <p:nvGrpSpPr>
            <p:cNvPr id="717" name="Google Shape;717;p63"/>
            <p:cNvGrpSpPr/>
            <p:nvPr/>
          </p:nvGrpSpPr>
          <p:grpSpPr>
            <a:xfrm rot="5249857" flipH="1">
              <a:off x="48808" y="4095917"/>
              <a:ext cx="537972" cy="1681428"/>
              <a:chOff x="-1858600" y="2385325"/>
              <a:chExt cx="523125" cy="1635025"/>
            </a:xfrm>
          </p:grpSpPr>
          <p:sp>
            <p:nvSpPr>
              <p:cNvPr id="718" name="Google Shape;718;p63"/>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 name="Google Shape;719;p63"/>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 name="Google Shape;720;p63"/>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 name="Google Shape;721;p63"/>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22" name="Google Shape;722;p63"/>
            <p:cNvGrpSpPr/>
            <p:nvPr/>
          </p:nvGrpSpPr>
          <p:grpSpPr>
            <a:xfrm rot="5249857" flipH="1">
              <a:off x="-340747" y="3668895"/>
              <a:ext cx="1062060" cy="1858361"/>
              <a:chOff x="-1779100" y="2408800"/>
              <a:chExt cx="1032750" cy="1807075"/>
            </a:xfrm>
          </p:grpSpPr>
          <p:sp>
            <p:nvSpPr>
              <p:cNvPr id="723" name="Google Shape;723;p63"/>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724;p63"/>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63"/>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63"/>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27" name="Google Shape;727;p63"/>
            <p:cNvGrpSpPr/>
            <p:nvPr/>
          </p:nvGrpSpPr>
          <p:grpSpPr>
            <a:xfrm rot="2700000" flipH="1">
              <a:off x="-365668" y="3606652"/>
              <a:ext cx="531184" cy="1660213"/>
              <a:chOff x="-1858600" y="2385325"/>
              <a:chExt cx="523125" cy="1635025"/>
            </a:xfrm>
          </p:grpSpPr>
          <p:sp>
            <p:nvSpPr>
              <p:cNvPr id="728" name="Google Shape;728;p63"/>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 name="Google Shape;729;p63"/>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730;p63"/>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 name="Google Shape;731;p63"/>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732" name="Google Shape;732;p63"/>
          <p:cNvGrpSpPr/>
          <p:nvPr/>
        </p:nvGrpSpPr>
        <p:grpSpPr>
          <a:xfrm rot="5170076">
            <a:off x="7747652" y="3954174"/>
            <a:ext cx="1827621" cy="1923738"/>
            <a:chOff x="1526600" y="450800"/>
            <a:chExt cx="4540675" cy="4779475"/>
          </a:xfrm>
        </p:grpSpPr>
        <p:sp>
          <p:nvSpPr>
            <p:cNvPr id="733" name="Google Shape;733;p63"/>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 name="Google Shape;734;p63"/>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Google Shape;735;p63"/>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 name="Google Shape;736;p63"/>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 name="Google Shape;737;p63"/>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 name="Google Shape;738;p63"/>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p63"/>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p63"/>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CUSTOM_16">
    <p:spTree>
      <p:nvGrpSpPr>
        <p:cNvPr id="1" name="Shape 741"/>
        <p:cNvGrpSpPr/>
        <p:nvPr/>
      </p:nvGrpSpPr>
      <p:grpSpPr>
        <a:xfrm>
          <a:off x="0" y="0"/>
          <a:ext cx="0" cy="0"/>
          <a:chOff x="0" y="0"/>
          <a:chExt cx="0" cy="0"/>
        </a:xfrm>
      </p:grpSpPr>
      <p:pic>
        <p:nvPicPr>
          <p:cNvPr id="742" name="Google Shape;742;p64"/>
          <p:cNvPicPr preferRelativeResize="0"/>
          <p:nvPr/>
        </p:nvPicPr>
        <p:blipFill rotWithShape="1">
          <a:blip r:embed="rId2">
            <a:alphaModFix/>
          </a:blip>
          <a:srcRect/>
          <a:stretch/>
        </p:blipFill>
        <p:spPr>
          <a:xfrm>
            <a:off x="-56600" y="-27325"/>
            <a:ext cx="9257201" cy="5253999"/>
          </a:xfrm>
          <a:prstGeom prst="rect">
            <a:avLst/>
          </a:prstGeom>
          <a:noFill/>
          <a:ln>
            <a:noFill/>
          </a:ln>
        </p:spPr>
      </p:pic>
      <p:grpSp>
        <p:nvGrpSpPr>
          <p:cNvPr id="743" name="Google Shape;743;p64"/>
          <p:cNvGrpSpPr/>
          <p:nvPr/>
        </p:nvGrpSpPr>
        <p:grpSpPr>
          <a:xfrm rot="-1529531" flipH="1">
            <a:off x="-954998" y="-633994"/>
            <a:ext cx="2743840" cy="2699548"/>
            <a:chOff x="7235136" y="-718586"/>
            <a:chExt cx="3031098" cy="2982169"/>
          </a:xfrm>
        </p:grpSpPr>
        <p:grpSp>
          <p:nvGrpSpPr>
            <p:cNvPr id="744" name="Google Shape;744;p64"/>
            <p:cNvGrpSpPr/>
            <p:nvPr/>
          </p:nvGrpSpPr>
          <p:grpSpPr>
            <a:xfrm rot="-4962260" flipH="1">
              <a:off x="7958573" y="-653239"/>
              <a:ext cx="596905" cy="1865484"/>
              <a:chOff x="-1858600" y="2385325"/>
              <a:chExt cx="523125" cy="1635025"/>
            </a:xfrm>
          </p:grpSpPr>
          <p:sp>
            <p:nvSpPr>
              <p:cNvPr id="745" name="Google Shape;745;p64"/>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p64"/>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p64"/>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 name="Google Shape;748;p64"/>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49" name="Google Shape;749;p64"/>
            <p:cNvGrpSpPr/>
            <p:nvPr/>
          </p:nvGrpSpPr>
          <p:grpSpPr>
            <a:xfrm rot="-4962260" flipH="1">
              <a:off x="7743302" y="-357136"/>
              <a:ext cx="1178407" cy="2061785"/>
              <a:chOff x="-1779100" y="2408800"/>
              <a:chExt cx="1032750" cy="1807075"/>
            </a:xfrm>
          </p:grpSpPr>
          <p:sp>
            <p:nvSpPr>
              <p:cNvPr id="750" name="Google Shape;750;p64"/>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64"/>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p64"/>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 name="Google Shape;753;p64"/>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54" name="Google Shape;754;p64"/>
            <p:cNvGrpSpPr/>
            <p:nvPr/>
          </p:nvGrpSpPr>
          <p:grpSpPr>
            <a:xfrm rot="-3828478" flipH="1">
              <a:off x="7664521" y="-324334"/>
              <a:ext cx="2244381" cy="2193664"/>
              <a:chOff x="-623748" y="407947"/>
              <a:chExt cx="2317256" cy="2264579"/>
            </a:xfrm>
          </p:grpSpPr>
          <p:grpSp>
            <p:nvGrpSpPr>
              <p:cNvPr id="755" name="Google Shape;755;p64"/>
              <p:cNvGrpSpPr/>
              <p:nvPr/>
            </p:nvGrpSpPr>
            <p:grpSpPr>
              <a:xfrm rot="1413719">
                <a:off x="-360763" y="695549"/>
                <a:ext cx="1791287" cy="1689375"/>
                <a:chOff x="-2055400" y="3174000"/>
                <a:chExt cx="1520600" cy="1434200"/>
              </a:xfrm>
            </p:grpSpPr>
            <p:sp>
              <p:nvSpPr>
                <p:cNvPr id="756" name="Google Shape;756;p64"/>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 name="Google Shape;757;p64"/>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p64"/>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59" name="Google Shape;759;p64"/>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760" name="Google Shape;760;p64"/>
          <p:cNvGrpSpPr/>
          <p:nvPr/>
        </p:nvGrpSpPr>
        <p:grpSpPr>
          <a:xfrm rot="6549583">
            <a:off x="8069153" y="-193178"/>
            <a:ext cx="1855790" cy="1819887"/>
            <a:chOff x="7928300" y="-514224"/>
            <a:chExt cx="1855805" cy="1819901"/>
          </a:xfrm>
        </p:grpSpPr>
        <p:sp>
          <p:nvSpPr>
            <p:cNvPr id="761" name="Google Shape;761;p64"/>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p64"/>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 name="Google Shape;763;p64"/>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764;p64"/>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 name="Google Shape;765;p64"/>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 name="Google Shape;766;p64"/>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 name="Google Shape;767;p64"/>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 name="Google Shape;768;p64"/>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 name="Google Shape;769;p64"/>
            <p:cNvSpPr/>
            <p:nvPr/>
          </p:nvSpPr>
          <p:spPr>
            <a:xfrm>
              <a:off x="8681179" y="383867"/>
              <a:ext cx="1102926" cy="853276"/>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70" name="Google Shape;770;p64"/>
          <p:cNvGrpSpPr/>
          <p:nvPr/>
        </p:nvGrpSpPr>
        <p:grpSpPr>
          <a:xfrm rot="495391">
            <a:off x="8039094" y="971709"/>
            <a:ext cx="1916588" cy="2062600"/>
            <a:chOff x="-700138" y="3808702"/>
            <a:chExt cx="1916656" cy="2062674"/>
          </a:xfrm>
        </p:grpSpPr>
        <p:sp>
          <p:nvSpPr>
            <p:cNvPr id="771" name="Google Shape;771;p64"/>
            <p:cNvSpPr/>
            <p:nvPr/>
          </p:nvSpPr>
          <p:spPr>
            <a:xfrm rot="-1128775">
              <a:off x="-425908" y="4068745"/>
              <a:ext cx="1419635" cy="1616920"/>
            </a:xfrm>
            <a:custGeom>
              <a:avLst/>
              <a:gdLst/>
              <a:ahLst/>
              <a:cxnLst/>
              <a:rect l="l" t="t" r="r" b="b"/>
              <a:pathLst>
                <a:path w="39095" h="44528" extrusionOk="0">
                  <a:moveTo>
                    <a:pt x="26633" y="0"/>
                  </a:moveTo>
                  <a:cubicBezTo>
                    <a:pt x="26552" y="0"/>
                    <a:pt x="26469" y="13"/>
                    <a:pt x="26386" y="38"/>
                  </a:cubicBezTo>
                  <a:lnTo>
                    <a:pt x="0" y="8878"/>
                  </a:lnTo>
                  <a:lnTo>
                    <a:pt x="11575" y="43436"/>
                  </a:lnTo>
                  <a:cubicBezTo>
                    <a:pt x="11787" y="44097"/>
                    <a:pt x="12397" y="44528"/>
                    <a:pt x="13057" y="44528"/>
                  </a:cubicBezTo>
                  <a:cubicBezTo>
                    <a:pt x="13229" y="44528"/>
                    <a:pt x="13404" y="44499"/>
                    <a:pt x="13577" y="44437"/>
                  </a:cubicBezTo>
                  <a:lnTo>
                    <a:pt x="38494" y="36097"/>
                  </a:lnTo>
                  <a:cubicBezTo>
                    <a:pt x="38861" y="35964"/>
                    <a:pt x="39095" y="35530"/>
                    <a:pt x="38961" y="35130"/>
                  </a:cubicBezTo>
                  <a:lnTo>
                    <a:pt x="27386" y="538"/>
                  </a:lnTo>
                  <a:cubicBezTo>
                    <a:pt x="27279" y="215"/>
                    <a:pt x="26975" y="0"/>
                    <a:pt x="266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 name="Google Shape;772;p64"/>
            <p:cNvSpPr/>
            <p:nvPr/>
          </p:nvSpPr>
          <p:spPr>
            <a:xfrm rot="-1128775">
              <a:off x="-474625" y="3993204"/>
              <a:ext cx="1414805" cy="1633006"/>
            </a:xfrm>
            <a:custGeom>
              <a:avLst/>
              <a:gdLst/>
              <a:ahLst/>
              <a:cxnLst/>
              <a:rect l="l" t="t" r="r" b="b"/>
              <a:pathLst>
                <a:path w="38962" h="44971" extrusionOk="0">
                  <a:moveTo>
                    <a:pt x="26500" y="0"/>
                  </a:moveTo>
                  <a:cubicBezTo>
                    <a:pt x="26418" y="0"/>
                    <a:pt x="26335" y="12"/>
                    <a:pt x="26252" y="38"/>
                  </a:cubicBezTo>
                  <a:lnTo>
                    <a:pt x="867" y="8544"/>
                  </a:lnTo>
                  <a:cubicBezTo>
                    <a:pt x="300" y="8744"/>
                    <a:pt x="0" y="9345"/>
                    <a:pt x="200" y="9912"/>
                  </a:cubicBezTo>
                  <a:lnTo>
                    <a:pt x="11942" y="44970"/>
                  </a:lnTo>
                  <a:lnTo>
                    <a:pt x="38327" y="36131"/>
                  </a:lnTo>
                  <a:cubicBezTo>
                    <a:pt x="38761" y="35997"/>
                    <a:pt x="38961" y="35563"/>
                    <a:pt x="38828" y="35163"/>
                  </a:cubicBezTo>
                  <a:lnTo>
                    <a:pt x="27253" y="538"/>
                  </a:lnTo>
                  <a:cubicBezTo>
                    <a:pt x="27145" y="215"/>
                    <a:pt x="26841" y="0"/>
                    <a:pt x="265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 name="Google Shape;773;p64"/>
            <p:cNvSpPr/>
            <p:nvPr/>
          </p:nvSpPr>
          <p:spPr>
            <a:xfrm rot="-1128775">
              <a:off x="411142" y="5063464"/>
              <a:ext cx="300449" cy="167182"/>
            </a:xfrm>
            <a:custGeom>
              <a:avLst/>
              <a:gdLst/>
              <a:ahLst/>
              <a:cxnLst/>
              <a:rect l="l" t="t" r="r" b="b"/>
              <a:pathLst>
                <a:path w="8274" h="4604" fill="none" extrusionOk="0">
                  <a:moveTo>
                    <a:pt x="835" y="1935"/>
                  </a:moveTo>
                  <a:lnTo>
                    <a:pt x="6539" y="0"/>
                  </a:lnTo>
                  <a:moveTo>
                    <a:pt x="1" y="3202"/>
                  </a:moveTo>
                  <a:lnTo>
                    <a:pt x="7973" y="534"/>
                  </a:lnTo>
                  <a:moveTo>
                    <a:pt x="335" y="4103"/>
                  </a:moveTo>
                  <a:lnTo>
                    <a:pt x="8274" y="1435"/>
                  </a:lnTo>
                  <a:moveTo>
                    <a:pt x="1736" y="4603"/>
                  </a:moveTo>
                  <a:lnTo>
                    <a:pt x="7440" y="2702"/>
                  </a:lnTo>
                </a:path>
              </a:pathLst>
            </a:custGeom>
            <a:noFill/>
            <a:ln w="952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 name="Google Shape;774;p64"/>
            <p:cNvSpPr/>
            <p:nvPr/>
          </p:nvSpPr>
          <p:spPr>
            <a:xfrm rot="-1128775">
              <a:off x="206184" y="5200882"/>
              <a:ext cx="918160" cy="352049"/>
            </a:xfrm>
            <a:custGeom>
              <a:avLst/>
              <a:gdLst/>
              <a:ahLst/>
              <a:cxnLst/>
              <a:rect l="l" t="t" r="r" b="b"/>
              <a:pathLst>
                <a:path w="25285" h="9695" extrusionOk="0">
                  <a:moveTo>
                    <a:pt x="24884" y="1"/>
                  </a:moveTo>
                  <a:lnTo>
                    <a:pt x="0" y="8340"/>
                  </a:lnTo>
                  <a:lnTo>
                    <a:pt x="267" y="9107"/>
                  </a:lnTo>
                  <a:cubicBezTo>
                    <a:pt x="371" y="9473"/>
                    <a:pt x="700" y="9695"/>
                    <a:pt x="1061" y="9695"/>
                  </a:cubicBezTo>
                  <a:cubicBezTo>
                    <a:pt x="1162" y="9695"/>
                    <a:pt x="1266" y="9678"/>
                    <a:pt x="1368" y="9641"/>
                  </a:cubicBezTo>
                  <a:lnTo>
                    <a:pt x="24618" y="1869"/>
                  </a:lnTo>
                  <a:cubicBezTo>
                    <a:pt x="25051" y="1736"/>
                    <a:pt x="25285" y="1235"/>
                    <a:pt x="25151" y="835"/>
                  </a:cubicBezTo>
                  <a:lnTo>
                    <a:pt x="2488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 name="Google Shape;775;p64"/>
            <p:cNvSpPr/>
            <p:nvPr/>
          </p:nvSpPr>
          <p:spPr>
            <a:xfrm rot="-1128775">
              <a:off x="-404925" y="4413984"/>
              <a:ext cx="539022" cy="1345775"/>
            </a:xfrm>
            <a:custGeom>
              <a:avLst/>
              <a:gdLst/>
              <a:ahLst/>
              <a:cxnLst/>
              <a:rect l="l" t="t" r="r" b="b"/>
              <a:pathLst>
                <a:path w="14844" h="37061" extrusionOk="0">
                  <a:moveTo>
                    <a:pt x="2769" y="0"/>
                  </a:moveTo>
                  <a:lnTo>
                    <a:pt x="867" y="634"/>
                  </a:lnTo>
                  <a:cubicBezTo>
                    <a:pt x="300" y="834"/>
                    <a:pt x="0" y="1435"/>
                    <a:pt x="200" y="2002"/>
                  </a:cubicBezTo>
                  <a:lnTo>
                    <a:pt x="11942" y="37060"/>
                  </a:lnTo>
                  <a:lnTo>
                    <a:pt x="14844" y="36093"/>
                  </a:lnTo>
                  <a:lnTo>
                    <a:pt x="2769"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p64"/>
            <p:cNvSpPr/>
            <p:nvPr/>
          </p:nvSpPr>
          <p:spPr>
            <a:xfrm rot="-1128775">
              <a:off x="-276077" y="4234377"/>
              <a:ext cx="661395" cy="495483"/>
            </a:xfrm>
            <a:custGeom>
              <a:avLst/>
              <a:gdLst/>
              <a:ahLst/>
              <a:cxnLst/>
              <a:rect l="l" t="t" r="r" b="b"/>
              <a:pathLst>
                <a:path w="18214" h="13645" fill="none" extrusionOk="0">
                  <a:moveTo>
                    <a:pt x="18214" y="7373"/>
                  </a:moveTo>
                  <a:lnTo>
                    <a:pt x="16045" y="935"/>
                  </a:lnTo>
                  <a:cubicBezTo>
                    <a:pt x="15278" y="1202"/>
                    <a:pt x="14444" y="802"/>
                    <a:pt x="14177" y="1"/>
                  </a:cubicBezTo>
                  <a:lnTo>
                    <a:pt x="935" y="4437"/>
                  </a:lnTo>
                  <a:cubicBezTo>
                    <a:pt x="1201" y="5205"/>
                    <a:pt x="801" y="6039"/>
                    <a:pt x="1" y="6305"/>
                  </a:cubicBezTo>
                  <a:lnTo>
                    <a:pt x="2169" y="12743"/>
                  </a:lnTo>
                  <a:cubicBezTo>
                    <a:pt x="2936" y="12477"/>
                    <a:pt x="3770" y="12877"/>
                    <a:pt x="4037" y="13644"/>
                  </a:cubicBezTo>
                  <a:lnTo>
                    <a:pt x="17280" y="9241"/>
                  </a:lnTo>
                  <a:cubicBezTo>
                    <a:pt x="17013" y="8440"/>
                    <a:pt x="17413" y="7606"/>
                    <a:pt x="18214" y="737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p64"/>
            <p:cNvSpPr/>
            <p:nvPr/>
          </p:nvSpPr>
          <p:spPr>
            <a:xfrm rot="-1128775">
              <a:off x="201603" y="5203043"/>
              <a:ext cx="909699" cy="322237"/>
            </a:xfrm>
            <a:custGeom>
              <a:avLst/>
              <a:gdLst/>
              <a:ahLst/>
              <a:cxnLst/>
              <a:rect l="l" t="t" r="r" b="b"/>
              <a:pathLst>
                <a:path w="25052" h="8874" extrusionOk="0">
                  <a:moveTo>
                    <a:pt x="24884" y="1"/>
                  </a:moveTo>
                  <a:lnTo>
                    <a:pt x="0" y="8340"/>
                  </a:lnTo>
                  <a:lnTo>
                    <a:pt x="200" y="8874"/>
                  </a:lnTo>
                  <a:lnTo>
                    <a:pt x="25051" y="568"/>
                  </a:lnTo>
                  <a:lnTo>
                    <a:pt x="24884"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 name="Google Shape;778;p64"/>
            <p:cNvSpPr/>
            <p:nvPr/>
          </p:nvSpPr>
          <p:spPr>
            <a:xfrm rot="-1128775">
              <a:off x="222822" y="5233880"/>
              <a:ext cx="902437" cy="311343"/>
            </a:xfrm>
            <a:custGeom>
              <a:avLst/>
              <a:gdLst/>
              <a:ahLst/>
              <a:cxnLst/>
              <a:rect l="l" t="t" r="r" b="b"/>
              <a:pathLst>
                <a:path w="24852" h="8574" extrusionOk="0">
                  <a:moveTo>
                    <a:pt x="24852" y="0"/>
                  </a:moveTo>
                  <a:lnTo>
                    <a:pt x="1" y="8340"/>
                  </a:lnTo>
                  <a:cubicBezTo>
                    <a:pt x="34" y="8406"/>
                    <a:pt x="134" y="8506"/>
                    <a:pt x="201" y="8573"/>
                  </a:cubicBezTo>
                  <a:lnTo>
                    <a:pt x="24818" y="334"/>
                  </a:lnTo>
                  <a:cubicBezTo>
                    <a:pt x="24852" y="200"/>
                    <a:pt x="24852" y="100"/>
                    <a:pt x="2485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 name="Google Shape;779;p64"/>
            <p:cNvSpPr/>
            <p:nvPr/>
          </p:nvSpPr>
          <p:spPr>
            <a:xfrm rot="-1128775">
              <a:off x="421575" y="5546080"/>
              <a:ext cx="96954" cy="205964"/>
            </a:xfrm>
            <a:custGeom>
              <a:avLst/>
              <a:gdLst/>
              <a:ahLst/>
              <a:cxnLst/>
              <a:rect l="l" t="t" r="r" b="b"/>
              <a:pathLst>
                <a:path w="2670" h="5672" extrusionOk="0">
                  <a:moveTo>
                    <a:pt x="901" y="1"/>
                  </a:moveTo>
                  <a:lnTo>
                    <a:pt x="1" y="301"/>
                  </a:lnTo>
                  <a:lnTo>
                    <a:pt x="1769" y="5672"/>
                  </a:lnTo>
                  <a:lnTo>
                    <a:pt x="2002" y="4871"/>
                  </a:lnTo>
                  <a:lnTo>
                    <a:pt x="2669" y="5371"/>
                  </a:lnTo>
                  <a:lnTo>
                    <a:pt x="901"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80" name="Google Shape;780;p64"/>
          <p:cNvGrpSpPr/>
          <p:nvPr/>
        </p:nvGrpSpPr>
        <p:grpSpPr>
          <a:xfrm rot="1625577">
            <a:off x="-734614" y="3481965"/>
            <a:ext cx="1810844" cy="1871626"/>
            <a:chOff x="334100" y="971800"/>
            <a:chExt cx="1810984" cy="1871771"/>
          </a:xfrm>
        </p:grpSpPr>
        <p:sp>
          <p:nvSpPr>
            <p:cNvPr id="781" name="Google Shape;781;p64"/>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64"/>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83" name="Google Shape;783;p64"/>
            <p:cNvGrpSpPr/>
            <p:nvPr/>
          </p:nvGrpSpPr>
          <p:grpSpPr>
            <a:xfrm>
              <a:off x="1214129" y="978980"/>
              <a:ext cx="913829" cy="1211840"/>
              <a:chOff x="1214129" y="978980"/>
              <a:chExt cx="913829" cy="1211840"/>
            </a:xfrm>
          </p:grpSpPr>
          <p:sp>
            <p:nvSpPr>
              <p:cNvPr id="784" name="Google Shape;784;p64"/>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p64"/>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86" name="Google Shape;786;p64"/>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64"/>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p64"/>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89" name="Google Shape;789;p64"/>
          <p:cNvGrpSpPr/>
          <p:nvPr/>
        </p:nvGrpSpPr>
        <p:grpSpPr>
          <a:xfrm rot="-6973059">
            <a:off x="7416467" y="3716415"/>
            <a:ext cx="1617324" cy="2466075"/>
            <a:chOff x="7518282" y="2373612"/>
            <a:chExt cx="1544208" cy="2355088"/>
          </a:xfrm>
        </p:grpSpPr>
        <p:sp>
          <p:nvSpPr>
            <p:cNvPr id="790" name="Google Shape;790;p64"/>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p64"/>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64"/>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64"/>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p64"/>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64"/>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p64"/>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p64"/>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804"/>
        <p:cNvGrpSpPr/>
        <p:nvPr/>
      </p:nvGrpSpPr>
      <p:grpSpPr>
        <a:xfrm>
          <a:off x="0" y="0"/>
          <a:ext cx="0" cy="0"/>
          <a:chOff x="0" y="0"/>
          <a:chExt cx="0" cy="0"/>
        </a:xfrm>
      </p:grpSpPr>
      <p:sp>
        <p:nvSpPr>
          <p:cNvPr id="805" name="Google Shape;805;p53"/>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6" name="Google Shape;806;p53"/>
          <p:cNvSpPr txBox="1">
            <a:spLocks noGrp="1"/>
          </p:cNvSpPr>
          <p:nvPr>
            <p:ph type="ftr" idx="11"/>
          </p:nvPr>
        </p:nvSpPr>
        <p:spPr>
          <a:xfrm>
            <a:off x="3124201"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7" name="Google Shape;807;p53"/>
          <p:cNvSpPr txBox="1">
            <a:spLocks noGrp="1"/>
          </p:cNvSpPr>
          <p:nvPr>
            <p:ph type="sldNum" idx="12"/>
          </p:nvPr>
        </p:nvSpPr>
        <p:spPr>
          <a:xfrm>
            <a:off x="6553202"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808" name="Google Shape;808;p53"/>
          <p:cNvSpPr txBox="1">
            <a:spLocks noGrp="1"/>
          </p:cNvSpPr>
          <p:nvPr>
            <p:ph type="title"/>
          </p:nvPr>
        </p:nvSpPr>
        <p:spPr>
          <a:xfrm>
            <a:off x="457200" y="205981"/>
            <a:ext cx="8229601" cy="536971"/>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95959"/>
              </a:buClr>
              <a:buSzPts val="2799"/>
              <a:buFont typeface="Calibri"/>
              <a:buNone/>
              <a:defRPr sz="2799">
                <a:solidFill>
                  <a:srgbClr val="59595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809"/>
        <p:cNvGrpSpPr/>
        <p:nvPr/>
      </p:nvGrpSpPr>
      <p:grpSpPr>
        <a:xfrm>
          <a:off x="0" y="0"/>
          <a:ext cx="0" cy="0"/>
          <a:chOff x="0" y="0"/>
          <a:chExt cx="0" cy="0"/>
        </a:xfrm>
      </p:grpSpPr>
      <p:sp>
        <p:nvSpPr>
          <p:cNvPr id="810" name="Google Shape;810;p85"/>
          <p:cNvSpPr/>
          <p:nvPr/>
        </p:nvSpPr>
        <p:spPr>
          <a:xfrm>
            <a:off x="1" y="2419350"/>
            <a:ext cx="9144000" cy="2724150"/>
          </a:xfrm>
          <a:prstGeom prst="rect">
            <a:avLst/>
          </a:prstGeom>
          <a:gradFill>
            <a:gsLst>
              <a:gs pos="0">
                <a:srgbClr val="CBCBCB">
                  <a:alpha val="21960"/>
                </a:srgbClr>
              </a:gs>
              <a:gs pos="44000">
                <a:srgbClr val="CBCBCB">
                  <a:alpha val="21960"/>
                </a:srgbClr>
              </a:gs>
              <a:gs pos="100000">
                <a:srgbClr val="5F5F5F">
                  <a:alpha val="1882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799" b="0" i="0" u="none" strike="noStrike" cap="none">
              <a:solidFill>
                <a:srgbClr val="FFFFFF"/>
              </a:solidFill>
              <a:latin typeface="Arial"/>
              <a:ea typeface="Arial"/>
              <a:cs typeface="Arial"/>
              <a:sym typeface="Arial"/>
            </a:endParaRPr>
          </a:p>
        </p:txBody>
      </p:sp>
      <p:sp>
        <p:nvSpPr>
          <p:cNvPr id="811" name="Google Shape;811;p85"/>
          <p:cNvSpPr txBox="1">
            <a:spLocks noGrp="1"/>
          </p:cNvSpPr>
          <p:nvPr>
            <p:ph type="ctrTitle"/>
          </p:nvPr>
        </p:nvSpPr>
        <p:spPr>
          <a:xfrm>
            <a:off x="685801" y="3740993"/>
            <a:ext cx="7772400" cy="45811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3F3F3F"/>
              </a:buClr>
              <a:buSzPts val="2999"/>
              <a:buFont typeface="Calibri"/>
              <a:buNone/>
              <a:defRPr sz="2999">
                <a:solidFill>
                  <a:srgbClr val="3F3F3F"/>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2" name="Google Shape;812;p85"/>
          <p:cNvSpPr txBox="1">
            <a:spLocks noGrp="1"/>
          </p:cNvSpPr>
          <p:nvPr>
            <p:ph type="subTitle" idx="1"/>
          </p:nvPr>
        </p:nvSpPr>
        <p:spPr>
          <a:xfrm>
            <a:off x="1371600" y="4132020"/>
            <a:ext cx="6400801" cy="573330"/>
          </a:xfrm>
          <a:prstGeom prst="rect">
            <a:avLst/>
          </a:prstGeom>
          <a:noFill/>
          <a:ln>
            <a:noFill/>
          </a:ln>
        </p:spPr>
        <p:txBody>
          <a:bodyPr spcFirstLastPara="1" wrap="square" lIns="91425" tIns="45700" rIns="91425" bIns="45700" anchor="t" anchorCtr="0">
            <a:normAutofit/>
          </a:bodyPr>
          <a:lstStyle>
            <a:lvl1pPr lvl="0" algn="ctr">
              <a:spcBef>
                <a:spcPts val="360"/>
              </a:spcBef>
              <a:spcAft>
                <a:spcPts val="0"/>
              </a:spcAft>
              <a:buClr>
                <a:srgbClr val="595959"/>
              </a:buClr>
              <a:buSzPts val="1799"/>
              <a:buNone/>
              <a:defRPr sz="1799">
                <a:solidFill>
                  <a:srgbClr val="595959"/>
                </a:solidFill>
                <a:latin typeface="Calibri"/>
                <a:ea typeface="Calibri"/>
                <a:cs typeface="Calibri"/>
                <a:sym typeface="Calibri"/>
              </a:defRPr>
            </a:lvl1pPr>
            <a:lvl2pPr lvl="1" algn="ctr">
              <a:spcBef>
                <a:spcPts val="480"/>
              </a:spcBef>
              <a:spcAft>
                <a:spcPts val="0"/>
              </a:spcAft>
              <a:buClr>
                <a:srgbClr val="888888"/>
              </a:buClr>
              <a:buSzPts val="2399"/>
              <a:buNone/>
              <a:defRPr>
                <a:solidFill>
                  <a:srgbClr val="888888"/>
                </a:solidFill>
              </a:defRPr>
            </a:lvl2pPr>
            <a:lvl3pPr lvl="2" algn="ctr">
              <a:spcBef>
                <a:spcPts val="360"/>
              </a:spcBef>
              <a:spcAft>
                <a:spcPts val="0"/>
              </a:spcAft>
              <a:buClr>
                <a:srgbClr val="888888"/>
              </a:buClr>
              <a:buSzPts val="1799"/>
              <a:buNone/>
              <a:defRPr>
                <a:solidFill>
                  <a:srgbClr val="888888"/>
                </a:solidFill>
              </a:defRPr>
            </a:lvl3pPr>
            <a:lvl4pPr lvl="3" algn="ctr">
              <a:spcBef>
                <a:spcPts val="300"/>
              </a:spcBef>
              <a:spcAft>
                <a:spcPts val="0"/>
              </a:spcAft>
              <a:buClr>
                <a:srgbClr val="888888"/>
              </a:buClr>
              <a:buSzPts val="1500"/>
              <a:buNone/>
              <a:defRPr>
                <a:solidFill>
                  <a:srgbClr val="888888"/>
                </a:solidFill>
              </a:defRPr>
            </a:lvl4pPr>
            <a:lvl5pPr lvl="4" algn="ctr">
              <a:spcBef>
                <a:spcPts val="300"/>
              </a:spcBef>
              <a:spcAft>
                <a:spcPts val="0"/>
              </a:spcAft>
              <a:buClr>
                <a:srgbClr val="888888"/>
              </a:buClr>
              <a:buSzPts val="15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813" name="Google Shape;813;p85"/>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4" name="Google Shape;814;p85"/>
          <p:cNvSpPr txBox="1">
            <a:spLocks noGrp="1"/>
          </p:cNvSpPr>
          <p:nvPr>
            <p:ph type="ftr" idx="11"/>
          </p:nvPr>
        </p:nvSpPr>
        <p:spPr>
          <a:xfrm>
            <a:off x="3124201"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5" name="Google Shape;815;p85"/>
          <p:cNvSpPr txBox="1">
            <a:spLocks noGrp="1"/>
          </p:cNvSpPr>
          <p:nvPr>
            <p:ph type="sldNum" idx="12"/>
          </p:nvPr>
        </p:nvSpPr>
        <p:spPr>
          <a:xfrm>
            <a:off x="6553202"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816"/>
        <p:cNvGrpSpPr/>
        <p:nvPr/>
      </p:nvGrpSpPr>
      <p:grpSpPr>
        <a:xfrm>
          <a:off x="0" y="0"/>
          <a:ext cx="0" cy="0"/>
          <a:chOff x="0" y="0"/>
          <a:chExt cx="0" cy="0"/>
        </a:xfrm>
      </p:grpSpPr>
      <p:sp>
        <p:nvSpPr>
          <p:cNvPr id="817" name="Google Shape;817;p86"/>
          <p:cNvSpPr txBox="1">
            <a:spLocks noGrp="1"/>
          </p:cNvSpPr>
          <p:nvPr>
            <p:ph type="ctrTitle"/>
          </p:nvPr>
        </p:nvSpPr>
        <p:spPr>
          <a:xfrm>
            <a:off x="685801" y="1597822"/>
            <a:ext cx="7772400" cy="1102519"/>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86"/>
          <p:cNvSpPr txBox="1">
            <a:spLocks noGrp="1"/>
          </p:cNvSpPr>
          <p:nvPr>
            <p:ph type="subTitle" idx="1"/>
          </p:nvPr>
        </p:nvSpPr>
        <p:spPr>
          <a:xfrm>
            <a:off x="1371600" y="2914650"/>
            <a:ext cx="6400801" cy="1314450"/>
          </a:xfrm>
          <a:prstGeom prst="rect">
            <a:avLst/>
          </a:prstGeom>
          <a:noFill/>
          <a:ln>
            <a:noFill/>
          </a:ln>
        </p:spPr>
        <p:txBody>
          <a:bodyPr spcFirstLastPara="1" wrap="square" lIns="91425" tIns="45700" rIns="91425" bIns="45700" anchor="t" anchorCtr="0">
            <a:normAutofit/>
          </a:bodyPr>
          <a:lstStyle>
            <a:lvl1pPr lvl="0" algn="ctr">
              <a:spcBef>
                <a:spcPts val="540"/>
              </a:spcBef>
              <a:spcAft>
                <a:spcPts val="0"/>
              </a:spcAft>
              <a:buClr>
                <a:srgbClr val="888888"/>
              </a:buClr>
              <a:buSzPts val="2699"/>
              <a:buNone/>
              <a:defRPr>
                <a:solidFill>
                  <a:srgbClr val="888888"/>
                </a:solidFill>
              </a:defRPr>
            </a:lvl1pPr>
            <a:lvl2pPr lvl="1" algn="ctr">
              <a:spcBef>
                <a:spcPts val="480"/>
              </a:spcBef>
              <a:spcAft>
                <a:spcPts val="0"/>
              </a:spcAft>
              <a:buClr>
                <a:srgbClr val="888888"/>
              </a:buClr>
              <a:buSzPts val="2399"/>
              <a:buNone/>
              <a:defRPr>
                <a:solidFill>
                  <a:srgbClr val="888888"/>
                </a:solidFill>
              </a:defRPr>
            </a:lvl2pPr>
            <a:lvl3pPr lvl="2" algn="ctr">
              <a:spcBef>
                <a:spcPts val="360"/>
              </a:spcBef>
              <a:spcAft>
                <a:spcPts val="0"/>
              </a:spcAft>
              <a:buClr>
                <a:srgbClr val="888888"/>
              </a:buClr>
              <a:buSzPts val="1799"/>
              <a:buNone/>
              <a:defRPr>
                <a:solidFill>
                  <a:srgbClr val="888888"/>
                </a:solidFill>
              </a:defRPr>
            </a:lvl3pPr>
            <a:lvl4pPr lvl="3" algn="ctr">
              <a:spcBef>
                <a:spcPts val="300"/>
              </a:spcBef>
              <a:spcAft>
                <a:spcPts val="0"/>
              </a:spcAft>
              <a:buClr>
                <a:srgbClr val="888888"/>
              </a:buClr>
              <a:buSzPts val="1500"/>
              <a:buNone/>
              <a:defRPr>
                <a:solidFill>
                  <a:srgbClr val="888888"/>
                </a:solidFill>
              </a:defRPr>
            </a:lvl4pPr>
            <a:lvl5pPr lvl="4" algn="ctr">
              <a:spcBef>
                <a:spcPts val="300"/>
              </a:spcBef>
              <a:spcAft>
                <a:spcPts val="0"/>
              </a:spcAft>
              <a:buClr>
                <a:srgbClr val="888888"/>
              </a:buClr>
              <a:buSzPts val="15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819" name="Google Shape;819;p86"/>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0" name="Google Shape;820;p86"/>
          <p:cNvSpPr txBox="1">
            <a:spLocks noGrp="1"/>
          </p:cNvSpPr>
          <p:nvPr>
            <p:ph type="ftr" idx="11"/>
          </p:nvPr>
        </p:nvSpPr>
        <p:spPr>
          <a:xfrm>
            <a:off x="3124201"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1" name="Google Shape;821;p86"/>
          <p:cNvSpPr txBox="1">
            <a:spLocks noGrp="1"/>
          </p:cNvSpPr>
          <p:nvPr>
            <p:ph type="sldNum" idx="12"/>
          </p:nvPr>
        </p:nvSpPr>
        <p:spPr>
          <a:xfrm>
            <a:off x="6553202"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22"/>
        <p:cNvGrpSpPr/>
        <p:nvPr/>
      </p:nvGrpSpPr>
      <p:grpSpPr>
        <a:xfrm>
          <a:off x="0" y="0"/>
          <a:ext cx="0" cy="0"/>
          <a:chOff x="0" y="0"/>
          <a:chExt cx="0" cy="0"/>
        </a:xfrm>
      </p:grpSpPr>
      <p:sp>
        <p:nvSpPr>
          <p:cNvPr id="823" name="Google Shape;823;p87"/>
          <p:cNvSpPr txBox="1">
            <a:spLocks noGrp="1"/>
          </p:cNvSpPr>
          <p:nvPr>
            <p:ph type="title"/>
          </p:nvPr>
        </p:nvSpPr>
        <p:spPr>
          <a:xfrm>
            <a:off x="457200" y="205981"/>
            <a:ext cx="8229601" cy="533311"/>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4" name="Google Shape;824;p87"/>
          <p:cNvSpPr txBox="1">
            <a:spLocks noGrp="1"/>
          </p:cNvSpPr>
          <p:nvPr>
            <p:ph type="body" idx="1"/>
          </p:nvPr>
        </p:nvSpPr>
        <p:spPr>
          <a:xfrm>
            <a:off x="457200" y="853820"/>
            <a:ext cx="8229601" cy="3740804"/>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25" name="Google Shape;825;p87"/>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6" name="Google Shape;826;p87"/>
          <p:cNvSpPr txBox="1">
            <a:spLocks noGrp="1"/>
          </p:cNvSpPr>
          <p:nvPr>
            <p:ph type="ftr" idx="11"/>
          </p:nvPr>
        </p:nvSpPr>
        <p:spPr>
          <a:xfrm>
            <a:off x="3124201"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7" name="Google Shape;827;p87"/>
          <p:cNvSpPr txBox="1">
            <a:spLocks noGrp="1"/>
          </p:cNvSpPr>
          <p:nvPr>
            <p:ph type="sldNum" idx="12"/>
          </p:nvPr>
        </p:nvSpPr>
        <p:spPr>
          <a:xfrm>
            <a:off x="6553202"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28"/>
        <p:cNvGrpSpPr/>
        <p:nvPr/>
      </p:nvGrpSpPr>
      <p:grpSpPr>
        <a:xfrm>
          <a:off x="0" y="0"/>
          <a:ext cx="0" cy="0"/>
          <a:chOff x="0" y="0"/>
          <a:chExt cx="0" cy="0"/>
        </a:xfrm>
      </p:grpSpPr>
      <p:sp>
        <p:nvSpPr>
          <p:cNvPr id="829" name="Google Shape;829;p88"/>
          <p:cNvSpPr txBox="1">
            <a:spLocks noGrp="1"/>
          </p:cNvSpPr>
          <p:nvPr>
            <p:ph type="title"/>
          </p:nvPr>
        </p:nvSpPr>
        <p:spPr>
          <a:xfrm>
            <a:off x="722313" y="3305177"/>
            <a:ext cx="7772400" cy="1021556"/>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595959"/>
              </a:buClr>
              <a:buSzPts val="3999"/>
              <a:buFont typeface="Calibri"/>
              <a:buNone/>
              <a:defRPr sz="3999"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0" name="Google Shape;830;p88"/>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799"/>
              <a:buNone/>
              <a:defRPr sz="1799">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831" name="Google Shape;831;p88"/>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2" name="Google Shape;832;p88"/>
          <p:cNvSpPr txBox="1">
            <a:spLocks noGrp="1"/>
          </p:cNvSpPr>
          <p:nvPr>
            <p:ph type="ftr" idx="11"/>
          </p:nvPr>
        </p:nvSpPr>
        <p:spPr>
          <a:xfrm>
            <a:off x="3124201"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3" name="Google Shape;833;p88"/>
          <p:cNvSpPr txBox="1">
            <a:spLocks noGrp="1"/>
          </p:cNvSpPr>
          <p:nvPr>
            <p:ph type="sldNum" idx="12"/>
          </p:nvPr>
        </p:nvSpPr>
        <p:spPr>
          <a:xfrm>
            <a:off x="6553202"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34"/>
        <p:cNvGrpSpPr/>
        <p:nvPr/>
      </p:nvGrpSpPr>
      <p:grpSpPr>
        <a:xfrm>
          <a:off x="0" y="0"/>
          <a:ext cx="0" cy="0"/>
          <a:chOff x="0" y="0"/>
          <a:chExt cx="0" cy="0"/>
        </a:xfrm>
      </p:grpSpPr>
      <p:sp>
        <p:nvSpPr>
          <p:cNvPr id="835" name="Google Shape;835;p89"/>
          <p:cNvSpPr txBox="1">
            <a:spLocks noGrp="1"/>
          </p:cNvSpPr>
          <p:nvPr>
            <p:ph type="title"/>
          </p:nvPr>
        </p:nvSpPr>
        <p:spPr>
          <a:xfrm>
            <a:off x="457200" y="205981"/>
            <a:ext cx="8229601" cy="533311"/>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6" name="Google Shape;836;p89"/>
          <p:cNvSpPr txBox="1">
            <a:spLocks noGrp="1"/>
          </p:cNvSpPr>
          <p:nvPr>
            <p:ph type="body" idx="1"/>
          </p:nvPr>
        </p:nvSpPr>
        <p:spPr>
          <a:xfrm>
            <a:off x="457200" y="1200152"/>
            <a:ext cx="4038600" cy="3394472"/>
          </a:xfrm>
          <a:prstGeom prst="rect">
            <a:avLst/>
          </a:prstGeom>
          <a:noFill/>
          <a:ln>
            <a:noFill/>
          </a:ln>
        </p:spPr>
        <p:txBody>
          <a:bodyPr spcFirstLastPara="1" wrap="square" lIns="91425" tIns="45700" rIns="91425" bIns="45700" anchor="t" anchorCtr="0">
            <a:normAutofit/>
          </a:bodyPr>
          <a:lstStyle>
            <a:lvl1pPr marL="457200" lvl="0" indent="-406336" algn="l">
              <a:spcBef>
                <a:spcPts val="560"/>
              </a:spcBef>
              <a:spcAft>
                <a:spcPts val="0"/>
              </a:spcAft>
              <a:buClr>
                <a:schemeClr val="dk1"/>
              </a:buClr>
              <a:buSzPts val="2799"/>
              <a:buChar char="•"/>
              <a:defRPr sz="2799"/>
            </a:lvl1pPr>
            <a:lvl2pPr marL="914400" lvl="1" indent="-380936" algn="l">
              <a:spcBef>
                <a:spcPts val="480"/>
              </a:spcBef>
              <a:spcAft>
                <a:spcPts val="0"/>
              </a:spcAft>
              <a:buClr>
                <a:schemeClr val="dk1"/>
              </a:buClr>
              <a:buSzPts val="2399"/>
              <a:buChar char="–"/>
              <a:defRPr sz="2399"/>
            </a:lvl2pPr>
            <a:lvl3pPr marL="1371600" lvl="2" indent="-355600" algn="l">
              <a:spcBef>
                <a:spcPts val="400"/>
              </a:spcBef>
              <a:spcAft>
                <a:spcPts val="0"/>
              </a:spcAft>
              <a:buClr>
                <a:schemeClr val="dk1"/>
              </a:buClr>
              <a:buSzPts val="2000"/>
              <a:buChar char="•"/>
              <a:defRPr sz="2000"/>
            </a:lvl3pPr>
            <a:lvl4pPr marL="1828800" lvl="3" indent="-342836" algn="l">
              <a:spcBef>
                <a:spcPts val="360"/>
              </a:spcBef>
              <a:spcAft>
                <a:spcPts val="0"/>
              </a:spcAft>
              <a:buClr>
                <a:schemeClr val="dk1"/>
              </a:buClr>
              <a:buSzPts val="1799"/>
              <a:buChar char="–"/>
              <a:defRPr sz="1799"/>
            </a:lvl4pPr>
            <a:lvl5pPr marL="2286000" lvl="4" indent="-342836" algn="l">
              <a:spcBef>
                <a:spcPts val="360"/>
              </a:spcBef>
              <a:spcAft>
                <a:spcPts val="0"/>
              </a:spcAft>
              <a:buClr>
                <a:schemeClr val="dk1"/>
              </a:buClr>
              <a:buSzPts val="1799"/>
              <a:buChar char="»"/>
              <a:defRPr sz="1799"/>
            </a:lvl5pPr>
            <a:lvl6pPr marL="2743200" lvl="5" indent="-342836" algn="l">
              <a:spcBef>
                <a:spcPts val="360"/>
              </a:spcBef>
              <a:spcAft>
                <a:spcPts val="0"/>
              </a:spcAft>
              <a:buClr>
                <a:schemeClr val="dk1"/>
              </a:buClr>
              <a:buSzPts val="1799"/>
              <a:buChar char="•"/>
              <a:defRPr sz="1799"/>
            </a:lvl6pPr>
            <a:lvl7pPr marL="3200400" lvl="6" indent="-342836" algn="l">
              <a:spcBef>
                <a:spcPts val="360"/>
              </a:spcBef>
              <a:spcAft>
                <a:spcPts val="0"/>
              </a:spcAft>
              <a:buClr>
                <a:schemeClr val="dk1"/>
              </a:buClr>
              <a:buSzPts val="1799"/>
              <a:buChar char="•"/>
              <a:defRPr sz="1799"/>
            </a:lvl7pPr>
            <a:lvl8pPr marL="3657600" lvl="7" indent="-342836" algn="l">
              <a:spcBef>
                <a:spcPts val="360"/>
              </a:spcBef>
              <a:spcAft>
                <a:spcPts val="0"/>
              </a:spcAft>
              <a:buClr>
                <a:schemeClr val="dk1"/>
              </a:buClr>
              <a:buSzPts val="1799"/>
              <a:buChar char="•"/>
              <a:defRPr sz="1799"/>
            </a:lvl8pPr>
            <a:lvl9pPr marL="4114800" lvl="8" indent="-342836" algn="l">
              <a:spcBef>
                <a:spcPts val="360"/>
              </a:spcBef>
              <a:spcAft>
                <a:spcPts val="0"/>
              </a:spcAft>
              <a:buClr>
                <a:schemeClr val="dk1"/>
              </a:buClr>
              <a:buSzPts val="1799"/>
              <a:buChar char="•"/>
              <a:defRPr sz="1799"/>
            </a:lvl9pPr>
          </a:lstStyle>
          <a:p>
            <a:endParaRPr/>
          </a:p>
        </p:txBody>
      </p:sp>
      <p:sp>
        <p:nvSpPr>
          <p:cNvPr id="837" name="Google Shape;837;p89"/>
          <p:cNvSpPr txBox="1">
            <a:spLocks noGrp="1"/>
          </p:cNvSpPr>
          <p:nvPr>
            <p:ph type="body" idx="2"/>
          </p:nvPr>
        </p:nvSpPr>
        <p:spPr>
          <a:xfrm>
            <a:off x="4648200" y="1200152"/>
            <a:ext cx="4038600" cy="3394472"/>
          </a:xfrm>
          <a:prstGeom prst="rect">
            <a:avLst/>
          </a:prstGeom>
          <a:noFill/>
          <a:ln>
            <a:noFill/>
          </a:ln>
        </p:spPr>
        <p:txBody>
          <a:bodyPr spcFirstLastPara="1" wrap="square" lIns="91425" tIns="45700" rIns="91425" bIns="45700" anchor="t" anchorCtr="0">
            <a:normAutofit/>
          </a:bodyPr>
          <a:lstStyle>
            <a:lvl1pPr marL="457200" lvl="0" indent="-406336" algn="l">
              <a:spcBef>
                <a:spcPts val="560"/>
              </a:spcBef>
              <a:spcAft>
                <a:spcPts val="0"/>
              </a:spcAft>
              <a:buClr>
                <a:schemeClr val="dk1"/>
              </a:buClr>
              <a:buSzPts val="2799"/>
              <a:buChar char="•"/>
              <a:defRPr sz="2799"/>
            </a:lvl1pPr>
            <a:lvl2pPr marL="914400" lvl="1" indent="-380936" algn="l">
              <a:spcBef>
                <a:spcPts val="480"/>
              </a:spcBef>
              <a:spcAft>
                <a:spcPts val="0"/>
              </a:spcAft>
              <a:buClr>
                <a:schemeClr val="dk1"/>
              </a:buClr>
              <a:buSzPts val="2399"/>
              <a:buChar char="–"/>
              <a:defRPr sz="2399"/>
            </a:lvl2pPr>
            <a:lvl3pPr marL="1371600" lvl="2" indent="-355600" algn="l">
              <a:spcBef>
                <a:spcPts val="400"/>
              </a:spcBef>
              <a:spcAft>
                <a:spcPts val="0"/>
              </a:spcAft>
              <a:buClr>
                <a:schemeClr val="dk1"/>
              </a:buClr>
              <a:buSzPts val="2000"/>
              <a:buChar char="•"/>
              <a:defRPr sz="2000"/>
            </a:lvl3pPr>
            <a:lvl4pPr marL="1828800" lvl="3" indent="-342836" algn="l">
              <a:spcBef>
                <a:spcPts val="360"/>
              </a:spcBef>
              <a:spcAft>
                <a:spcPts val="0"/>
              </a:spcAft>
              <a:buClr>
                <a:schemeClr val="dk1"/>
              </a:buClr>
              <a:buSzPts val="1799"/>
              <a:buChar char="–"/>
              <a:defRPr sz="1799"/>
            </a:lvl4pPr>
            <a:lvl5pPr marL="2286000" lvl="4" indent="-342836" algn="l">
              <a:spcBef>
                <a:spcPts val="360"/>
              </a:spcBef>
              <a:spcAft>
                <a:spcPts val="0"/>
              </a:spcAft>
              <a:buClr>
                <a:schemeClr val="dk1"/>
              </a:buClr>
              <a:buSzPts val="1799"/>
              <a:buChar char="»"/>
              <a:defRPr sz="1799"/>
            </a:lvl5pPr>
            <a:lvl6pPr marL="2743200" lvl="5" indent="-342836" algn="l">
              <a:spcBef>
                <a:spcPts val="360"/>
              </a:spcBef>
              <a:spcAft>
                <a:spcPts val="0"/>
              </a:spcAft>
              <a:buClr>
                <a:schemeClr val="dk1"/>
              </a:buClr>
              <a:buSzPts val="1799"/>
              <a:buChar char="•"/>
              <a:defRPr sz="1799"/>
            </a:lvl6pPr>
            <a:lvl7pPr marL="3200400" lvl="6" indent="-342836" algn="l">
              <a:spcBef>
                <a:spcPts val="360"/>
              </a:spcBef>
              <a:spcAft>
                <a:spcPts val="0"/>
              </a:spcAft>
              <a:buClr>
                <a:schemeClr val="dk1"/>
              </a:buClr>
              <a:buSzPts val="1799"/>
              <a:buChar char="•"/>
              <a:defRPr sz="1799"/>
            </a:lvl7pPr>
            <a:lvl8pPr marL="3657600" lvl="7" indent="-342836" algn="l">
              <a:spcBef>
                <a:spcPts val="360"/>
              </a:spcBef>
              <a:spcAft>
                <a:spcPts val="0"/>
              </a:spcAft>
              <a:buClr>
                <a:schemeClr val="dk1"/>
              </a:buClr>
              <a:buSzPts val="1799"/>
              <a:buChar char="•"/>
              <a:defRPr sz="1799"/>
            </a:lvl8pPr>
            <a:lvl9pPr marL="4114800" lvl="8" indent="-342836" algn="l">
              <a:spcBef>
                <a:spcPts val="360"/>
              </a:spcBef>
              <a:spcAft>
                <a:spcPts val="0"/>
              </a:spcAft>
              <a:buClr>
                <a:schemeClr val="dk1"/>
              </a:buClr>
              <a:buSzPts val="1799"/>
              <a:buChar char="•"/>
              <a:defRPr sz="1799"/>
            </a:lvl9pPr>
          </a:lstStyle>
          <a:p>
            <a:endParaRPr/>
          </a:p>
        </p:txBody>
      </p:sp>
      <p:sp>
        <p:nvSpPr>
          <p:cNvPr id="838" name="Google Shape;838;p89"/>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9" name="Google Shape;839;p89"/>
          <p:cNvSpPr txBox="1">
            <a:spLocks noGrp="1"/>
          </p:cNvSpPr>
          <p:nvPr>
            <p:ph type="ftr" idx="11"/>
          </p:nvPr>
        </p:nvSpPr>
        <p:spPr>
          <a:xfrm>
            <a:off x="3124201"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0" name="Google Shape;840;p89"/>
          <p:cNvSpPr txBox="1">
            <a:spLocks noGrp="1"/>
          </p:cNvSpPr>
          <p:nvPr>
            <p:ph type="sldNum" idx="12"/>
          </p:nvPr>
        </p:nvSpPr>
        <p:spPr>
          <a:xfrm>
            <a:off x="6553202"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41"/>
        <p:cNvGrpSpPr/>
        <p:nvPr/>
      </p:nvGrpSpPr>
      <p:grpSpPr>
        <a:xfrm>
          <a:off x="0" y="0"/>
          <a:ext cx="0" cy="0"/>
          <a:chOff x="0" y="0"/>
          <a:chExt cx="0" cy="0"/>
        </a:xfrm>
      </p:grpSpPr>
      <p:sp>
        <p:nvSpPr>
          <p:cNvPr id="842" name="Google Shape;842;p90"/>
          <p:cNvSpPr txBox="1">
            <a:spLocks noGrp="1"/>
          </p:cNvSpPr>
          <p:nvPr>
            <p:ph type="title"/>
          </p:nvPr>
        </p:nvSpPr>
        <p:spPr>
          <a:xfrm>
            <a:off x="457200" y="205981"/>
            <a:ext cx="8229601" cy="533311"/>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95959"/>
              </a:buClr>
              <a:buSzPts val="2399"/>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3" name="Google Shape;843;p90"/>
          <p:cNvSpPr txBox="1">
            <a:spLocks noGrp="1"/>
          </p:cNvSpPr>
          <p:nvPr>
            <p:ph type="body" idx="1"/>
          </p:nvPr>
        </p:nvSpPr>
        <p:spPr>
          <a:xfrm>
            <a:off x="457200" y="1151336"/>
            <a:ext cx="4040188"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399"/>
              <a:buNone/>
              <a:defRPr sz="2399"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799"/>
              <a:buNone/>
              <a:defRPr sz="1799"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844" name="Google Shape;844;p90"/>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80936" algn="l">
              <a:spcBef>
                <a:spcPts val="480"/>
              </a:spcBef>
              <a:spcAft>
                <a:spcPts val="0"/>
              </a:spcAft>
              <a:buClr>
                <a:schemeClr val="dk1"/>
              </a:buClr>
              <a:buSzPts val="2399"/>
              <a:buChar char="•"/>
              <a:defRPr sz="2399"/>
            </a:lvl1pPr>
            <a:lvl2pPr marL="914400" lvl="1" indent="-355600" algn="l">
              <a:spcBef>
                <a:spcPts val="400"/>
              </a:spcBef>
              <a:spcAft>
                <a:spcPts val="0"/>
              </a:spcAft>
              <a:buClr>
                <a:schemeClr val="dk1"/>
              </a:buClr>
              <a:buSzPts val="2000"/>
              <a:buChar char="–"/>
              <a:defRPr sz="2000"/>
            </a:lvl2pPr>
            <a:lvl3pPr marL="1371600" lvl="2" indent="-342836" algn="l">
              <a:spcBef>
                <a:spcPts val="360"/>
              </a:spcBef>
              <a:spcAft>
                <a:spcPts val="0"/>
              </a:spcAft>
              <a:buClr>
                <a:schemeClr val="dk1"/>
              </a:buClr>
              <a:buSzPts val="1799"/>
              <a:buChar char="•"/>
              <a:defRPr sz="1799"/>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845" name="Google Shape;845;p90"/>
          <p:cNvSpPr txBox="1">
            <a:spLocks noGrp="1"/>
          </p:cNvSpPr>
          <p:nvPr>
            <p:ph type="body" idx="3"/>
          </p:nvPr>
        </p:nvSpPr>
        <p:spPr>
          <a:xfrm>
            <a:off x="4645028" y="1151336"/>
            <a:ext cx="4041775"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399"/>
              <a:buNone/>
              <a:defRPr sz="2399"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799"/>
              <a:buNone/>
              <a:defRPr sz="1799"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846" name="Google Shape;846;p90"/>
          <p:cNvSpPr txBox="1">
            <a:spLocks noGrp="1"/>
          </p:cNvSpPr>
          <p:nvPr>
            <p:ph type="body" idx="4"/>
          </p:nvPr>
        </p:nvSpPr>
        <p:spPr>
          <a:xfrm>
            <a:off x="4645028" y="1631156"/>
            <a:ext cx="4041775" cy="2963466"/>
          </a:xfrm>
          <a:prstGeom prst="rect">
            <a:avLst/>
          </a:prstGeom>
          <a:noFill/>
          <a:ln>
            <a:noFill/>
          </a:ln>
        </p:spPr>
        <p:txBody>
          <a:bodyPr spcFirstLastPara="1" wrap="square" lIns="91425" tIns="45700" rIns="91425" bIns="45700" anchor="t" anchorCtr="0">
            <a:normAutofit/>
          </a:bodyPr>
          <a:lstStyle>
            <a:lvl1pPr marL="457200" lvl="0" indent="-380936" algn="l">
              <a:spcBef>
                <a:spcPts val="480"/>
              </a:spcBef>
              <a:spcAft>
                <a:spcPts val="0"/>
              </a:spcAft>
              <a:buClr>
                <a:schemeClr val="dk1"/>
              </a:buClr>
              <a:buSzPts val="2399"/>
              <a:buChar char="•"/>
              <a:defRPr sz="2399"/>
            </a:lvl1pPr>
            <a:lvl2pPr marL="914400" lvl="1" indent="-355600" algn="l">
              <a:spcBef>
                <a:spcPts val="400"/>
              </a:spcBef>
              <a:spcAft>
                <a:spcPts val="0"/>
              </a:spcAft>
              <a:buClr>
                <a:schemeClr val="dk1"/>
              </a:buClr>
              <a:buSzPts val="2000"/>
              <a:buChar char="–"/>
              <a:defRPr sz="2000"/>
            </a:lvl2pPr>
            <a:lvl3pPr marL="1371600" lvl="2" indent="-342836" algn="l">
              <a:spcBef>
                <a:spcPts val="360"/>
              </a:spcBef>
              <a:spcAft>
                <a:spcPts val="0"/>
              </a:spcAft>
              <a:buClr>
                <a:schemeClr val="dk1"/>
              </a:buClr>
              <a:buSzPts val="1799"/>
              <a:buChar char="•"/>
              <a:defRPr sz="1799"/>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847" name="Google Shape;847;p90"/>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8" name="Google Shape;848;p90"/>
          <p:cNvSpPr txBox="1">
            <a:spLocks noGrp="1"/>
          </p:cNvSpPr>
          <p:nvPr>
            <p:ph type="ftr" idx="11"/>
          </p:nvPr>
        </p:nvSpPr>
        <p:spPr>
          <a:xfrm>
            <a:off x="3124201"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9" name="Google Shape;849;p90"/>
          <p:cNvSpPr txBox="1">
            <a:spLocks noGrp="1"/>
          </p:cNvSpPr>
          <p:nvPr>
            <p:ph type="sldNum" idx="12"/>
          </p:nvPr>
        </p:nvSpPr>
        <p:spPr>
          <a:xfrm>
            <a:off x="6553202"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1"/>
        <p:cNvGrpSpPr/>
        <p:nvPr/>
      </p:nvGrpSpPr>
      <p:grpSpPr>
        <a:xfrm>
          <a:off x="0" y="0"/>
          <a:ext cx="0" cy="0"/>
          <a:chOff x="0" y="0"/>
          <a:chExt cx="0" cy="0"/>
        </a:xfrm>
      </p:grpSpPr>
      <p:sp>
        <p:nvSpPr>
          <p:cNvPr id="112" name="Google Shape;112;p76"/>
          <p:cNvSpPr txBox="1">
            <a:spLocks noGrp="1"/>
          </p:cNvSpPr>
          <p:nvPr>
            <p:ph type="title"/>
          </p:nvPr>
        </p:nvSpPr>
        <p:spPr>
          <a:xfrm>
            <a:off x="623887"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76"/>
          <p:cNvSpPr txBox="1">
            <a:spLocks noGrp="1"/>
          </p:cNvSpPr>
          <p:nvPr>
            <p:ph type="body" idx="1"/>
          </p:nvPr>
        </p:nvSpPr>
        <p:spPr>
          <a:xfrm>
            <a:off x="623887"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114" name="Google Shape;114;p7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7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7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850"/>
        <p:cNvGrpSpPr/>
        <p:nvPr/>
      </p:nvGrpSpPr>
      <p:grpSpPr>
        <a:xfrm>
          <a:off x="0" y="0"/>
          <a:ext cx="0" cy="0"/>
          <a:chOff x="0" y="0"/>
          <a:chExt cx="0" cy="0"/>
        </a:xfrm>
      </p:grpSpPr>
      <p:sp>
        <p:nvSpPr>
          <p:cNvPr id="851" name="Google Shape;851;p91"/>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2" name="Google Shape;852;p91"/>
          <p:cNvSpPr txBox="1">
            <a:spLocks noGrp="1"/>
          </p:cNvSpPr>
          <p:nvPr>
            <p:ph type="ftr" idx="11"/>
          </p:nvPr>
        </p:nvSpPr>
        <p:spPr>
          <a:xfrm>
            <a:off x="3124201"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3" name="Google Shape;853;p91"/>
          <p:cNvSpPr txBox="1">
            <a:spLocks noGrp="1"/>
          </p:cNvSpPr>
          <p:nvPr>
            <p:ph type="sldNum" idx="12"/>
          </p:nvPr>
        </p:nvSpPr>
        <p:spPr>
          <a:xfrm>
            <a:off x="6553202"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854" name="Google Shape;854;p91"/>
          <p:cNvSpPr txBox="1">
            <a:spLocks noGrp="1"/>
          </p:cNvSpPr>
          <p:nvPr>
            <p:ph type="title"/>
          </p:nvPr>
        </p:nvSpPr>
        <p:spPr>
          <a:xfrm>
            <a:off x="457200" y="205981"/>
            <a:ext cx="8229601" cy="536971"/>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7F7F7F"/>
              </a:buClr>
              <a:buSzPts val="2799"/>
              <a:buFont typeface="Calibri"/>
              <a:buNone/>
              <a:defRPr sz="2799">
                <a:solidFill>
                  <a:srgbClr val="7F7F7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5" name="Google Shape;855;p91"/>
          <p:cNvSpPr txBox="1">
            <a:spLocks noGrp="1"/>
          </p:cNvSpPr>
          <p:nvPr>
            <p:ph type="body" idx="1"/>
          </p:nvPr>
        </p:nvSpPr>
        <p:spPr>
          <a:xfrm>
            <a:off x="457200" y="742950"/>
            <a:ext cx="8229601" cy="381000"/>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rgbClr val="7F7F7F"/>
              </a:buClr>
              <a:buSzPts val="1400"/>
              <a:buNone/>
              <a:defRPr sz="1400">
                <a:solidFill>
                  <a:srgbClr val="7F7F7F"/>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6"/>
        <p:cNvGrpSpPr/>
        <p:nvPr/>
      </p:nvGrpSpPr>
      <p:grpSpPr>
        <a:xfrm>
          <a:off x="0" y="0"/>
          <a:ext cx="0" cy="0"/>
          <a:chOff x="0" y="0"/>
          <a:chExt cx="0" cy="0"/>
        </a:xfrm>
      </p:grpSpPr>
      <p:sp>
        <p:nvSpPr>
          <p:cNvPr id="857" name="Google Shape;857;p92"/>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8" name="Google Shape;858;p92"/>
          <p:cNvSpPr txBox="1">
            <a:spLocks noGrp="1"/>
          </p:cNvSpPr>
          <p:nvPr>
            <p:ph type="ftr" idx="11"/>
          </p:nvPr>
        </p:nvSpPr>
        <p:spPr>
          <a:xfrm>
            <a:off x="3124201"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9" name="Google Shape;859;p92"/>
          <p:cNvSpPr txBox="1">
            <a:spLocks noGrp="1"/>
          </p:cNvSpPr>
          <p:nvPr>
            <p:ph type="sldNum" idx="12"/>
          </p:nvPr>
        </p:nvSpPr>
        <p:spPr>
          <a:xfrm>
            <a:off x="6553202"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60"/>
        <p:cNvGrpSpPr/>
        <p:nvPr/>
      </p:nvGrpSpPr>
      <p:grpSpPr>
        <a:xfrm>
          <a:off x="0" y="0"/>
          <a:ext cx="0" cy="0"/>
          <a:chOff x="0" y="0"/>
          <a:chExt cx="0" cy="0"/>
        </a:xfrm>
      </p:grpSpPr>
      <p:sp>
        <p:nvSpPr>
          <p:cNvPr id="861" name="Google Shape;861;p93"/>
          <p:cNvSpPr txBox="1">
            <a:spLocks noGrp="1"/>
          </p:cNvSpPr>
          <p:nvPr>
            <p:ph type="title"/>
          </p:nvPr>
        </p:nvSpPr>
        <p:spPr>
          <a:xfrm>
            <a:off x="457203" y="204788"/>
            <a:ext cx="3008313" cy="8715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595959"/>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2" name="Google Shape;862;p93"/>
          <p:cNvSpPr txBox="1">
            <a:spLocks noGrp="1"/>
          </p:cNvSpPr>
          <p:nvPr>
            <p:ph type="body" idx="1"/>
          </p:nvPr>
        </p:nvSpPr>
        <p:spPr>
          <a:xfrm>
            <a:off x="3575050" y="204791"/>
            <a:ext cx="5111750" cy="4389835"/>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336" algn="l">
              <a:spcBef>
                <a:spcPts val="560"/>
              </a:spcBef>
              <a:spcAft>
                <a:spcPts val="0"/>
              </a:spcAft>
              <a:buClr>
                <a:schemeClr val="dk1"/>
              </a:buClr>
              <a:buSzPts val="2799"/>
              <a:buChar char="–"/>
              <a:defRPr sz="2799"/>
            </a:lvl2pPr>
            <a:lvl3pPr marL="1371600" lvl="2" indent="-380936" algn="l">
              <a:spcBef>
                <a:spcPts val="480"/>
              </a:spcBef>
              <a:spcAft>
                <a:spcPts val="0"/>
              </a:spcAft>
              <a:buClr>
                <a:schemeClr val="dk1"/>
              </a:buClr>
              <a:buSzPts val="2399"/>
              <a:buChar char="•"/>
              <a:defRPr sz="2399"/>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863" name="Google Shape;863;p93"/>
          <p:cNvSpPr txBox="1">
            <a:spLocks noGrp="1"/>
          </p:cNvSpPr>
          <p:nvPr>
            <p:ph type="body" idx="2"/>
          </p:nvPr>
        </p:nvSpPr>
        <p:spPr>
          <a:xfrm>
            <a:off x="457203" y="1076328"/>
            <a:ext cx="3008313" cy="3518297"/>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864" name="Google Shape;864;p93"/>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5" name="Google Shape;865;p93"/>
          <p:cNvSpPr txBox="1">
            <a:spLocks noGrp="1"/>
          </p:cNvSpPr>
          <p:nvPr>
            <p:ph type="ftr" idx="11"/>
          </p:nvPr>
        </p:nvSpPr>
        <p:spPr>
          <a:xfrm>
            <a:off x="3124201"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6" name="Google Shape;866;p93"/>
          <p:cNvSpPr txBox="1">
            <a:spLocks noGrp="1"/>
          </p:cNvSpPr>
          <p:nvPr>
            <p:ph type="sldNum" idx="12"/>
          </p:nvPr>
        </p:nvSpPr>
        <p:spPr>
          <a:xfrm>
            <a:off x="6553202"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67"/>
        <p:cNvGrpSpPr/>
        <p:nvPr/>
      </p:nvGrpSpPr>
      <p:grpSpPr>
        <a:xfrm>
          <a:off x="0" y="0"/>
          <a:ext cx="0" cy="0"/>
          <a:chOff x="0" y="0"/>
          <a:chExt cx="0" cy="0"/>
        </a:xfrm>
      </p:grpSpPr>
      <p:sp>
        <p:nvSpPr>
          <p:cNvPr id="868" name="Google Shape;868;p94"/>
          <p:cNvSpPr txBox="1">
            <a:spLocks noGrp="1"/>
          </p:cNvSpPr>
          <p:nvPr>
            <p:ph type="title"/>
          </p:nvPr>
        </p:nvSpPr>
        <p:spPr>
          <a:xfrm>
            <a:off x="1792289" y="3600452"/>
            <a:ext cx="5486400" cy="425054"/>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595959"/>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9" name="Google Shape;869;p94"/>
          <p:cNvSpPr>
            <a:spLocks noGrp="1"/>
          </p:cNvSpPr>
          <p:nvPr>
            <p:ph type="pic" idx="2"/>
          </p:nvPr>
        </p:nvSpPr>
        <p:spPr>
          <a:xfrm>
            <a:off x="1792289" y="459581"/>
            <a:ext cx="5486400" cy="3086100"/>
          </a:xfrm>
          <a:prstGeom prst="rect">
            <a:avLst/>
          </a:prstGeom>
          <a:noFill/>
          <a:ln>
            <a:noFill/>
          </a:ln>
        </p:spPr>
      </p:sp>
      <p:sp>
        <p:nvSpPr>
          <p:cNvPr id="870" name="Google Shape;870;p94"/>
          <p:cNvSpPr txBox="1">
            <a:spLocks noGrp="1"/>
          </p:cNvSpPr>
          <p:nvPr>
            <p:ph type="body" idx="1"/>
          </p:nvPr>
        </p:nvSpPr>
        <p:spPr>
          <a:xfrm>
            <a:off x="1792289" y="4025506"/>
            <a:ext cx="5486400" cy="603647"/>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871" name="Google Shape;871;p94"/>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2" name="Google Shape;872;p94"/>
          <p:cNvSpPr txBox="1">
            <a:spLocks noGrp="1"/>
          </p:cNvSpPr>
          <p:nvPr>
            <p:ph type="ftr" idx="11"/>
          </p:nvPr>
        </p:nvSpPr>
        <p:spPr>
          <a:xfrm>
            <a:off x="3124201"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3" name="Google Shape;873;p94"/>
          <p:cNvSpPr txBox="1">
            <a:spLocks noGrp="1"/>
          </p:cNvSpPr>
          <p:nvPr>
            <p:ph type="sldNum" idx="12"/>
          </p:nvPr>
        </p:nvSpPr>
        <p:spPr>
          <a:xfrm>
            <a:off x="6553202"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74"/>
        <p:cNvGrpSpPr/>
        <p:nvPr/>
      </p:nvGrpSpPr>
      <p:grpSpPr>
        <a:xfrm>
          <a:off x="0" y="0"/>
          <a:ext cx="0" cy="0"/>
          <a:chOff x="0" y="0"/>
          <a:chExt cx="0" cy="0"/>
        </a:xfrm>
      </p:grpSpPr>
      <p:sp>
        <p:nvSpPr>
          <p:cNvPr id="875" name="Google Shape;875;p95"/>
          <p:cNvSpPr txBox="1">
            <a:spLocks noGrp="1"/>
          </p:cNvSpPr>
          <p:nvPr>
            <p:ph type="title"/>
          </p:nvPr>
        </p:nvSpPr>
        <p:spPr>
          <a:xfrm>
            <a:off x="457200" y="205981"/>
            <a:ext cx="8229601" cy="533311"/>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6" name="Google Shape;876;p95"/>
          <p:cNvSpPr txBox="1">
            <a:spLocks noGrp="1"/>
          </p:cNvSpPr>
          <p:nvPr>
            <p:ph type="body" idx="1"/>
          </p:nvPr>
        </p:nvSpPr>
        <p:spPr>
          <a:xfrm rot="5400000">
            <a:off x="2701598" y="-1390578"/>
            <a:ext cx="3740804" cy="8229601"/>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77" name="Google Shape;877;p95"/>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8" name="Google Shape;878;p95"/>
          <p:cNvSpPr txBox="1">
            <a:spLocks noGrp="1"/>
          </p:cNvSpPr>
          <p:nvPr>
            <p:ph type="ftr" idx="11"/>
          </p:nvPr>
        </p:nvSpPr>
        <p:spPr>
          <a:xfrm>
            <a:off x="3124201"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9" name="Google Shape;879;p95"/>
          <p:cNvSpPr txBox="1">
            <a:spLocks noGrp="1"/>
          </p:cNvSpPr>
          <p:nvPr>
            <p:ph type="sldNum" idx="12"/>
          </p:nvPr>
        </p:nvSpPr>
        <p:spPr>
          <a:xfrm>
            <a:off x="6553202"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80"/>
        <p:cNvGrpSpPr/>
        <p:nvPr/>
      </p:nvGrpSpPr>
      <p:grpSpPr>
        <a:xfrm>
          <a:off x="0" y="0"/>
          <a:ext cx="0" cy="0"/>
          <a:chOff x="0" y="0"/>
          <a:chExt cx="0" cy="0"/>
        </a:xfrm>
      </p:grpSpPr>
      <p:sp>
        <p:nvSpPr>
          <p:cNvPr id="881" name="Google Shape;881;p96"/>
          <p:cNvSpPr txBox="1">
            <a:spLocks noGrp="1"/>
          </p:cNvSpPr>
          <p:nvPr>
            <p:ph type="title"/>
          </p:nvPr>
        </p:nvSpPr>
        <p:spPr>
          <a:xfrm rot="5400000">
            <a:off x="5463778" y="1371603"/>
            <a:ext cx="4388644" cy="20574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2" name="Google Shape;882;p96"/>
          <p:cNvSpPr txBox="1">
            <a:spLocks noGrp="1"/>
          </p:cNvSpPr>
          <p:nvPr>
            <p:ph type="body" idx="1"/>
          </p:nvPr>
        </p:nvSpPr>
        <p:spPr>
          <a:xfrm rot="5400000">
            <a:off x="1272778" y="-609597"/>
            <a:ext cx="4388644"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83" name="Google Shape;883;p96"/>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4" name="Google Shape;884;p96"/>
          <p:cNvSpPr txBox="1">
            <a:spLocks noGrp="1"/>
          </p:cNvSpPr>
          <p:nvPr>
            <p:ph type="ftr" idx="11"/>
          </p:nvPr>
        </p:nvSpPr>
        <p:spPr>
          <a:xfrm>
            <a:off x="3124201"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5" name="Google Shape;885;p96"/>
          <p:cNvSpPr txBox="1">
            <a:spLocks noGrp="1"/>
          </p:cNvSpPr>
          <p:nvPr>
            <p:ph type="sldNum" idx="12"/>
          </p:nvPr>
        </p:nvSpPr>
        <p:spPr>
          <a:xfrm>
            <a:off x="6553202"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886"/>
        <p:cNvGrpSpPr/>
        <p:nvPr/>
      </p:nvGrpSpPr>
      <p:grpSpPr>
        <a:xfrm>
          <a:off x="0" y="0"/>
          <a:ext cx="0" cy="0"/>
          <a:chOff x="0" y="0"/>
          <a:chExt cx="0" cy="0"/>
        </a:xfrm>
      </p:grpSpPr>
      <p:sp>
        <p:nvSpPr>
          <p:cNvPr id="887" name="Google Shape;887;p97"/>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8" name="Google Shape;888;p97"/>
          <p:cNvSpPr txBox="1">
            <a:spLocks noGrp="1"/>
          </p:cNvSpPr>
          <p:nvPr>
            <p:ph type="ftr" idx="11"/>
          </p:nvPr>
        </p:nvSpPr>
        <p:spPr>
          <a:xfrm>
            <a:off x="3124201"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9" name="Google Shape;889;p97"/>
          <p:cNvSpPr txBox="1">
            <a:spLocks noGrp="1"/>
          </p:cNvSpPr>
          <p:nvPr>
            <p:ph type="sldNum" idx="12"/>
          </p:nvPr>
        </p:nvSpPr>
        <p:spPr>
          <a:xfrm>
            <a:off x="6553202"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890" name="Google Shape;890;p97"/>
          <p:cNvSpPr txBox="1">
            <a:spLocks noGrp="1"/>
          </p:cNvSpPr>
          <p:nvPr>
            <p:ph type="title"/>
          </p:nvPr>
        </p:nvSpPr>
        <p:spPr>
          <a:xfrm>
            <a:off x="457200" y="205981"/>
            <a:ext cx="8229601" cy="536971"/>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95959"/>
              </a:buClr>
              <a:buSzPts val="2799"/>
              <a:buFont typeface="Calibri"/>
              <a:buNone/>
              <a:defRPr sz="2799">
                <a:solidFill>
                  <a:srgbClr val="59595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1" name="Google Shape;891;p97"/>
          <p:cNvSpPr txBox="1">
            <a:spLocks noGrp="1"/>
          </p:cNvSpPr>
          <p:nvPr>
            <p:ph type="body" idx="1"/>
          </p:nvPr>
        </p:nvSpPr>
        <p:spPr>
          <a:xfrm>
            <a:off x="457200" y="742950"/>
            <a:ext cx="8229601" cy="381000"/>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rgbClr val="595959"/>
              </a:buClr>
              <a:buSzPts val="1400"/>
              <a:buNone/>
              <a:defRPr sz="1400">
                <a:solidFill>
                  <a:srgbClr val="595959"/>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7_Title Only">
  <p:cSld name="7_Title Only">
    <p:bg>
      <p:bgPr>
        <a:gradFill>
          <a:gsLst>
            <a:gs pos="0">
              <a:schemeClr val="lt1"/>
            </a:gs>
            <a:gs pos="81000">
              <a:srgbClr val="F2F2F2"/>
            </a:gs>
            <a:gs pos="100000">
              <a:srgbClr val="F2F2F2"/>
            </a:gs>
          </a:gsLst>
          <a:lin ang="5400000" scaled="0"/>
        </a:gradFill>
        <a:effectLst/>
      </p:bgPr>
    </p:bg>
    <p:spTree>
      <p:nvGrpSpPr>
        <p:cNvPr id="1" name="Shape 892"/>
        <p:cNvGrpSpPr/>
        <p:nvPr/>
      </p:nvGrpSpPr>
      <p:grpSpPr>
        <a:xfrm>
          <a:off x="0" y="0"/>
          <a:ext cx="0" cy="0"/>
          <a:chOff x="0" y="0"/>
          <a:chExt cx="0" cy="0"/>
        </a:xfrm>
      </p:grpSpPr>
      <p:sp>
        <p:nvSpPr>
          <p:cNvPr id="893" name="Google Shape;893;p98"/>
          <p:cNvSpPr txBox="1">
            <a:spLocks noGrp="1"/>
          </p:cNvSpPr>
          <p:nvPr>
            <p:ph type="title"/>
          </p:nvPr>
        </p:nvSpPr>
        <p:spPr>
          <a:xfrm>
            <a:off x="457201" y="205982"/>
            <a:ext cx="5029200" cy="53331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595959"/>
              </a:buClr>
              <a:buSzPts val="2699"/>
              <a:buFont typeface="Calibri"/>
              <a:buNone/>
              <a:defRPr sz="26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4" name="Google Shape;894;p98"/>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5" name="Google Shape;895;p98"/>
          <p:cNvSpPr txBox="1">
            <a:spLocks noGrp="1"/>
          </p:cNvSpPr>
          <p:nvPr>
            <p:ph type="ftr" idx="11"/>
          </p:nvPr>
        </p:nvSpPr>
        <p:spPr>
          <a:xfrm>
            <a:off x="3124201"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6" name="Google Shape;896;p98"/>
          <p:cNvSpPr txBox="1">
            <a:spLocks noGrp="1"/>
          </p:cNvSpPr>
          <p:nvPr>
            <p:ph type="sldNum" idx="12"/>
          </p:nvPr>
        </p:nvSpPr>
        <p:spPr>
          <a:xfrm>
            <a:off x="8572500" y="4767266"/>
            <a:ext cx="571501" cy="273844"/>
          </a:xfrm>
          <a:prstGeom prst="rect">
            <a:avLst/>
          </a:prstGeom>
          <a:gradFill>
            <a:gsLst>
              <a:gs pos="0">
                <a:srgbClr val="004870"/>
              </a:gs>
              <a:gs pos="50000">
                <a:srgbClr val="0068A4"/>
              </a:gs>
              <a:gs pos="100000">
                <a:srgbClr val="007CC4"/>
              </a:gs>
            </a:gsLst>
            <a:lin ang="18900000" scaled="0"/>
          </a:gradFill>
          <a:ln>
            <a:noFill/>
          </a:ln>
        </p:spPr>
        <p:txBody>
          <a:bodyPr spcFirstLastPara="1" wrap="square" lIns="0" tIns="91425" rIns="0" bIns="91425" anchor="ctr" anchorCtr="1">
            <a:noAutofit/>
          </a:bodyPr>
          <a:lstStyle>
            <a:lvl1pPr marL="0" lvl="0" indent="0" algn="r">
              <a:lnSpc>
                <a:spcPct val="100000"/>
              </a:lnSpc>
              <a:spcBef>
                <a:spcPts val="0"/>
              </a:spcBef>
              <a:spcAft>
                <a:spcPts val="0"/>
              </a:spcAft>
              <a:buNone/>
              <a:defRPr sz="1050" b="0" i="0" u="none" strike="noStrike" cap="none">
                <a:solidFill>
                  <a:schemeClr val="lt1"/>
                </a:solidFill>
                <a:latin typeface="Arial"/>
                <a:ea typeface="Arial"/>
                <a:cs typeface="Arial"/>
                <a:sym typeface="Arial"/>
              </a:defRPr>
            </a:lvl1pPr>
            <a:lvl2pPr marL="0" lvl="1" indent="0" algn="r">
              <a:lnSpc>
                <a:spcPct val="100000"/>
              </a:lnSpc>
              <a:spcBef>
                <a:spcPts val="0"/>
              </a:spcBef>
              <a:spcAft>
                <a:spcPts val="0"/>
              </a:spcAft>
              <a:buNone/>
              <a:defRPr sz="1050" b="0" i="0" u="none" strike="noStrike" cap="none">
                <a:solidFill>
                  <a:schemeClr val="lt1"/>
                </a:solidFill>
                <a:latin typeface="Arial"/>
                <a:ea typeface="Arial"/>
                <a:cs typeface="Arial"/>
                <a:sym typeface="Arial"/>
              </a:defRPr>
            </a:lvl2pPr>
            <a:lvl3pPr marL="0" lvl="2" indent="0" algn="r">
              <a:lnSpc>
                <a:spcPct val="100000"/>
              </a:lnSpc>
              <a:spcBef>
                <a:spcPts val="0"/>
              </a:spcBef>
              <a:spcAft>
                <a:spcPts val="0"/>
              </a:spcAft>
              <a:buNone/>
              <a:defRPr sz="1050" b="0" i="0" u="none" strike="noStrike" cap="none">
                <a:solidFill>
                  <a:schemeClr val="lt1"/>
                </a:solidFill>
                <a:latin typeface="Arial"/>
                <a:ea typeface="Arial"/>
                <a:cs typeface="Arial"/>
                <a:sym typeface="Arial"/>
              </a:defRPr>
            </a:lvl3pPr>
            <a:lvl4pPr marL="0" lvl="3" indent="0" algn="r">
              <a:lnSpc>
                <a:spcPct val="100000"/>
              </a:lnSpc>
              <a:spcBef>
                <a:spcPts val="0"/>
              </a:spcBef>
              <a:spcAft>
                <a:spcPts val="0"/>
              </a:spcAft>
              <a:buNone/>
              <a:defRPr sz="1050" b="0" i="0" u="none" strike="noStrike" cap="none">
                <a:solidFill>
                  <a:schemeClr val="lt1"/>
                </a:solidFill>
                <a:latin typeface="Arial"/>
                <a:ea typeface="Arial"/>
                <a:cs typeface="Arial"/>
                <a:sym typeface="Arial"/>
              </a:defRPr>
            </a:lvl4pPr>
            <a:lvl5pPr marL="0" lvl="4" indent="0" algn="r">
              <a:lnSpc>
                <a:spcPct val="100000"/>
              </a:lnSpc>
              <a:spcBef>
                <a:spcPts val="0"/>
              </a:spcBef>
              <a:spcAft>
                <a:spcPts val="0"/>
              </a:spcAft>
              <a:buNone/>
              <a:defRPr sz="1050" b="0" i="0" u="none" strike="noStrike" cap="none">
                <a:solidFill>
                  <a:schemeClr val="lt1"/>
                </a:solidFill>
                <a:latin typeface="Arial"/>
                <a:ea typeface="Arial"/>
                <a:cs typeface="Arial"/>
                <a:sym typeface="Arial"/>
              </a:defRPr>
            </a:lvl5pPr>
            <a:lvl6pPr marL="0" lvl="5" indent="0" algn="r">
              <a:lnSpc>
                <a:spcPct val="100000"/>
              </a:lnSpc>
              <a:spcBef>
                <a:spcPts val="0"/>
              </a:spcBef>
              <a:spcAft>
                <a:spcPts val="0"/>
              </a:spcAft>
              <a:buNone/>
              <a:defRPr sz="1050" b="0" i="0" u="none" strike="noStrike" cap="none">
                <a:solidFill>
                  <a:schemeClr val="lt1"/>
                </a:solidFill>
                <a:latin typeface="Arial"/>
                <a:ea typeface="Arial"/>
                <a:cs typeface="Arial"/>
                <a:sym typeface="Arial"/>
              </a:defRPr>
            </a:lvl6pPr>
            <a:lvl7pPr marL="0" lvl="6" indent="0" algn="r">
              <a:lnSpc>
                <a:spcPct val="100000"/>
              </a:lnSpc>
              <a:spcBef>
                <a:spcPts val="0"/>
              </a:spcBef>
              <a:spcAft>
                <a:spcPts val="0"/>
              </a:spcAft>
              <a:buNone/>
              <a:defRPr sz="1050" b="0" i="0" u="none" strike="noStrike" cap="none">
                <a:solidFill>
                  <a:schemeClr val="lt1"/>
                </a:solidFill>
                <a:latin typeface="Arial"/>
                <a:ea typeface="Arial"/>
                <a:cs typeface="Arial"/>
                <a:sym typeface="Arial"/>
              </a:defRPr>
            </a:lvl7pPr>
            <a:lvl8pPr marL="0" lvl="7" indent="0" algn="r">
              <a:lnSpc>
                <a:spcPct val="100000"/>
              </a:lnSpc>
              <a:spcBef>
                <a:spcPts val="0"/>
              </a:spcBef>
              <a:spcAft>
                <a:spcPts val="0"/>
              </a:spcAft>
              <a:buNone/>
              <a:defRPr sz="1050" b="0" i="0" u="none" strike="noStrike" cap="none">
                <a:solidFill>
                  <a:schemeClr val="lt1"/>
                </a:solidFill>
                <a:latin typeface="Arial"/>
                <a:ea typeface="Arial"/>
                <a:cs typeface="Arial"/>
                <a:sym typeface="Arial"/>
              </a:defRPr>
            </a:lvl8pPr>
            <a:lvl9pPr marL="0" lvl="8" indent="0" algn="r">
              <a:lnSpc>
                <a:spcPct val="100000"/>
              </a:lnSpc>
              <a:spcBef>
                <a:spcPts val="0"/>
              </a:spcBef>
              <a:spcAft>
                <a:spcPts val="0"/>
              </a:spcAft>
              <a:buNone/>
              <a:defRPr sz="105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97" name="Google Shape;897;p98"/>
          <p:cNvSpPr txBox="1">
            <a:spLocks noGrp="1"/>
          </p:cNvSpPr>
          <p:nvPr>
            <p:ph type="body" idx="1"/>
          </p:nvPr>
        </p:nvSpPr>
        <p:spPr>
          <a:xfrm>
            <a:off x="5610226" y="271604"/>
            <a:ext cx="3086100" cy="400050"/>
          </a:xfrm>
          <a:prstGeom prst="rect">
            <a:avLst/>
          </a:prstGeom>
          <a:noFill/>
          <a:ln>
            <a:noFill/>
          </a:ln>
        </p:spPr>
        <p:txBody>
          <a:bodyPr spcFirstLastPara="1" wrap="square" lIns="91425" tIns="45700" rIns="91425" bIns="45700" anchor="ctr" anchorCtr="0">
            <a:noAutofit/>
          </a:bodyPr>
          <a:lstStyle>
            <a:lvl1pPr marL="457200" lvl="0" indent="-228600" algn="r">
              <a:spcBef>
                <a:spcPts val="300"/>
              </a:spcBef>
              <a:spcAft>
                <a:spcPts val="0"/>
              </a:spcAft>
              <a:buClr>
                <a:srgbClr val="7F7F7F"/>
              </a:buClr>
              <a:buSzPts val="1499"/>
              <a:buNone/>
              <a:defRPr sz="1499">
                <a:solidFill>
                  <a:srgbClr val="7F7F7F"/>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ext Left Clipart Right">
  <p:cSld name="Text Left Clipart Right">
    <p:bg>
      <p:bgPr>
        <a:solidFill>
          <a:srgbClr val="F2F2F2">
            <a:alpha val="49803"/>
          </a:srgbClr>
        </a:solidFill>
        <a:effectLst/>
      </p:bgPr>
    </p:bg>
    <p:spTree>
      <p:nvGrpSpPr>
        <p:cNvPr id="1" name="Shape 898"/>
        <p:cNvGrpSpPr/>
        <p:nvPr/>
      </p:nvGrpSpPr>
      <p:grpSpPr>
        <a:xfrm>
          <a:off x="0" y="0"/>
          <a:ext cx="0" cy="0"/>
          <a:chOff x="0" y="0"/>
          <a:chExt cx="0" cy="0"/>
        </a:xfrm>
      </p:grpSpPr>
      <p:sp>
        <p:nvSpPr>
          <p:cNvPr id="899" name="Google Shape;899;p99"/>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0" name="Google Shape;900;p99"/>
          <p:cNvSpPr txBox="1">
            <a:spLocks noGrp="1"/>
          </p:cNvSpPr>
          <p:nvPr>
            <p:ph type="ftr" idx="11"/>
          </p:nvPr>
        </p:nvSpPr>
        <p:spPr>
          <a:xfrm>
            <a:off x="3124201"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1" name="Google Shape;901;p99"/>
          <p:cNvSpPr txBox="1">
            <a:spLocks noGrp="1"/>
          </p:cNvSpPr>
          <p:nvPr>
            <p:ph type="sldNum" idx="12"/>
          </p:nvPr>
        </p:nvSpPr>
        <p:spPr>
          <a:xfrm>
            <a:off x="6553202"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902" name="Google Shape;902;p99"/>
          <p:cNvSpPr txBox="1">
            <a:spLocks noGrp="1"/>
          </p:cNvSpPr>
          <p:nvPr>
            <p:ph type="body" idx="1"/>
          </p:nvPr>
        </p:nvSpPr>
        <p:spPr>
          <a:xfrm>
            <a:off x="513293" y="800100"/>
            <a:ext cx="3144069" cy="571500"/>
          </a:xfrm>
          <a:prstGeom prst="rect">
            <a:avLst/>
          </a:prstGeom>
          <a:noFill/>
          <a:ln>
            <a:noFill/>
          </a:ln>
        </p:spPr>
        <p:txBody>
          <a:bodyPr spcFirstLastPara="1" wrap="square" lIns="91425" tIns="45700" rIns="91425" bIns="45700" anchor="t" anchorCtr="0">
            <a:noAutofit/>
          </a:bodyPr>
          <a:lstStyle>
            <a:lvl1pPr marL="457200" lvl="0" indent="-419036" algn="l">
              <a:spcBef>
                <a:spcPts val="600"/>
              </a:spcBef>
              <a:spcAft>
                <a:spcPts val="0"/>
              </a:spcAft>
              <a:buClr>
                <a:schemeClr val="dk1"/>
              </a:buClr>
              <a:buSzPts val="2999"/>
              <a:buChar char="•"/>
              <a:defRPr sz="2999" b="1"/>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03" name="Google Shape;903;p99"/>
          <p:cNvSpPr txBox="1">
            <a:spLocks noGrp="1"/>
          </p:cNvSpPr>
          <p:nvPr>
            <p:ph type="body" idx="2"/>
          </p:nvPr>
        </p:nvSpPr>
        <p:spPr>
          <a:xfrm>
            <a:off x="513293" y="1543050"/>
            <a:ext cx="3144069" cy="28575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_slidemodel2">
  <p:cSld name="1_slidemodel2">
    <p:bg>
      <p:bgPr>
        <a:gradFill>
          <a:gsLst>
            <a:gs pos="0">
              <a:srgbClr val="1181AE"/>
            </a:gs>
            <a:gs pos="55000">
              <a:srgbClr val="1181AE"/>
            </a:gs>
            <a:gs pos="100000">
              <a:srgbClr val="095474"/>
            </a:gs>
          </a:gsLst>
          <a:path path="circle">
            <a:fillToRect l="50000" t="50000" r="50000" b="50000"/>
          </a:path>
          <a:tileRect/>
        </a:gradFill>
        <a:effectLst/>
      </p:bgPr>
    </p:bg>
    <p:spTree>
      <p:nvGrpSpPr>
        <p:cNvPr id="1" name="Shape 904"/>
        <p:cNvGrpSpPr/>
        <p:nvPr/>
      </p:nvGrpSpPr>
      <p:grpSpPr>
        <a:xfrm>
          <a:off x="0" y="0"/>
          <a:ext cx="0" cy="0"/>
          <a:chOff x="0" y="0"/>
          <a:chExt cx="0" cy="0"/>
        </a:xfrm>
      </p:grpSpPr>
      <p:sp>
        <p:nvSpPr>
          <p:cNvPr id="905" name="Google Shape;905;p100"/>
          <p:cNvSpPr txBox="1">
            <a:spLocks noGrp="1"/>
          </p:cNvSpPr>
          <p:nvPr>
            <p:ph type="title"/>
          </p:nvPr>
        </p:nvSpPr>
        <p:spPr>
          <a:xfrm>
            <a:off x="2414005" y="2152976"/>
            <a:ext cx="4449167" cy="533311"/>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2700"/>
              <a:buFont typeface="Calibri"/>
              <a:buNone/>
              <a:defRPr sz="2700" b="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6" name="Google Shape;906;p100"/>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7" name="Google Shape;907;p100"/>
          <p:cNvSpPr txBox="1">
            <a:spLocks noGrp="1"/>
          </p:cNvSpPr>
          <p:nvPr>
            <p:ph type="ftr" idx="11"/>
          </p:nvPr>
        </p:nvSpPr>
        <p:spPr>
          <a:xfrm>
            <a:off x="3124201"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8" name="Google Shape;908;p100"/>
          <p:cNvSpPr txBox="1">
            <a:spLocks noGrp="1"/>
          </p:cNvSpPr>
          <p:nvPr>
            <p:ph type="sldNum" idx="12"/>
          </p:nvPr>
        </p:nvSpPr>
        <p:spPr>
          <a:xfrm>
            <a:off x="6553202"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7"/>
        <p:cNvGrpSpPr/>
        <p:nvPr/>
      </p:nvGrpSpPr>
      <p:grpSpPr>
        <a:xfrm>
          <a:off x="0" y="0"/>
          <a:ext cx="0" cy="0"/>
          <a:chOff x="0" y="0"/>
          <a:chExt cx="0" cy="0"/>
        </a:xfrm>
      </p:grpSpPr>
      <p:sp>
        <p:nvSpPr>
          <p:cNvPr id="118" name="Google Shape;118;p7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77"/>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0" name="Google Shape;120;p77"/>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1" name="Google Shape;121;p7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7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7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915"/>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16"/>
        <p:cNvGrpSpPr/>
        <p:nvPr/>
      </p:nvGrpSpPr>
      <p:grpSpPr>
        <a:xfrm>
          <a:off x="0" y="0"/>
          <a:ext cx="0" cy="0"/>
          <a:chOff x="0" y="0"/>
          <a:chExt cx="0" cy="0"/>
        </a:xfrm>
      </p:grpSpPr>
      <p:sp>
        <p:nvSpPr>
          <p:cNvPr id="917" name="Google Shape;917;p111"/>
          <p:cNvSpPr txBox="1">
            <a:spLocks noGrp="1"/>
          </p:cNvSpPr>
          <p:nvPr>
            <p:ph type="ctrTitle"/>
          </p:nvPr>
        </p:nvSpPr>
        <p:spPr>
          <a:xfrm>
            <a:off x="685802" y="1597822"/>
            <a:ext cx="7772400" cy="110251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8" name="Google Shape;918;p111"/>
          <p:cNvSpPr txBox="1">
            <a:spLocks noGrp="1"/>
          </p:cNvSpPr>
          <p:nvPr>
            <p:ph type="subTitle" idx="1"/>
          </p:nvPr>
        </p:nvSpPr>
        <p:spPr>
          <a:xfrm>
            <a:off x="1371602" y="2914650"/>
            <a:ext cx="6400800" cy="1314450"/>
          </a:xfrm>
          <a:prstGeom prst="rect">
            <a:avLst/>
          </a:prstGeom>
          <a:noFill/>
          <a:ln>
            <a:noFill/>
          </a:ln>
        </p:spPr>
        <p:txBody>
          <a:bodyPr spcFirstLastPara="1" wrap="square" lIns="91425" tIns="45700" rIns="91425" bIns="45700" anchor="t" anchorCtr="0">
            <a:normAutofit/>
          </a:bodyPr>
          <a:lstStyle>
            <a:lvl1pPr lvl="0" algn="ctr">
              <a:spcBef>
                <a:spcPts val="645"/>
              </a:spcBef>
              <a:spcAft>
                <a:spcPts val="0"/>
              </a:spcAft>
              <a:buClr>
                <a:srgbClr val="888888"/>
              </a:buClr>
              <a:buSzPts val="3224"/>
              <a:buNone/>
              <a:defRPr>
                <a:solidFill>
                  <a:srgbClr val="888888"/>
                </a:solidFill>
              </a:defRPr>
            </a:lvl1pPr>
            <a:lvl2pPr lvl="1" algn="ctr">
              <a:spcBef>
                <a:spcPts val="570"/>
              </a:spcBef>
              <a:spcAft>
                <a:spcPts val="0"/>
              </a:spcAft>
              <a:buClr>
                <a:srgbClr val="888888"/>
              </a:buClr>
              <a:buSzPts val="2849"/>
              <a:buNone/>
              <a:defRPr>
                <a:solidFill>
                  <a:srgbClr val="888888"/>
                </a:solidFill>
              </a:defRPr>
            </a:lvl2pPr>
            <a:lvl3pPr lvl="2" algn="ctr">
              <a:spcBef>
                <a:spcPts val="480"/>
              </a:spcBef>
              <a:spcAft>
                <a:spcPts val="0"/>
              </a:spcAft>
              <a:buClr>
                <a:srgbClr val="888888"/>
              </a:buClr>
              <a:buSzPts val="2399"/>
              <a:buNone/>
              <a:defRPr>
                <a:solidFill>
                  <a:srgbClr val="888888"/>
                </a:solidFill>
              </a:defRPr>
            </a:lvl3pPr>
            <a:lvl4pPr lvl="3" algn="ctr">
              <a:spcBef>
                <a:spcPts val="405"/>
              </a:spcBef>
              <a:spcAft>
                <a:spcPts val="0"/>
              </a:spcAft>
              <a:buClr>
                <a:srgbClr val="888888"/>
              </a:buClr>
              <a:buSzPts val="2024"/>
              <a:buNone/>
              <a:defRPr>
                <a:solidFill>
                  <a:srgbClr val="888888"/>
                </a:solidFill>
              </a:defRPr>
            </a:lvl4pPr>
            <a:lvl5pPr lvl="4" algn="ctr">
              <a:spcBef>
                <a:spcPts val="405"/>
              </a:spcBef>
              <a:spcAft>
                <a:spcPts val="0"/>
              </a:spcAft>
              <a:buClr>
                <a:srgbClr val="888888"/>
              </a:buClr>
              <a:buSzPts val="2024"/>
              <a:buNone/>
              <a:defRPr>
                <a:solidFill>
                  <a:srgbClr val="888888"/>
                </a:solidFill>
              </a:defRPr>
            </a:lvl5pPr>
            <a:lvl6pPr lvl="5" algn="ctr">
              <a:spcBef>
                <a:spcPts val="405"/>
              </a:spcBef>
              <a:spcAft>
                <a:spcPts val="0"/>
              </a:spcAft>
              <a:buClr>
                <a:srgbClr val="888888"/>
              </a:buClr>
              <a:buSzPts val="2024"/>
              <a:buNone/>
              <a:defRPr>
                <a:solidFill>
                  <a:srgbClr val="888888"/>
                </a:solidFill>
              </a:defRPr>
            </a:lvl6pPr>
            <a:lvl7pPr lvl="6" algn="ctr">
              <a:spcBef>
                <a:spcPts val="405"/>
              </a:spcBef>
              <a:spcAft>
                <a:spcPts val="0"/>
              </a:spcAft>
              <a:buClr>
                <a:srgbClr val="888888"/>
              </a:buClr>
              <a:buSzPts val="2024"/>
              <a:buNone/>
              <a:defRPr>
                <a:solidFill>
                  <a:srgbClr val="888888"/>
                </a:solidFill>
              </a:defRPr>
            </a:lvl7pPr>
            <a:lvl8pPr lvl="7" algn="ctr">
              <a:spcBef>
                <a:spcPts val="405"/>
              </a:spcBef>
              <a:spcAft>
                <a:spcPts val="0"/>
              </a:spcAft>
              <a:buClr>
                <a:srgbClr val="888888"/>
              </a:buClr>
              <a:buSzPts val="2024"/>
              <a:buNone/>
              <a:defRPr>
                <a:solidFill>
                  <a:srgbClr val="888888"/>
                </a:solidFill>
              </a:defRPr>
            </a:lvl8pPr>
            <a:lvl9pPr lvl="8" algn="ctr">
              <a:spcBef>
                <a:spcPts val="405"/>
              </a:spcBef>
              <a:spcAft>
                <a:spcPts val="0"/>
              </a:spcAft>
              <a:buClr>
                <a:srgbClr val="888888"/>
              </a:buClr>
              <a:buSzPts val="2024"/>
              <a:buNone/>
              <a:defRPr>
                <a:solidFill>
                  <a:srgbClr val="888888"/>
                </a:solidFill>
              </a:defRPr>
            </a:lvl9pPr>
          </a:lstStyle>
          <a:p>
            <a:endParaRPr/>
          </a:p>
        </p:txBody>
      </p:sp>
      <p:sp>
        <p:nvSpPr>
          <p:cNvPr id="919" name="Google Shape;919;p111"/>
          <p:cNvSpPr txBox="1">
            <a:spLocks noGrp="1"/>
          </p:cNvSpPr>
          <p:nvPr>
            <p:ph type="dt" idx="10"/>
          </p:nvPr>
        </p:nvSpPr>
        <p:spPr>
          <a:xfrm>
            <a:off x="457201"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0" name="Google Shape;920;p111"/>
          <p:cNvSpPr txBox="1">
            <a:spLocks noGrp="1"/>
          </p:cNvSpPr>
          <p:nvPr>
            <p:ph type="ftr" idx="11"/>
          </p:nvPr>
        </p:nvSpPr>
        <p:spPr>
          <a:xfrm>
            <a:off x="3124202"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1" name="Google Shape;921;p111"/>
          <p:cNvSpPr txBox="1">
            <a:spLocks noGrp="1"/>
          </p:cNvSpPr>
          <p:nvPr>
            <p:ph type="sldNum" idx="12"/>
          </p:nvPr>
        </p:nvSpPr>
        <p:spPr>
          <a:xfrm>
            <a:off x="6553201"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22"/>
        <p:cNvGrpSpPr/>
        <p:nvPr/>
      </p:nvGrpSpPr>
      <p:grpSpPr>
        <a:xfrm>
          <a:off x="0" y="0"/>
          <a:ext cx="0" cy="0"/>
          <a:chOff x="0" y="0"/>
          <a:chExt cx="0" cy="0"/>
        </a:xfrm>
      </p:grpSpPr>
      <p:sp>
        <p:nvSpPr>
          <p:cNvPr id="923" name="Google Shape;923;p112"/>
          <p:cNvSpPr txBox="1">
            <a:spLocks noGrp="1"/>
          </p:cNvSpPr>
          <p:nvPr>
            <p:ph type="title"/>
          </p:nvPr>
        </p:nvSpPr>
        <p:spPr>
          <a:xfrm>
            <a:off x="457201" y="205980"/>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4" name="Google Shape;924;p112"/>
          <p:cNvSpPr txBox="1">
            <a:spLocks noGrp="1"/>
          </p:cNvSpPr>
          <p:nvPr>
            <p:ph type="body" idx="1"/>
          </p:nvPr>
        </p:nvSpPr>
        <p:spPr>
          <a:xfrm>
            <a:off x="457201" y="1200153"/>
            <a:ext cx="8229600" cy="339447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25" name="Google Shape;925;p112"/>
          <p:cNvSpPr txBox="1">
            <a:spLocks noGrp="1"/>
          </p:cNvSpPr>
          <p:nvPr>
            <p:ph type="dt" idx="10"/>
          </p:nvPr>
        </p:nvSpPr>
        <p:spPr>
          <a:xfrm>
            <a:off x="457201"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6" name="Google Shape;926;p112"/>
          <p:cNvSpPr txBox="1">
            <a:spLocks noGrp="1"/>
          </p:cNvSpPr>
          <p:nvPr>
            <p:ph type="ftr" idx="11"/>
          </p:nvPr>
        </p:nvSpPr>
        <p:spPr>
          <a:xfrm>
            <a:off x="3124202"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7" name="Google Shape;927;p112"/>
          <p:cNvSpPr txBox="1">
            <a:spLocks noGrp="1"/>
          </p:cNvSpPr>
          <p:nvPr>
            <p:ph type="sldNum" idx="12"/>
          </p:nvPr>
        </p:nvSpPr>
        <p:spPr>
          <a:xfrm>
            <a:off x="6553201"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28"/>
        <p:cNvGrpSpPr/>
        <p:nvPr/>
      </p:nvGrpSpPr>
      <p:grpSpPr>
        <a:xfrm>
          <a:off x="0" y="0"/>
          <a:ext cx="0" cy="0"/>
          <a:chOff x="0" y="0"/>
          <a:chExt cx="0" cy="0"/>
        </a:xfrm>
      </p:grpSpPr>
      <p:sp>
        <p:nvSpPr>
          <p:cNvPr id="929" name="Google Shape;929;p113"/>
          <p:cNvSpPr txBox="1">
            <a:spLocks noGrp="1"/>
          </p:cNvSpPr>
          <p:nvPr>
            <p:ph type="title"/>
          </p:nvPr>
        </p:nvSpPr>
        <p:spPr>
          <a:xfrm>
            <a:off x="722315" y="3305177"/>
            <a:ext cx="7772400" cy="1021556"/>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49"/>
              <a:buFont typeface="Calibri"/>
              <a:buNone/>
              <a:defRPr sz="4049"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0" name="Google Shape;930;p113"/>
          <p:cNvSpPr txBox="1">
            <a:spLocks noGrp="1"/>
          </p:cNvSpPr>
          <p:nvPr>
            <p:ph type="body" idx="1"/>
          </p:nvPr>
        </p:nvSpPr>
        <p:spPr>
          <a:xfrm>
            <a:off x="722315" y="2180037"/>
            <a:ext cx="7772400" cy="1125140"/>
          </a:xfrm>
          <a:prstGeom prst="rect">
            <a:avLst/>
          </a:prstGeom>
          <a:noFill/>
          <a:ln>
            <a:noFill/>
          </a:ln>
        </p:spPr>
        <p:txBody>
          <a:bodyPr spcFirstLastPara="1" wrap="square" lIns="91425" tIns="45700" rIns="91425" bIns="45700" anchor="b" anchorCtr="0">
            <a:normAutofit/>
          </a:bodyPr>
          <a:lstStyle>
            <a:lvl1pPr marL="457200" lvl="0" indent="-228600" algn="l">
              <a:spcBef>
                <a:spcPts val="405"/>
              </a:spcBef>
              <a:spcAft>
                <a:spcPts val="0"/>
              </a:spcAft>
              <a:buClr>
                <a:srgbClr val="888888"/>
              </a:buClr>
              <a:buSzPts val="2024"/>
              <a:buNone/>
              <a:defRPr sz="2024">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30"/>
              </a:spcBef>
              <a:spcAft>
                <a:spcPts val="0"/>
              </a:spcAft>
              <a:buClr>
                <a:srgbClr val="888888"/>
              </a:buClr>
              <a:buSzPts val="1650"/>
              <a:buNone/>
              <a:defRPr sz="1650">
                <a:solidFill>
                  <a:srgbClr val="888888"/>
                </a:solidFill>
              </a:defRPr>
            </a:lvl3pPr>
            <a:lvl4pPr marL="1828800" lvl="3" indent="-228600" algn="l">
              <a:spcBef>
                <a:spcPts val="285"/>
              </a:spcBef>
              <a:spcAft>
                <a:spcPts val="0"/>
              </a:spcAft>
              <a:buClr>
                <a:srgbClr val="888888"/>
              </a:buClr>
              <a:buSzPts val="1425"/>
              <a:buNone/>
              <a:defRPr sz="1425">
                <a:solidFill>
                  <a:srgbClr val="888888"/>
                </a:solidFill>
              </a:defRPr>
            </a:lvl4pPr>
            <a:lvl5pPr marL="2286000" lvl="4" indent="-228600" algn="l">
              <a:spcBef>
                <a:spcPts val="285"/>
              </a:spcBef>
              <a:spcAft>
                <a:spcPts val="0"/>
              </a:spcAft>
              <a:buClr>
                <a:srgbClr val="888888"/>
              </a:buClr>
              <a:buSzPts val="1425"/>
              <a:buNone/>
              <a:defRPr sz="1425">
                <a:solidFill>
                  <a:srgbClr val="888888"/>
                </a:solidFill>
              </a:defRPr>
            </a:lvl5pPr>
            <a:lvl6pPr marL="2743200" lvl="5" indent="-228600" algn="l">
              <a:spcBef>
                <a:spcPts val="285"/>
              </a:spcBef>
              <a:spcAft>
                <a:spcPts val="0"/>
              </a:spcAft>
              <a:buClr>
                <a:srgbClr val="888888"/>
              </a:buClr>
              <a:buSzPts val="1425"/>
              <a:buNone/>
              <a:defRPr sz="1425">
                <a:solidFill>
                  <a:srgbClr val="888888"/>
                </a:solidFill>
              </a:defRPr>
            </a:lvl6pPr>
            <a:lvl7pPr marL="3200400" lvl="6" indent="-228600" algn="l">
              <a:spcBef>
                <a:spcPts val="285"/>
              </a:spcBef>
              <a:spcAft>
                <a:spcPts val="0"/>
              </a:spcAft>
              <a:buClr>
                <a:srgbClr val="888888"/>
              </a:buClr>
              <a:buSzPts val="1425"/>
              <a:buNone/>
              <a:defRPr sz="1425">
                <a:solidFill>
                  <a:srgbClr val="888888"/>
                </a:solidFill>
              </a:defRPr>
            </a:lvl7pPr>
            <a:lvl8pPr marL="3657600" lvl="7" indent="-228600" algn="l">
              <a:spcBef>
                <a:spcPts val="285"/>
              </a:spcBef>
              <a:spcAft>
                <a:spcPts val="0"/>
              </a:spcAft>
              <a:buClr>
                <a:srgbClr val="888888"/>
              </a:buClr>
              <a:buSzPts val="1425"/>
              <a:buNone/>
              <a:defRPr sz="1425">
                <a:solidFill>
                  <a:srgbClr val="888888"/>
                </a:solidFill>
              </a:defRPr>
            </a:lvl8pPr>
            <a:lvl9pPr marL="4114800" lvl="8" indent="-228600" algn="l">
              <a:spcBef>
                <a:spcPts val="285"/>
              </a:spcBef>
              <a:spcAft>
                <a:spcPts val="0"/>
              </a:spcAft>
              <a:buClr>
                <a:srgbClr val="888888"/>
              </a:buClr>
              <a:buSzPts val="1425"/>
              <a:buNone/>
              <a:defRPr sz="1425">
                <a:solidFill>
                  <a:srgbClr val="888888"/>
                </a:solidFill>
              </a:defRPr>
            </a:lvl9pPr>
          </a:lstStyle>
          <a:p>
            <a:endParaRPr/>
          </a:p>
        </p:txBody>
      </p:sp>
      <p:sp>
        <p:nvSpPr>
          <p:cNvPr id="931" name="Google Shape;931;p113"/>
          <p:cNvSpPr txBox="1">
            <a:spLocks noGrp="1"/>
          </p:cNvSpPr>
          <p:nvPr>
            <p:ph type="dt" idx="10"/>
          </p:nvPr>
        </p:nvSpPr>
        <p:spPr>
          <a:xfrm>
            <a:off x="457201"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2" name="Google Shape;932;p113"/>
          <p:cNvSpPr txBox="1">
            <a:spLocks noGrp="1"/>
          </p:cNvSpPr>
          <p:nvPr>
            <p:ph type="ftr" idx="11"/>
          </p:nvPr>
        </p:nvSpPr>
        <p:spPr>
          <a:xfrm>
            <a:off x="3124202"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3" name="Google Shape;933;p113"/>
          <p:cNvSpPr txBox="1">
            <a:spLocks noGrp="1"/>
          </p:cNvSpPr>
          <p:nvPr>
            <p:ph type="sldNum" idx="12"/>
          </p:nvPr>
        </p:nvSpPr>
        <p:spPr>
          <a:xfrm>
            <a:off x="6553201"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34"/>
        <p:cNvGrpSpPr/>
        <p:nvPr/>
      </p:nvGrpSpPr>
      <p:grpSpPr>
        <a:xfrm>
          <a:off x="0" y="0"/>
          <a:ext cx="0" cy="0"/>
          <a:chOff x="0" y="0"/>
          <a:chExt cx="0" cy="0"/>
        </a:xfrm>
      </p:grpSpPr>
      <p:sp>
        <p:nvSpPr>
          <p:cNvPr id="935" name="Google Shape;935;p114"/>
          <p:cNvSpPr txBox="1">
            <a:spLocks noGrp="1"/>
          </p:cNvSpPr>
          <p:nvPr>
            <p:ph type="title"/>
          </p:nvPr>
        </p:nvSpPr>
        <p:spPr>
          <a:xfrm>
            <a:off x="457201" y="205980"/>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6" name="Google Shape;936;p114"/>
          <p:cNvSpPr txBox="1">
            <a:spLocks noGrp="1"/>
          </p:cNvSpPr>
          <p:nvPr>
            <p:ph type="body" idx="1"/>
          </p:nvPr>
        </p:nvSpPr>
        <p:spPr>
          <a:xfrm>
            <a:off x="457202" y="1200153"/>
            <a:ext cx="4038600" cy="3394472"/>
          </a:xfrm>
          <a:prstGeom prst="rect">
            <a:avLst/>
          </a:prstGeom>
          <a:noFill/>
          <a:ln>
            <a:noFill/>
          </a:ln>
        </p:spPr>
        <p:txBody>
          <a:bodyPr spcFirstLastPara="1" wrap="square" lIns="91425" tIns="45700" rIns="91425" bIns="45700" anchor="t" anchorCtr="0">
            <a:normAutofit/>
          </a:bodyPr>
          <a:lstStyle>
            <a:lvl1pPr marL="457200" lvl="0" indent="-409511" algn="l">
              <a:spcBef>
                <a:spcPts val="570"/>
              </a:spcBef>
              <a:spcAft>
                <a:spcPts val="0"/>
              </a:spcAft>
              <a:buClr>
                <a:schemeClr val="dk1"/>
              </a:buClr>
              <a:buSzPts val="2849"/>
              <a:buChar char="•"/>
              <a:defRPr sz="2849"/>
            </a:lvl1pPr>
            <a:lvl2pPr marL="914400" lvl="1" indent="-380936" algn="l">
              <a:spcBef>
                <a:spcPts val="480"/>
              </a:spcBef>
              <a:spcAft>
                <a:spcPts val="0"/>
              </a:spcAft>
              <a:buClr>
                <a:schemeClr val="dk1"/>
              </a:buClr>
              <a:buSzPts val="2399"/>
              <a:buChar char="–"/>
              <a:defRPr sz="2399"/>
            </a:lvl2pPr>
            <a:lvl3pPr marL="1371600" lvl="2" indent="-357124" algn="l">
              <a:spcBef>
                <a:spcPts val="405"/>
              </a:spcBef>
              <a:spcAft>
                <a:spcPts val="0"/>
              </a:spcAft>
              <a:buClr>
                <a:schemeClr val="dk1"/>
              </a:buClr>
              <a:buSzPts val="2024"/>
              <a:buChar char="•"/>
              <a:defRPr sz="2024"/>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937" name="Google Shape;937;p114"/>
          <p:cNvSpPr txBox="1">
            <a:spLocks noGrp="1"/>
          </p:cNvSpPr>
          <p:nvPr>
            <p:ph type="body" idx="2"/>
          </p:nvPr>
        </p:nvSpPr>
        <p:spPr>
          <a:xfrm>
            <a:off x="4648201" y="1200153"/>
            <a:ext cx="4038600" cy="3394472"/>
          </a:xfrm>
          <a:prstGeom prst="rect">
            <a:avLst/>
          </a:prstGeom>
          <a:noFill/>
          <a:ln>
            <a:noFill/>
          </a:ln>
        </p:spPr>
        <p:txBody>
          <a:bodyPr spcFirstLastPara="1" wrap="square" lIns="91425" tIns="45700" rIns="91425" bIns="45700" anchor="t" anchorCtr="0">
            <a:normAutofit/>
          </a:bodyPr>
          <a:lstStyle>
            <a:lvl1pPr marL="457200" lvl="0" indent="-409511" algn="l">
              <a:spcBef>
                <a:spcPts val="570"/>
              </a:spcBef>
              <a:spcAft>
                <a:spcPts val="0"/>
              </a:spcAft>
              <a:buClr>
                <a:schemeClr val="dk1"/>
              </a:buClr>
              <a:buSzPts val="2849"/>
              <a:buChar char="•"/>
              <a:defRPr sz="2849"/>
            </a:lvl1pPr>
            <a:lvl2pPr marL="914400" lvl="1" indent="-380936" algn="l">
              <a:spcBef>
                <a:spcPts val="480"/>
              </a:spcBef>
              <a:spcAft>
                <a:spcPts val="0"/>
              </a:spcAft>
              <a:buClr>
                <a:schemeClr val="dk1"/>
              </a:buClr>
              <a:buSzPts val="2399"/>
              <a:buChar char="–"/>
              <a:defRPr sz="2399"/>
            </a:lvl2pPr>
            <a:lvl3pPr marL="1371600" lvl="2" indent="-357124" algn="l">
              <a:spcBef>
                <a:spcPts val="405"/>
              </a:spcBef>
              <a:spcAft>
                <a:spcPts val="0"/>
              </a:spcAft>
              <a:buClr>
                <a:schemeClr val="dk1"/>
              </a:buClr>
              <a:buSzPts val="2024"/>
              <a:buChar char="•"/>
              <a:defRPr sz="2024"/>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938" name="Google Shape;938;p114"/>
          <p:cNvSpPr txBox="1">
            <a:spLocks noGrp="1"/>
          </p:cNvSpPr>
          <p:nvPr>
            <p:ph type="dt" idx="10"/>
          </p:nvPr>
        </p:nvSpPr>
        <p:spPr>
          <a:xfrm>
            <a:off x="457201"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9" name="Google Shape;939;p114"/>
          <p:cNvSpPr txBox="1">
            <a:spLocks noGrp="1"/>
          </p:cNvSpPr>
          <p:nvPr>
            <p:ph type="ftr" idx="11"/>
          </p:nvPr>
        </p:nvSpPr>
        <p:spPr>
          <a:xfrm>
            <a:off x="3124202"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0" name="Google Shape;940;p114"/>
          <p:cNvSpPr txBox="1">
            <a:spLocks noGrp="1"/>
          </p:cNvSpPr>
          <p:nvPr>
            <p:ph type="sldNum" idx="12"/>
          </p:nvPr>
        </p:nvSpPr>
        <p:spPr>
          <a:xfrm>
            <a:off x="6553201"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41"/>
        <p:cNvGrpSpPr/>
        <p:nvPr/>
      </p:nvGrpSpPr>
      <p:grpSpPr>
        <a:xfrm>
          <a:off x="0" y="0"/>
          <a:ext cx="0" cy="0"/>
          <a:chOff x="0" y="0"/>
          <a:chExt cx="0" cy="0"/>
        </a:xfrm>
      </p:grpSpPr>
      <p:sp>
        <p:nvSpPr>
          <p:cNvPr id="942" name="Google Shape;942;p115"/>
          <p:cNvSpPr txBox="1">
            <a:spLocks noGrp="1"/>
          </p:cNvSpPr>
          <p:nvPr>
            <p:ph type="title"/>
          </p:nvPr>
        </p:nvSpPr>
        <p:spPr>
          <a:xfrm>
            <a:off x="457201" y="205980"/>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24"/>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3" name="Google Shape;943;p115"/>
          <p:cNvSpPr txBox="1">
            <a:spLocks noGrp="1"/>
          </p:cNvSpPr>
          <p:nvPr>
            <p:ph type="body" idx="1"/>
          </p:nvPr>
        </p:nvSpPr>
        <p:spPr>
          <a:xfrm>
            <a:off x="457201" y="1151337"/>
            <a:ext cx="4040188"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399"/>
              <a:buNone/>
              <a:defRPr sz="2399" b="1"/>
            </a:lvl1pPr>
            <a:lvl2pPr marL="914400" lvl="1" indent="-228600" algn="l">
              <a:spcBef>
                <a:spcPts val="405"/>
              </a:spcBef>
              <a:spcAft>
                <a:spcPts val="0"/>
              </a:spcAft>
              <a:buClr>
                <a:schemeClr val="dk1"/>
              </a:buClr>
              <a:buSzPts val="2024"/>
              <a:buNone/>
              <a:defRPr sz="2024" b="1"/>
            </a:lvl2pPr>
            <a:lvl3pPr marL="1371600" lvl="2" indent="-228600" algn="l">
              <a:spcBef>
                <a:spcPts val="360"/>
              </a:spcBef>
              <a:spcAft>
                <a:spcPts val="0"/>
              </a:spcAft>
              <a:buClr>
                <a:schemeClr val="dk1"/>
              </a:buClr>
              <a:buSzPts val="1800"/>
              <a:buNone/>
              <a:defRPr sz="1800" b="1"/>
            </a:lvl3pPr>
            <a:lvl4pPr marL="1828800" lvl="3" indent="-228600" algn="l">
              <a:spcBef>
                <a:spcPts val="330"/>
              </a:spcBef>
              <a:spcAft>
                <a:spcPts val="0"/>
              </a:spcAft>
              <a:buClr>
                <a:schemeClr val="dk1"/>
              </a:buClr>
              <a:buSzPts val="1650"/>
              <a:buNone/>
              <a:defRPr sz="1650" b="1"/>
            </a:lvl4pPr>
            <a:lvl5pPr marL="2286000" lvl="4" indent="-228600" algn="l">
              <a:spcBef>
                <a:spcPts val="330"/>
              </a:spcBef>
              <a:spcAft>
                <a:spcPts val="0"/>
              </a:spcAft>
              <a:buClr>
                <a:schemeClr val="dk1"/>
              </a:buClr>
              <a:buSzPts val="1650"/>
              <a:buNone/>
              <a:defRPr sz="1650" b="1"/>
            </a:lvl5pPr>
            <a:lvl6pPr marL="2743200" lvl="5" indent="-228600" algn="l">
              <a:spcBef>
                <a:spcPts val="330"/>
              </a:spcBef>
              <a:spcAft>
                <a:spcPts val="0"/>
              </a:spcAft>
              <a:buClr>
                <a:schemeClr val="dk1"/>
              </a:buClr>
              <a:buSzPts val="1650"/>
              <a:buNone/>
              <a:defRPr sz="1650" b="1"/>
            </a:lvl6pPr>
            <a:lvl7pPr marL="3200400" lvl="6" indent="-228600" algn="l">
              <a:spcBef>
                <a:spcPts val="330"/>
              </a:spcBef>
              <a:spcAft>
                <a:spcPts val="0"/>
              </a:spcAft>
              <a:buClr>
                <a:schemeClr val="dk1"/>
              </a:buClr>
              <a:buSzPts val="1650"/>
              <a:buNone/>
              <a:defRPr sz="1650" b="1"/>
            </a:lvl7pPr>
            <a:lvl8pPr marL="3657600" lvl="7" indent="-228600" algn="l">
              <a:spcBef>
                <a:spcPts val="330"/>
              </a:spcBef>
              <a:spcAft>
                <a:spcPts val="0"/>
              </a:spcAft>
              <a:buClr>
                <a:schemeClr val="dk1"/>
              </a:buClr>
              <a:buSzPts val="1650"/>
              <a:buNone/>
              <a:defRPr sz="1650" b="1"/>
            </a:lvl8pPr>
            <a:lvl9pPr marL="4114800" lvl="8" indent="-228600" algn="l">
              <a:spcBef>
                <a:spcPts val="330"/>
              </a:spcBef>
              <a:spcAft>
                <a:spcPts val="0"/>
              </a:spcAft>
              <a:buClr>
                <a:schemeClr val="dk1"/>
              </a:buClr>
              <a:buSzPts val="1650"/>
              <a:buNone/>
              <a:defRPr sz="1650" b="1"/>
            </a:lvl9pPr>
          </a:lstStyle>
          <a:p>
            <a:endParaRPr/>
          </a:p>
        </p:txBody>
      </p:sp>
      <p:sp>
        <p:nvSpPr>
          <p:cNvPr id="944" name="Google Shape;944;p115"/>
          <p:cNvSpPr txBox="1">
            <a:spLocks noGrp="1"/>
          </p:cNvSpPr>
          <p:nvPr>
            <p:ph type="body" idx="2"/>
          </p:nvPr>
        </p:nvSpPr>
        <p:spPr>
          <a:xfrm>
            <a:off x="457201" y="1631158"/>
            <a:ext cx="4040188" cy="2963466"/>
          </a:xfrm>
          <a:prstGeom prst="rect">
            <a:avLst/>
          </a:prstGeom>
          <a:noFill/>
          <a:ln>
            <a:noFill/>
          </a:ln>
        </p:spPr>
        <p:txBody>
          <a:bodyPr spcFirstLastPara="1" wrap="square" lIns="91425" tIns="45700" rIns="91425" bIns="45700" anchor="t" anchorCtr="0">
            <a:normAutofit/>
          </a:bodyPr>
          <a:lstStyle>
            <a:lvl1pPr marL="457200" lvl="0" indent="-380936" algn="l">
              <a:spcBef>
                <a:spcPts val="480"/>
              </a:spcBef>
              <a:spcAft>
                <a:spcPts val="0"/>
              </a:spcAft>
              <a:buClr>
                <a:schemeClr val="dk1"/>
              </a:buClr>
              <a:buSzPts val="2399"/>
              <a:buChar char="•"/>
              <a:defRPr sz="2399"/>
            </a:lvl1pPr>
            <a:lvl2pPr marL="914400" lvl="1" indent="-357124" algn="l">
              <a:spcBef>
                <a:spcPts val="405"/>
              </a:spcBef>
              <a:spcAft>
                <a:spcPts val="0"/>
              </a:spcAft>
              <a:buClr>
                <a:schemeClr val="dk1"/>
              </a:buClr>
              <a:buSzPts val="2024"/>
              <a:buChar char="–"/>
              <a:defRPr sz="2024"/>
            </a:lvl2pPr>
            <a:lvl3pPr marL="1371600" lvl="2" indent="-342900" algn="l">
              <a:spcBef>
                <a:spcPts val="360"/>
              </a:spcBef>
              <a:spcAft>
                <a:spcPts val="0"/>
              </a:spcAft>
              <a:buClr>
                <a:schemeClr val="dk1"/>
              </a:buClr>
              <a:buSzPts val="1800"/>
              <a:buChar char="•"/>
              <a:defRPr sz="1800"/>
            </a:lvl3pPr>
            <a:lvl4pPr marL="1828800" lvl="3" indent="-333375" algn="l">
              <a:spcBef>
                <a:spcPts val="330"/>
              </a:spcBef>
              <a:spcAft>
                <a:spcPts val="0"/>
              </a:spcAft>
              <a:buClr>
                <a:schemeClr val="dk1"/>
              </a:buClr>
              <a:buSzPts val="1650"/>
              <a:buChar char="–"/>
              <a:defRPr sz="1650"/>
            </a:lvl4pPr>
            <a:lvl5pPr marL="2286000" lvl="4" indent="-333375" algn="l">
              <a:spcBef>
                <a:spcPts val="330"/>
              </a:spcBef>
              <a:spcAft>
                <a:spcPts val="0"/>
              </a:spcAft>
              <a:buClr>
                <a:schemeClr val="dk1"/>
              </a:buClr>
              <a:buSzPts val="1650"/>
              <a:buChar char="»"/>
              <a:defRPr sz="1650"/>
            </a:lvl5pPr>
            <a:lvl6pPr marL="2743200" lvl="5" indent="-333375" algn="l">
              <a:spcBef>
                <a:spcPts val="330"/>
              </a:spcBef>
              <a:spcAft>
                <a:spcPts val="0"/>
              </a:spcAft>
              <a:buClr>
                <a:schemeClr val="dk1"/>
              </a:buClr>
              <a:buSzPts val="1650"/>
              <a:buChar char="•"/>
              <a:defRPr sz="1650"/>
            </a:lvl6pPr>
            <a:lvl7pPr marL="3200400" lvl="6" indent="-333375" algn="l">
              <a:spcBef>
                <a:spcPts val="330"/>
              </a:spcBef>
              <a:spcAft>
                <a:spcPts val="0"/>
              </a:spcAft>
              <a:buClr>
                <a:schemeClr val="dk1"/>
              </a:buClr>
              <a:buSzPts val="1650"/>
              <a:buChar char="•"/>
              <a:defRPr sz="1650"/>
            </a:lvl7pPr>
            <a:lvl8pPr marL="3657600" lvl="7" indent="-333375" algn="l">
              <a:spcBef>
                <a:spcPts val="330"/>
              </a:spcBef>
              <a:spcAft>
                <a:spcPts val="0"/>
              </a:spcAft>
              <a:buClr>
                <a:schemeClr val="dk1"/>
              </a:buClr>
              <a:buSzPts val="1650"/>
              <a:buChar char="•"/>
              <a:defRPr sz="1650"/>
            </a:lvl8pPr>
            <a:lvl9pPr marL="4114800" lvl="8" indent="-333375" algn="l">
              <a:spcBef>
                <a:spcPts val="330"/>
              </a:spcBef>
              <a:spcAft>
                <a:spcPts val="0"/>
              </a:spcAft>
              <a:buClr>
                <a:schemeClr val="dk1"/>
              </a:buClr>
              <a:buSzPts val="1650"/>
              <a:buChar char="•"/>
              <a:defRPr sz="1650"/>
            </a:lvl9pPr>
          </a:lstStyle>
          <a:p>
            <a:endParaRPr/>
          </a:p>
        </p:txBody>
      </p:sp>
      <p:sp>
        <p:nvSpPr>
          <p:cNvPr id="945" name="Google Shape;945;p115"/>
          <p:cNvSpPr txBox="1">
            <a:spLocks noGrp="1"/>
          </p:cNvSpPr>
          <p:nvPr>
            <p:ph type="body" idx="3"/>
          </p:nvPr>
        </p:nvSpPr>
        <p:spPr>
          <a:xfrm>
            <a:off x="4645031" y="1151337"/>
            <a:ext cx="4041775"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399"/>
              <a:buNone/>
              <a:defRPr sz="2399" b="1"/>
            </a:lvl1pPr>
            <a:lvl2pPr marL="914400" lvl="1" indent="-228600" algn="l">
              <a:spcBef>
                <a:spcPts val="405"/>
              </a:spcBef>
              <a:spcAft>
                <a:spcPts val="0"/>
              </a:spcAft>
              <a:buClr>
                <a:schemeClr val="dk1"/>
              </a:buClr>
              <a:buSzPts val="2024"/>
              <a:buNone/>
              <a:defRPr sz="2024" b="1"/>
            </a:lvl2pPr>
            <a:lvl3pPr marL="1371600" lvl="2" indent="-228600" algn="l">
              <a:spcBef>
                <a:spcPts val="360"/>
              </a:spcBef>
              <a:spcAft>
                <a:spcPts val="0"/>
              </a:spcAft>
              <a:buClr>
                <a:schemeClr val="dk1"/>
              </a:buClr>
              <a:buSzPts val="1800"/>
              <a:buNone/>
              <a:defRPr sz="1800" b="1"/>
            </a:lvl3pPr>
            <a:lvl4pPr marL="1828800" lvl="3" indent="-228600" algn="l">
              <a:spcBef>
                <a:spcPts val="330"/>
              </a:spcBef>
              <a:spcAft>
                <a:spcPts val="0"/>
              </a:spcAft>
              <a:buClr>
                <a:schemeClr val="dk1"/>
              </a:buClr>
              <a:buSzPts val="1650"/>
              <a:buNone/>
              <a:defRPr sz="1650" b="1"/>
            </a:lvl4pPr>
            <a:lvl5pPr marL="2286000" lvl="4" indent="-228600" algn="l">
              <a:spcBef>
                <a:spcPts val="330"/>
              </a:spcBef>
              <a:spcAft>
                <a:spcPts val="0"/>
              </a:spcAft>
              <a:buClr>
                <a:schemeClr val="dk1"/>
              </a:buClr>
              <a:buSzPts val="1650"/>
              <a:buNone/>
              <a:defRPr sz="1650" b="1"/>
            </a:lvl5pPr>
            <a:lvl6pPr marL="2743200" lvl="5" indent="-228600" algn="l">
              <a:spcBef>
                <a:spcPts val="330"/>
              </a:spcBef>
              <a:spcAft>
                <a:spcPts val="0"/>
              </a:spcAft>
              <a:buClr>
                <a:schemeClr val="dk1"/>
              </a:buClr>
              <a:buSzPts val="1650"/>
              <a:buNone/>
              <a:defRPr sz="1650" b="1"/>
            </a:lvl6pPr>
            <a:lvl7pPr marL="3200400" lvl="6" indent="-228600" algn="l">
              <a:spcBef>
                <a:spcPts val="330"/>
              </a:spcBef>
              <a:spcAft>
                <a:spcPts val="0"/>
              </a:spcAft>
              <a:buClr>
                <a:schemeClr val="dk1"/>
              </a:buClr>
              <a:buSzPts val="1650"/>
              <a:buNone/>
              <a:defRPr sz="1650" b="1"/>
            </a:lvl7pPr>
            <a:lvl8pPr marL="3657600" lvl="7" indent="-228600" algn="l">
              <a:spcBef>
                <a:spcPts val="330"/>
              </a:spcBef>
              <a:spcAft>
                <a:spcPts val="0"/>
              </a:spcAft>
              <a:buClr>
                <a:schemeClr val="dk1"/>
              </a:buClr>
              <a:buSzPts val="1650"/>
              <a:buNone/>
              <a:defRPr sz="1650" b="1"/>
            </a:lvl8pPr>
            <a:lvl9pPr marL="4114800" lvl="8" indent="-228600" algn="l">
              <a:spcBef>
                <a:spcPts val="330"/>
              </a:spcBef>
              <a:spcAft>
                <a:spcPts val="0"/>
              </a:spcAft>
              <a:buClr>
                <a:schemeClr val="dk1"/>
              </a:buClr>
              <a:buSzPts val="1650"/>
              <a:buNone/>
              <a:defRPr sz="1650" b="1"/>
            </a:lvl9pPr>
          </a:lstStyle>
          <a:p>
            <a:endParaRPr/>
          </a:p>
        </p:txBody>
      </p:sp>
      <p:sp>
        <p:nvSpPr>
          <p:cNvPr id="946" name="Google Shape;946;p115"/>
          <p:cNvSpPr txBox="1">
            <a:spLocks noGrp="1"/>
          </p:cNvSpPr>
          <p:nvPr>
            <p:ph type="body" idx="4"/>
          </p:nvPr>
        </p:nvSpPr>
        <p:spPr>
          <a:xfrm>
            <a:off x="4645031" y="1631158"/>
            <a:ext cx="4041775" cy="2963466"/>
          </a:xfrm>
          <a:prstGeom prst="rect">
            <a:avLst/>
          </a:prstGeom>
          <a:noFill/>
          <a:ln>
            <a:noFill/>
          </a:ln>
        </p:spPr>
        <p:txBody>
          <a:bodyPr spcFirstLastPara="1" wrap="square" lIns="91425" tIns="45700" rIns="91425" bIns="45700" anchor="t" anchorCtr="0">
            <a:normAutofit/>
          </a:bodyPr>
          <a:lstStyle>
            <a:lvl1pPr marL="457200" lvl="0" indent="-380936" algn="l">
              <a:spcBef>
                <a:spcPts val="480"/>
              </a:spcBef>
              <a:spcAft>
                <a:spcPts val="0"/>
              </a:spcAft>
              <a:buClr>
                <a:schemeClr val="dk1"/>
              </a:buClr>
              <a:buSzPts val="2399"/>
              <a:buChar char="•"/>
              <a:defRPr sz="2399"/>
            </a:lvl1pPr>
            <a:lvl2pPr marL="914400" lvl="1" indent="-357124" algn="l">
              <a:spcBef>
                <a:spcPts val="405"/>
              </a:spcBef>
              <a:spcAft>
                <a:spcPts val="0"/>
              </a:spcAft>
              <a:buClr>
                <a:schemeClr val="dk1"/>
              </a:buClr>
              <a:buSzPts val="2024"/>
              <a:buChar char="–"/>
              <a:defRPr sz="2024"/>
            </a:lvl2pPr>
            <a:lvl3pPr marL="1371600" lvl="2" indent="-342900" algn="l">
              <a:spcBef>
                <a:spcPts val="360"/>
              </a:spcBef>
              <a:spcAft>
                <a:spcPts val="0"/>
              </a:spcAft>
              <a:buClr>
                <a:schemeClr val="dk1"/>
              </a:buClr>
              <a:buSzPts val="1800"/>
              <a:buChar char="•"/>
              <a:defRPr sz="1800"/>
            </a:lvl3pPr>
            <a:lvl4pPr marL="1828800" lvl="3" indent="-333375" algn="l">
              <a:spcBef>
                <a:spcPts val="330"/>
              </a:spcBef>
              <a:spcAft>
                <a:spcPts val="0"/>
              </a:spcAft>
              <a:buClr>
                <a:schemeClr val="dk1"/>
              </a:buClr>
              <a:buSzPts val="1650"/>
              <a:buChar char="–"/>
              <a:defRPr sz="1650"/>
            </a:lvl4pPr>
            <a:lvl5pPr marL="2286000" lvl="4" indent="-333375" algn="l">
              <a:spcBef>
                <a:spcPts val="330"/>
              </a:spcBef>
              <a:spcAft>
                <a:spcPts val="0"/>
              </a:spcAft>
              <a:buClr>
                <a:schemeClr val="dk1"/>
              </a:buClr>
              <a:buSzPts val="1650"/>
              <a:buChar char="»"/>
              <a:defRPr sz="1650"/>
            </a:lvl5pPr>
            <a:lvl6pPr marL="2743200" lvl="5" indent="-333375" algn="l">
              <a:spcBef>
                <a:spcPts val="330"/>
              </a:spcBef>
              <a:spcAft>
                <a:spcPts val="0"/>
              </a:spcAft>
              <a:buClr>
                <a:schemeClr val="dk1"/>
              </a:buClr>
              <a:buSzPts val="1650"/>
              <a:buChar char="•"/>
              <a:defRPr sz="1650"/>
            </a:lvl6pPr>
            <a:lvl7pPr marL="3200400" lvl="6" indent="-333375" algn="l">
              <a:spcBef>
                <a:spcPts val="330"/>
              </a:spcBef>
              <a:spcAft>
                <a:spcPts val="0"/>
              </a:spcAft>
              <a:buClr>
                <a:schemeClr val="dk1"/>
              </a:buClr>
              <a:buSzPts val="1650"/>
              <a:buChar char="•"/>
              <a:defRPr sz="1650"/>
            </a:lvl7pPr>
            <a:lvl8pPr marL="3657600" lvl="7" indent="-333375" algn="l">
              <a:spcBef>
                <a:spcPts val="330"/>
              </a:spcBef>
              <a:spcAft>
                <a:spcPts val="0"/>
              </a:spcAft>
              <a:buClr>
                <a:schemeClr val="dk1"/>
              </a:buClr>
              <a:buSzPts val="1650"/>
              <a:buChar char="•"/>
              <a:defRPr sz="1650"/>
            </a:lvl8pPr>
            <a:lvl9pPr marL="4114800" lvl="8" indent="-333375" algn="l">
              <a:spcBef>
                <a:spcPts val="330"/>
              </a:spcBef>
              <a:spcAft>
                <a:spcPts val="0"/>
              </a:spcAft>
              <a:buClr>
                <a:schemeClr val="dk1"/>
              </a:buClr>
              <a:buSzPts val="1650"/>
              <a:buChar char="•"/>
              <a:defRPr sz="1650"/>
            </a:lvl9pPr>
          </a:lstStyle>
          <a:p>
            <a:endParaRPr/>
          </a:p>
        </p:txBody>
      </p:sp>
      <p:sp>
        <p:nvSpPr>
          <p:cNvPr id="947" name="Google Shape;947;p115"/>
          <p:cNvSpPr txBox="1">
            <a:spLocks noGrp="1"/>
          </p:cNvSpPr>
          <p:nvPr>
            <p:ph type="dt" idx="10"/>
          </p:nvPr>
        </p:nvSpPr>
        <p:spPr>
          <a:xfrm>
            <a:off x="457201"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8" name="Google Shape;948;p115"/>
          <p:cNvSpPr txBox="1">
            <a:spLocks noGrp="1"/>
          </p:cNvSpPr>
          <p:nvPr>
            <p:ph type="ftr" idx="11"/>
          </p:nvPr>
        </p:nvSpPr>
        <p:spPr>
          <a:xfrm>
            <a:off x="3124202"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9" name="Google Shape;949;p115"/>
          <p:cNvSpPr txBox="1">
            <a:spLocks noGrp="1"/>
          </p:cNvSpPr>
          <p:nvPr>
            <p:ph type="sldNum" idx="12"/>
          </p:nvPr>
        </p:nvSpPr>
        <p:spPr>
          <a:xfrm>
            <a:off x="6553201"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50"/>
        <p:cNvGrpSpPr/>
        <p:nvPr/>
      </p:nvGrpSpPr>
      <p:grpSpPr>
        <a:xfrm>
          <a:off x="0" y="0"/>
          <a:ext cx="0" cy="0"/>
          <a:chOff x="0" y="0"/>
          <a:chExt cx="0" cy="0"/>
        </a:xfrm>
      </p:grpSpPr>
      <p:sp>
        <p:nvSpPr>
          <p:cNvPr id="951" name="Google Shape;951;p116"/>
          <p:cNvSpPr txBox="1">
            <a:spLocks noGrp="1"/>
          </p:cNvSpPr>
          <p:nvPr>
            <p:ph type="title"/>
          </p:nvPr>
        </p:nvSpPr>
        <p:spPr>
          <a:xfrm>
            <a:off x="457201" y="205980"/>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2" name="Google Shape;952;p116"/>
          <p:cNvSpPr txBox="1">
            <a:spLocks noGrp="1"/>
          </p:cNvSpPr>
          <p:nvPr>
            <p:ph type="dt" idx="10"/>
          </p:nvPr>
        </p:nvSpPr>
        <p:spPr>
          <a:xfrm>
            <a:off x="457201"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3" name="Google Shape;953;p116"/>
          <p:cNvSpPr txBox="1">
            <a:spLocks noGrp="1"/>
          </p:cNvSpPr>
          <p:nvPr>
            <p:ph type="ftr" idx="11"/>
          </p:nvPr>
        </p:nvSpPr>
        <p:spPr>
          <a:xfrm>
            <a:off x="3124202"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4" name="Google Shape;954;p116"/>
          <p:cNvSpPr txBox="1">
            <a:spLocks noGrp="1"/>
          </p:cNvSpPr>
          <p:nvPr>
            <p:ph type="sldNum" idx="12"/>
          </p:nvPr>
        </p:nvSpPr>
        <p:spPr>
          <a:xfrm>
            <a:off x="6553201"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5"/>
        <p:cNvGrpSpPr/>
        <p:nvPr/>
      </p:nvGrpSpPr>
      <p:grpSpPr>
        <a:xfrm>
          <a:off x="0" y="0"/>
          <a:ext cx="0" cy="0"/>
          <a:chOff x="0" y="0"/>
          <a:chExt cx="0" cy="0"/>
        </a:xfrm>
      </p:grpSpPr>
      <p:sp>
        <p:nvSpPr>
          <p:cNvPr id="956" name="Google Shape;956;p117"/>
          <p:cNvSpPr/>
          <p:nvPr/>
        </p:nvSpPr>
        <p:spPr>
          <a:xfrm>
            <a:off x="854726" y="773444"/>
            <a:ext cx="7434551" cy="32168"/>
          </a:xfrm>
          <a:prstGeom prst="roundRect">
            <a:avLst>
              <a:gd name="adj" fmla="val 50000"/>
            </a:avLst>
          </a:prstGeom>
          <a:gradFill>
            <a:gsLst>
              <a:gs pos="0">
                <a:srgbClr val="BFBFBF"/>
              </a:gs>
              <a:gs pos="100000">
                <a:schemeClr val="lt1"/>
              </a:gs>
            </a:gsLst>
            <a:lin ang="5400000" scaled="0"/>
          </a:gra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957" name="Google Shape;957;p117"/>
          <p:cNvSpPr/>
          <p:nvPr/>
        </p:nvSpPr>
        <p:spPr>
          <a:xfrm>
            <a:off x="4425043" y="4838924"/>
            <a:ext cx="293917" cy="16508"/>
          </a:xfrm>
          <a:prstGeom prst="roundRect">
            <a:avLst>
              <a:gd name="adj" fmla="val 50000"/>
            </a:avLst>
          </a:prstGeom>
          <a:gradFill>
            <a:gsLst>
              <a:gs pos="0">
                <a:srgbClr val="BFBFBF"/>
              </a:gs>
              <a:gs pos="100000">
                <a:schemeClr val="lt1"/>
              </a:gs>
            </a:gsLst>
            <a:lin ang="5400000" scaled="0"/>
          </a:gra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958" name="Google Shape;958;p117"/>
          <p:cNvSpPr txBox="1">
            <a:spLocks noGrp="1"/>
          </p:cNvSpPr>
          <p:nvPr>
            <p:ph type="dt" idx="10"/>
          </p:nvPr>
        </p:nvSpPr>
        <p:spPr>
          <a:xfrm>
            <a:off x="457201"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9" name="Google Shape;959;p117"/>
          <p:cNvSpPr txBox="1">
            <a:spLocks noGrp="1"/>
          </p:cNvSpPr>
          <p:nvPr>
            <p:ph type="sldNum" idx="12"/>
          </p:nvPr>
        </p:nvSpPr>
        <p:spPr>
          <a:xfrm>
            <a:off x="3505201" y="4797171"/>
            <a:ext cx="2133600" cy="273844"/>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None/>
              <a:defRPr sz="1200" b="0" i="0" u="none" strike="noStrike" cap="none">
                <a:solidFill>
                  <a:srgbClr val="888888"/>
                </a:solidFill>
                <a:latin typeface="Questrial"/>
                <a:ea typeface="Questrial"/>
                <a:cs typeface="Questrial"/>
                <a:sym typeface="Questrial"/>
              </a:defRPr>
            </a:lvl1pPr>
            <a:lvl2pPr marL="0" marR="0" lvl="1" indent="0" algn="ctr">
              <a:lnSpc>
                <a:spcPct val="100000"/>
              </a:lnSpc>
              <a:spcBef>
                <a:spcPts val="0"/>
              </a:spcBef>
              <a:spcAft>
                <a:spcPts val="0"/>
              </a:spcAft>
              <a:buNone/>
              <a:defRPr sz="1200" b="0" i="0" u="none" strike="noStrike" cap="none">
                <a:solidFill>
                  <a:srgbClr val="888888"/>
                </a:solidFill>
                <a:latin typeface="Questrial"/>
                <a:ea typeface="Questrial"/>
                <a:cs typeface="Questrial"/>
                <a:sym typeface="Questrial"/>
              </a:defRPr>
            </a:lvl2pPr>
            <a:lvl3pPr marL="0" marR="0" lvl="2" indent="0" algn="ctr">
              <a:lnSpc>
                <a:spcPct val="100000"/>
              </a:lnSpc>
              <a:spcBef>
                <a:spcPts val="0"/>
              </a:spcBef>
              <a:spcAft>
                <a:spcPts val="0"/>
              </a:spcAft>
              <a:buNone/>
              <a:defRPr sz="1200" b="0" i="0" u="none" strike="noStrike" cap="none">
                <a:solidFill>
                  <a:srgbClr val="888888"/>
                </a:solidFill>
                <a:latin typeface="Questrial"/>
                <a:ea typeface="Questrial"/>
                <a:cs typeface="Questrial"/>
                <a:sym typeface="Questrial"/>
              </a:defRPr>
            </a:lvl3pPr>
            <a:lvl4pPr marL="0" marR="0" lvl="3" indent="0" algn="ctr">
              <a:lnSpc>
                <a:spcPct val="100000"/>
              </a:lnSpc>
              <a:spcBef>
                <a:spcPts val="0"/>
              </a:spcBef>
              <a:spcAft>
                <a:spcPts val="0"/>
              </a:spcAft>
              <a:buNone/>
              <a:defRPr sz="1200" b="0" i="0" u="none" strike="noStrike" cap="none">
                <a:solidFill>
                  <a:srgbClr val="888888"/>
                </a:solidFill>
                <a:latin typeface="Questrial"/>
                <a:ea typeface="Questrial"/>
                <a:cs typeface="Questrial"/>
                <a:sym typeface="Questrial"/>
              </a:defRPr>
            </a:lvl4pPr>
            <a:lvl5pPr marL="0" marR="0" lvl="4" indent="0" algn="ctr">
              <a:lnSpc>
                <a:spcPct val="100000"/>
              </a:lnSpc>
              <a:spcBef>
                <a:spcPts val="0"/>
              </a:spcBef>
              <a:spcAft>
                <a:spcPts val="0"/>
              </a:spcAft>
              <a:buNone/>
              <a:defRPr sz="1200" b="0" i="0" u="none" strike="noStrike" cap="none">
                <a:solidFill>
                  <a:srgbClr val="888888"/>
                </a:solidFill>
                <a:latin typeface="Questrial"/>
                <a:ea typeface="Questrial"/>
                <a:cs typeface="Questrial"/>
                <a:sym typeface="Questrial"/>
              </a:defRPr>
            </a:lvl5pPr>
            <a:lvl6pPr marL="0" marR="0" lvl="5" indent="0" algn="ctr">
              <a:lnSpc>
                <a:spcPct val="100000"/>
              </a:lnSpc>
              <a:spcBef>
                <a:spcPts val="0"/>
              </a:spcBef>
              <a:spcAft>
                <a:spcPts val="0"/>
              </a:spcAft>
              <a:buNone/>
              <a:defRPr sz="1200" b="0" i="0" u="none" strike="noStrike" cap="none">
                <a:solidFill>
                  <a:srgbClr val="888888"/>
                </a:solidFill>
                <a:latin typeface="Questrial"/>
                <a:ea typeface="Questrial"/>
                <a:cs typeface="Questrial"/>
                <a:sym typeface="Questrial"/>
              </a:defRPr>
            </a:lvl6pPr>
            <a:lvl7pPr marL="0" marR="0" lvl="6" indent="0" algn="ctr">
              <a:lnSpc>
                <a:spcPct val="100000"/>
              </a:lnSpc>
              <a:spcBef>
                <a:spcPts val="0"/>
              </a:spcBef>
              <a:spcAft>
                <a:spcPts val="0"/>
              </a:spcAft>
              <a:buNone/>
              <a:defRPr sz="1200" b="0" i="0" u="none" strike="noStrike" cap="none">
                <a:solidFill>
                  <a:srgbClr val="888888"/>
                </a:solidFill>
                <a:latin typeface="Questrial"/>
                <a:ea typeface="Questrial"/>
                <a:cs typeface="Questrial"/>
                <a:sym typeface="Questrial"/>
              </a:defRPr>
            </a:lvl7pPr>
            <a:lvl8pPr marL="0" marR="0" lvl="7" indent="0" algn="ctr">
              <a:lnSpc>
                <a:spcPct val="100000"/>
              </a:lnSpc>
              <a:spcBef>
                <a:spcPts val="0"/>
              </a:spcBef>
              <a:spcAft>
                <a:spcPts val="0"/>
              </a:spcAft>
              <a:buNone/>
              <a:defRPr sz="1200" b="0" i="0" u="none" strike="noStrike" cap="none">
                <a:solidFill>
                  <a:srgbClr val="888888"/>
                </a:solidFill>
                <a:latin typeface="Questrial"/>
                <a:ea typeface="Questrial"/>
                <a:cs typeface="Questrial"/>
                <a:sym typeface="Questrial"/>
              </a:defRPr>
            </a:lvl8pPr>
            <a:lvl9pPr marL="0" marR="0" lvl="8" indent="0" algn="ctr">
              <a:lnSpc>
                <a:spcPct val="100000"/>
              </a:lnSpc>
              <a:spcBef>
                <a:spcPts val="0"/>
              </a:spcBef>
              <a:spcAft>
                <a:spcPts val="0"/>
              </a:spcAft>
              <a:buNone/>
              <a:defRPr sz="1200" b="0" i="0" u="none" strike="noStrike" cap="none">
                <a:solidFill>
                  <a:srgbClr val="888888"/>
                </a:solidFill>
                <a:latin typeface="Questrial"/>
                <a:ea typeface="Questrial"/>
                <a:cs typeface="Questrial"/>
                <a:sym typeface="Quest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60"/>
        <p:cNvGrpSpPr/>
        <p:nvPr/>
      </p:nvGrpSpPr>
      <p:grpSpPr>
        <a:xfrm>
          <a:off x="0" y="0"/>
          <a:ext cx="0" cy="0"/>
          <a:chOff x="0" y="0"/>
          <a:chExt cx="0" cy="0"/>
        </a:xfrm>
      </p:grpSpPr>
      <p:sp>
        <p:nvSpPr>
          <p:cNvPr id="961" name="Google Shape;961;p118"/>
          <p:cNvSpPr txBox="1">
            <a:spLocks noGrp="1"/>
          </p:cNvSpPr>
          <p:nvPr>
            <p:ph type="title"/>
          </p:nvPr>
        </p:nvSpPr>
        <p:spPr>
          <a:xfrm>
            <a:off x="457202" y="204789"/>
            <a:ext cx="3008313" cy="8715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24"/>
              <a:buFont typeface="Calibri"/>
              <a:buNone/>
              <a:defRPr sz="2024"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2" name="Google Shape;962;p118"/>
          <p:cNvSpPr txBox="1">
            <a:spLocks noGrp="1"/>
          </p:cNvSpPr>
          <p:nvPr>
            <p:ph type="body" idx="1"/>
          </p:nvPr>
        </p:nvSpPr>
        <p:spPr>
          <a:xfrm>
            <a:off x="3575051" y="204791"/>
            <a:ext cx="5111750" cy="4389835"/>
          </a:xfrm>
          <a:prstGeom prst="rect">
            <a:avLst/>
          </a:prstGeom>
          <a:noFill/>
          <a:ln>
            <a:noFill/>
          </a:ln>
        </p:spPr>
        <p:txBody>
          <a:bodyPr spcFirstLastPara="1" wrap="square" lIns="91425" tIns="45700" rIns="91425" bIns="45700" anchor="t" anchorCtr="0">
            <a:normAutofit/>
          </a:bodyPr>
          <a:lstStyle>
            <a:lvl1pPr marL="457200" lvl="0" indent="-433324" algn="l">
              <a:spcBef>
                <a:spcPts val="645"/>
              </a:spcBef>
              <a:spcAft>
                <a:spcPts val="0"/>
              </a:spcAft>
              <a:buClr>
                <a:schemeClr val="dk1"/>
              </a:buClr>
              <a:buSzPts val="3224"/>
              <a:buChar char="•"/>
              <a:defRPr sz="3224"/>
            </a:lvl1pPr>
            <a:lvl2pPr marL="914400" lvl="1" indent="-409511" algn="l">
              <a:spcBef>
                <a:spcPts val="570"/>
              </a:spcBef>
              <a:spcAft>
                <a:spcPts val="0"/>
              </a:spcAft>
              <a:buClr>
                <a:schemeClr val="dk1"/>
              </a:buClr>
              <a:buSzPts val="2849"/>
              <a:buChar char="–"/>
              <a:defRPr sz="2849"/>
            </a:lvl2pPr>
            <a:lvl3pPr marL="1371600" lvl="2" indent="-380936" algn="l">
              <a:spcBef>
                <a:spcPts val="480"/>
              </a:spcBef>
              <a:spcAft>
                <a:spcPts val="0"/>
              </a:spcAft>
              <a:buClr>
                <a:schemeClr val="dk1"/>
              </a:buClr>
              <a:buSzPts val="2399"/>
              <a:buChar char="•"/>
              <a:defRPr sz="2399"/>
            </a:lvl3pPr>
            <a:lvl4pPr marL="1828800" lvl="3" indent="-357124" algn="l">
              <a:spcBef>
                <a:spcPts val="405"/>
              </a:spcBef>
              <a:spcAft>
                <a:spcPts val="0"/>
              </a:spcAft>
              <a:buClr>
                <a:schemeClr val="dk1"/>
              </a:buClr>
              <a:buSzPts val="2024"/>
              <a:buChar char="–"/>
              <a:defRPr sz="2024"/>
            </a:lvl4pPr>
            <a:lvl5pPr marL="2286000" lvl="4" indent="-357123" algn="l">
              <a:spcBef>
                <a:spcPts val="405"/>
              </a:spcBef>
              <a:spcAft>
                <a:spcPts val="0"/>
              </a:spcAft>
              <a:buClr>
                <a:schemeClr val="dk1"/>
              </a:buClr>
              <a:buSzPts val="2024"/>
              <a:buChar char="»"/>
              <a:defRPr sz="2024"/>
            </a:lvl5pPr>
            <a:lvl6pPr marL="2743200" lvl="5" indent="-357123" algn="l">
              <a:spcBef>
                <a:spcPts val="405"/>
              </a:spcBef>
              <a:spcAft>
                <a:spcPts val="0"/>
              </a:spcAft>
              <a:buClr>
                <a:schemeClr val="dk1"/>
              </a:buClr>
              <a:buSzPts val="2024"/>
              <a:buChar char="•"/>
              <a:defRPr sz="2024"/>
            </a:lvl6pPr>
            <a:lvl7pPr marL="3200400" lvl="6" indent="-357123" algn="l">
              <a:spcBef>
                <a:spcPts val="405"/>
              </a:spcBef>
              <a:spcAft>
                <a:spcPts val="0"/>
              </a:spcAft>
              <a:buClr>
                <a:schemeClr val="dk1"/>
              </a:buClr>
              <a:buSzPts val="2024"/>
              <a:buChar char="•"/>
              <a:defRPr sz="2024"/>
            </a:lvl7pPr>
            <a:lvl8pPr marL="3657600" lvl="7" indent="-357123" algn="l">
              <a:spcBef>
                <a:spcPts val="405"/>
              </a:spcBef>
              <a:spcAft>
                <a:spcPts val="0"/>
              </a:spcAft>
              <a:buClr>
                <a:schemeClr val="dk1"/>
              </a:buClr>
              <a:buSzPts val="2024"/>
              <a:buChar char="•"/>
              <a:defRPr sz="2024"/>
            </a:lvl8pPr>
            <a:lvl9pPr marL="4114800" lvl="8" indent="-357123" algn="l">
              <a:spcBef>
                <a:spcPts val="405"/>
              </a:spcBef>
              <a:spcAft>
                <a:spcPts val="0"/>
              </a:spcAft>
              <a:buClr>
                <a:schemeClr val="dk1"/>
              </a:buClr>
              <a:buSzPts val="2024"/>
              <a:buChar char="•"/>
              <a:defRPr sz="2024"/>
            </a:lvl9pPr>
          </a:lstStyle>
          <a:p>
            <a:endParaRPr/>
          </a:p>
        </p:txBody>
      </p:sp>
      <p:sp>
        <p:nvSpPr>
          <p:cNvPr id="963" name="Google Shape;963;p118"/>
          <p:cNvSpPr txBox="1">
            <a:spLocks noGrp="1"/>
          </p:cNvSpPr>
          <p:nvPr>
            <p:ph type="body" idx="2"/>
          </p:nvPr>
        </p:nvSpPr>
        <p:spPr>
          <a:xfrm>
            <a:off x="457202" y="1076330"/>
            <a:ext cx="3008313" cy="3518297"/>
          </a:xfrm>
          <a:prstGeom prst="rect">
            <a:avLst/>
          </a:prstGeom>
          <a:noFill/>
          <a:ln>
            <a:noFill/>
          </a:ln>
        </p:spPr>
        <p:txBody>
          <a:bodyPr spcFirstLastPara="1" wrap="square" lIns="91425" tIns="45700" rIns="91425" bIns="45700" anchor="t" anchorCtr="0">
            <a:normAutofit/>
          </a:bodyPr>
          <a:lstStyle>
            <a:lvl1pPr marL="457200" lvl="0" indent="-228600" algn="l">
              <a:spcBef>
                <a:spcPts val="285"/>
              </a:spcBef>
              <a:spcAft>
                <a:spcPts val="0"/>
              </a:spcAft>
              <a:buClr>
                <a:schemeClr val="dk1"/>
              </a:buClr>
              <a:buSzPts val="1425"/>
              <a:buNone/>
              <a:defRPr sz="1425"/>
            </a:lvl1pPr>
            <a:lvl2pPr marL="914400" lvl="1" indent="-228600" algn="l">
              <a:spcBef>
                <a:spcPts val="240"/>
              </a:spcBef>
              <a:spcAft>
                <a:spcPts val="0"/>
              </a:spcAft>
              <a:buClr>
                <a:schemeClr val="dk1"/>
              </a:buClr>
              <a:buSzPts val="1200"/>
              <a:buNone/>
              <a:defRPr sz="1200"/>
            </a:lvl2pPr>
            <a:lvl3pPr marL="1371600" lvl="2" indent="-228600" algn="l">
              <a:spcBef>
                <a:spcPts val="210"/>
              </a:spcBef>
              <a:spcAft>
                <a:spcPts val="0"/>
              </a:spcAft>
              <a:buClr>
                <a:schemeClr val="dk1"/>
              </a:buClr>
              <a:buSzPts val="1050"/>
              <a:buNone/>
              <a:defRPr sz="105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964" name="Google Shape;964;p118"/>
          <p:cNvSpPr txBox="1">
            <a:spLocks noGrp="1"/>
          </p:cNvSpPr>
          <p:nvPr>
            <p:ph type="dt" idx="10"/>
          </p:nvPr>
        </p:nvSpPr>
        <p:spPr>
          <a:xfrm>
            <a:off x="457201"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5" name="Google Shape;965;p118"/>
          <p:cNvSpPr txBox="1">
            <a:spLocks noGrp="1"/>
          </p:cNvSpPr>
          <p:nvPr>
            <p:ph type="ftr" idx="11"/>
          </p:nvPr>
        </p:nvSpPr>
        <p:spPr>
          <a:xfrm>
            <a:off x="3124202"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6" name="Google Shape;966;p118"/>
          <p:cNvSpPr txBox="1">
            <a:spLocks noGrp="1"/>
          </p:cNvSpPr>
          <p:nvPr>
            <p:ph type="sldNum" idx="12"/>
          </p:nvPr>
        </p:nvSpPr>
        <p:spPr>
          <a:xfrm>
            <a:off x="6553201"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67"/>
        <p:cNvGrpSpPr/>
        <p:nvPr/>
      </p:nvGrpSpPr>
      <p:grpSpPr>
        <a:xfrm>
          <a:off x="0" y="0"/>
          <a:ext cx="0" cy="0"/>
          <a:chOff x="0" y="0"/>
          <a:chExt cx="0" cy="0"/>
        </a:xfrm>
      </p:grpSpPr>
      <p:sp>
        <p:nvSpPr>
          <p:cNvPr id="968" name="Google Shape;968;p119"/>
          <p:cNvSpPr txBox="1">
            <a:spLocks noGrp="1"/>
          </p:cNvSpPr>
          <p:nvPr>
            <p:ph type="title"/>
          </p:nvPr>
        </p:nvSpPr>
        <p:spPr>
          <a:xfrm>
            <a:off x="1792288" y="3600452"/>
            <a:ext cx="5486400" cy="425054"/>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24"/>
              <a:buFont typeface="Calibri"/>
              <a:buNone/>
              <a:defRPr sz="2024"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9" name="Google Shape;969;p119"/>
          <p:cNvSpPr>
            <a:spLocks noGrp="1"/>
          </p:cNvSpPr>
          <p:nvPr>
            <p:ph type="pic" idx="2"/>
          </p:nvPr>
        </p:nvSpPr>
        <p:spPr>
          <a:xfrm>
            <a:off x="1792288" y="459583"/>
            <a:ext cx="5486400" cy="3086100"/>
          </a:xfrm>
          <a:prstGeom prst="rect">
            <a:avLst/>
          </a:prstGeom>
          <a:noFill/>
          <a:ln>
            <a:noFill/>
          </a:ln>
        </p:spPr>
      </p:sp>
      <p:sp>
        <p:nvSpPr>
          <p:cNvPr id="970" name="Google Shape;970;p119"/>
          <p:cNvSpPr txBox="1">
            <a:spLocks noGrp="1"/>
          </p:cNvSpPr>
          <p:nvPr>
            <p:ph type="body" idx="1"/>
          </p:nvPr>
        </p:nvSpPr>
        <p:spPr>
          <a:xfrm>
            <a:off x="1792288" y="4025506"/>
            <a:ext cx="5486400" cy="603647"/>
          </a:xfrm>
          <a:prstGeom prst="rect">
            <a:avLst/>
          </a:prstGeom>
          <a:noFill/>
          <a:ln>
            <a:noFill/>
          </a:ln>
        </p:spPr>
        <p:txBody>
          <a:bodyPr spcFirstLastPara="1" wrap="square" lIns="91425" tIns="45700" rIns="91425" bIns="45700" anchor="t" anchorCtr="0">
            <a:normAutofit/>
          </a:bodyPr>
          <a:lstStyle>
            <a:lvl1pPr marL="457200" lvl="0" indent="-228600" algn="l">
              <a:spcBef>
                <a:spcPts val="285"/>
              </a:spcBef>
              <a:spcAft>
                <a:spcPts val="0"/>
              </a:spcAft>
              <a:buClr>
                <a:schemeClr val="dk1"/>
              </a:buClr>
              <a:buSzPts val="1425"/>
              <a:buNone/>
              <a:defRPr sz="1425"/>
            </a:lvl1pPr>
            <a:lvl2pPr marL="914400" lvl="1" indent="-228600" algn="l">
              <a:spcBef>
                <a:spcPts val="240"/>
              </a:spcBef>
              <a:spcAft>
                <a:spcPts val="0"/>
              </a:spcAft>
              <a:buClr>
                <a:schemeClr val="dk1"/>
              </a:buClr>
              <a:buSzPts val="1200"/>
              <a:buNone/>
              <a:defRPr sz="1200"/>
            </a:lvl2pPr>
            <a:lvl3pPr marL="1371600" lvl="2" indent="-228600" algn="l">
              <a:spcBef>
                <a:spcPts val="210"/>
              </a:spcBef>
              <a:spcAft>
                <a:spcPts val="0"/>
              </a:spcAft>
              <a:buClr>
                <a:schemeClr val="dk1"/>
              </a:buClr>
              <a:buSzPts val="1050"/>
              <a:buNone/>
              <a:defRPr sz="105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971" name="Google Shape;971;p119"/>
          <p:cNvSpPr txBox="1">
            <a:spLocks noGrp="1"/>
          </p:cNvSpPr>
          <p:nvPr>
            <p:ph type="dt" idx="10"/>
          </p:nvPr>
        </p:nvSpPr>
        <p:spPr>
          <a:xfrm>
            <a:off x="457201"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2" name="Google Shape;972;p119"/>
          <p:cNvSpPr txBox="1">
            <a:spLocks noGrp="1"/>
          </p:cNvSpPr>
          <p:nvPr>
            <p:ph type="ftr" idx="11"/>
          </p:nvPr>
        </p:nvSpPr>
        <p:spPr>
          <a:xfrm>
            <a:off x="3124202"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3" name="Google Shape;973;p119"/>
          <p:cNvSpPr txBox="1">
            <a:spLocks noGrp="1"/>
          </p:cNvSpPr>
          <p:nvPr>
            <p:ph type="sldNum" idx="12"/>
          </p:nvPr>
        </p:nvSpPr>
        <p:spPr>
          <a:xfrm>
            <a:off x="6553201"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4"/>
        <p:cNvGrpSpPr/>
        <p:nvPr/>
      </p:nvGrpSpPr>
      <p:grpSpPr>
        <a:xfrm>
          <a:off x="0" y="0"/>
          <a:ext cx="0" cy="0"/>
          <a:chOff x="0" y="0"/>
          <a:chExt cx="0" cy="0"/>
        </a:xfrm>
      </p:grpSpPr>
      <p:sp>
        <p:nvSpPr>
          <p:cNvPr id="125" name="Google Shape;125;p78"/>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78"/>
          <p:cNvSpPr txBox="1">
            <a:spLocks noGrp="1"/>
          </p:cNvSpPr>
          <p:nvPr>
            <p:ph type="body" idx="1"/>
          </p:nvPr>
        </p:nvSpPr>
        <p:spPr>
          <a:xfrm>
            <a:off x="629842" y="1260873"/>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27" name="Google Shape;127;p78"/>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8" name="Google Shape;128;p78"/>
          <p:cNvSpPr txBox="1">
            <a:spLocks noGrp="1"/>
          </p:cNvSpPr>
          <p:nvPr>
            <p:ph type="body" idx="3"/>
          </p:nvPr>
        </p:nvSpPr>
        <p:spPr>
          <a:xfrm>
            <a:off x="4629150" y="1260873"/>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29" name="Google Shape;129;p78"/>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0" name="Google Shape;130;p7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7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7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74"/>
        <p:cNvGrpSpPr/>
        <p:nvPr/>
      </p:nvGrpSpPr>
      <p:grpSpPr>
        <a:xfrm>
          <a:off x="0" y="0"/>
          <a:ext cx="0" cy="0"/>
          <a:chOff x="0" y="0"/>
          <a:chExt cx="0" cy="0"/>
        </a:xfrm>
      </p:grpSpPr>
      <p:sp>
        <p:nvSpPr>
          <p:cNvPr id="975" name="Google Shape;975;p120"/>
          <p:cNvSpPr txBox="1">
            <a:spLocks noGrp="1"/>
          </p:cNvSpPr>
          <p:nvPr>
            <p:ph type="title"/>
          </p:nvPr>
        </p:nvSpPr>
        <p:spPr>
          <a:xfrm>
            <a:off x="457201" y="205980"/>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6" name="Google Shape;976;p120"/>
          <p:cNvSpPr txBox="1">
            <a:spLocks noGrp="1"/>
          </p:cNvSpPr>
          <p:nvPr>
            <p:ph type="body" idx="1"/>
          </p:nvPr>
        </p:nvSpPr>
        <p:spPr>
          <a:xfrm rot="5400000">
            <a:off x="2874765" y="-1217411"/>
            <a:ext cx="3394472"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77" name="Google Shape;977;p120"/>
          <p:cNvSpPr txBox="1">
            <a:spLocks noGrp="1"/>
          </p:cNvSpPr>
          <p:nvPr>
            <p:ph type="dt" idx="10"/>
          </p:nvPr>
        </p:nvSpPr>
        <p:spPr>
          <a:xfrm>
            <a:off x="457201"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8" name="Google Shape;978;p120"/>
          <p:cNvSpPr txBox="1">
            <a:spLocks noGrp="1"/>
          </p:cNvSpPr>
          <p:nvPr>
            <p:ph type="ftr" idx="11"/>
          </p:nvPr>
        </p:nvSpPr>
        <p:spPr>
          <a:xfrm>
            <a:off x="3124202"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9" name="Google Shape;979;p120"/>
          <p:cNvSpPr txBox="1">
            <a:spLocks noGrp="1"/>
          </p:cNvSpPr>
          <p:nvPr>
            <p:ph type="sldNum" idx="12"/>
          </p:nvPr>
        </p:nvSpPr>
        <p:spPr>
          <a:xfrm>
            <a:off x="6553201"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80"/>
        <p:cNvGrpSpPr/>
        <p:nvPr/>
      </p:nvGrpSpPr>
      <p:grpSpPr>
        <a:xfrm>
          <a:off x="0" y="0"/>
          <a:ext cx="0" cy="0"/>
          <a:chOff x="0" y="0"/>
          <a:chExt cx="0" cy="0"/>
        </a:xfrm>
      </p:grpSpPr>
      <p:sp>
        <p:nvSpPr>
          <p:cNvPr id="981" name="Google Shape;981;p121"/>
          <p:cNvSpPr txBox="1">
            <a:spLocks noGrp="1"/>
          </p:cNvSpPr>
          <p:nvPr>
            <p:ph type="title"/>
          </p:nvPr>
        </p:nvSpPr>
        <p:spPr>
          <a:xfrm rot="5400000">
            <a:off x="5463779" y="1371603"/>
            <a:ext cx="4388644"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2" name="Google Shape;982;p121"/>
          <p:cNvSpPr txBox="1">
            <a:spLocks noGrp="1"/>
          </p:cNvSpPr>
          <p:nvPr>
            <p:ph type="body" idx="1"/>
          </p:nvPr>
        </p:nvSpPr>
        <p:spPr>
          <a:xfrm rot="5400000">
            <a:off x="1272780" y="-609597"/>
            <a:ext cx="4388644"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83" name="Google Shape;983;p121"/>
          <p:cNvSpPr txBox="1">
            <a:spLocks noGrp="1"/>
          </p:cNvSpPr>
          <p:nvPr>
            <p:ph type="dt" idx="10"/>
          </p:nvPr>
        </p:nvSpPr>
        <p:spPr>
          <a:xfrm>
            <a:off x="457201" y="4767265"/>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4" name="Google Shape;984;p121"/>
          <p:cNvSpPr txBox="1">
            <a:spLocks noGrp="1"/>
          </p:cNvSpPr>
          <p:nvPr>
            <p:ph type="ftr" idx="11"/>
          </p:nvPr>
        </p:nvSpPr>
        <p:spPr>
          <a:xfrm>
            <a:off x="3124202" y="4767265"/>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5" name="Google Shape;985;p121"/>
          <p:cNvSpPr txBox="1">
            <a:spLocks noGrp="1"/>
          </p:cNvSpPr>
          <p:nvPr>
            <p:ph type="sldNum" idx="12"/>
          </p:nvPr>
        </p:nvSpPr>
        <p:spPr>
          <a:xfrm>
            <a:off x="6553201" y="4767265"/>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986"/>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02"/>
        <p:cNvGrpSpPr/>
        <p:nvPr/>
      </p:nvGrpSpPr>
      <p:grpSpPr>
        <a:xfrm>
          <a:off x="0" y="0"/>
          <a:ext cx="0" cy="0"/>
          <a:chOff x="0" y="0"/>
          <a:chExt cx="0" cy="0"/>
        </a:xfrm>
      </p:grpSpPr>
      <p:sp>
        <p:nvSpPr>
          <p:cNvPr id="1003" name="Google Shape;1003;p58"/>
          <p:cNvSpPr txBox="1">
            <a:spLocks noGrp="1"/>
          </p:cNvSpPr>
          <p:nvPr>
            <p:ph type="title"/>
          </p:nvPr>
        </p:nvSpPr>
        <p:spPr>
          <a:xfrm>
            <a:off x="301626" y="171451"/>
            <a:ext cx="8534400" cy="569119"/>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solidFill>
                  <a:srgbClr val="7A9798"/>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04" name="Google Shape;1004;p58"/>
          <p:cNvSpPr txBox="1">
            <a:spLocks noGrp="1"/>
          </p:cNvSpPr>
          <p:nvPr>
            <p:ph type="body" idx="1"/>
          </p:nvPr>
        </p:nvSpPr>
        <p:spPr>
          <a:xfrm>
            <a:off x="301752" y="1145286"/>
            <a:ext cx="8503920" cy="3429000"/>
          </a:xfrm>
          <a:prstGeom prst="rect">
            <a:avLst/>
          </a:prstGeom>
          <a:noFill/>
          <a:ln>
            <a:noFill/>
          </a:ln>
        </p:spPr>
        <p:txBody>
          <a:bodyPr spcFirstLastPara="1" wrap="square" lIns="91425" tIns="45700" rIns="91425" bIns="45700" anchor="t" anchorCtr="0">
            <a:noAutofit/>
          </a:bodyPr>
          <a:lstStyle>
            <a:lvl1pPr marL="457200" lvl="0" indent="-325755" algn="l">
              <a:spcBef>
                <a:spcPts val="360"/>
              </a:spcBef>
              <a:spcAft>
                <a:spcPts val="0"/>
              </a:spcAft>
              <a:buSzPts val="1530"/>
              <a:buChar char="⚫"/>
              <a:defRPr/>
            </a:lvl1pPr>
            <a:lvl2pPr marL="914400" lvl="1" indent="-308610" algn="l">
              <a:spcBef>
                <a:spcPts val="360"/>
              </a:spcBef>
              <a:spcAft>
                <a:spcPts val="0"/>
              </a:spcAft>
              <a:buSzPts val="1260"/>
              <a:buChar char="⚪"/>
              <a:defRPr/>
            </a:lvl2pPr>
            <a:lvl3pPr marL="1371600" lvl="2" indent="-314325" algn="l">
              <a:spcBef>
                <a:spcPts val="360"/>
              </a:spcBef>
              <a:spcAft>
                <a:spcPts val="0"/>
              </a:spcAft>
              <a:buSzPts val="1350"/>
              <a:buChar char="⯍"/>
              <a:defRPr/>
            </a:lvl3pPr>
            <a:lvl4pPr marL="1828800" lvl="3" indent="-308610" algn="l">
              <a:spcBef>
                <a:spcPts val="360"/>
              </a:spcBef>
              <a:spcAft>
                <a:spcPts val="0"/>
              </a:spcAft>
              <a:buSzPts val="1260"/>
              <a:buChar char="🞆"/>
              <a:defRPr/>
            </a:lvl4pPr>
            <a:lvl5pPr marL="2286000" lvl="4" indent="-342900" algn="l">
              <a:spcBef>
                <a:spcPts val="360"/>
              </a:spcBef>
              <a:spcAft>
                <a:spcPts val="0"/>
              </a:spcAft>
              <a:buSzPts val="1800"/>
              <a:buChar char="•"/>
              <a:defRPr/>
            </a:lvl5pPr>
            <a:lvl6pPr marL="2743200" lvl="5" indent="-320039" algn="l">
              <a:spcBef>
                <a:spcPts val="360"/>
              </a:spcBef>
              <a:spcAft>
                <a:spcPts val="0"/>
              </a:spcAft>
              <a:buSzPts val="1440"/>
              <a:buChar char="⚫"/>
              <a:defRPr/>
            </a:lvl6pPr>
            <a:lvl7pPr marL="3200400" lvl="6" indent="-331470" algn="l">
              <a:spcBef>
                <a:spcPts val="360"/>
              </a:spcBef>
              <a:spcAft>
                <a:spcPts val="0"/>
              </a:spcAft>
              <a:buSzPts val="1620"/>
              <a:buChar char="•"/>
              <a:defRPr/>
            </a:lvl7pPr>
            <a:lvl8pPr marL="3657600" lvl="7" indent="-342900" algn="l">
              <a:spcBef>
                <a:spcPts val="360"/>
              </a:spcBef>
              <a:spcAft>
                <a:spcPts val="0"/>
              </a:spcAft>
              <a:buSzPts val="1800"/>
              <a:buChar char="•"/>
              <a:defRPr/>
            </a:lvl8pPr>
            <a:lvl9pPr marL="4114800" lvl="8" indent="-331470" algn="l">
              <a:spcBef>
                <a:spcPts val="360"/>
              </a:spcBef>
              <a:spcAft>
                <a:spcPts val="0"/>
              </a:spcAft>
              <a:buSzPts val="1620"/>
              <a:buChar char="•"/>
              <a:defRPr/>
            </a:lvl9pPr>
          </a:lstStyle>
          <a:p>
            <a:endParaRPr/>
          </a:p>
        </p:txBody>
      </p:sp>
      <p:sp>
        <p:nvSpPr>
          <p:cNvPr id="1005" name="Google Shape;1005;p58"/>
          <p:cNvSpPr txBox="1">
            <a:spLocks noGrp="1"/>
          </p:cNvSpPr>
          <p:nvPr>
            <p:ph type="dt" idx="10"/>
          </p:nvPr>
        </p:nvSpPr>
        <p:spPr>
          <a:xfrm>
            <a:off x="5791202" y="4804174"/>
            <a:ext cx="3044825" cy="273844"/>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b="1">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6" name="Google Shape;1006;p58"/>
          <p:cNvSpPr txBox="1">
            <a:spLocks noGrp="1"/>
          </p:cNvSpPr>
          <p:nvPr>
            <p:ph type="ftr" idx="11"/>
          </p:nvPr>
        </p:nvSpPr>
        <p:spPr>
          <a:xfrm>
            <a:off x="304800" y="4807745"/>
            <a:ext cx="3581400" cy="27503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b="1">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7" name="Google Shape;1007;p58"/>
          <p:cNvSpPr txBox="1">
            <a:spLocks noGrp="1"/>
          </p:cNvSpPr>
          <p:nvPr>
            <p:ph type="sldNum" idx="12"/>
          </p:nvPr>
        </p:nvSpPr>
        <p:spPr>
          <a:xfrm>
            <a:off x="4362450" y="770336"/>
            <a:ext cx="457200" cy="330994"/>
          </a:xfrm>
          <a:prstGeom prst="rect">
            <a:avLst/>
          </a:prstGeom>
          <a:noFill/>
          <a:ln>
            <a:noFill/>
          </a:ln>
        </p:spPr>
        <p:txBody>
          <a:bodyPr spcFirstLastPara="1" wrap="square" lIns="45700" tIns="45700" rIns="45700" bIns="45700" anchor="ctr" anchorCtr="0">
            <a:normAutofit/>
          </a:bodyPr>
          <a:lstStyle>
            <a:lvl1pPr marL="0" lvl="0"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1pPr>
            <a:lvl2pPr marL="0" lvl="1"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2pPr>
            <a:lvl3pPr marL="0" lvl="2"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3pPr>
            <a:lvl4pPr marL="0" lvl="3"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4pPr>
            <a:lvl5pPr marL="0" lvl="4"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5pPr>
            <a:lvl6pPr marL="0" lvl="5"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6pPr>
            <a:lvl7pPr marL="0" lvl="6"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7pPr>
            <a:lvl8pPr marL="0" lvl="7"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8pPr>
            <a:lvl9pPr marL="0" lvl="8"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08"/>
        <p:cNvGrpSpPr/>
        <p:nvPr/>
      </p:nvGrpSpPr>
      <p:grpSpPr>
        <a:xfrm>
          <a:off x="0" y="0"/>
          <a:ext cx="0" cy="0"/>
          <a:chOff x="0" y="0"/>
          <a:chExt cx="0" cy="0"/>
        </a:xfrm>
      </p:grpSpPr>
      <p:sp>
        <p:nvSpPr>
          <p:cNvPr id="1009" name="Google Shape;1009;p101"/>
          <p:cNvSpPr/>
          <p:nvPr/>
        </p:nvSpPr>
        <p:spPr>
          <a:xfrm>
            <a:off x="0" y="5029200"/>
            <a:ext cx="9144000" cy="114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010" name="Google Shape;1010;p101"/>
          <p:cNvSpPr/>
          <p:nvPr/>
        </p:nvSpPr>
        <p:spPr>
          <a:xfrm>
            <a:off x="8991600" y="2381"/>
            <a:ext cx="152400" cy="5143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011" name="Google Shape;1011;p101"/>
          <p:cNvSpPr/>
          <p:nvPr/>
        </p:nvSpPr>
        <p:spPr>
          <a:xfrm>
            <a:off x="0" y="0"/>
            <a:ext cx="152400" cy="5143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012" name="Google Shape;1012;p101"/>
          <p:cNvSpPr/>
          <p:nvPr/>
        </p:nvSpPr>
        <p:spPr>
          <a:xfrm>
            <a:off x="0" y="0"/>
            <a:ext cx="9144000" cy="188595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013" name="Google Shape;1013;p101"/>
          <p:cNvSpPr/>
          <p:nvPr/>
        </p:nvSpPr>
        <p:spPr>
          <a:xfrm>
            <a:off x="146051" y="4793458"/>
            <a:ext cx="8832850" cy="23217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cxnSp>
        <p:nvCxnSpPr>
          <p:cNvPr id="1014" name="Google Shape;1014;p101"/>
          <p:cNvCxnSpPr/>
          <p:nvPr/>
        </p:nvCxnSpPr>
        <p:spPr>
          <a:xfrm>
            <a:off x="155576" y="1814513"/>
            <a:ext cx="8832850" cy="0"/>
          </a:xfrm>
          <a:prstGeom prst="straightConnector1">
            <a:avLst/>
          </a:prstGeom>
          <a:noFill/>
          <a:ln w="11425" cap="flat" cmpd="sng">
            <a:solidFill>
              <a:srgbClr val="7A9798"/>
            </a:solidFill>
            <a:prstDash val="dash"/>
            <a:round/>
            <a:headEnd type="none" w="sm" len="sm"/>
            <a:tailEnd type="none" w="sm" len="sm"/>
          </a:ln>
        </p:spPr>
      </p:cxnSp>
      <p:sp>
        <p:nvSpPr>
          <p:cNvPr id="1015" name="Google Shape;1015;p101"/>
          <p:cNvSpPr/>
          <p:nvPr/>
        </p:nvSpPr>
        <p:spPr>
          <a:xfrm>
            <a:off x="152400" y="114300"/>
            <a:ext cx="8832850" cy="4910137"/>
          </a:xfrm>
          <a:prstGeom prst="rect">
            <a:avLst/>
          </a:prstGeom>
          <a:noFill/>
          <a:ln w="9525" cap="flat" cmpd="sng">
            <a:solidFill>
              <a:srgbClr val="7A979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016" name="Google Shape;1016;p101"/>
          <p:cNvSpPr/>
          <p:nvPr/>
        </p:nvSpPr>
        <p:spPr>
          <a:xfrm>
            <a:off x="4267201" y="1585913"/>
            <a:ext cx="609600" cy="4572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1017" name="Google Shape;1017;p101"/>
          <p:cNvSpPr/>
          <p:nvPr/>
        </p:nvSpPr>
        <p:spPr>
          <a:xfrm>
            <a:off x="4362451" y="1657350"/>
            <a:ext cx="419100" cy="315516"/>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1018" name="Google Shape;1018;p101"/>
          <p:cNvSpPr txBox="1">
            <a:spLocks noGrp="1"/>
          </p:cNvSpPr>
          <p:nvPr>
            <p:ph type="subTitle" idx="1"/>
          </p:nvPr>
        </p:nvSpPr>
        <p:spPr>
          <a:xfrm>
            <a:off x="1371600" y="2114550"/>
            <a:ext cx="6400800" cy="1314450"/>
          </a:xfrm>
          <a:prstGeom prst="rect">
            <a:avLst/>
          </a:prstGeom>
          <a:noFill/>
          <a:ln>
            <a:noFill/>
          </a:ln>
        </p:spPr>
        <p:txBody>
          <a:bodyPr spcFirstLastPara="1" wrap="square" lIns="91425" tIns="45700" rIns="91425" bIns="45700" anchor="t" anchorCtr="0">
            <a:noAutofit/>
          </a:bodyPr>
          <a:lstStyle>
            <a:lvl1pPr lvl="0" algn="ctr">
              <a:spcBef>
                <a:spcPts val="240"/>
              </a:spcBef>
              <a:spcAft>
                <a:spcPts val="0"/>
              </a:spcAft>
              <a:buSzPts val="1020"/>
              <a:buNone/>
              <a:defRPr sz="1200" b="1" cap="none">
                <a:solidFill>
                  <a:schemeClr val="dk2"/>
                </a:solidFill>
              </a:defRPr>
            </a:lvl1pPr>
            <a:lvl2pPr lvl="1" algn="ctr">
              <a:spcBef>
                <a:spcPts val="360"/>
              </a:spcBef>
              <a:spcAft>
                <a:spcPts val="0"/>
              </a:spcAft>
              <a:buSzPts val="1260"/>
              <a:buNone/>
              <a:defRPr/>
            </a:lvl2pPr>
            <a:lvl3pPr lvl="2" algn="ctr">
              <a:spcBef>
                <a:spcPts val="360"/>
              </a:spcBef>
              <a:spcAft>
                <a:spcPts val="0"/>
              </a:spcAft>
              <a:buSzPts val="1350"/>
              <a:buNone/>
              <a:defRPr/>
            </a:lvl3pPr>
            <a:lvl4pPr lvl="3" algn="ctr">
              <a:spcBef>
                <a:spcPts val="360"/>
              </a:spcBef>
              <a:spcAft>
                <a:spcPts val="0"/>
              </a:spcAft>
              <a:buSzPts val="1260"/>
              <a:buNone/>
              <a:defRPr/>
            </a:lvl4pPr>
            <a:lvl5pPr lvl="4" algn="ctr">
              <a:spcBef>
                <a:spcPts val="360"/>
              </a:spcBef>
              <a:spcAft>
                <a:spcPts val="0"/>
              </a:spcAft>
              <a:buSzPts val="1800"/>
              <a:buNone/>
              <a:defRPr/>
            </a:lvl5pPr>
            <a:lvl6pPr lvl="5" algn="ctr">
              <a:spcBef>
                <a:spcPts val="360"/>
              </a:spcBef>
              <a:spcAft>
                <a:spcPts val="0"/>
              </a:spcAft>
              <a:buSzPts val="1440"/>
              <a:buNone/>
              <a:defRPr/>
            </a:lvl6pPr>
            <a:lvl7pPr lvl="6" algn="ctr">
              <a:spcBef>
                <a:spcPts val="360"/>
              </a:spcBef>
              <a:spcAft>
                <a:spcPts val="0"/>
              </a:spcAft>
              <a:buSzPts val="1620"/>
              <a:buNone/>
              <a:defRPr/>
            </a:lvl7pPr>
            <a:lvl8pPr lvl="7" algn="ctr">
              <a:spcBef>
                <a:spcPts val="360"/>
              </a:spcBef>
              <a:spcAft>
                <a:spcPts val="0"/>
              </a:spcAft>
              <a:buSzPts val="1800"/>
              <a:buNone/>
              <a:defRPr/>
            </a:lvl8pPr>
            <a:lvl9pPr lvl="8" algn="ctr">
              <a:spcBef>
                <a:spcPts val="360"/>
              </a:spcBef>
              <a:spcAft>
                <a:spcPts val="0"/>
              </a:spcAft>
              <a:buSzPts val="1620"/>
              <a:buNone/>
              <a:defRPr/>
            </a:lvl9pPr>
          </a:lstStyle>
          <a:p>
            <a:endParaRPr/>
          </a:p>
        </p:txBody>
      </p:sp>
      <p:sp>
        <p:nvSpPr>
          <p:cNvPr id="1019" name="Google Shape;1019;p101"/>
          <p:cNvSpPr txBox="1">
            <a:spLocks noGrp="1"/>
          </p:cNvSpPr>
          <p:nvPr>
            <p:ph type="ctrTitle"/>
          </p:nvPr>
        </p:nvSpPr>
        <p:spPr>
          <a:xfrm>
            <a:off x="685800" y="285750"/>
            <a:ext cx="7772400" cy="13144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150">
                <a:solidFill>
                  <a:schemeClr val="accen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20" name="Google Shape;1020;p101"/>
          <p:cNvSpPr txBox="1">
            <a:spLocks noGrp="1"/>
          </p:cNvSpPr>
          <p:nvPr>
            <p:ph type="dt" idx="10"/>
          </p:nvPr>
        </p:nvSpPr>
        <p:spPr>
          <a:xfrm>
            <a:off x="5791202" y="4804174"/>
            <a:ext cx="3044825" cy="273844"/>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b="1">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1" name="Google Shape;1021;p101"/>
          <p:cNvSpPr txBox="1">
            <a:spLocks noGrp="1"/>
          </p:cNvSpPr>
          <p:nvPr>
            <p:ph type="ftr" idx="11"/>
          </p:nvPr>
        </p:nvSpPr>
        <p:spPr>
          <a:xfrm>
            <a:off x="304800" y="4807745"/>
            <a:ext cx="3581400" cy="27503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b="1">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2" name="Google Shape;1022;p101"/>
          <p:cNvSpPr txBox="1">
            <a:spLocks noGrp="1"/>
          </p:cNvSpPr>
          <p:nvPr>
            <p:ph type="sldNum" idx="12"/>
          </p:nvPr>
        </p:nvSpPr>
        <p:spPr>
          <a:xfrm>
            <a:off x="4343400" y="1649017"/>
            <a:ext cx="457200" cy="330994"/>
          </a:xfrm>
          <a:prstGeom prst="rect">
            <a:avLst/>
          </a:prstGeom>
          <a:noFill/>
          <a:ln>
            <a:noFill/>
          </a:ln>
        </p:spPr>
        <p:txBody>
          <a:bodyPr spcFirstLastPara="1" wrap="square" lIns="45700" tIns="45700" rIns="45700" bIns="45700" anchor="ctr" anchorCtr="0">
            <a:normAutofit/>
          </a:bodyPr>
          <a:lstStyle>
            <a:lvl1pPr marL="0" lvl="0"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1pPr>
            <a:lvl2pPr marL="0" lvl="1"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2pPr>
            <a:lvl3pPr marL="0" lvl="2"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3pPr>
            <a:lvl4pPr marL="0" lvl="3"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4pPr>
            <a:lvl5pPr marL="0" lvl="4"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5pPr>
            <a:lvl6pPr marL="0" lvl="5"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6pPr>
            <a:lvl7pPr marL="0" lvl="6"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7pPr>
            <a:lvl8pPr marL="0" lvl="7"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8pPr>
            <a:lvl9pPr marL="0" lvl="8"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3"/>
        <p:cNvGrpSpPr/>
        <p:nvPr/>
      </p:nvGrpSpPr>
      <p:grpSpPr>
        <a:xfrm>
          <a:off x="0" y="0"/>
          <a:ext cx="0" cy="0"/>
          <a:chOff x="0" y="0"/>
          <a:chExt cx="0" cy="0"/>
        </a:xfrm>
      </p:grpSpPr>
      <p:sp>
        <p:nvSpPr>
          <p:cNvPr id="1024" name="Google Shape;1024;p102"/>
          <p:cNvSpPr/>
          <p:nvPr/>
        </p:nvSpPr>
        <p:spPr>
          <a:xfrm>
            <a:off x="0" y="0"/>
            <a:ext cx="152400" cy="5143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025" name="Google Shape;1025;p102"/>
          <p:cNvSpPr/>
          <p:nvPr/>
        </p:nvSpPr>
        <p:spPr>
          <a:xfrm>
            <a:off x="0" y="5029200"/>
            <a:ext cx="9144000" cy="114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026" name="Google Shape;1026;p102"/>
          <p:cNvSpPr/>
          <p:nvPr/>
        </p:nvSpPr>
        <p:spPr>
          <a:xfrm>
            <a:off x="0" y="0"/>
            <a:ext cx="9144000" cy="114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027" name="Google Shape;1027;p102"/>
          <p:cNvSpPr/>
          <p:nvPr/>
        </p:nvSpPr>
        <p:spPr>
          <a:xfrm>
            <a:off x="8991600" y="14288"/>
            <a:ext cx="152400" cy="5143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028" name="Google Shape;1028;p102"/>
          <p:cNvSpPr/>
          <p:nvPr/>
        </p:nvSpPr>
        <p:spPr>
          <a:xfrm>
            <a:off x="152400" y="1714500"/>
            <a:ext cx="8832850" cy="228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029" name="Google Shape;1029;p102"/>
          <p:cNvSpPr/>
          <p:nvPr/>
        </p:nvSpPr>
        <p:spPr>
          <a:xfrm>
            <a:off x="155576" y="107156"/>
            <a:ext cx="8832850" cy="160496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030" name="Google Shape;1030;p102"/>
          <p:cNvSpPr/>
          <p:nvPr/>
        </p:nvSpPr>
        <p:spPr>
          <a:xfrm>
            <a:off x="146051" y="4793458"/>
            <a:ext cx="8832850" cy="23217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031" name="Google Shape;1031;p102"/>
          <p:cNvSpPr/>
          <p:nvPr/>
        </p:nvSpPr>
        <p:spPr>
          <a:xfrm>
            <a:off x="152400" y="114300"/>
            <a:ext cx="8832850" cy="4910137"/>
          </a:xfrm>
          <a:prstGeom prst="rect">
            <a:avLst/>
          </a:prstGeom>
          <a:noFill/>
          <a:ln w="9525" cap="flat" cmpd="sng">
            <a:solidFill>
              <a:srgbClr val="7A979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cxnSp>
        <p:nvCxnSpPr>
          <p:cNvPr id="1032" name="Google Shape;1032;p102"/>
          <p:cNvCxnSpPr/>
          <p:nvPr/>
        </p:nvCxnSpPr>
        <p:spPr>
          <a:xfrm>
            <a:off x="152400" y="1828800"/>
            <a:ext cx="8832850" cy="0"/>
          </a:xfrm>
          <a:prstGeom prst="straightConnector1">
            <a:avLst/>
          </a:prstGeom>
          <a:noFill/>
          <a:ln w="11425" cap="flat" cmpd="sng">
            <a:solidFill>
              <a:srgbClr val="7A9798"/>
            </a:solidFill>
            <a:prstDash val="dash"/>
            <a:round/>
            <a:headEnd type="none" w="sm" len="sm"/>
            <a:tailEnd type="none" w="sm" len="sm"/>
          </a:ln>
        </p:spPr>
      </p:cxnSp>
      <p:sp>
        <p:nvSpPr>
          <p:cNvPr id="1033" name="Google Shape;1033;p102"/>
          <p:cNvSpPr/>
          <p:nvPr/>
        </p:nvSpPr>
        <p:spPr>
          <a:xfrm>
            <a:off x="4267201" y="1585913"/>
            <a:ext cx="609600" cy="4572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1034" name="Google Shape;1034;p102"/>
          <p:cNvSpPr/>
          <p:nvPr/>
        </p:nvSpPr>
        <p:spPr>
          <a:xfrm>
            <a:off x="4362451" y="1657350"/>
            <a:ext cx="419100" cy="315516"/>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1035" name="Google Shape;1035;p102"/>
          <p:cNvSpPr txBox="1">
            <a:spLocks noGrp="1"/>
          </p:cNvSpPr>
          <p:nvPr>
            <p:ph type="body" idx="1"/>
          </p:nvPr>
        </p:nvSpPr>
        <p:spPr>
          <a:xfrm>
            <a:off x="1368427" y="2057401"/>
            <a:ext cx="6480174" cy="1254919"/>
          </a:xfrm>
          <a:prstGeom prst="rect">
            <a:avLst/>
          </a:prstGeom>
          <a:noFill/>
          <a:ln>
            <a:noFill/>
          </a:ln>
        </p:spPr>
        <p:txBody>
          <a:bodyPr spcFirstLastPara="1" wrap="square" lIns="91425" tIns="45700" rIns="91425" bIns="45700" anchor="t" anchorCtr="0">
            <a:noAutofit/>
          </a:bodyPr>
          <a:lstStyle>
            <a:lvl1pPr marL="457200" lvl="0" indent="-228600" algn="ctr">
              <a:spcBef>
                <a:spcPts val="240"/>
              </a:spcBef>
              <a:spcAft>
                <a:spcPts val="0"/>
              </a:spcAft>
              <a:buSzPts val="1020"/>
              <a:buNone/>
              <a:defRPr sz="1200" b="1" cap="none">
                <a:solidFill>
                  <a:schemeClr val="dk2"/>
                </a:solidFill>
              </a:defRPr>
            </a:lvl1pPr>
            <a:lvl2pPr marL="914400" lvl="1" indent="-228600" algn="l">
              <a:spcBef>
                <a:spcPts val="270"/>
              </a:spcBef>
              <a:spcAft>
                <a:spcPts val="0"/>
              </a:spcAft>
              <a:buSzPts val="945"/>
              <a:buNone/>
              <a:defRPr sz="1350">
                <a:solidFill>
                  <a:srgbClr val="888888"/>
                </a:solidFill>
              </a:defRPr>
            </a:lvl2pPr>
            <a:lvl3pPr marL="1371600" lvl="2" indent="-228600" algn="l">
              <a:spcBef>
                <a:spcPts val="240"/>
              </a:spcBef>
              <a:spcAft>
                <a:spcPts val="0"/>
              </a:spcAft>
              <a:buSzPts val="900"/>
              <a:buNone/>
              <a:defRPr sz="1200">
                <a:solidFill>
                  <a:srgbClr val="888888"/>
                </a:solidFill>
              </a:defRPr>
            </a:lvl3pPr>
            <a:lvl4pPr marL="1828800" lvl="3" indent="-228600" algn="l">
              <a:spcBef>
                <a:spcPts val="210"/>
              </a:spcBef>
              <a:spcAft>
                <a:spcPts val="0"/>
              </a:spcAft>
              <a:buSzPts val="735"/>
              <a:buNone/>
              <a:defRPr sz="1050">
                <a:solidFill>
                  <a:srgbClr val="888888"/>
                </a:solidFill>
              </a:defRPr>
            </a:lvl4pPr>
            <a:lvl5pPr marL="2286000" lvl="4" indent="-228600" algn="l">
              <a:spcBef>
                <a:spcPts val="210"/>
              </a:spcBef>
              <a:spcAft>
                <a:spcPts val="0"/>
              </a:spcAft>
              <a:buSzPts val="1050"/>
              <a:buFont typeface="Georgia"/>
              <a:buNone/>
              <a:defRPr sz="1050">
                <a:solidFill>
                  <a:srgbClr val="888888"/>
                </a:solidFill>
              </a:defRPr>
            </a:lvl5pPr>
            <a:lvl6pPr marL="2743200" lvl="5" indent="-320039" algn="l">
              <a:spcBef>
                <a:spcPts val="360"/>
              </a:spcBef>
              <a:spcAft>
                <a:spcPts val="0"/>
              </a:spcAft>
              <a:buSzPts val="1440"/>
              <a:buChar char="⚫"/>
              <a:defRPr/>
            </a:lvl6pPr>
            <a:lvl7pPr marL="3200400" lvl="6" indent="-331470" algn="l">
              <a:spcBef>
                <a:spcPts val="360"/>
              </a:spcBef>
              <a:spcAft>
                <a:spcPts val="0"/>
              </a:spcAft>
              <a:buSzPts val="1620"/>
              <a:buChar char="•"/>
              <a:defRPr/>
            </a:lvl7pPr>
            <a:lvl8pPr marL="3657600" lvl="7" indent="-342900" algn="l">
              <a:spcBef>
                <a:spcPts val="360"/>
              </a:spcBef>
              <a:spcAft>
                <a:spcPts val="0"/>
              </a:spcAft>
              <a:buSzPts val="1800"/>
              <a:buChar char="•"/>
              <a:defRPr/>
            </a:lvl8pPr>
            <a:lvl9pPr marL="4114800" lvl="8" indent="-331470" algn="l">
              <a:spcBef>
                <a:spcPts val="360"/>
              </a:spcBef>
              <a:spcAft>
                <a:spcPts val="0"/>
              </a:spcAft>
              <a:buSzPts val="1620"/>
              <a:buChar char="•"/>
              <a:defRPr/>
            </a:lvl9pPr>
          </a:lstStyle>
          <a:p>
            <a:endParaRPr/>
          </a:p>
        </p:txBody>
      </p:sp>
      <p:sp>
        <p:nvSpPr>
          <p:cNvPr id="1036" name="Google Shape;1036;p102"/>
          <p:cNvSpPr txBox="1">
            <a:spLocks noGrp="1"/>
          </p:cNvSpPr>
          <p:nvPr>
            <p:ph type="title"/>
          </p:nvPr>
        </p:nvSpPr>
        <p:spPr>
          <a:xfrm>
            <a:off x="722313" y="400050"/>
            <a:ext cx="7772400" cy="11430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rgbClr val="FFFFFF"/>
              </a:buClr>
              <a:buSzPts val="3150"/>
              <a:buFont typeface="Georgia"/>
              <a:buNone/>
              <a:defRPr sz="3150" b="0" cap="none">
                <a:solidFill>
                  <a:srgbClr val="FFFFFF"/>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37" name="Google Shape;1037;p102"/>
          <p:cNvSpPr txBox="1">
            <a:spLocks noGrp="1"/>
          </p:cNvSpPr>
          <p:nvPr>
            <p:ph type="ftr" idx="11"/>
          </p:nvPr>
        </p:nvSpPr>
        <p:spPr>
          <a:xfrm>
            <a:off x="304800" y="4807745"/>
            <a:ext cx="3581400" cy="27503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b="1">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8" name="Google Shape;1038;p102"/>
          <p:cNvSpPr txBox="1">
            <a:spLocks noGrp="1"/>
          </p:cNvSpPr>
          <p:nvPr>
            <p:ph type="dt" idx="10"/>
          </p:nvPr>
        </p:nvSpPr>
        <p:spPr>
          <a:xfrm>
            <a:off x="5791202" y="4804174"/>
            <a:ext cx="3044825" cy="273844"/>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b="1">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9" name="Google Shape;1039;p102"/>
          <p:cNvSpPr txBox="1">
            <a:spLocks noGrp="1"/>
          </p:cNvSpPr>
          <p:nvPr>
            <p:ph type="sldNum" idx="12"/>
          </p:nvPr>
        </p:nvSpPr>
        <p:spPr>
          <a:xfrm>
            <a:off x="4343400" y="1649017"/>
            <a:ext cx="457200" cy="330994"/>
          </a:xfrm>
          <a:prstGeom prst="rect">
            <a:avLst/>
          </a:prstGeom>
          <a:noFill/>
          <a:ln>
            <a:noFill/>
          </a:ln>
        </p:spPr>
        <p:txBody>
          <a:bodyPr spcFirstLastPara="1" wrap="square" lIns="45700" tIns="45700" rIns="45700" bIns="45700" anchor="ctr" anchorCtr="0">
            <a:normAutofit/>
          </a:bodyPr>
          <a:lstStyle>
            <a:lvl1pPr marL="0" lvl="0"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1pPr>
            <a:lvl2pPr marL="0" lvl="1"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2pPr>
            <a:lvl3pPr marL="0" lvl="2"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3pPr>
            <a:lvl4pPr marL="0" lvl="3"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4pPr>
            <a:lvl5pPr marL="0" lvl="4"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5pPr>
            <a:lvl6pPr marL="0" lvl="5"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6pPr>
            <a:lvl7pPr marL="0" lvl="6"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7pPr>
            <a:lvl8pPr marL="0" lvl="7"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8pPr>
            <a:lvl9pPr marL="0" lvl="8"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40"/>
        <p:cNvGrpSpPr/>
        <p:nvPr/>
      </p:nvGrpSpPr>
      <p:grpSpPr>
        <a:xfrm>
          <a:off x="0" y="0"/>
          <a:ext cx="0" cy="0"/>
          <a:chOff x="0" y="0"/>
          <a:chExt cx="0" cy="0"/>
        </a:xfrm>
      </p:grpSpPr>
      <p:cxnSp>
        <p:nvCxnSpPr>
          <p:cNvPr id="1041" name="Google Shape;1041;p103"/>
          <p:cNvCxnSpPr/>
          <p:nvPr/>
        </p:nvCxnSpPr>
        <p:spPr>
          <a:xfrm rot="10800000" flipH="1">
            <a:off x="4562476" y="1182291"/>
            <a:ext cx="9525" cy="3613547"/>
          </a:xfrm>
          <a:prstGeom prst="straightConnector1">
            <a:avLst/>
          </a:prstGeom>
          <a:noFill/>
          <a:ln w="9525" cap="flat" cmpd="sng">
            <a:solidFill>
              <a:schemeClr val="dk2"/>
            </a:solidFill>
            <a:prstDash val="dash"/>
            <a:round/>
            <a:headEnd type="none" w="med" len="med"/>
            <a:tailEnd type="none" w="med" len="med"/>
          </a:ln>
        </p:spPr>
      </p:cxnSp>
      <p:sp>
        <p:nvSpPr>
          <p:cNvPr id="1042" name="Google Shape;1042;p103"/>
          <p:cNvSpPr txBox="1">
            <a:spLocks noGrp="1"/>
          </p:cNvSpPr>
          <p:nvPr>
            <p:ph type="title"/>
          </p:nvPr>
        </p:nvSpPr>
        <p:spPr>
          <a:xfrm>
            <a:off x="301752" y="171450"/>
            <a:ext cx="8534400" cy="569214"/>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43" name="Google Shape;1043;p103"/>
          <p:cNvSpPr txBox="1">
            <a:spLocks noGrp="1"/>
          </p:cNvSpPr>
          <p:nvPr>
            <p:ph type="body" idx="1"/>
          </p:nvPr>
        </p:nvSpPr>
        <p:spPr>
          <a:xfrm>
            <a:off x="301752" y="1028700"/>
            <a:ext cx="4038600" cy="3511296"/>
          </a:xfrm>
          <a:prstGeom prst="rect">
            <a:avLst/>
          </a:prstGeom>
          <a:noFill/>
          <a:ln>
            <a:noFill/>
          </a:ln>
        </p:spPr>
        <p:txBody>
          <a:bodyPr spcFirstLastPara="1" wrap="square" lIns="91425" tIns="45700" rIns="91425" bIns="45700" anchor="t" anchorCtr="0">
            <a:noAutofit/>
          </a:bodyPr>
          <a:lstStyle>
            <a:lvl1pPr marL="457200" lvl="0" indent="-329803" algn="l">
              <a:spcBef>
                <a:spcPts val="375"/>
              </a:spcBef>
              <a:spcAft>
                <a:spcPts val="0"/>
              </a:spcAft>
              <a:buSzPts val="1594"/>
              <a:buChar char="⚫"/>
              <a:defRPr sz="1875"/>
            </a:lvl1pPr>
            <a:lvl2pPr marL="914400" lvl="1" indent="-308610" algn="l">
              <a:spcBef>
                <a:spcPts val="360"/>
              </a:spcBef>
              <a:spcAft>
                <a:spcPts val="0"/>
              </a:spcAft>
              <a:buSzPts val="1260"/>
              <a:buChar char="⚪"/>
              <a:defRPr/>
            </a:lvl2pPr>
            <a:lvl3pPr marL="1371600" lvl="2" indent="-314325" algn="l">
              <a:spcBef>
                <a:spcPts val="360"/>
              </a:spcBef>
              <a:spcAft>
                <a:spcPts val="0"/>
              </a:spcAft>
              <a:buSzPts val="1350"/>
              <a:buChar char="⯍"/>
              <a:defRPr/>
            </a:lvl3pPr>
            <a:lvl4pPr marL="1828800" lvl="3" indent="-308610" algn="l">
              <a:spcBef>
                <a:spcPts val="360"/>
              </a:spcBef>
              <a:spcAft>
                <a:spcPts val="0"/>
              </a:spcAft>
              <a:buSzPts val="1260"/>
              <a:buChar char="🞆"/>
              <a:defRPr/>
            </a:lvl4pPr>
            <a:lvl5pPr marL="2286000" lvl="4" indent="-342900" algn="l">
              <a:spcBef>
                <a:spcPts val="360"/>
              </a:spcBef>
              <a:spcAft>
                <a:spcPts val="0"/>
              </a:spcAft>
              <a:buSzPts val="1800"/>
              <a:buChar char="•"/>
              <a:defRPr/>
            </a:lvl5pPr>
            <a:lvl6pPr marL="2743200" lvl="5" indent="-320039" algn="l">
              <a:spcBef>
                <a:spcPts val="360"/>
              </a:spcBef>
              <a:spcAft>
                <a:spcPts val="0"/>
              </a:spcAft>
              <a:buSzPts val="1440"/>
              <a:buChar char="⚫"/>
              <a:defRPr/>
            </a:lvl6pPr>
            <a:lvl7pPr marL="3200400" lvl="6" indent="-331470" algn="l">
              <a:spcBef>
                <a:spcPts val="360"/>
              </a:spcBef>
              <a:spcAft>
                <a:spcPts val="0"/>
              </a:spcAft>
              <a:buSzPts val="1620"/>
              <a:buChar char="•"/>
              <a:defRPr/>
            </a:lvl7pPr>
            <a:lvl8pPr marL="3657600" lvl="7" indent="-342900" algn="l">
              <a:spcBef>
                <a:spcPts val="360"/>
              </a:spcBef>
              <a:spcAft>
                <a:spcPts val="0"/>
              </a:spcAft>
              <a:buSzPts val="1800"/>
              <a:buChar char="•"/>
              <a:defRPr/>
            </a:lvl8pPr>
            <a:lvl9pPr marL="4114800" lvl="8" indent="-331470" algn="l">
              <a:spcBef>
                <a:spcPts val="360"/>
              </a:spcBef>
              <a:spcAft>
                <a:spcPts val="0"/>
              </a:spcAft>
              <a:buSzPts val="1620"/>
              <a:buChar char="•"/>
              <a:defRPr/>
            </a:lvl9pPr>
          </a:lstStyle>
          <a:p>
            <a:endParaRPr/>
          </a:p>
        </p:txBody>
      </p:sp>
      <p:sp>
        <p:nvSpPr>
          <p:cNvPr id="1044" name="Google Shape;1044;p103"/>
          <p:cNvSpPr txBox="1">
            <a:spLocks noGrp="1"/>
          </p:cNvSpPr>
          <p:nvPr>
            <p:ph type="body" idx="2"/>
          </p:nvPr>
        </p:nvSpPr>
        <p:spPr>
          <a:xfrm>
            <a:off x="4800600" y="1028700"/>
            <a:ext cx="4038600" cy="3511296"/>
          </a:xfrm>
          <a:prstGeom prst="rect">
            <a:avLst/>
          </a:prstGeom>
          <a:noFill/>
          <a:ln>
            <a:noFill/>
          </a:ln>
        </p:spPr>
        <p:txBody>
          <a:bodyPr spcFirstLastPara="1" wrap="square" lIns="91425" tIns="45700" rIns="91425" bIns="45700" anchor="t" anchorCtr="0">
            <a:noAutofit/>
          </a:bodyPr>
          <a:lstStyle>
            <a:lvl1pPr marL="457200" lvl="0" indent="-329803" algn="l">
              <a:spcBef>
                <a:spcPts val="375"/>
              </a:spcBef>
              <a:spcAft>
                <a:spcPts val="0"/>
              </a:spcAft>
              <a:buSzPts val="1594"/>
              <a:buChar char="⚫"/>
              <a:defRPr sz="1875"/>
            </a:lvl1pPr>
            <a:lvl2pPr marL="914400" lvl="1" indent="-308610" algn="l">
              <a:spcBef>
                <a:spcPts val="360"/>
              </a:spcBef>
              <a:spcAft>
                <a:spcPts val="0"/>
              </a:spcAft>
              <a:buSzPts val="1260"/>
              <a:buChar char="⚪"/>
              <a:defRPr/>
            </a:lvl2pPr>
            <a:lvl3pPr marL="1371600" lvl="2" indent="-314325" algn="l">
              <a:spcBef>
                <a:spcPts val="360"/>
              </a:spcBef>
              <a:spcAft>
                <a:spcPts val="0"/>
              </a:spcAft>
              <a:buSzPts val="1350"/>
              <a:buChar char="⯍"/>
              <a:defRPr/>
            </a:lvl3pPr>
            <a:lvl4pPr marL="1828800" lvl="3" indent="-308610" algn="l">
              <a:spcBef>
                <a:spcPts val="360"/>
              </a:spcBef>
              <a:spcAft>
                <a:spcPts val="0"/>
              </a:spcAft>
              <a:buSzPts val="1260"/>
              <a:buChar char="🞆"/>
              <a:defRPr/>
            </a:lvl4pPr>
            <a:lvl5pPr marL="2286000" lvl="4" indent="-342900" algn="l">
              <a:spcBef>
                <a:spcPts val="360"/>
              </a:spcBef>
              <a:spcAft>
                <a:spcPts val="0"/>
              </a:spcAft>
              <a:buSzPts val="1800"/>
              <a:buChar char="•"/>
              <a:defRPr/>
            </a:lvl5pPr>
            <a:lvl6pPr marL="2743200" lvl="5" indent="-320039" algn="l">
              <a:spcBef>
                <a:spcPts val="360"/>
              </a:spcBef>
              <a:spcAft>
                <a:spcPts val="0"/>
              </a:spcAft>
              <a:buSzPts val="1440"/>
              <a:buChar char="⚫"/>
              <a:defRPr/>
            </a:lvl6pPr>
            <a:lvl7pPr marL="3200400" lvl="6" indent="-331470" algn="l">
              <a:spcBef>
                <a:spcPts val="360"/>
              </a:spcBef>
              <a:spcAft>
                <a:spcPts val="0"/>
              </a:spcAft>
              <a:buSzPts val="1620"/>
              <a:buChar char="•"/>
              <a:defRPr/>
            </a:lvl7pPr>
            <a:lvl8pPr marL="3657600" lvl="7" indent="-342900" algn="l">
              <a:spcBef>
                <a:spcPts val="360"/>
              </a:spcBef>
              <a:spcAft>
                <a:spcPts val="0"/>
              </a:spcAft>
              <a:buSzPts val="1800"/>
              <a:buChar char="•"/>
              <a:defRPr/>
            </a:lvl8pPr>
            <a:lvl9pPr marL="4114800" lvl="8" indent="-331470" algn="l">
              <a:spcBef>
                <a:spcPts val="360"/>
              </a:spcBef>
              <a:spcAft>
                <a:spcPts val="0"/>
              </a:spcAft>
              <a:buSzPts val="1620"/>
              <a:buChar char="•"/>
              <a:defRPr/>
            </a:lvl9pPr>
          </a:lstStyle>
          <a:p>
            <a:endParaRPr/>
          </a:p>
        </p:txBody>
      </p:sp>
      <p:sp>
        <p:nvSpPr>
          <p:cNvPr id="1045" name="Google Shape;1045;p103"/>
          <p:cNvSpPr txBox="1">
            <a:spLocks noGrp="1"/>
          </p:cNvSpPr>
          <p:nvPr>
            <p:ph type="dt" idx="10"/>
          </p:nvPr>
        </p:nvSpPr>
        <p:spPr>
          <a:xfrm>
            <a:off x="5791202" y="4807745"/>
            <a:ext cx="3044825" cy="273844"/>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b="1">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6" name="Google Shape;1046;p103"/>
          <p:cNvSpPr txBox="1">
            <a:spLocks noGrp="1"/>
          </p:cNvSpPr>
          <p:nvPr>
            <p:ph type="ftr" idx="11"/>
          </p:nvPr>
        </p:nvSpPr>
        <p:spPr>
          <a:xfrm>
            <a:off x="304800" y="4807745"/>
            <a:ext cx="3581400" cy="27503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b="1">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7" name="Google Shape;1047;p103"/>
          <p:cNvSpPr txBox="1">
            <a:spLocks noGrp="1"/>
          </p:cNvSpPr>
          <p:nvPr>
            <p:ph type="sldNum" idx="12"/>
          </p:nvPr>
        </p:nvSpPr>
        <p:spPr>
          <a:xfrm>
            <a:off x="4343400" y="779861"/>
            <a:ext cx="457200" cy="330994"/>
          </a:xfrm>
          <a:prstGeom prst="rect">
            <a:avLst/>
          </a:prstGeom>
          <a:noFill/>
          <a:ln>
            <a:noFill/>
          </a:ln>
        </p:spPr>
        <p:txBody>
          <a:bodyPr spcFirstLastPara="1" wrap="square" lIns="45700" tIns="45700" rIns="45700" bIns="45700" anchor="ctr" anchorCtr="0">
            <a:normAutofit/>
          </a:bodyPr>
          <a:lstStyle>
            <a:lvl1pPr marL="0" lvl="0"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1pPr>
            <a:lvl2pPr marL="0" lvl="1"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2pPr>
            <a:lvl3pPr marL="0" lvl="2"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3pPr>
            <a:lvl4pPr marL="0" lvl="3"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4pPr>
            <a:lvl5pPr marL="0" lvl="4"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5pPr>
            <a:lvl6pPr marL="0" lvl="5"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6pPr>
            <a:lvl7pPr marL="0" lvl="6"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7pPr>
            <a:lvl8pPr marL="0" lvl="7"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8pPr>
            <a:lvl9pPr marL="0" lvl="8"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48"/>
        <p:cNvGrpSpPr/>
        <p:nvPr/>
      </p:nvGrpSpPr>
      <p:grpSpPr>
        <a:xfrm>
          <a:off x="0" y="0"/>
          <a:ext cx="0" cy="0"/>
          <a:chOff x="0" y="0"/>
          <a:chExt cx="0" cy="0"/>
        </a:xfrm>
      </p:grpSpPr>
      <p:cxnSp>
        <p:nvCxnSpPr>
          <p:cNvPr id="1049" name="Google Shape;1049;p104"/>
          <p:cNvCxnSpPr/>
          <p:nvPr/>
        </p:nvCxnSpPr>
        <p:spPr>
          <a:xfrm rot="10800000">
            <a:off x="4572000" y="1650208"/>
            <a:ext cx="0" cy="3140869"/>
          </a:xfrm>
          <a:prstGeom prst="straightConnector1">
            <a:avLst/>
          </a:prstGeom>
          <a:noFill/>
          <a:ln w="9525" cap="flat" cmpd="sng">
            <a:solidFill>
              <a:schemeClr val="dk2"/>
            </a:solidFill>
            <a:prstDash val="dash"/>
            <a:round/>
            <a:headEnd type="none" w="med" len="med"/>
            <a:tailEnd type="none" w="med" len="med"/>
          </a:ln>
        </p:spPr>
      </p:cxnSp>
      <p:sp>
        <p:nvSpPr>
          <p:cNvPr id="1050" name="Google Shape;1050;p104"/>
          <p:cNvSpPr/>
          <p:nvPr/>
        </p:nvSpPr>
        <p:spPr>
          <a:xfrm>
            <a:off x="0" y="0"/>
            <a:ext cx="9144000" cy="108585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051" name="Google Shape;1051;p104"/>
          <p:cNvSpPr/>
          <p:nvPr/>
        </p:nvSpPr>
        <p:spPr>
          <a:xfrm>
            <a:off x="0" y="5029200"/>
            <a:ext cx="9144000" cy="114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052" name="Google Shape;1052;p104"/>
          <p:cNvSpPr/>
          <p:nvPr/>
        </p:nvSpPr>
        <p:spPr>
          <a:xfrm>
            <a:off x="0" y="0"/>
            <a:ext cx="152400" cy="5143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053" name="Google Shape;1053;p104"/>
          <p:cNvSpPr/>
          <p:nvPr/>
        </p:nvSpPr>
        <p:spPr>
          <a:xfrm>
            <a:off x="8991600" y="0"/>
            <a:ext cx="152400" cy="5143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054" name="Google Shape;1054;p104"/>
          <p:cNvSpPr/>
          <p:nvPr/>
        </p:nvSpPr>
        <p:spPr>
          <a:xfrm>
            <a:off x="152400" y="1028700"/>
            <a:ext cx="8832850" cy="685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1055" name="Google Shape;1055;p104"/>
          <p:cNvSpPr/>
          <p:nvPr/>
        </p:nvSpPr>
        <p:spPr>
          <a:xfrm>
            <a:off x="146051" y="4793456"/>
            <a:ext cx="8832850" cy="233363"/>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cxnSp>
        <p:nvCxnSpPr>
          <p:cNvPr id="1056" name="Google Shape;1056;p104"/>
          <p:cNvCxnSpPr/>
          <p:nvPr/>
        </p:nvCxnSpPr>
        <p:spPr>
          <a:xfrm>
            <a:off x="152400" y="959644"/>
            <a:ext cx="8832850" cy="0"/>
          </a:xfrm>
          <a:prstGeom prst="straightConnector1">
            <a:avLst/>
          </a:prstGeom>
          <a:noFill/>
          <a:ln w="11425" cap="flat" cmpd="sng">
            <a:solidFill>
              <a:srgbClr val="7A9798"/>
            </a:solidFill>
            <a:prstDash val="dash"/>
            <a:round/>
            <a:headEnd type="none" w="sm" len="sm"/>
            <a:tailEnd type="none" w="sm" len="sm"/>
          </a:ln>
        </p:spPr>
      </p:cxnSp>
      <p:sp>
        <p:nvSpPr>
          <p:cNvPr id="1057" name="Google Shape;1057;p104"/>
          <p:cNvSpPr/>
          <p:nvPr/>
        </p:nvSpPr>
        <p:spPr>
          <a:xfrm>
            <a:off x="152400" y="116682"/>
            <a:ext cx="8832850" cy="4910137"/>
          </a:xfrm>
          <a:prstGeom prst="rect">
            <a:avLst/>
          </a:prstGeom>
          <a:noFill/>
          <a:ln w="9525" cap="flat" cmpd="sng">
            <a:solidFill>
              <a:srgbClr val="7A979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058" name="Google Shape;1058;p104"/>
          <p:cNvSpPr/>
          <p:nvPr/>
        </p:nvSpPr>
        <p:spPr>
          <a:xfrm>
            <a:off x="4267201" y="716756"/>
            <a:ext cx="609600" cy="4572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1059" name="Google Shape;1059;p104"/>
          <p:cNvSpPr/>
          <p:nvPr/>
        </p:nvSpPr>
        <p:spPr>
          <a:xfrm>
            <a:off x="4362451" y="788194"/>
            <a:ext cx="419100" cy="315516"/>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1060" name="Google Shape;1060;p104"/>
          <p:cNvSpPr txBox="1">
            <a:spLocks noGrp="1"/>
          </p:cNvSpPr>
          <p:nvPr>
            <p:ph type="body" idx="1"/>
          </p:nvPr>
        </p:nvSpPr>
        <p:spPr>
          <a:xfrm>
            <a:off x="301752" y="1143000"/>
            <a:ext cx="4040188" cy="549731"/>
          </a:xfrm>
          <a:prstGeom prst="rect">
            <a:avLst/>
          </a:prstGeom>
          <a:noFill/>
          <a:ln>
            <a:noFill/>
          </a:ln>
          <a:effectLst>
            <a:outerShdw blurRad="50800" dist="25400" dir="5400000" rotWithShape="0">
              <a:srgbClr val="000000">
                <a:alpha val="34901"/>
              </a:srgbClr>
            </a:outerShdw>
          </a:effectLst>
        </p:spPr>
        <p:txBody>
          <a:bodyPr spcFirstLastPara="1" wrap="square" lIns="91425" tIns="45700" rIns="91425" bIns="45700" anchor="ctr" anchorCtr="0">
            <a:noAutofit/>
          </a:bodyPr>
          <a:lstStyle>
            <a:lvl1pPr marL="457200" lvl="0" indent="-228600" algn="l">
              <a:spcBef>
                <a:spcPts val="330"/>
              </a:spcBef>
              <a:spcAft>
                <a:spcPts val="0"/>
              </a:spcAft>
              <a:buSzPts val="1403"/>
              <a:buNone/>
              <a:defRPr sz="1650" b="1">
                <a:solidFill>
                  <a:srgbClr val="FFFFFF"/>
                </a:solidFill>
                <a:latin typeface="Georgia"/>
                <a:ea typeface="Georgia"/>
                <a:cs typeface="Georgia"/>
                <a:sym typeface="Georgia"/>
              </a:defRPr>
            </a:lvl1pPr>
            <a:lvl2pPr marL="914400" lvl="1" indent="-228600" algn="l">
              <a:spcBef>
                <a:spcPts val="300"/>
              </a:spcBef>
              <a:spcAft>
                <a:spcPts val="0"/>
              </a:spcAft>
              <a:buSzPts val="1050"/>
              <a:buNone/>
              <a:defRPr sz="1500" b="1">
                <a:solidFill>
                  <a:schemeClr val="lt1"/>
                </a:solidFill>
                <a:latin typeface="Georgia"/>
                <a:ea typeface="Georgia"/>
                <a:cs typeface="Georgia"/>
                <a:sym typeface="Georgia"/>
              </a:defRPr>
            </a:lvl2pPr>
            <a:lvl3pPr marL="1371600" lvl="2" indent="-228600" algn="l">
              <a:spcBef>
                <a:spcPts val="270"/>
              </a:spcBef>
              <a:spcAft>
                <a:spcPts val="0"/>
              </a:spcAft>
              <a:buSzPts val="1013"/>
              <a:buNone/>
              <a:defRPr sz="1350" b="1">
                <a:solidFill>
                  <a:schemeClr val="lt1"/>
                </a:solidFill>
                <a:latin typeface="Georgia"/>
                <a:ea typeface="Georgia"/>
                <a:cs typeface="Georgia"/>
                <a:sym typeface="Georgia"/>
              </a:defRPr>
            </a:lvl3pPr>
            <a:lvl4pPr marL="1828800" lvl="3" indent="-228600" algn="l">
              <a:spcBef>
                <a:spcPts val="240"/>
              </a:spcBef>
              <a:spcAft>
                <a:spcPts val="0"/>
              </a:spcAft>
              <a:buSzPts val="840"/>
              <a:buNone/>
              <a:defRPr sz="1200" b="1">
                <a:solidFill>
                  <a:schemeClr val="lt1"/>
                </a:solidFill>
                <a:latin typeface="Georgia"/>
                <a:ea typeface="Georgia"/>
                <a:cs typeface="Georgia"/>
                <a:sym typeface="Georgia"/>
              </a:defRPr>
            </a:lvl4pPr>
            <a:lvl5pPr marL="2286000" lvl="4" indent="-228600" algn="l">
              <a:spcBef>
                <a:spcPts val="240"/>
              </a:spcBef>
              <a:spcAft>
                <a:spcPts val="0"/>
              </a:spcAft>
              <a:buSzPts val="1200"/>
              <a:buFont typeface="Georgia"/>
              <a:buNone/>
              <a:defRPr sz="1200" b="1">
                <a:solidFill>
                  <a:schemeClr val="lt1"/>
                </a:solidFill>
                <a:latin typeface="Georgia"/>
                <a:ea typeface="Georgia"/>
                <a:cs typeface="Georgia"/>
                <a:sym typeface="Georgia"/>
              </a:defRPr>
            </a:lvl5pPr>
            <a:lvl6pPr marL="2743200" lvl="5" indent="-320039" algn="l">
              <a:spcBef>
                <a:spcPts val="360"/>
              </a:spcBef>
              <a:spcAft>
                <a:spcPts val="0"/>
              </a:spcAft>
              <a:buSzPts val="1440"/>
              <a:buChar char="⚫"/>
              <a:defRPr/>
            </a:lvl6pPr>
            <a:lvl7pPr marL="3200400" lvl="6" indent="-331470" algn="l">
              <a:spcBef>
                <a:spcPts val="360"/>
              </a:spcBef>
              <a:spcAft>
                <a:spcPts val="0"/>
              </a:spcAft>
              <a:buSzPts val="1620"/>
              <a:buChar char="•"/>
              <a:defRPr/>
            </a:lvl7pPr>
            <a:lvl8pPr marL="3657600" lvl="7" indent="-342900" algn="l">
              <a:spcBef>
                <a:spcPts val="360"/>
              </a:spcBef>
              <a:spcAft>
                <a:spcPts val="0"/>
              </a:spcAft>
              <a:buSzPts val="1800"/>
              <a:buChar char="•"/>
              <a:defRPr/>
            </a:lvl8pPr>
            <a:lvl9pPr marL="4114800" lvl="8" indent="-331470" algn="l">
              <a:spcBef>
                <a:spcPts val="360"/>
              </a:spcBef>
              <a:spcAft>
                <a:spcPts val="0"/>
              </a:spcAft>
              <a:buSzPts val="1620"/>
              <a:buChar char="•"/>
              <a:defRPr/>
            </a:lvl9pPr>
          </a:lstStyle>
          <a:p>
            <a:endParaRPr/>
          </a:p>
        </p:txBody>
      </p:sp>
      <p:sp>
        <p:nvSpPr>
          <p:cNvPr id="1061" name="Google Shape;1061;p104"/>
          <p:cNvSpPr txBox="1">
            <a:spLocks noGrp="1"/>
          </p:cNvSpPr>
          <p:nvPr>
            <p:ph type="body" idx="2"/>
          </p:nvPr>
        </p:nvSpPr>
        <p:spPr>
          <a:xfrm>
            <a:off x="4791331" y="1143000"/>
            <a:ext cx="4041775" cy="548640"/>
          </a:xfrm>
          <a:prstGeom prst="rect">
            <a:avLst/>
          </a:prstGeom>
          <a:noFill/>
          <a:ln>
            <a:noFill/>
          </a:ln>
          <a:effectLst>
            <a:outerShdw blurRad="50800" dist="25400" dir="5400000" rotWithShape="0">
              <a:srgbClr val="000000">
                <a:alpha val="34901"/>
              </a:srgbClr>
            </a:outerShdw>
          </a:effectLst>
        </p:spPr>
        <p:txBody>
          <a:bodyPr spcFirstLastPara="1" wrap="square" lIns="91425" tIns="45700" rIns="91425" bIns="45700" anchor="ctr" anchorCtr="0">
            <a:noAutofit/>
          </a:bodyPr>
          <a:lstStyle>
            <a:lvl1pPr marL="457200" lvl="0" indent="-228600" algn="l">
              <a:spcBef>
                <a:spcPts val="330"/>
              </a:spcBef>
              <a:spcAft>
                <a:spcPts val="0"/>
              </a:spcAft>
              <a:buSzPts val="1403"/>
              <a:buNone/>
              <a:defRPr sz="1650" b="1">
                <a:solidFill>
                  <a:schemeClr val="lt1"/>
                </a:solidFill>
                <a:latin typeface="Georgia"/>
                <a:ea typeface="Georgia"/>
                <a:cs typeface="Georgia"/>
                <a:sym typeface="Georgia"/>
              </a:defRPr>
            </a:lvl1pPr>
            <a:lvl2pPr marL="914400" lvl="1" indent="-228600" algn="l">
              <a:spcBef>
                <a:spcPts val="300"/>
              </a:spcBef>
              <a:spcAft>
                <a:spcPts val="0"/>
              </a:spcAft>
              <a:buSzPts val="1050"/>
              <a:buNone/>
              <a:defRPr sz="1500" b="1">
                <a:solidFill>
                  <a:schemeClr val="lt1"/>
                </a:solidFill>
                <a:latin typeface="Georgia"/>
                <a:ea typeface="Georgia"/>
                <a:cs typeface="Georgia"/>
                <a:sym typeface="Georgia"/>
              </a:defRPr>
            </a:lvl2pPr>
            <a:lvl3pPr marL="1371600" lvl="2" indent="-228600" algn="l">
              <a:spcBef>
                <a:spcPts val="270"/>
              </a:spcBef>
              <a:spcAft>
                <a:spcPts val="0"/>
              </a:spcAft>
              <a:buSzPts val="1013"/>
              <a:buNone/>
              <a:defRPr sz="1350" b="1">
                <a:solidFill>
                  <a:schemeClr val="lt1"/>
                </a:solidFill>
                <a:latin typeface="Georgia"/>
                <a:ea typeface="Georgia"/>
                <a:cs typeface="Georgia"/>
                <a:sym typeface="Georgia"/>
              </a:defRPr>
            </a:lvl3pPr>
            <a:lvl4pPr marL="1828800" lvl="3" indent="-228600" algn="l">
              <a:spcBef>
                <a:spcPts val="240"/>
              </a:spcBef>
              <a:spcAft>
                <a:spcPts val="0"/>
              </a:spcAft>
              <a:buSzPts val="840"/>
              <a:buNone/>
              <a:defRPr sz="1200" b="1">
                <a:solidFill>
                  <a:schemeClr val="lt1"/>
                </a:solidFill>
                <a:latin typeface="Georgia"/>
                <a:ea typeface="Georgia"/>
                <a:cs typeface="Georgia"/>
                <a:sym typeface="Georgia"/>
              </a:defRPr>
            </a:lvl4pPr>
            <a:lvl5pPr marL="2286000" lvl="4" indent="-228600" algn="l">
              <a:spcBef>
                <a:spcPts val="240"/>
              </a:spcBef>
              <a:spcAft>
                <a:spcPts val="0"/>
              </a:spcAft>
              <a:buSzPts val="1200"/>
              <a:buFont typeface="Georgia"/>
              <a:buNone/>
              <a:defRPr sz="1200" b="1">
                <a:solidFill>
                  <a:schemeClr val="lt1"/>
                </a:solidFill>
                <a:latin typeface="Georgia"/>
                <a:ea typeface="Georgia"/>
                <a:cs typeface="Georgia"/>
                <a:sym typeface="Georgia"/>
              </a:defRPr>
            </a:lvl5pPr>
            <a:lvl6pPr marL="2743200" lvl="5" indent="-320039" algn="l">
              <a:spcBef>
                <a:spcPts val="360"/>
              </a:spcBef>
              <a:spcAft>
                <a:spcPts val="0"/>
              </a:spcAft>
              <a:buSzPts val="1440"/>
              <a:buChar char="⚫"/>
              <a:defRPr/>
            </a:lvl6pPr>
            <a:lvl7pPr marL="3200400" lvl="6" indent="-331470" algn="l">
              <a:spcBef>
                <a:spcPts val="360"/>
              </a:spcBef>
              <a:spcAft>
                <a:spcPts val="0"/>
              </a:spcAft>
              <a:buSzPts val="1620"/>
              <a:buChar char="•"/>
              <a:defRPr/>
            </a:lvl7pPr>
            <a:lvl8pPr marL="3657600" lvl="7" indent="-342900" algn="l">
              <a:spcBef>
                <a:spcPts val="360"/>
              </a:spcBef>
              <a:spcAft>
                <a:spcPts val="0"/>
              </a:spcAft>
              <a:buSzPts val="1800"/>
              <a:buChar char="•"/>
              <a:defRPr/>
            </a:lvl8pPr>
            <a:lvl9pPr marL="4114800" lvl="8" indent="-331470" algn="l">
              <a:spcBef>
                <a:spcPts val="360"/>
              </a:spcBef>
              <a:spcAft>
                <a:spcPts val="0"/>
              </a:spcAft>
              <a:buSzPts val="1620"/>
              <a:buChar char="•"/>
              <a:defRPr/>
            </a:lvl9pPr>
          </a:lstStyle>
          <a:p>
            <a:endParaRPr/>
          </a:p>
        </p:txBody>
      </p:sp>
      <p:sp>
        <p:nvSpPr>
          <p:cNvPr id="1062" name="Google Shape;1062;p104"/>
          <p:cNvSpPr txBox="1">
            <a:spLocks noGrp="1"/>
          </p:cNvSpPr>
          <p:nvPr>
            <p:ph type="body" idx="3"/>
          </p:nvPr>
        </p:nvSpPr>
        <p:spPr>
          <a:xfrm>
            <a:off x="301752" y="1853538"/>
            <a:ext cx="4041648" cy="2863803"/>
          </a:xfrm>
          <a:prstGeom prst="rect">
            <a:avLst/>
          </a:prstGeom>
          <a:noFill/>
          <a:ln>
            <a:noFill/>
          </a:ln>
        </p:spPr>
        <p:txBody>
          <a:bodyPr spcFirstLastPara="1" wrap="square" lIns="91425" tIns="45700" rIns="91425" bIns="45700" anchor="t" anchorCtr="0">
            <a:noAutofit/>
          </a:bodyPr>
          <a:lstStyle>
            <a:lvl1pPr marL="457200" lvl="0" indent="-325755" algn="l">
              <a:spcBef>
                <a:spcPts val="360"/>
              </a:spcBef>
              <a:spcAft>
                <a:spcPts val="0"/>
              </a:spcAft>
              <a:buSzPts val="1530"/>
              <a:buChar char="⚫"/>
              <a:defRPr/>
            </a:lvl1pPr>
            <a:lvl2pPr marL="914400" lvl="1" indent="-308610" algn="l">
              <a:spcBef>
                <a:spcPts val="360"/>
              </a:spcBef>
              <a:spcAft>
                <a:spcPts val="0"/>
              </a:spcAft>
              <a:buSzPts val="1260"/>
              <a:buChar char="⚪"/>
              <a:defRPr/>
            </a:lvl2pPr>
            <a:lvl3pPr marL="1371600" lvl="2" indent="-314325" algn="l">
              <a:spcBef>
                <a:spcPts val="360"/>
              </a:spcBef>
              <a:spcAft>
                <a:spcPts val="0"/>
              </a:spcAft>
              <a:buSzPts val="1350"/>
              <a:buChar char="⯍"/>
              <a:defRPr/>
            </a:lvl3pPr>
            <a:lvl4pPr marL="1828800" lvl="3" indent="-308610" algn="l">
              <a:spcBef>
                <a:spcPts val="360"/>
              </a:spcBef>
              <a:spcAft>
                <a:spcPts val="0"/>
              </a:spcAft>
              <a:buSzPts val="1260"/>
              <a:buChar char="🞆"/>
              <a:defRPr/>
            </a:lvl4pPr>
            <a:lvl5pPr marL="2286000" lvl="4" indent="-342900" algn="l">
              <a:spcBef>
                <a:spcPts val="360"/>
              </a:spcBef>
              <a:spcAft>
                <a:spcPts val="0"/>
              </a:spcAft>
              <a:buSzPts val="1800"/>
              <a:buChar char="•"/>
              <a:defRPr/>
            </a:lvl5pPr>
            <a:lvl6pPr marL="2743200" lvl="5" indent="-320039" algn="l">
              <a:spcBef>
                <a:spcPts val="360"/>
              </a:spcBef>
              <a:spcAft>
                <a:spcPts val="0"/>
              </a:spcAft>
              <a:buSzPts val="1440"/>
              <a:buChar char="⚫"/>
              <a:defRPr/>
            </a:lvl6pPr>
            <a:lvl7pPr marL="3200400" lvl="6" indent="-331470" algn="l">
              <a:spcBef>
                <a:spcPts val="360"/>
              </a:spcBef>
              <a:spcAft>
                <a:spcPts val="0"/>
              </a:spcAft>
              <a:buSzPts val="1620"/>
              <a:buChar char="•"/>
              <a:defRPr/>
            </a:lvl7pPr>
            <a:lvl8pPr marL="3657600" lvl="7" indent="-342900" algn="l">
              <a:spcBef>
                <a:spcPts val="360"/>
              </a:spcBef>
              <a:spcAft>
                <a:spcPts val="0"/>
              </a:spcAft>
              <a:buSzPts val="1800"/>
              <a:buChar char="•"/>
              <a:defRPr/>
            </a:lvl8pPr>
            <a:lvl9pPr marL="4114800" lvl="8" indent="-331470" algn="l">
              <a:spcBef>
                <a:spcPts val="360"/>
              </a:spcBef>
              <a:spcAft>
                <a:spcPts val="0"/>
              </a:spcAft>
              <a:buSzPts val="1620"/>
              <a:buChar char="•"/>
              <a:defRPr/>
            </a:lvl9pPr>
          </a:lstStyle>
          <a:p>
            <a:endParaRPr/>
          </a:p>
        </p:txBody>
      </p:sp>
      <p:sp>
        <p:nvSpPr>
          <p:cNvPr id="1063" name="Google Shape;1063;p104"/>
          <p:cNvSpPr txBox="1">
            <a:spLocks noGrp="1"/>
          </p:cNvSpPr>
          <p:nvPr>
            <p:ph type="body" idx="4"/>
          </p:nvPr>
        </p:nvSpPr>
        <p:spPr>
          <a:xfrm>
            <a:off x="4800600" y="1853537"/>
            <a:ext cx="4038600" cy="2866644"/>
          </a:xfrm>
          <a:prstGeom prst="rect">
            <a:avLst/>
          </a:prstGeom>
          <a:noFill/>
          <a:ln>
            <a:noFill/>
          </a:ln>
        </p:spPr>
        <p:txBody>
          <a:bodyPr spcFirstLastPara="1" wrap="square" lIns="91425" tIns="45700" rIns="91425" bIns="45700" anchor="t" anchorCtr="0">
            <a:noAutofit/>
          </a:bodyPr>
          <a:lstStyle>
            <a:lvl1pPr marL="457200" lvl="0" indent="-325755" algn="l">
              <a:spcBef>
                <a:spcPts val="360"/>
              </a:spcBef>
              <a:spcAft>
                <a:spcPts val="0"/>
              </a:spcAft>
              <a:buSzPts val="1530"/>
              <a:buChar char="⚫"/>
              <a:defRPr/>
            </a:lvl1pPr>
            <a:lvl2pPr marL="914400" lvl="1" indent="-308610" algn="l">
              <a:spcBef>
                <a:spcPts val="360"/>
              </a:spcBef>
              <a:spcAft>
                <a:spcPts val="0"/>
              </a:spcAft>
              <a:buSzPts val="1260"/>
              <a:buChar char="⚪"/>
              <a:defRPr/>
            </a:lvl2pPr>
            <a:lvl3pPr marL="1371600" lvl="2" indent="-314325" algn="l">
              <a:spcBef>
                <a:spcPts val="360"/>
              </a:spcBef>
              <a:spcAft>
                <a:spcPts val="0"/>
              </a:spcAft>
              <a:buSzPts val="1350"/>
              <a:buChar char="⯍"/>
              <a:defRPr/>
            </a:lvl3pPr>
            <a:lvl4pPr marL="1828800" lvl="3" indent="-308610" algn="l">
              <a:spcBef>
                <a:spcPts val="360"/>
              </a:spcBef>
              <a:spcAft>
                <a:spcPts val="0"/>
              </a:spcAft>
              <a:buSzPts val="1260"/>
              <a:buChar char="🞆"/>
              <a:defRPr/>
            </a:lvl4pPr>
            <a:lvl5pPr marL="2286000" lvl="4" indent="-342900" algn="l">
              <a:spcBef>
                <a:spcPts val="360"/>
              </a:spcBef>
              <a:spcAft>
                <a:spcPts val="0"/>
              </a:spcAft>
              <a:buSzPts val="1800"/>
              <a:buChar char="•"/>
              <a:defRPr/>
            </a:lvl5pPr>
            <a:lvl6pPr marL="2743200" lvl="5" indent="-320039" algn="l">
              <a:spcBef>
                <a:spcPts val="360"/>
              </a:spcBef>
              <a:spcAft>
                <a:spcPts val="0"/>
              </a:spcAft>
              <a:buSzPts val="1440"/>
              <a:buChar char="⚫"/>
              <a:defRPr/>
            </a:lvl6pPr>
            <a:lvl7pPr marL="3200400" lvl="6" indent="-331470" algn="l">
              <a:spcBef>
                <a:spcPts val="360"/>
              </a:spcBef>
              <a:spcAft>
                <a:spcPts val="0"/>
              </a:spcAft>
              <a:buSzPts val="1620"/>
              <a:buChar char="•"/>
              <a:defRPr/>
            </a:lvl7pPr>
            <a:lvl8pPr marL="3657600" lvl="7" indent="-342900" algn="l">
              <a:spcBef>
                <a:spcPts val="360"/>
              </a:spcBef>
              <a:spcAft>
                <a:spcPts val="0"/>
              </a:spcAft>
              <a:buSzPts val="1800"/>
              <a:buChar char="•"/>
              <a:defRPr/>
            </a:lvl8pPr>
            <a:lvl9pPr marL="4114800" lvl="8" indent="-331470" algn="l">
              <a:spcBef>
                <a:spcPts val="360"/>
              </a:spcBef>
              <a:spcAft>
                <a:spcPts val="0"/>
              </a:spcAft>
              <a:buSzPts val="1620"/>
              <a:buChar char="•"/>
              <a:defRPr/>
            </a:lvl9pPr>
          </a:lstStyle>
          <a:p>
            <a:endParaRPr/>
          </a:p>
        </p:txBody>
      </p:sp>
      <p:sp>
        <p:nvSpPr>
          <p:cNvPr id="1064" name="Google Shape;1064;p104"/>
          <p:cNvSpPr txBox="1">
            <a:spLocks noGrp="1"/>
          </p:cNvSpPr>
          <p:nvPr>
            <p:ph type="title"/>
          </p:nvPr>
        </p:nvSpPr>
        <p:spPr>
          <a:xfrm>
            <a:off x="301626" y="171451"/>
            <a:ext cx="8534400" cy="569119"/>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65" name="Google Shape;1065;p104"/>
          <p:cNvSpPr txBox="1">
            <a:spLocks noGrp="1"/>
          </p:cNvSpPr>
          <p:nvPr>
            <p:ph type="dt" idx="10"/>
          </p:nvPr>
        </p:nvSpPr>
        <p:spPr>
          <a:xfrm>
            <a:off x="5791202" y="4804174"/>
            <a:ext cx="3044825" cy="273844"/>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b="1">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6" name="Google Shape;1066;p104"/>
          <p:cNvSpPr txBox="1">
            <a:spLocks noGrp="1"/>
          </p:cNvSpPr>
          <p:nvPr>
            <p:ph type="ftr" idx="11"/>
          </p:nvPr>
        </p:nvSpPr>
        <p:spPr>
          <a:xfrm>
            <a:off x="304800" y="4807745"/>
            <a:ext cx="3581400" cy="273844"/>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b="1">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7" name="Google Shape;1067;p104"/>
          <p:cNvSpPr txBox="1">
            <a:spLocks noGrp="1"/>
          </p:cNvSpPr>
          <p:nvPr>
            <p:ph type="sldNum" idx="12"/>
          </p:nvPr>
        </p:nvSpPr>
        <p:spPr>
          <a:xfrm>
            <a:off x="4343400" y="782242"/>
            <a:ext cx="457200" cy="330994"/>
          </a:xfrm>
          <a:prstGeom prst="rect">
            <a:avLst/>
          </a:prstGeom>
          <a:noFill/>
          <a:ln>
            <a:noFill/>
          </a:ln>
        </p:spPr>
        <p:txBody>
          <a:bodyPr spcFirstLastPara="1" wrap="square" lIns="45700" tIns="45700" rIns="45700" bIns="45700" anchor="ctr" anchorCtr="0">
            <a:normAutofit/>
          </a:bodyPr>
          <a:lstStyle>
            <a:lvl1pPr marL="0" lvl="0"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1pPr>
            <a:lvl2pPr marL="0" lvl="1"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2pPr>
            <a:lvl3pPr marL="0" lvl="2"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3pPr>
            <a:lvl4pPr marL="0" lvl="3"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4pPr>
            <a:lvl5pPr marL="0" lvl="4"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5pPr>
            <a:lvl6pPr marL="0" lvl="5"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6pPr>
            <a:lvl7pPr marL="0" lvl="6"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7pPr>
            <a:lvl8pPr marL="0" lvl="7"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8pPr>
            <a:lvl9pPr marL="0" lvl="8"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68"/>
        <p:cNvGrpSpPr/>
        <p:nvPr/>
      </p:nvGrpSpPr>
      <p:grpSpPr>
        <a:xfrm>
          <a:off x="0" y="0"/>
          <a:ext cx="0" cy="0"/>
          <a:chOff x="0" y="0"/>
          <a:chExt cx="0" cy="0"/>
        </a:xfrm>
      </p:grpSpPr>
      <p:sp>
        <p:nvSpPr>
          <p:cNvPr id="1069" name="Google Shape;1069;p105"/>
          <p:cNvSpPr txBox="1">
            <a:spLocks noGrp="1"/>
          </p:cNvSpPr>
          <p:nvPr>
            <p:ph type="title"/>
          </p:nvPr>
        </p:nvSpPr>
        <p:spPr>
          <a:xfrm>
            <a:off x="301626" y="171451"/>
            <a:ext cx="8534400" cy="569119"/>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70" name="Google Shape;1070;p105"/>
          <p:cNvSpPr txBox="1">
            <a:spLocks noGrp="1"/>
          </p:cNvSpPr>
          <p:nvPr>
            <p:ph type="dt" idx="10"/>
          </p:nvPr>
        </p:nvSpPr>
        <p:spPr>
          <a:xfrm>
            <a:off x="5791202" y="4804174"/>
            <a:ext cx="3044825" cy="273844"/>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b="1">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1" name="Google Shape;1071;p105"/>
          <p:cNvSpPr txBox="1">
            <a:spLocks noGrp="1"/>
          </p:cNvSpPr>
          <p:nvPr>
            <p:ph type="ftr" idx="11"/>
          </p:nvPr>
        </p:nvSpPr>
        <p:spPr>
          <a:xfrm>
            <a:off x="304800" y="4807745"/>
            <a:ext cx="3581400" cy="27503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b="1">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2" name="Google Shape;1072;p105"/>
          <p:cNvSpPr txBox="1">
            <a:spLocks noGrp="1"/>
          </p:cNvSpPr>
          <p:nvPr>
            <p:ph type="sldNum" idx="12"/>
          </p:nvPr>
        </p:nvSpPr>
        <p:spPr>
          <a:xfrm>
            <a:off x="4343400" y="777480"/>
            <a:ext cx="457200" cy="330994"/>
          </a:xfrm>
          <a:prstGeom prst="rect">
            <a:avLst/>
          </a:prstGeom>
          <a:noFill/>
          <a:ln>
            <a:noFill/>
          </a:ln>
        </p:spPr>
        <p:txBody>
          <a:bodyPr spcFirstLastPara="1" wrap="square" lIns="45700" tIns="45700" rIns="45700" bIns="45700" anchor="ctr" anchorCtr="0">
            <a:normAutofit/>
          </a:bodyPr>
          <a:lstStyle>
            <a:lvl1pPr marL="0" lvl="0"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1pPr>
            <a:lvl2pPr marL="0" lvl="1"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2pPr>
            <a:lvl3pPr marL="0" lvl="2"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3pPr>
            <a:lvl4pPr marL="0" lvl="3"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4pPr>
            <a:lvl5pPr marL="0" lvl="4"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5pPr>
            <a:lvl6pPr marL="0" lvl="5"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6pPr>
            <a:lvl7pPr marL="0" lvl="6"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7pPr>
            <a:lvl8pPr marL="0" lvl="7"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8pPr>
            <a:lvl9pPr marL="0" lvl="8"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73"/>
        <p:cNvGrpSpPr/>
        <p:nvPr/>
      </p:nvGrpSpPr>
      <p:grpSpPr>
        <a:xfrm>
          <a:off x="0" y="0"/>
          <a:ext cx="0" cy="0"/>
          <a:chOff x="0" y="0"/>
          <a:chExt cx="0" cy="0"/>
        </a:xfrm>
      </p:grpSpPr>
      <p:sp>
        <p:nvSpPr>
          <p:cNvPr id="1074" name="Google Shape;1074;p106"/>
          <p:cNvSpPr/>
          <p:nvPr/>
        </p:nvSpPr>
        <p:spPr>
          <a:xfrm>
            <a:off x="0" y="5029200"/>
            <a:ext cx="9144000" cy="114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075" name="Google Shape;1075;p106"/>
          <p:cNvSpPr/>
          <p:nvPr/>
        </p:nvSpPr>
        <p:spPr>
          <a:xfrm>
            <a:off x="0" y="1"/>
            <a:ext cx="9144000" cy="116681"/>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076" name="Google Shape;1076;p106"/>
          <p:cNvSpPr/>
          <p:nvPr/>
        </p:nvSpPr>
        <p:spPr>
          <a:xfrm>
            <a:off x="8991600" y="0"/>
            <a:ext cx="152400" cy="5143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077" name="Google Shape;1077;p106"/>
          <p:cNvSpPr/>
          <p:nvPr/>
        </p:nvSpPr>
        <p:spPr>
          <a:xfrm>
            <a:off x="0" y="0"/>
            <a:ext cx="152400" cy="5143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078" name="Google Shape;1078;p106"/>
          <p:cNvSpPr/>
          <p:nvPr/>
        </p:nvSpPr>
        <p:spPr>
          <a:xfrm>
            <a:off x="146051" y="4793458"/>
            <a:ext cx="8832850" cy="23217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079" name="Google Shape;1079;p106"/>
          <p:cNvSpPr/>
          <p:nvPr/>
        </p:nvSpPr>
        <p:spPr>
          <a:xfrm>
            <a:off x="152400" y="119063"/>
            <a:ext cx="8832850" cy="4910137"/>
          </a:xfrm>
          <a:prstGeom prst="rect">
            <a:avLst/>
          </a:prstGeom>
          <a:noFill/>
          <a:ln w="9525" cap="flat" cmpd="sng">
            <a:solidFill>
              <a:srgbClr val="7A979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080" name="Google Shape;1080;p106"/>
          <p:cNvSpPr txBox="1">
            <a:spLocks noGrp="1"/>
          </p:cNvSpPr>
          <p:nvPr>
            <p:ph type="dt" idx="10"/>
          </p:nvPr>
        </p:nvSpPr>
        <p:spPr>
          <a:xfrm>
            <a:off x="5791202" y="4804174"/>
            <a:ext cx="3044825" cy="273844"/>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b="1">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1" name="Google Shape;1081;p106"/>
          <p:cNvSpPr txBox="1">
            <a:spLocks noGrp="1"/>
          </p:cNvSpPr>
          <p:nvPr>
            <p:ph type="ftr" idx="11"/>
          </p:nvPr>
        </p:nvSpPr>
        <p:spPr>
          <a:xfrm>
            <a:off x="304800" y="4807745"/>
            <a:ext cx="3581400" cy="27503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b="1">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2" name="Google Shape;1082;p106"/>
          <p:cNvSpPr txBox="1">
            <a:spLocks noGrp="1"/>
          </p:cNvSpPr>
          <p:nvPr>
            <p:ph type="sldNum" idx="12"/>
          </p:nvPr>
        </p:nvSpPr>
        <p:spPr>
          <a:xfrm>
            <a:off x="4267201" y="4743451"/>
            <a:ext cx="609600" cy="330994"/>
          </a:xfrm>
          <a:prstGeom prst="rect">
            <a:avLst/>
          </a:prstGeom>
          <a:noFill/>
          <a:ln>
            <a:noFill/>
          </a:ln>
        </p:spPr>
        <p:txBody>
          <a:bodyPr spcFirstLastPara="1" wrap="square" lIns="45700" tIns="45700" rIns="45700" bIns="45700" anchor="ctr" anchorCtr="0">
            <a:normAutofit/>
          </a:bodyPr>
          <a:lstStyle>
            <a:lvl1pPr marL="0" lvl="0" indent="0" algn="ctr">
              <a:lnSpc>
                <a:spcPct val="100000"/>
              </a:lnSpc>
              <a:spcBef>
                <a:spcPts val="0"/>
              </a:spcBef>
              <a:spcAft>
                <a:spcPts val="0"/>
              </a:spcAft>
              <a:buNone/>
              <a:defRPr sz="1200" b="1" i="0" u="none" strike="noStrike" cap="none">
                <a:solidFill>
                  <a:srgbClr val="FFFFFF"/>
                </a:solidFill>
                <a:latin typeface="Times New Roman"/>
                <a:ea typeface="Times New Roman"/>
                <a:cs typeface="Times New Roman"/>
                <a:sym typeface="Times New Roman"/>
              </a:defRPr>
            </a:lvl1pPr>
            <a:lvl2pPr marL="0" lvl="1" indent="0" algn="ctr">
              <a:lnSpc>
                <a:spcPct val="100000"/>
              </a:lnSpc>
              <a:spcBef>
                <a:spcPts val="0"/>
              </a:spcBef>
              <a:spcAft>
                <a:spcPts val="0"/>
              </a:spcAft>
              <a:buNone/>
              <a:defRPr sz="1200" b="1" i="0" u="none" strike="noStrike" cap="none">
                <a:solidFill>
                  <a:srgbClr val="FFFFFF"/>
                </a:solidFill>
                <a:latin typeface="Times New Roman"/>
                <a:ea typeface="Times New Roman"/>
                <a:cs typeface="Times New Roman"/>
                <a:sym typeface="Times New Roman"/>
              </a:defRPr>
            </a:lvl2pPr>
            <a:lvl3pPr marL="0" lvl="2" indent="0" algn="ctr">
              <a:lnSpc>
                <a:spcPct val="100000"/>
              </a:lnSpc>
              <a:spcBef>
                <a:spcPts val="0"/>
              </a:spcBef>
              <a:spcAft>
                <a:spcPts val="0"/>
              </a:spcAft>
              <a:buNone/>
              <a:defRPr sz="1200" b="1" i="0" u="none" strike="noStrike" cap="none">
                <a:solidFill>
                  <a:srgbClr val="FFFFFF"/>
                </a:solidFill>
                <a:latin typeface="Times New Roman"/>
                <a:ea typeface="Times New Roman"/>
                <a:cs typeface="Times New Roman"/>
                <a:sym typeface="Times New Roman"/>
              </a:defRPr>
            </a:lvl3pPr>
            <a:lvl4pPr marL="0" lvl="3" indent="0" algn="ctr">
              <a:lnSpc>
                <a:spcPct val="100000"/>
              </a:lnSpc>
              <a:spcBef>
                <a:spcPts val="0"/>
              </a:spcBef>
              <a:spcAft>
                <a:spcPts val="0"/>
              </a:spcAft>
              <a:buNone/>
              <a:defRPr sz="1200" b="1" i="0" u="none" strike="noStrike" cap="none">
                <a:solidFill>
                  <a:srgbClr val="FFFFFF"/>
                </a:solidFill>
                <a:latin typeface="Times New Roman"/>
                <a:ea typeface="Times New Roman"/>
                <a:cs typeface="Times New Roman"/>
                <a:sym typeface="Times New Roman"/>
              </a:defRPr>
            </a:lvl4pPr>
            <a:lvl5pPr marL="0" lvl="4" indent="0" algn="ctr">
              <a:lnSpc>
                <a:spcPct val="100000"/>
              </a:lnSpc>
              <a:spcBef>
                <a:spcPts val="0"/>
              </a:spcBef>
              <a:spcAft>
                <a:spcPts val="0"/>
              </a:spcAft>
              <a:buNone/>
              <a:defRPr sz="1200" b="1" i="0" u="none" strike="noStrike" cap="none">
                <a:solidFill>
                  <a:srgbClr val="FFFFFF"/>
                </a:solidFill>
                <a:latin typeface="Times New Roman"/>
                <a:ea typeface="Times New Roman"/>
                <a:cs typeface="Times New Roman"/>
                <a:sym typeface="Times New Roman"/>
              </a:defRPr>
            </a:lvl5pPr>
            <a:lvl6pPr marL="0" lvl="5" indent="0" algn="ctr">
              <a:lnSpc>
                <a:spcPct val="100000"/>
              </a:lnSpc>
              <a:spcBef>
                <a:spcPts val="0"/>
              </a:spcBef>
              <a:spcAft>
                <a:spcPts val="0"/>
              </a:spcAft>
              <a:buNone/>
              <a:defRPr sz="1200" b="1" i="0" u="none" strike="noStrike" cap="none">
                <a:solidFill>
                  <a:srgbClr val="FFFFFF"/>
                </a:solidFill>
                <a:latin typeface="Times New Roman"/>
                <a:ea typeface="Times New Roman"/>
                <a:cs typeface="Times New Roman"/>
                <a:sym typeface="Times New Roman"/>
              </a:defRPr>
            </a:lvl6pPr>
            <a:lvl7pPr marL="0" lvl="6" indent="0" algn="ctr">
              <a:lnSpc>
                <a:spcPct val="100000"/>
              </a:lnSpc>
              <a:spcBef>
                <a:spcPts val="0"/>
              </a:spcBef>
              <a:spcAft>
                <a:spcPts val="0"/>
              </a:spcAft>
              <a:buNone/>
              <a:defRPr sz="1200" b="1" i="0" u="none" strike="noStrike" cap="none">
                <a:solidFill>
                  <a:srgbClr val="FFFFFF"/>
                </a:solidFill>
                <a:latin typeface="Times New Roman"/>
                <a:ea typeface="Times New Roman"/>
                <a:cs typeface="Times New Roman"/>
                <a:sym typeface="Times New Roman"/>
              </a:defRPr>
            </a:lvl7pPr>
            <a:lvl8pPr marL="0" lvl="7" indent="0" algn="ctr">
              <a:lnSpc>
                <a:spcPct val="100000"/>
              </a:lnSpc>
              <a:spcBef>
                <a:spcPts val="0"/>
              </a:spcBef>
              <a:spcAft>
                <a:spcPts val="0"/>
              </a:spcAft>
              <a:buNone/>
              <a:defRPr sz="1200" b="1" i="0" u="none" strike="noStrike" cap="none">
                <a:solidFill>
                  <a:srgbClr val="FFFFFF"/>
                </a:solidFill>
                <a:latin typeface="Times New Roman"/>
                <a:ea typeface="Times New Roman"/>
                <a:cs typeface="Times New Roman"/>
                <a:sym typeface="Times New Roman"/>
              </a:defRPr>
            </a:lvl8pPr>
            <a:lvl9pPr marL="0" lvl="8" indent="0" algn="ctr">
              <a:lnSpc>
                <a:spcPct val="100000"/>
              </a:lnSpc>
              <a:spcBef>
                <a:spcPts val="0"/>
              </a:spcBef>
              <a:spcAft>
                <a:spcPts val="0"/>
              </a:spcAft>
              <a:buNone/>
              <a:defRPr sz="1200" b="1" i="0" u="none" strike="noStrike" cap="none">
                <a:solidFill>
                  <a:srgbClr val="FFFFFF"/>
                </a:solidFill>
                <a:latin typeface="Times New Roman"/>
                <a:ea typeface="Times New Roman"/>
                <a:cs typeface="Times New Roman"/>
                <a:sym typeface="Times New Roman"/>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3"/>
        <p:cNvGrpSpPr/>
        <p:nvPr/>
      </p:nvGrpSpPr>
      <p:grpSpPr>
        <a:xfrm>
          <a:off x="0" y="0"/>
          <a:ext cx="0" cy="0"/>
          <a:chOff x="0" y="0"/>
          <a:chExt cx="0" cy="0"/>
        </a:xfrm>
      </p:grpSpPr>
      <p:sp>
        <p:nvSpPr>
          <p:cNvPr id="134" name="Google Shape;134;p7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7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7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7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83"/>
        <p:cNvGrpSpPr/>
        <p:nvPr/>
      </p:nvGrpSpPr>
      <p:grpSpPr>
        <a:xfrm>
          <a:off x="0" y="0"/>
          <a:ext cx="0" cy="0"/>
          <a:chOff x="0" y="0"/>
          <a:chExt cx="0" cy="0"/>
        </a:xfrm>
      </p:grpSpPr>
      <p:sp>
        <p:nvSpPr>
          <p:cNvPr id="1084" name="Google Shape;1084;p107"/>
          <p:cNvSpPr/>
          <p:nvPr/>
        </p:nvSpPr>
        <p:spPr>
          <a:xfrm>
            <a:off x="152400" y="114300"/>
            <a:ext cx="8832850" cy="228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085" name="Google Shape;1085;p107"/>
          <p:cNvSpPr/>
          <p:nvPr/>
        </p:nvSpPr>
        <p:spPr>
          <a:xfrm>
            <a:off x="0" y="5029200"/>
            <a:ext cx="9144000" cy="114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086" name="Google Shape;1086;p107"/>
          <p:cNvSpPr/>
          <p:nvPr/>
        </p:nvSpPr>
        <p:spPr>
          <a:xfrm>
            <a:off x="8991600" y="0"/>
            <a:ext cx="152400" cy="5143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087" name="Google Shape;1087;p107"/>
          <p:cNvSpPr/>
          <p:nvPr/>
        </p:nvSpPr>
        <p:spPr>
          <a:xfrm>
            <a:off x="0" y="2"/>
            <a:ext cx="9144000" cy="89297"/>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088" name="Google Shape;1088;p107"/>
          <p:cNvSpPr/>
          <p:nvPr/>
        </p:nvSpPr>
        <p:spPr>
          <a:xfrm>
            <a:off x="0" y="0"/>
            <a:ext cx="152400" cy="5143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089" name="Google Shape;1089;p107"/>
          <p:cNvSpPr/>
          <p:nvPr/>
        </p:nvSpPr>
        <p:spPr>
          <a:xfrm>
            <a:off x="152400" y="457200"/>
            <a:ext cx="2743200" cy="44005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1090" name="Google Shape;1090;p107"/>
          <p:cNvSpPr/>
          <p:nvPr/>
        </p:nvSpPr>
        <p:spPr>
          <a:xfrm>
            <a:off x="152400" y="114300"/>
            <a:ext cx="8832850" cy="4910137"/>
          </a:xfrm>
          <a:prstGeom prst="rect">
            <a:avLst/>
          </a:prstGeom>
          <a:noFill/>
          <a:ln w="9525" cap="flat" cmpd="sng">
            <a:solidFill>
              <a:srgbClr val="7A979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cxnSp>
        <p:nvCxnSpPr>
          <p:cNvPr id="1091" name="Google Shape;1091;p107"/>
          <p:cNvCxnSpPr/>
          <p:nvPr/>
        </p:nvCxnSpPr>
        <p:spPr>
          <a:xfrm>
            <a:off x="152400" y="400050"/>
            <a:ext cx="8832850" cy="0"/>
          </a:xfrm>
          <a:prstGeom prst="straightConnector1">
            <a:avLst/>
          </a:prstGeom>
          <a:noFill/>
          <a:ln w="11425" cap="flat" cmpd="sng">
            <a:solidFill>
              <a:srgbClr val="7A9798"/>
            </a:solidFill>
            <a:prstDash val="dash"/>
            <a:round/>
            <a:headEnd type="none" w="sm" len="sm"/>
            <a:tailEnd type="none" w="sm" len="sm"/>
          </a:ln>
        </p:spPr>
      </p:cxnSp>
      <p:sp>
        <p:nvSpPr>
          <p:cNvPr id="1092" name="Google Shape;1092;p107"/>
          <p:cNvSpPr/>
          <p:nvPr/>
        </p:nvSpPr>
        <p:spPr>
          <a:xfrm>
            <a:off x="1295401" y="171450"/>
            <a:ext cx="609600" cy="4572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1093" name="Google Shape;1093;p107"/>
          <p:cNvSpPr/>
          <p:nvPr/>
        </p:nvSpPr>
        <p:spPr>
          <a:xfrm>
            <a:off x="1390651" y="242888"/>
            <a:ext cx="419100" cy="314325"/>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1094" name="Google Shape;1094;p107"/>
          <p:cNvSpPr/>
          <p:nvPr/>
        </p:nvSpPr>
        <p:spPr>
          <a:xfrm>
            <a:off x="149226" y="4791077"/>
            <a:ext cx="8832850" cy="23217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095" name="Google Shape;1095;p107"/>
          <p:cNvSpPr txBox="1">
            <a:spLocks noGrp="1"/>
          </p:cNvSpPr>
          <p:nvPr>
            <p:ph type="title"/>
          </p:nvPr>
        </p:nvSpPr>
        <p:spPr>
          <a:xfrm>
            <a:off x="381000" y="685800"/>
            <a:ext cx="2362200" cy="7429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FFFFFF"/>
              </a:buClr>
              <a:buSzPts val="1650"/>
              <a:buFont typeface="Georgia"/>
              <a:buNone/>
              <a:defRPr sz="1650" b="1">
                <a:solidFill>
                  <a:srgbClr val="FFFFFF"/>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96" name="Google Shape;1096;p107"/>
          <p:cNvSpPr txBox="1">
            <a:spLocks noGrp="1"/>
          </p:cNvSpPr>
          <p:nvPr>
            <p:ph type="body" idx="1"/>
          </p:nvPr>
        </p:nvSpPr>
        <p:spPr>
          <a:xfrm>
            <a:off x="381000" y="1485901"/>
            <a:ext cx="2362200" cy="3108722"/>
          </a:xfrm>
          <a:prstGeom prst="rect">
            <a:avLst/>
          </a:prstGeom>
          <a:noFill/>
          <a:ln>
            <a:noFill/>
          </a:ln>
        </p:spPr>
        <p:txBody>
          <a:bodyPr spcFirstLastPara="1" wrap="square" lIns="91425" tIns="45700" rIns="91425" bIns="45700" anchor="t" anchorCtr="0">
            <a:noAutofit/>
          </a:bodyPr>
          <a:lstStyle>
            <a:lvl1pPr marL="457200" lvl="0" indent="-228600" algn="l">
              <a:spcBef>
                <a:spcPts val="240"/>
              </a:spcBef>
              <a:spcAft>
                <a:spcPts val="0"/>
              </a:spcAft>
              <a:buSzPts val="1020"/>
              <a:buNone/>
              <a:defRPr sz="1200">
                <a:solidFill>
                  <a:srgbClr val="FFFFFF"/>
                </a:solidFill>
              </a:defRPr>
            </a:lvl1pPr>
            <a:lvl2pPr marL="914400" lvl="1" indent="-228600" algn="l">
              <a:spcBef>
                <a:spcPts val="750"/>
              </a:spcBef>
              <a:spcAft>
                <a:spcPts val="0"/>
              </a:spcAft>
              <a:buSzPts val="630"/>
              <a:buNone/>
              <a:defRPr sz="900"/>
            </a:lvl2pPr>
            <a:lvl3pPr marL="1371600" lvl="2" indent="-228600" algn="l">
              <a:spcBef>
                <a:spcPts val="150"/>
              </a:spcBef>
              <a:spcAft>
                <a:spcPts val="0"/>
              </a:spcAft>
              <a:buSzPts val="563"/>
              <a:buNone/>
              <a:defRPr sz="750"/>
            </a:lvl3pPr>
            <a:lvl4pPr marL="1828800" lvl="3" indent="-228600" algn="l">
              <a:spcBef>
                <a:spcPts val="135"/>
              </a:spcBef>
              <a:spcAft>
                <a:spcPts val="0"/>
              </a:spcAft>
              <a:buSzPts val="473"/>
              <a:buNone/>
              <a:defRPr sz="675"/>
            </a:lvl4pPr>
            <a:lvl5pPr marL="2286000" lvl="4" indent="-228600" algn="l">
              <a:spcBef>
                <a:spcPts val="135"/>
              </a:spcBef>
              <a:spcAft>
                <a:spcPts val="0"/>
              </a:spcAft>
              <a:buSzPts val="675"/>
              <a:buFont typeface="Georgia"/>
              <a:buNone/>
              <a:defRPr sz="675"/>
            </a:lvl5pPr>
            <a:lvl6pPr marL="2743200" lvl="5" indent="-320039" algn="l">
              <a:spcBef>
                <a:spcPts val="360"/>
              </a:spcBef>
              <a:spcAft>
                <a:spcPts val="0"/>
              </a:spcAft>
              <a:buSzPts val="1440"/>
              <a:buChar char="⚫"/>
              <a:defRPr/>
            </a:lvl6pPr>
            <a:lvl7pPr marL="3200400" lvl="6" indent="-331470" algn="l">
              <a:spcBef>
                <a:spcPts val="360"/>
              </a:spcBef>
              <a:spcAft>
                <a:spcPts val="0"/>
              </a:spcAft>
              <a:buSzPts val="1620"/>
              <a:buChar char="•"/>
              <a:defRPr/>
            </a:lvl7pPr>
            <a:lvl8pPr marL="3657600" lvl="7" indent="-342900" algn="l">
              <a:spcBef>
                <a:spcPts val="360"/>
              </a:spcBef>
              <a:spcAft>
                <a:spcPts val="0"/>
              </a:spcAft>
              <a:buSzPts val="1800"/>
              <a:buChar char="•"/>
              <a:defRPr/>
            </a:lvl8pPr>
            <a:lvl9pPr marL="4114800" lvl="8" indent="-331470" algn="l">
              <a:spcBef>
                <a:spcPts val="360"/>
              </a:spcBef>
              <a:spcAft>
                <a:spcPts val="0"/>
              </a:spcAft>
              <a:buSzPts val="1620"/>
              <a:buChar char="•"/>
              <a:defRPr/>
            </a:lvl9pPr>
          </a:lstStyle>
          <a:p>
            <a:endParaRPr/>
          </a:p>
        </p:txBody>
      </p:sp>
      <p:sp>
        <p:nvSpPr>
          <p:cNvPr id="1097" name="Google Shape;1097;p107"/>
          <p:cNvSpPr txBox="1">
            <a:spLocks noGrp="1"/>
          </p:cNvSpPr>
          <p:nvPr>
            <p:ph type="body" idx="2"/>
          </p:nvPr>
        </p:nvSpPr>
        <p:spPr>
          <a:xfrm>
            <a:off x="3124201" y="514350"/>
            <a:ext cx="5638800" cy="4057650"/>
          </a:xfrm>
          <a:prstGeom prst="rect">
            <a:avLst/>
          </a:prstGeom>
          <a:noFill/>
          <a:ln>
            <a:noFill/>
          </a:ln>
        </p:spPr>
        <p:txBody>
          <a:bodyPr spcFirstLastPara="1" wrap="square" lIns="91425" tIns="45700" rIns="91425" bIns="45700" anchor="t" anchorCtr="0">
            <a:noAutofit/>
          </a:bodyPr>
          <a:lstStyle>
            <a:lvl1pPr marL="457200" lvl="0" indent="-325755" algn="l">
              <a:spcBef>
                <a:spcPts val="360"/>
              </a:spcBef>
              <a:spcAft>
                <a:spcPts val="0"/>
              </a:spcAft>
              <a:buSzPts val="1530"/>
              <a:buChar char="⚫"/>
              <a:defRPr/>
            </a:lvl1pPr>
            <a:lvl2pPr marL="914400" lvl="1" indent="-308610" algn="l">
              <a:spcBef>
                <a:spcPts val="360"/>
              </a:spcBef>
              <a:spcAft>
                <a:spcPts val="0"/>
              </a:spcAft>
              <a:buSzPts val="1260"/>
              <a:buChar char="⚪"/>
              <a:defRPr/>
            </a:lvl2pPr>
            <a:lvl3pPr marL="1371600" lvl="2" indent="-314325" algn="l">
              <a:spcBef>
                <a:spcPts val="360"/>
              </a:spcBef>
              <a:spcAft>
                <a:spcPts val="0"/>
              </a:spcAft>
              <a:buSzPts val="1350"/>
              <a:buChar char="⯍"/>
              <a:defRPr/>
            </a:lvl3pPr>
            <a:lvl4pPr marL="1828800" lvl="3" indent="-308610" algn="l">
              <a:spcBef>
                <a:spcPts val="360"/>
              </a:spcBef>
              <a:spcAft>
                <a:spcPts val="0"/>
              </a:spcAft>
              <a:buSzPts val="1260"/>
              <a:buChar char="🞆"/>
              <a:defRPr/>
            </a:lvl4pPr>
            <a:lvl5pPr marL="2286000" lvl="4" indent="-342900" algn="l">
              <a:spcBef>
                <a:spcPts val="360"/>
              </a:spcBef>
              <a:spcAft>
                <a:spcPts val="0"/>
              </a:spcAft>
              <a:buSzPts val="1800"/>
              <a:buChar char="•"/>
              <a:defRPr/>
            </a:lvl5pPr>
            <a:lvl6pPr marL="2743200" lvl="5" indent="-320039" algn="l">
              <a:spcBef>
                <a:spcPts val="360"/>
              </a:spcBef>
              <a:spcAft>
                <a:spcPts val="0"/>
              </a:spcAft>
              <a:buSzPts val="1440"/>
              <a:buChar char="⚫"/>
              <a:defRPr/>
            </a:lvl6pPr>
            <a:lvl7pPr marL="3200400" lvl="6" indent="-331470" algn="l">
              <a:spcBef>
                <a:spcPts val="360"/>
              </a:spcBef>
              <a:spcAft>
                <a:spcPts val="0"/>
              </a:spcAft>
              <a:buSzPts val="1620"/>
              <a:buChar char="•"/>
              <a:defRPr/>
            </a:lvl7pPr>
            <a:lvl8pPr marL="3657600" lvl="7" indent="-342900" algn="l">
              <a:spcBef>
                <a:spcPts val="360"/>
              </a:spcBef>
              <a:spcAft>
                <a:spcPts val="0"/>
              </a:spcAft>
              <a:buSzPts val="1800"/>
              <a:buChar char="•"/>
              <a:defRPr/>
            </a:lvl8pPr>
            <a:lvl9pPr marL="4114800" lvl="8" indent="-331470" algn="l">
              <a:spcBef>
                <a:spcPts val="360"/>
              </a:spcBef>
              <a:spcAft>
                <a:spcPts val="0"/>
              </a:spcAft>
              <a:buSzPts val="1620"/>
              <a:buChar char="•"/>
              <a:defRPr/>
            </a:lvl9pPr>
          </a:lstStyle>
          <a:p>
            <a:endParaRPr/>
          </a:p>
        </p:txBody>
      </p:sp>
      <p:sp>
        <p:nvSpPr>
          <p:cNvPr id="1098" name="Google Shape;1098;p107"/>
          <p:cNvSpPr txBox="1">
            <a:spLocks noGrp="1"/>
          </p:cNvSpPr>
          <p:nvPr>
            <p:ph type="sldNum" idx="12"/>
          </p:nvPr>
        </p:nvSpPr>
        <p:spPr>
          <a:xfrm>
            <a:off x="1371600" y="234555"/>
            <a:ext cx="457200" cy="330994"/>
          </a:xfrm>
          <a:prstGeom prst="rect">
            <a:avLst/>
          </a:prstGeom>
          <a:noFill/>
          <a:ln>
            <a:noFill/>
          </a:ln>
        </p:spPr>
        <p:txBody>
          <a:bodyPr spcFirstLastPara="1" wrap="square" lIns="45700" tIns="45700" rIns="45700" bIns="45700" anchor="ctr" anchorCtr="0">
            <a:normAutofit/>
          </a:bodyPr>
          <a:lstStyle>
            <a:lvl1pPr marL="0" lvl="0"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1pPr>
            <a:lvl2pPr marL="0" lvl="1"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2pPr>
            <a:lvl3pPr marL="0" lvl="2"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3pPr>
            <a:lvl4pPr marL="0" lvl="3"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4pPr>
            <a:lvl5pPr marL="0" lvl="4"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5pPr>
            <a:lvl6pPr marL="0" lvl="5"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6pPr>
            <a:lvl7pPr marL="0" lvl="6"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7pPr>
            <a:lvl8pPr marL="0" lvl="7"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8pPr>
            <a:lvl9pPr marL="0" lvl="8"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9pPr>
          </a:lstStyle>
          <a:p>
            <a:pPr marL="0" lvl="0" indent="0" algn="ctr" rtl="0">
              <a:spcBef>
                <a:spcPts val="0"/>
              </a:spcBef>
              <a:spcAft>
                <a:spcPts val="0"/>
              </a:spcAft>
              <a:buNone/>
            </a:pPr>
            <a:fld id="{00000000-1234-1234-1234-123412341234}" type="slidenum">
              <a:rPr lang="en-US"/>
              <a:t>‹#›</a:t>
            </a:fld>
            <a:endParaRPr/>
          </a:p>
        </p:txBody>
      </p:sp>
      <p:sp>
        <p:nvSpPr>
          <p:cNvPr id="1099" name="Google Shape;1099;p107"/>
          <p:cNvSpPr txBox="1">
            <a:spLocks noGrp="1"/>
          </p:cNvSpPr>
          <p:nvPr>
            <p:ph type="dt" idx="10"/>
          </p:nvPr>
        </p:nvSpPr>
        <p:spPr>
          <a:xfrm>
            <a:off x="5791202" y="4804174"/>
            <a:ext cx="3044825" cy="273844"/>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b="1">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0" name="Google Shape;1100;p107"/>
          <p:cNvSpPr txBox="1">
            <a:spLocks noGrp="1"/>
          </p:cNvSpPr>
          <p:nvPr>
            <p:ph type="ftr" idx="11"/>
          </p:nvPr>
        </p:nvSpPr>
        <p:spPr>
          <a:xfrm>
            <a:off x="301626" y="4807745"/>
            <a:ext cx="3382963" cy="27503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b="1">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01"/>
        <p:cNvGrpSpPr/>
        <p:nvPr/>
      </p:nvGrpSpPr>
      <p:grpSpPr>
        <a:xfrm>
          <a:off x="0" y="0"/>
          <a:ext cx="0" cy="0"/>
          <a:chOff x="0" y="0"/>
          <a:chExt cx="0" cy="0"/>
        </a:xfrm>
      </p:grpSpPr>
      <p:cxnSp>
        <p:nvCxnSpPr>
          <p:cNvPr id="1102" name="Google Shape;1102;p108"/>
          <p:cNvCxnSpPr/>
          <p:nvPr/>
        </p:nvCxnSpPr>
        <p:spPr>
          <a:xfrm>
            <a:off x="152400" y="400050"/>
            <a:ext cx="8832850" cy="0"/>
          </a:xfrm>
          <a:prstGeom prst="straightConnector1">
            <a:avLst/>
          </a:prstGeom>
          <a:noFill/>
          <a:ln w="11425" cap="flat" cmpd="sng">
            <a:solidFill>
              <a:srgbClr val="7A9798"/>
            </a:solidFill>
            <a:prstDash val="dash"/>
            <a:round/>
            <a:headEnd type="none" w="sm" len="sm"/>
            <a:tailEnd type="none" w="sm" len="sm"/>
          </a:ln>
        </p:spPr>
      </p:cxnSp>
      <p:sp>
        <p:nvSpPr>
          <p:cNvPr id="1103" name="Google Shape;1103;p108"/>
          <p:cNvSpPr/>
          <p:nvPr/>
        </p:nvSpPr>
        <p:spPr>
          <a:xfrm>
            <a:off x="0" y="5029200"/>
            <a:ext cx="9144000" cy="114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104" name="Google Shape;1104;p108"/>
          <p:cNvSpPr/>
          <p:nvPr/>
        </p:nvSpPr>
        <p:spPr>
          <a:xfrm>
            <a:off x="8991600" y="0"/>
            <a:ext cx="152400" cy="5143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105" name="Google Shape;1105;p108"/>
          <p:cNvSpPr/>
          <p:nvPr/>
        </p:nvSpPr>
        <p:spPr>
          <a:xfrm>
            <a:off x="0" y="0"/>
            <a:ext cx="9144000" cy="114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106" name="Google Shape;1106;p108"/>
          <p:cNvSpPr/>
          <p:nvPr/>
        </p:nvSpPr>
        <p:spPr>
          <a:xfrm>
            <a:off x="0" y="0"/>
            <a:ext cx="152400" cy="5143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107" name="Google Shape;1107;p108"/>
          <p:cNvSpPr/>
          <p:nvPr/>
        </p:nvSpPr>
        <p:spPr>
          <a:xfrm>
            <a:off x="152400" y="114301"/>
            <a:ext cx="8832850" cy="226219"/>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108" name="Google Shape;1108;p108"/>
          <p:cNvSpPr/>
          <p:nvPr/>
        </p:nvSpPr>
        <p:spPr>
          <a:xfrm>
            <a:off x="152400" y="457200"/>
            <a:ext cx="2743200" cy="44005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1109" name="Google Shape;1109;p108"/>
          <p:cNvSpPr/>
          <p:nvPr/>
        </p:nvSpPr>
        <p:spPr>
          <a:xfrm>
            <a:off x="152400" y="116682"/>
            <a:ext cx="8832850" cy="4910137"/>
          </a:xfrm>
          <a:prstGeom prst="rect">
            <a:avLst/>
          </a:prstGeom>
          <a:noFill/>
          <a:ln w="9525" cap="flat" cmpd="sng">
            <a:solidFill>
              <a:srgbClr val="7A979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110" name="Google Shape;1110;p108"/>
          <p:cNvSpPr/>
          <p:nvPr/>
        </p:nvSpPr>
        <p:spPr>
          <a:xfrm>
            <a:off x="1295401" y="171450"/>
            <a:ext cx="609600" cy="4572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1111" name="Google Shape;1111;p108"/>
          <p:cNvSpPr/>
          <p:nvPr/>
        </p:nvSpPr>
        <p:spPr>
          <a:xfrm>
            <a:off x="1390651" y="242888"/>
            <a:ext cx="419100" cy="314325"/>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1112" name="Google Shape;1112;p108"/>
          <p:cNvSpPr/>
          <p:nvPr/>
        </p:nvSpPr>
        <p:spPr>
          <a:xfrm>
            <a:off x="149226" y="4791077"/>
            <a:ext cx="8832850" cy="23217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113" name="Google Shape;1113;p108"/>
          <p:cNvSpPr txBox="1">
            <a:spLocks noGrp="1"/>
          </p:cNvSpPr>
          <p:nvPr>
            <p:ph type="title"/>
          </p:nvPr>
        </p:nvSpPr>
        <p:spPr>
          <a:xfrm>
            <a:off x="3000375" y="3771900"/>
            <a:ext cx="5867400" cy="9144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2"/>
              </a:buClr>
              <a:buSzPts val="1800"/>
              <a:buFont typeface="Georgia"/>
              <a:buNone/>
              <a:defRPr sz="1800" b="1">
                <a:solidFill>
                  <a:schemeClr val="dk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14" name="Google Shape;1114;p108"/>
          <p:cNvSpPr>
            <a:spLocks noGrp="1"/>
          </p:cNvSpPr>
          <p:nvPr>
            <p:ph type="pic" idx="2"/>
          </p:nvPr>
        </p:nvSpPr>
        <p:spPr>
          <a:xfrm>
            <a:off x="3000375" y="457200"/>
            <a:ext cx="5867400" cy="3200400"/>
          </a:xfrm>
          <a:prstGeom prst="rect">
            <a:avLst/>
          </a:prstGeom>
          <a:noFill/>
          <a:ln>
            <a:noFill/>
          </a:ln>
        </p:spPr>
      </p:sp>
      <p:sp>
        <p:nvSpPr>
          <p:cNvPr id="1115" name="Google Shape;1115;p108"/>
          <p:cNvSpPr txBox="1">
            <a:spLocks noGrp="1"/>
          </p:cNvSpPr>
          <p:nvPr>
            <p:ph type="body" idx="1"/>
          </p:nvPr>
        </p:nvSpPr>
        <p:spPr>
          <a:xfrm>
            <a:off x="381001" y="742950"/>
            <a:ext cx="2438400" cy="3943350"/>
          </a:xfrm>
          <a:prstGeom prst="rect">
            <a:avLst/>
          </a:prstGeom>
          <a:noFill/>
          <a:ln>
            <a:noFill/>
          </a:ln>
        </p:spPr>
        <p:txBody>
          <a:bodyPr spcFirstLastPara="1" wrap="square" lIns="91425" tIns="45700" rIns="91425" bIns="45700" anchor="t" anchorCtr="0">
            <a:noAutofit/>
          </a:bodyPr>
          <a:lstStyle>
            <a:lvl1pPr marL="457200" lvl="0" indent="-228600" algn="l">
              <a:spcBef>
                <a:spcPts val="240"/>
              </a:spcBef>
              <a:spcAft>
                <a:spcPts val="0"/>
              </a:spcAft>
              <a:buSzPts val="1020"/>
              <a:buFont typeface="Georgia"/>
              <a:buNone/>
              <a:defRPr sz="1200">
                <a:solidFill>
                  <a:srgbClr val="FFFFFF"/>
                </a:solidFill>
              </a:defRPr>
            </a:lvl1pPr>
            <a:lvl2pPr marL="914400" lvl="1" indent="-268605" algn="l">
              <a:spcBef>
                <a:spcPts val="750"/>
              </a:spcBef>
              <a:spcAft>
                <a:spcPts val="0"/>
              </a:spcAft>
              <a:buSzPts val="630"/>
              <a:buChar char="⚪"/>
              <a:defRPr sz="900"/>
            </a:lvl2pPr>
            <a:lvl3pPr marL="1371600" lvl="2" indent="-264318" algn="l">
              <a:spcBef>
                <a:spcPts val="150"/>
              </a:spcBef>
              <a:spcAft>
                <a:spcPts val="0"/>
              </a:spcAft>
              <a:buSzPts val="563"/>
              <a:buChar char="⯍"/>
              <a:defRPr sz="750"/>
            </a:lvl3pPr>
            <a:lvl4pPr marL="1828800" lvl="3" indent="-258603" algn="l">
              <a:spcBef>
                <a:spcPts val="135"/>
              </a:spcBef>
              <a:spcAft>
                <a:spcPts val="0"/>
              </a:spcAft>
              <a:buSzPts val="473"/>
              <a:buChar char="🞆"/>
              <a:defRPr sz="675"/>
            </a:lvl4pPr>
            <a:lvl5pPr marL="2286000" lvl="4" indent="-271462" algn="l">
              <a:spcBef>
                <a:spcPts val="135"/>
              </a:spcBef>
              <a:spcAft>
                <a:spcPts val="0"/>
              </a:spcAft>
              <a:buSzPts val="675"/>
              <a:buFont typeface="Georgia"/>
              <a:buChar char="•"/>
              <a:defRPr sz="675"/>
            </a:lvl5pPr>
            <a:lvl6pPr marL="2743200" lvl="5" indent="-320039" algn="l">
              <a:spcBef>
                <a:spcPts val="360"/>
              </a:spcBef>
              <a:spcAft>
                <a:spcPts val="0"/>
              </a:spcAft>
              <a:buSzPts val="1440"/>
              <a:buChar char="⚫"/>
              <a:defRPr/>
            </a:lvl6pPr>
            <a:lvl7pPr marL="3200400" lvl="6" indent="-331470" algn="l">
              <a:spcBef>
                <a:spcPts val="360"/>
              </a:spcBef>
              <a:spcAft>
                <a:spcPts val="0"/>
              </a:spcAft>
              <a:buSzPts val="1620"/>
              <a:buChar char="•"/>
              <a:defRPr/>
            </a:lvl7pPr>
            <a:lvl8pPr marL="3657600" lvl="7" indent="-342900" algn="l">
              <a:spcBef>
                <a:spcPts val="360"/>
              </a:spcBef>
              <a:spcAft>
                <a:spcPts val="0"/>
              </a:spcAft>
              <a:buSzPts val="1800"/>
              <a:buChar char="•"/>
              <a:defRPr/>
            </a:lvl8pPr>
            <a:lvl9pPr marL="4114800" lvl="8" indent="-331470" algn="l">
              <a:spcBef>
                <a:spcPts val="360"/>
              </a:spcBef>
              <a:spcAft>
                <a:spcPts val="0"/>
              </a:spcAft>
              <a:buSzPts val="1620"/>
              <a:buChar char="•"/>
              <a:defRPr/>
            </a:lvl9pPr>
          </a:lstStyle>
          <a:p>
            <a:endParaRPr/>
          </a:p>
        </p:txBody>
      </p:sp>
      <p:sp>
        <p:nvSpPr>
          <p:cNvPr id="1116" name="Google Shape;1116;p108"/>
          <p:cNvSpPr txBox="1">
            <a:spLocks noGrp="1"/>
          </p:cNvSpPr>
          <p:nvPr>
            <p:ph type="sldNum" idx="12"/>
          </p:nvPr>
        </p:nvSpPr>
        <p:spPr>
          <a:xfrm>
            <a:off x="1371600" y="234555"/>
            <a:ext cx="457200" cy="330994"/>
          </a:xfrm>
          <a:prstGeom prst="rect">
            <a:avLst/>
          </a:prstGeom>
          <a:noFill/>
          <a:ln>
            <a:noFill/>
          </a:ln>
        </p:spPr>
        <p:txBody>
          <a:bodyPr spcFirstLastPara="1" wrap="square" lIns="45700" tIns="45700" rIns="45700" bIns="45700" anchor="ctr" anchorCtr="0">
            <a:normAutofit/>
          </a:bodyPr>
          <a:lstStyle>
            <a:lvl1pPr marL="0" lvl="0"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1pPr>
            <a:lvl2pPr marL="0" lvl="1"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2pPr>
            <a:lvl3pPr marL="0" lvl="2"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3pPr>
            <a:lvl4pPr marL="0" lvl="3"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4pPr>
            <a:lvl5pPr marL="0" lvl="4"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5pPr>
            <a:lvl6pPr marL="0" lvl="5"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6pPr>
            <a:lvl7pPr marL="0" lvl="6"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7pPr>
            <a:lvl8pPr marL="0" lvl="7"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8pPr>
            <a:lvl9pPr marL="0" lvl="8"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9pPr>
          </a:lstStyle>
          <a:p>
            <a:pPr marL="0" lvl="0" indent="0" algn="ctr" rtl="0">
              <a:spcBef>
                <a:spcPts val="0"/>
              </a:spcBef>
              <a:spcAft>
                <a:spcPts val="0"/>
              </a:spcAft>
              <a:buNone/>
            </a:pPr>
            <a:fld id="{00000000-1234-1234-1234-123412341234}" type="slidenum">
              <a:rPr lang="en-US"/>
              <a:t>‹#›</a:t>
            </a:fld>
            <a:endParaRPr/>
          </a:p>
        </p:txBody>
      </p:sp>
      <p:sp>
        <p:nvSpPr>
          <p:cNvPr id="1117" name="Google Shape;1117;p108"/>
          <p:cNvSpPr txBox="1">
            <a:spLocks noGrp="1"/>
          </p:cNvSpPr>
          <p:nvPr>
            <p:ph type="dt" idx="10"/>
          </p:nvPr>
        </p:nvSpPr>
        <p:spPr>
          <a:xfrm>
            <a:off x="5788026" y="4804174"/>
            <a:ext cx="3044825" cy="273844"/>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b="1">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8" name="Google Shape;1118;p108"/>
          <p:cNvSpPr txBox="1">
            <a:spLocks noGrp="1"/>
          </p:cNvSpPr>
          <p:nvPr>
            <p:ph type="ftr" idx="11"/>
          </p:nvPr>
        </p:nvSpPr>
        <p:spPr>
          <a:xfrm>
            <a:off x="301627" y="4807745"/>
            <a:ext cx="3584575" cy="27503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b="1">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19"/>
        <p:cNvGrpSpPr/>
        <p:nvPr/>
      </p:nvGrpSpPr>
      <p:grpSpPr>
        <a:xfrm>
          <a:off x="0" y="0"/>
          <a:ext cx="0" cy="0"/>
          <a:chOff x="0" y="0"/>
          <a:chExt cx="0" cy="0"/>
        </a:xfrm>
      </p:grpSpPr>
      <p:sp>
        <p:nvSpPr>
          <p:cNvPr id="1120" name="Google Shape;1120;p109"/>
          <p:cNvSpPr txBox="1">
            <a:spLocks noGrp="1"/>
          </p:cNvSpPr>
          <p:nvPr>
            <p:ph type="title"/>
          </p:nvPr>
        </p:nvSpPr>
        <p:spPr>
          <a:xfrm>
            <a:off x="301626" y="171451"/>
            <a:ext cx="8534400" cy="569119"/>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21" name="Google Shape;1121;p109"/>
          <p:cNvSpPr txBox="1">
            <a:spLocks noGrp="1"/>
          </p:cNvSpPr>
          <p:nvPr>
            <p:ph type="body" idx="1"/>
          </p:nvPr>
        </p:nvSpPr>
        <p:spPr>
          <a:xfrm rot="5400000">
            <a:off x="2844205" y="-1399579"/>
            <a:ext cx="3449241" cy="8534400"/>
          </a:xfrm>
          <a:prstGeom prst="rect">
            <a:avLst/>
          </a:prstGeom>
          <a:noFill/>
          <a:ln>
            <a:noFill/>
          </a:ln>
        </p:spPr>
        <p:txBody>
          <a:bodyPr spcFirstLastPara="1" wrap="square" lIns="91425" tIns="45700" rIns="91425" bIns="45700" anchor="t" anchorCtr="0">
            <a:noAutofit/>
          </a:bodyPr>
          <a:lstStyle>
            <a:lvl1pPr marL="457200" lvl="0" indent="-325755" algn="l">
              <a:spcBef>
                <a:spcPts val="360"/>
              </a:spcBef>
              <a:spcAft>
                <a:spcPts val="0"/>
              </a:spcAft>
              <a:buSzPts val="1530"/>
              <a:buChar char="⚫"/>
              <a:defRPr/>
            </a:lvl1pPr>
            <a:lvl2pPr marL="914400" lvl="1" indent="-308610" algn="l">
              <a:spcBef>
                <a:spcPts val="360"/>
              </a:spcBef>
              <a:spcAft>
                <a:spcPts val="0"/>
              </a:spcAft>
              <a:buSzPts val="1260"/>
              <a:buChar char="⚪"/>
              <a:defRPr/>
            </a:lvl2pPr>
            <a:lvl3pPr marL="1371600" lvl="2" indent="-314325" algn="l">
              <a:spcBef>
                <a:spcPts val="360"/>
              </a:spcBef>
              <a:spcAft>
                <a:spcPts val="0"/>
              </a:spcAft>
              <a:buSzPts val="1350"/>
              <a:buChar char="⯍"/>
              <a:defRPr/>
            </a:lvl3pPr>
            <a:lvl4pPr marL="1828800" lvl="3" indent="-308610" algn="l">
              <a:spcBef>
                <a:spcPts val="360"/>
              </a:spcBef>
              <a:spcAft>
                <a:spcPts val="0"/>
              </a:spcAft>
              <a:buSzPts val="1260"/>
              <a:buChar char="🞆"/>
              <a:defRPr/>
            </a:lvl4pPr>
            <a:lvl5pPr marL="2286000" lvl="4" indent="-342900" algn="l">
              <a:spcBef>
                <a:spcPts val="360"/>
              </a:spcBef>
              <a:spcAft>
                <a:spcPts val="0"/>
              </a:spcAft>
              <a:buSzPts val="1800"/>
              <a:buChar char="•"/>
              <a:defRPr/>
            </a:lvl5pPr>
            <a:lvl6pPr marL="2743200" lvl="5" indent="-320039" algn="l">
              <a:spcBef>
                <a:spcPts val="360"/>
              </a:spcBef>
              <a:spcAft>
                <a:spcPts val="0"/>
              </a:spcAft>
              <a:buSzPts val="1440"/>
              <a:buChar char="⚫"/>
              <a:defRPr/>
            </a:lvl6pPr>
            <a:lvl7pPr marL="3200400" lvl="6" indent="-331470" algn="l">
              <a:spcBef>
                <a:spcPts val="360"/>
              </a:spcBef>
              <a:spcAft>
                <a:spcPts val="0"/>
              </a:spcAft>
              <a:buSzPts val="1620"/>
              <a:buChar char="•"/>
              <a:defRPr/>
            </a:lvl7pPr>
            <a:lvl8pPr marL="3657600" lvl="7" indent="-342900" algn="l">
              <a:spcBef>
                <a:spcPts val="360"/>
              </a:spcBef>
              <a:spcAft>
                <a:spcPts val="0"/>
              </a:spcAft>
              <a:buSzPts val="1800"/>
              <a:buChar char="•"/>
              <a:defRPr/>
            </a:lvl8pPr>
            <a:lvl9pPr marL="4114800" lvl="8" indent="-331470" algn="l">
              <a:spcBef>
                <a:spcPts val="360"/>
              </a:spcBef>
              <a:spcAft>
                <a:spcPts val="0"/>
              </a:spcAft>
              <a:buSzPts val="1620"/>
              <a:buChar char="•"/>
              <a:defRPr/>
            </a:lvl9pPr>
          </a:lstStyle>
          <a:p>
            <a:endParaRPr/>
          </a:p>
        </p:txBody>
      </p:sp>
      <p:sp>
        <p:nvSpPr>
          <p:cNvPr id="1122" name="Google Shape;1122;p109"/>
          <p:cNvSpPr txBox="1">
            <a:spLocks noGrp="1"/>
          </p:cNvSpPr>
          <p:nvPr>
            <p:ph type="dt" idx="10"/>
          </p:nvPr>
        </p:nvSpPr>
        <p:spPr>
          <a:xfrm>
            <a:off x="5791202" y="4804174"/>
            <a:ext cx="3044825" cy="273844"/>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b="1">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3" name="Google Shape;1123;p109"/>
          <p:cNvSpPr txBox="1">
            <a:spLocks noGrp="1"/>
          </p:cNvSpPr>
          <p:nvPr>
            <p:ph type="ftr" idx="11"/>
          </p:nvPr>
        </p:nvSpPr>
        <p:spPr>
          <a:xfrm>
            <a:off x="304800" y="4807745"/>
            <a:ext cx="3581400" cy="27503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b="1">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4" name="Google Shape;1124;p109"/>
          <p:cNvSpPr txBox="1">
            <a:spLocks noGrp="1"/>
          </p:cNvSpPr>
          <p:nvPr>
            <p:ph type="sldNum" idx="12"/>
          </p:nvPr>
        </p:nvSpPr>
        <p:spPr>
          <a:xfrm>
            <a:off x="4343400" y="779861"/>
            <a:ext cx="457200" cy="330994"/>
          </a:xfrm>
          <a:prstGeom prst="rect">
            <a:avLst/>
          </a:prstGeom>
          <a:noFill/>
          <a:ln>
            <a:noFill/>
          </a:ln>
        </p:spPr>
        <p:txBody>
          <a:bodyPr spcFirstLastPara="1" wrap="square" lIns="45700" tIns="45700" rIns="45700" bIns="45700" anchor="ctr" anchorCtr="0">
            <a:normAutofit/>
          </a:bodyPr>
          <a:lstStyle>
            <a:lvl1pPr marL="0" lvl="0"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1pPr>
            <a:lvl2pPr marL="0" lvl="1"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2pPr>
            <a:lvl3pPr marL="0" lvl="2"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3pPr>
            <a:lvl4pPr marL="0" lvl="3"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4pPr>
            <a:lvl5pPr marL="0" lvl="4"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5pPr>
            <a:lvl6pPr marL="0" lvl="5"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6pPr>
            <a:lvl7pPr marL="0" lvl="6"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7pPr>
            <a:lvl8pPr marL="0" lvl="7"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8pPr>
            <a:lvl9pPr marL="0" lvl="8"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25"/>
        <p:cNvGrpSpPr/>
        <p:nvPr/>
      </p:nvGrpSpPr>
      <p:grpSpPr>
        <a:xfrm>
          <a:off x="0" y="0"/>
          <a:ext cx="0" cy="0"/>
          <a:chOff x="0" y="0"/>
          <a:chExt cx="0" cy="0"/>
        </a:xfrm>
      </p:grpSpPr>
      <p:sp>
        <p:nvSpPr>
          <p:cNvPr id="1126" name="Google Shape;1126;p110"/>
          <p:cNvSpPr/>
          <p:nvPr/>
        </p:nvSpPr>
        <p:spPr>
          <a:xfrm>
            <a:off x="0" y="5029200"/>
            <a:ext cx="9144000" cy="114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127" name="Google Shape;1127;p110"/>
          <p:cNvSpPr/>
          <p:nvPr/>
        </p:nvSpPr>
        <p:spPr>
          <a:xfrm>
            <a:off x="7010400" y="0"/>
            <a:ext cx="2133600" cy="5143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128" name="Google Shape;1128;p110"/>
          <p:cNvSpPr/>
          <p:nvPr/>
        </p:nvSpPr>
        <p:spPr>
          <a:xfrm>
            <a:off x="0" y="1"/>
            <a:ext cx="9144000" cy="116681"/>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129" name="Google Shape;1129;p110"/>
          <p:cNvSpPr/>
          <p:nvPr/>
        </p:nvSpPr>
        <p:spPr>
          <a:xfrm>
            <a:off x="0" y="0"/>
            <a:ext cx="152400" cy="5143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130" name="Google Shape;1130;p110"/>
          <p:cNvSpPr/>
          <p:nvPr/>
        </p:nvSpPr>
        <p:spPr>
          <a:xfrm>
            <a:off x="146051" y="4793458"/>
            <a:ext cx="8832850" cy="23217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1131" name="Google Shape;1131;p110"/>
          <p:cNvSpPr/>
          <p:nvPr/>
        </p:nvSpPr>
        <p:spPr>
          <a:xfrm>
            <a:off x="152400" y="116682"/>
            <a:ext cx="8832850" cy="4910137"/>
          </a:xfrm>
          <a:prstGeom prst="rect">
            <a:avLst/>
          </a:prstGeom>
          <a:noFill/>
          <a:ln w="9525" cap="flat" cmpd="sng">
            <a:solidFill>
              <a:srgbClr val="7A979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cxnSp>
        <p:nvCxnSpPr>
          <p:cNvPr id="1132" name="Google Shape;1132;p110"/>
          <p:cNvCxnSpPr/>
          <p:nvPr/>
        </p:nvCxnSpPr>
        <p:spPr>
          <a:xfrm rot="5400000">
            <a:off x="4801792" y="2458641"/>
            <a:ext cx="4683919" cy="0"/>
          </a:xfrm>
          <a:prstGeom prst="straightConnector1">
            <a:avLst/>
          </a:prstGeom>
          <a:noFill/>
          <a:ln w="9525" cap="flat" cmpd="sng">
            <a:solidFill>
              <a:srgbClr val="7A9798"/>
            </a:solidFill>
            <a:prstDash val="dash"/>
            <a:round/>
            <a:headEnd type="none" w="sm" len="sm"/>
            <a:tailEnd type="none" w="sm" len="sm"/>
          </a:ln>
        </p:spPr>
      </p:cxnSp>
      <p:sp>
        <p:nvSpPr>
          <p:cNvPr id="1133" name="Google Shape;1133;p110"/>
          <p:cNvSpPr/>
          <p:nvPr/>
        </p:nvSpPr>
        <p:spPr>
          <a:xfrm>
            <a:off x="6838951" y="2194322"/>
            <a:ext cx="609600" cy="4572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1134" name="Google Shape;1134;p110"/>
          <p:cNvSpPr/>
          <p:nvPr/>
        </p:nvSpPr>
        <p:spPr>
          <a:xfrm>
            <a:off x="6934201" y="2265760"/>
            <a:ext cx="420688" cy="314325"/>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1135" name="Google Shape;1135;p110"/>
          <p:cNvSpPr txBox="1">
            <a:spLocks noGrp="1"/>
          </p:cNvSpPr>
          <p:nvPr>
            <p:ph type="body" idx="1"/>
          </p:nvPr>
        </p:nvSpPr>
        <p:spPr>
          <a:xfrm rot="5400000">
            <a:off x="1398388" y="-864988"/>
            <a:ext cx="4366024" cy="6553200"/>
          </a:xfrm>
          <a:prstGeom prst="rect">
            <a:avLst/>
          </a:prstGeom>
          <a:noFill/>
          <a:ln>
            <a:noFill/>
          </a:ln>
        </p:spPr>
        <p:txBody>
          <a:bodyPr spcFirstLastPara="1" wrap="square" lIns="91425" tIns="45700" rIns="91425" bIns="45700" anchor="t" anchorCtr="0">
            <a:noAutofit/>
          </a:bodyPr>
          <a:lstStyle>
            <a:lvl1pPr marL="457200" lvl="0" indent="-325755" algn="l">
              <a:spcBef>
                <a:spcPts val="360"/>
              </a:spcBef>
              <a:spcAft>
                <a:spcPts val="0"/>
              </a:spcAft>
              <a:buSzPts val="1530"/>
              <a:buChar char="⚫"/>
              <a:defRPr/>
            </a:lvl1pPr>
            <a:lvl2pPr marL="914400" lvl="1" indent="-308610" algn="l">
              <a:spcBef>
                <a:spcPts val="360"/>
              </a:spcBef>
              <a:spcAft>
                <a:spcPts val="0"/>
              </a:spcAft>
              <a:buSzPts val="1260"/>
              <a:buChar char="⚪"/>
              <a:defRPr/>
            </a:lvl2pPr>
            <a:lvl3pPr marL="1371600" lvl="2" indent="-314325" algn="l">
              <a:spcBef>
                <a:spcPts val="360"/>
              </a:spcBef>
              <a:spcAft>
                <a:spcPts val="0"/>
              </a:spcAft>
              <a:buSzPts val="1350"/>
              <a:buChar char="⯍"/>
              <a:defRPr/>
            </a:lvl3pPr>
            <a:lvl4pPr marL="1828800" lvl="3" indent="-308610" algn="l">
              <a:spcBef>
                <a:spcPts val="360"/>
              </a:spcBef>
              <a:spcAft>
                <a:spcPts val="0"/>
              </a:spcAft>
              <a:buSzPts val="1260"/>
              <a:buChar char="🞆"/>
              <a:defRPr/>
            </a:lvl4pPr>
            <a:lvl5pPr marL="2286000" lvl="4" indent="-342900" algn="l">
              <a:spcBef>
                <a:spcPts val="360"/>
              </a:spcBef>
              <a:spcAft>
                <a:spcPts val="0"/>
              </a:spcAft>
              <a:buSzPts val="1800"/>
              <a:buChar char="•"/>
              <a:defRPr/>
            </a:lvl5pPr>
            <a:lvl6pPr marL="2743200" lvl="5" indent="-320039" algn="l">
              <a:spcBef>
                <a:spcPts val="360"/>
              </a:spcBef>
              <a:spcAft>
                <a:spcPts val="0"/>
              </a:spcAft>
              <a:buSzPts val="1440"/>
              <a:buChar char="⚫"/>
              <a:defRPr/>
            </a:lvl6pPr>
            <a:lvl7pPr marL="3200400" lvl="6" indent="-331470" algn="l">
              <a:spcBef>
                <a:spcPts val="360"/>
              </a:spcBef>
              <a:spcAft>
                <a:spcPts val="0"/>
              </a:spcAft>
              <a:buSzPts val="1620"/>
              <a:buChar char="•"/>
              <a:defRPr/>
            </a:lvl7pPr>
            <a:lvl8pPr marL="3657600" lvl="7" indent="-342900" algn="l">
              <a:spcBef>
                <a:spcPts val="360"/>
              </a:spcBef>
              <a:spcAft>
                <a:spcPts val="0"/>
              </a:spcAft>
              <a:buSzPts val="1800"/>
              <a:buChar char="•"/>
              <a:defRPr/>
            </a:lvl8pPr>
            <a:lvl9pPr marL="4114800" lvl="8" indent="-331470" algn="l">
              <a:spcBef>
                <a:spcPts val="360"/>
              </a:spcBef>
              <a:spcAft>
                <a:spcPts val="0"/>
              </a:spcAft>
              <a:buSzPts val="1620"/>
              <a:buChar char="•"/>
              <a:defRPr/>
            </a:lvl9pPr>
          </a:lstStyle>
          <a:p>
            <a:endParaRPr/>
          </a:p>
        </p:txBody>
      </p:sp>
      <p:sp>
        <p:nvSpPr>
          <p:cNvPr id="1136" name="Google Shape;1136;p110"/>
          <p:cNvSpPr txBox="1">
            <a:spLocks noGrp="1"/>
          </p:cNvSpPr>
          <p:nvPr>
            <p:ph type="title"/>
          </p:nvPr>
        </p:nvSpPr>
        <p:spPr>
          <a:xfrm rot="5400000">
            <a:off x="5920979" y="1699024"/>
            <a:ext cx="4388644" cy="14478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37" name="Google Shape;1137;p110"/>
          <p:cNvSpPr txBox="1">
            <a:spLocks noGrp="1"/>
          </p:cNvSpPr>
          <p:nvPr>
            <p:ph type="sldNum" idx="12"/>
          </p:nvPr>
        </p:nvSpPr>
        <p:spPr>
          <a:xfrm>
            <a:off x="6915150" y="2257426"/>
            <a:ext cx="457200" cy="330994"/>
          </a:xfrm>
          <a:prstGeom prst="rect">
            <a:avLst/>
          </a:prstGeom>
          <a:noFill/>
          <a:ln>
            <a:noFill/>
          </a:ln>
        </p:spPr>
        <p:txBody>
          <a:bodyPr spcFirstLastPara="1" wrap="square" lIns="45700" tIns="45700" rIns="45700" bIns="45700" anchor="ctr" anchorCtr="0">
            <a:normAutofit/>
          </a:bodyPr>
          <a:lstStyle>
            <a:lvl1pPr marL="0" lvl="0"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1pPr>
            <a:lvl2pPr marL="0" lvl="1"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2pPr>
            <a:lvl3pPr marL="0" lvl="2"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3pPr>
            <a:lvl4pPr marL="0" lvl="3"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4pPr>
            <a:lvl5pPr marL="0" lvl="4"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5pPr>
            <a:lvl6pPr marL="0" lvl="5"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6pPr>
            <a:lvl7pPr marL="0" lvl="6"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7pPr>
            <a:lvl8pPr marL="0" lvl="7"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8pPr>
            <a:lvl9pPr marL="0" lvl="8" indent="0" algn="ctr">
              <a:lnSpc>
                <a:spcPct val="100000"/>
              </a:lnSpc>
              <a:spcBef>
                <a:spcPts val="0"/>
              </a:spcBef>
              <a:spcAft>
                <a:spcPts val="0"/>
              </a:spcAft>
              <a:buNone/>
              <a:defRPr sz="1200" b="1" i="0" u="none" strike="noStrike" cap="none">
                <a:solidFill>
                  <a:srgbClr val="7B9899"/>
                </a:solidFill>
                <a:latin typeface="Times New Roman"/>
                <a:ea typeface="Times New Roman"/>
                <a:cs typeface="Times New Roman"/>
                <a:sym typeface="Times New Roman"/>
              </a:defRPr>
            </a:lvl9pPr>
          </a:lstStyle>
          <a:p>
            <a:pPr marL="0" lvl="0" indent="0" algn="ctr" rtl="0">
              <a:spcBef>
                <a:spcPts val="0"/>
              </a:spcBef>
              <a:spcAft>
                <a:spcPts val="0"/>
              </a:spcAft>
              <a:buNone/>
            </a:pPr>
            <a:fld id="{00000000-1234-1234-1234-123412341234}" type="slidenum">
              <a:rPr lang="en-US"/>
              <a:t>‹#›</a:t>
            </a:fld>
            <a:endParaRPr/>
          </a:p>
        </p:txBody>
      </p:sp>
      <p:sp>
        <p:nvSpPr>
          <p:cNvPr id="1138" name="Google Shape;1138;p110"/>
          <p:cNvSpPr txBox="1">
            <a:spLocks noGrp="1"/>
          </p:cNvSpPr>
          <p:nvPr>
            <p:ph type="dt" idx="10"/>
          </p:nvPr>
        </p:nvSpPr>
        <p:spPr>
          <a:xfrm>
            <a:off x="5791202" y="4804174"/>
            <a:ext cx="3044825" cy="273844"/>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b="1">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9" name="Google Shape;1139;p110"/>
          <p:cNvSpPr txBox="1">
            <a:spLocks noGrp="1"/>
          </p:cNvSpPr>
          <p:nvPr>
            <p:ph type="ftr" idx="11"/>
          </p:nvPr>
        </p:nvSpPr>
        <p:spPr>
          <a:xfrm>
            <a:off x="304800" y="4807745"/>
            <a:ext cx="3581400" cy="27503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b="1">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自定义内页">
  <p:cSld name="自定义内页">
    <p:bg>
      <p:bgPr>
        <a:solidFill>
          <a:schemeClr val="lt1"/>
        </a:solidFill>
        <a:effectLst/>
      </p:bgPr>
    </p:bg>
    <p:spTree>
      <p:nvGrpSpPr>
        <p:cNvPr id="1" name="Shape 1146"/>
        <p:cNvGrpSpPr/>
        <p:nvPr/>
      </p:nvGrpSpPr>
      <p:grpSpPr>
        <a:xfrm>
          <a:off x="0" y="0"/>
          <a:ext cx="0" cy="0"/>
          <a:chOff x="0" y="0"/>
          <a:chExt cx="0" cy="0"/>
        </a:xfrm>
      </p:grpSpPr>
      <p:sp>
        <p:nvSpPr>
          <p:cNvPr id="1147" name="Google Shape;1147;p60"/>
          <p:cNvSpPr/>
          <p:nvPr/>
        </p:nvSpPr>
        <p:spPr>
          <a:xfrm>
            <a:off x="2937398" y="130626"/>
            <a:ext cx="6207793" cy="383241"/>
          </a:xfrm>
          <a:custGeom>
            <a:avLst/>
            <a:gdLst/>
            <a:ahLst/>
            <a:cxnLst/>
            <a:rect l="l" t="t" r="r" b="b"/>
            <a:pathLst>
              <a:path w="9116251" h="510988" extrusionOk="0">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Microsoft Yahei"/>
              <a:ea typeface="Microsoft Yahei"/>
              <a:cs typeface="Microsoft Yahei"/>
              <a:sym typeface="Microsoft Yahei"/>
            </a:endParaRPr>
          </a:p>
        </p:txBody>
      </p:sp>
      <p:sp>
        <p:nvSpPr>
          <p:cNvPr id="1148" name="Google Shape;1148;p60"/>
          <p:cNvSpPr/>
          <p:nvPr/>
        </p:nvSpPr>
        <p:spPr>
          <a:xfrm>
            <a:off x="476974" y="130626"/>
            <a:ext cx="2403313" cy="383241"/>
          </a:xfrm>
          <a:prstGeom prst="roundRect">
            <a:avLst>
              <a:gd name="adj" fmla="val 16667"/>
            </a:avLst>
          </a:prstGeom>
          <a:solidFill>
            <a:srgbClr val="EC707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Microsoft Yahei"/>
              <a:ea typeface="Microsoft Yahei"/>
              <a:cs typeface="Microsoft Yahei"/>
              <a:sym typeface="Microsoft Yahei"/>
            </a:endParaRPr>
          </a:p>
        </p:txBody>
      </p:sp>
      <p:sp>
        <p:nvSpPr>
          <p:cNvPr id="1149" name="Google Shape;1149;p60"/>
          <p:cNvSpPr/>
          <p:nvPr/>
        </p:nvSpPr>
        <p:spPr>
          <a:xfrm>
            <a:off x="532473" y="162941"/>
            <a:ext cx="2292982" cy="310117"/>
          </a:xfrm>
          <a:prstGeom prst="roundRect">
            <a:avLst>
              <a:gd name="adj" fmla="val 16667"/>
            </a:avLst>
          </a:prstGeom>
          <a:noFill/>
          <a:ln w="12700" cap="flat" cmpd="sng">
            <a:solidFill>
              <a:srgbClr val="FFFFF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Microsoft Yahei"/>
              <a:ea typeface="Microsoft Yahei"/>
              <a:cs typeface="Microsoft Yahei"/>
              <a:sym typeface="Microsoft Yahei"/>
            </a:endParaRPr>
          </a:p>
        </p:txBody>
      </p:sp>
      <p:cxnSp>
        <p:nvCxnSpPr>
          <p:cNvPr id="1150" name="Google Shape;1150;p60"/>
          <p:cNvCxnSpPr/>
          <p:nvPr/>
        </p:nvCxnSpPr>
        <p:spPr>
          <a:xfrm>
            <a:off x="2988583" y="130629"/>
            <a:ext cx="0" cy="393326"/>
          </a:xfrm>
          <a:prstGeom prst="straightConnector1">
            <a:avLst/>
          </a:prstGeom>
          <a:noFill/>
          <a:ln w="38100" cap="flat" cmpd="sng">
            <a:solidFill>
              <a:srgbClr val="FFFFFF"/>
            </a:solidFill>
            <a:prstDash val="solid"/>
            <a:miter lim="800000"/>
            <a:headEnd type="none" w="sm" len="sm"/>
            <a:tailEnd type="none" w="sm" len="sm"/>
          </a:ln>
        </p:spPr>
      </p:cxnSp>
      <p:sp>
        <p:nvSpPr>
          <p:cNvPr id="1151" name="Google Shape;1151;p60"/>
          <p:cNvSpPr/>
          <p:nvPr/>
        </p:nvSpPr>
        <p:spPr>
          <a:xfrm>
            <a:off x="-1694" y="130626"/>
            <a:ext cx="419084" cy="383241"/>
          </a:xfrm>
          <a:custGeom>
            <a:avLst/>
            <a:gdLst/>
            <a:ahLst/>
            <a:cxnLst/>
            <a:rect l="l" t="t" r="r" b="b"/>
            <a:pathLst>
              <a:path w="558706" h="510988" extrusionOk="0">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Microsoft Yahei"/>
              <a:ea typeface="Microsoft Yahei"/>
              <a:cs typeface="Microsoft Yahei"/>
              <a:sym typeface="Microsoft Yahei"/>
            </a:endParaRPr>
          </a:p>
        </p:txBody>
      </p:sp>
      <p:cxnSp>
        <p:nvCxnSpPr>
          <p:cNvPr id="1152" name="Google Shape;1152;p60"/>
          <p:cNvCxnSpPr/>
          <p:nvPr/>
        </p:nvCxnSpPr>
        <p:spPr>
          <a:xfrm>
            <a:off x="353867" y="120544"/>
            <a:ext cx="0" cy="393326"/>
          </a:xfrm>
          <a:prstGeom prst="straightConnector1">
            <a:avLst/>
          </a:prstGeom>
          <a:noFill/>
          <a:ln w="38100" cap="flat" cmpd="sng">
            <a:solidFill>
              <a:srgbClr val="FFFFFF"/>
            </a:solidFill>
            <a:prstDash val="solid"/>
            <a:miter lim="800000"/>
            <a:headEnd type="none" w="sm" len="sm"/>
            <a:tailEnd type="none" w="sm" len="sm"/>
          </a:ln>
        </p:spPr>
      </p:cxnSp>
      <p:cxnSp>
        <p:nvCxnSpPr>
          <p:cNvPr id="1153" name="Google Shape;1153;p60"/>
          <p:cNvCxnSpPr/>
          <p:nvPr/>
        </p:nvCxnSpPr>
        <p:spPr>
          <a:xfrm rot="10800000">
            <a:off x="2" y="5132950"/>
            <a:ext cx="9145190" cy="0"/>
          </a:xfrm>
          <a:prstGeom prst="straightConnector1">
            <a:avLst/>
          </a:prstGeom>
          <a:noFill/>
          <a:ln w="38100" cap="flat" cmpd="sng">
            <a:solidFill>
              <a:srgbClr val="7FDADB"/>
            </a:solidFill>
            <a:prstDash val="solid"/>
            <a:miter lim="800000"/>
            <a:headEnd type="none" w="sm" len="sm"/>
            <a:tailEnd type="none" w="sm" len="sm"/>
          </a:ln>
        </p:spPr>
      </p:cxn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54"/>
        <p:cNvGrpSpPr/>
        <p:nvPr/>
      </p:nvGrpSpPr>
      <p:grpSpPr>
        <a:xfrm>
          <a:off x="0" y="0"/>
          <a:ext cx="0" cy="0"/>
          <a:chOff x="0" y="0"/>
          <a:chExt cx="0" cy="0"/>
        </a:xfrm>
      </p:grpSpPr>
      <p:sp>
        <p:nvSpPr>
          <p:cNvPr id="1155" name="Google Shape;1155;p123"/>
          <p:cNvSpPr txBox="1">
            <a:spLocks noGrp="1"/>
          </p:cNvSpPr>
          <p:nvPr>
            <p:ph type="ctrTitle"/>
          </p:nvPr>
        </p:nvSpPr>
        <p:spPr>
          <a:xfrm>
            <a:off x="1143001" y="841773"/>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499"/>
              <a:buFont typeface="Calibri"/>
              <a:buNone/>
              <a:defRPr sz="44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6" name="Google Shape;1156;p123"/>
          <p:cNvSpPr txBox="1">
            <a:spLocks noGrp="1"/>
          </p:cNvSpPr>
          <p:nvPr>
            <p:ph type="subTitle" idx="1"/>
          </p:nvPr>
        </p:nvSpPr>
        <p:spPr>
          <a:xfrm>
            <a:off x="1143001"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157" name="Google Shape;1157;p123"/>
          <p:cNvSpPr txBox="1">
            <a:spLocks noGrp="1"/>
          </p:cNvSpPr>
          <p:nvPr>
            <p:ph type="dt" idx="10"/>
          </p:nvPr>
        </p:nvSpPr>
        <p:spPr>
          <a:xfrm>
            <a:off x="628651" y="4767265"/>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8" name="Google Shape;1158;p123"/>
          <p:cNvSpPr txBox="1">
            <a:spLocks noGrp="1"/>
          </p:cNvSpPr>
          <p:nvPr>
            <p:ph type="ftr" idx="11"/>
          </p:nvPr>
        </p:nvSpPr>
        <p:spPr>
          <a:xfrm>
            <a:off x="3028951" y="4767265"/>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9" name="Google Shape;1159;p123"/>
          <p:cNvSpPr txBox="1">
            <a:spLocks noGrp="1"/>
          </p:cNvSpPr>
          <p:nvPr>
            <p:ph type="sldNum" idx="12"/>
          </p:nvPr>
        </p:nvSpPr>
        <p:spPr>
          <a:xfrm>
            <a:off x="6457950" y="4767265"/>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60"/>
        <p:cNvGrpSpPr/>
        <p:nvPr/>
      </p:nvGrpSpPr>
      <p:grpSpPr>
        <a:xfrm>
          <a:off x="0" y="0"/>
          <a:ext cx="0" cy="0"/>
          <a:chOff x="0" y="0"/>
          <a:chExt cx="0" cy="0"/>
        </a:xfrm>
      </p:grpSpPr>
      <p:sp>
        <p:nvSpPr>
          <p:cNvPr id="1161" name="Google Shape;1161;p124"/>
          <p:cNvSpPr txBox="1">
            <a:spLocks noGrp="1"/>
          </p:cNvSpPr>
          <p:nvPr>
            <p:ph type="title"/>
          </p:nvPr>
        </p:nvSpPr>
        <p:spPr>
          <a:xfrm>
            <a:off x="628651" y="273846"/>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2" name="Google Shape;1162;p124"/>
          <p:cNvSpPr txBox="1">
            <a:spLocks noGrp="1"/>
          </p:cNvSpPr>
          <p:nvPr>
            <p:ph type="body" idx="1"/>
          </p:nvPr>
        </p:nvSpPr>
        <p:spPr>
          <a:xfrm>
            <a:off x="628651"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63" name="Google Shape;1163;p124"/>
          <p:cNvSpPr txBox="1">
            <a:spLocks noGrp="1"/>
          </p:cNvSpPr>
          <p:nvPr>
            <p:ph type="dt" idx="10"/>
          </p:nvPr>
        </p:nvSpPr>
        <p:spPr>
          <a:xfrm>
            <a:off x="628651" y="4767265"/>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4" name="Google Shape;1164;p124"/>
          <p:cNvSpPr txBox="1">
            <a:spLocks noGrp="1"/>
          </p:cNvSpPr>
          <p:nvPr>
            <p:ph type="ftr" idx="11"/>
          </p:nvPr>
        </p:nvSpPr>
        <p:spPr>
          <a:xfrm>
            <a:off x="3028951" y="4767265"/>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5" name="Google Shape;1165;p124"/>
          <p:cNvSpPr txBox="1">
            <a:spLocks noGrp="1"/>
          </p:cNvSpPr>
          <p:nvPr>
            <p:ph type="sldNum" idx="12"/>
          </p:nvPr>
        </p:nvSpPr>
        <p:spPr>
          <a:xfrm>
            <a:off x="6457950" y="4767265"/>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66"/>
        <p:cNvGrpSpPr/>
        <p:nvPr/>
      </p:nvGrpSpPr>
      <p:grpSpPr>
        <a:xfrm>
          <a:off x="0" y="0"/>
          <a:ext cx="0" cy="0"/>
          <a:chOff x="0" y="0"/>
          <a:chExt cx="0" cy="0"/>
        </a:xfrm>
      </p:grpSpPr>
      <p:sp>
        <p:nvSpPr>
          <p:cNvPr id="1167" name="Google Shape;1167;p125"/>
          <p:cNvSpPr txBox="1">
            <a:spLocks noGrp="1"/>
          </p:cNvSpPr>
          <p:nvPr>
            <p:ph type="title"/>
          </p:nvPr>
        </p:nvSpPr>
        <p:spPr>
          <a:xfrm>
            <a:off x="623888" y="1282305"/>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99"/>
              <a:buFont typeface="Calibri"/>
              <a:buNone/>
              <a:defRPr sz="44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8" name="Google Shape;1168;p125"/>
          <p:cNvSpPr txBox="1">
            <a:spLocks noGrp="1"/>
          </p:cNvSpPr>
          <p:nvPr>
            <p:ph type="body" idx="1"/>
          </p:nvPr>
        </p:nvSpPr>
        <p:spPr>
          <a:xfrm>
            <a:off x="623888" y="3442100"/>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1169" name="Google Shape;1169;p125"/>
          <p:cNvSpPr txBox="1">
            <a:spLocks noGrp="1"/>
          </p:cNvSpPr>
          <p:nvPr>
            <p:ph type="dt" idx="10"/>
          </p:nvPr>
        </p:nvSpPr>
        <p:spPr>
          <a:xfrm>
            <a:off x="628651" y="4767265"/>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0" name="Google Shape;1170;p125"/>
          <p:cNvSpPr txBox="1">
            <a:spLocks noGrp="1"/>
          </p:cNvSpPr>
          <p:nvPr>
            <p:ph type="ftr" idx="11"/>
          </p:nvPr>
        </p:nvSpPr>
        <p:spPr>
          <a:xfrm>
            <a:off x="3028951" y="4767265"/>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1" name="Google Shape;1171;p125"/>
          <p:cNvSpPr txBox="1">
            <a:spLocks noGrp="1"/>
          </p:cNvSpPr>
          <p:nvPr>
            <p:ph type="sldNum" idx="12"/>
          </p:nvPr>
        </p:nvSpPr>
        <p:spPr>
          <a:xfrm>
            <a:off x="6457950" y="4767265"/>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72"/>
        <p:cNvGrpSpPr/>
        <p:nvPr/>
      </p:nvGrpSpPr>
      <p:grpSpPr>
        <a:xfrm>
          <a:off x="0" y="0"/>
          <a:ext cx="0" cy="0"/>
          <a:chOff x="0" y="0"/>
          <a:chExt cx="0" cy="0"/>
        </a:xfrm>
      </p:grpSpPr>
      <p:sp>
        <p:nvSpPr>
          <p:cNvPr id="1173" name="Google Shape;1173;p126"/>
          <p:cNvSpPr txBox="1">
            <a:spLocks noGrp="1"/>
          </p:cNvSpPr>
          <p:nvPr>
            <p:ph type="title"/>
          </p:nvPr>
        </p:nvSpPr>
        <p:spPr>
          <a:xfrm>
            <a:off x="628651" y="273846"/>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4" name="Google Shape;1174;p126"/>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75" name="Google Shape;1175;p126"/>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76" name="Google Shape;1176;p126"/>
          <p:cNvSpPr txBox="1">
            <a:spLocks noGrp="1"/>
          </p:cNvSpPr>
          <p:nvPr>
            <p:ph type="dt" idx="10"/>
          </p:nvPr>
        </p:nvSpPr>
        <p:spPr>
          <a:xfrm>
            <a:off x="628651" y="4767265"/>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7" name="Google Shape;1177;p126"/>
          <p:cNvSpPr txBox="1">
            <a:spLocks noGrp="1"/>
          </p:cNvSpPr>
          <p:nvPr>
            <p:ph type="ftr" idx="11"/>
          </p:nvPr>
        </p:nvSpPr>
        <p:spPr>
          <a:xfrm>
            <a:off x="3028951" y="4767265"/>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8" name="Google Shape;1178;p126"/>
          <p:cNvSpPr txBox="1">
            <a:spLocks noGrp="1"/>
          </p:cNvSpPr>
          <p:nvPr>
            <p:ph type="sldNum" idx="12"/>
          </p:nvPr>
        </p:nvSpPr>
        <p:spPr>
          <a:xfrm>
            <a:off x="6457950" y="4767265"/>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79"/>
        <p:cNvGrpSpPr/>
        <p:nvPr/>
      </p:nvGrpSpPr>
      <p:grpSpPr>
        <a:xfrm>
          <a:off x="0" y="0"/>
          <a:ext cx="0" cy="0"/>
          <a:chOff x="0" y="0"/>
          <a:chExt cx="0" cy="0"/>
        </a:xfrm>
      </p:grpSpPr>
      <p:sp>
        <p:nvSpPr>
          <p:cNvPr id="1180" name="Google Shape;1180;p127"/>
          <p:cNvSpPr txBox="1">
            <a:spLocks noGrp="1"/>
          </p:cNvSpPr>
          <p:nvPr>
            <p:ph type="title"/>
          </p:nvPr>
        </p:nvSpPr>
        <p:spPr>
          <a:xfrm>
            <a:off x="629842" y="273846"/>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1" name="Google Shape;1181;p127"/>
          <p:cNvSpPr txBox="1">
            <a:spLocks noGrp="1"/>
          </p:cNvSpPr>
          <p:nvPr>
            <p:ph type="body" idx="1"/>
          </p:nvPr>
        </p:nvSpPr>
        <p:spPr>
          <a:xfrm>
            <a:off x="629843" y="1260873"/>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182" name="Google Shape;1182;p127"/>
          <p:cNvSpPr txBox="1">
            <a:spLocks noGrp="1"/>
          </p:cNvSpPr>
          <p:nvPr>
            <p:ph type="body" idx="2"/>
          </p:nvPr>
        </p:nvSpPr>
        <p:spPr>
          <a:xfrm>
            <a:off x="629843"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83" name="Google Shape;1183;p127"/>
          <p:cNvSpPr txBox="1">
            <a:spLocks noGrp="1"/>
          </p:cNvSpPr>
          <p:nvPr>
            <p:ph type="body" idx="3"/>
          </p:nvPr>
        </p:nvSpPr>
        <p:spPr>
          <a:xfrm>
            <a:off x="4629151" y="1260873"/>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184" name="Google Shape;1184;p127"/>
          <p:cNvSpPr txBox="1">
            <a:spLocks noGrp="1"/>
          </p:cNvSpPr>
          <p:nvPr>
            <p:ph type="body" idx="4"/>
          </p:nvPr>
        </p:nvSpPr>
        <p:spPr>
          <a:xfrm>
            <a:off x="4629151"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85" name="Google Shape;1185;p127"/>
          <p:cNvSpPr txBox="1">
            <a:spLocks noGrp="1"/>
          </p:cNvSpPr>
          <p:nvPr>
            <p:ph type="dt" idx="10"/>
          </p:nvPr>
        </p:nvSpPr>
        <p:spPr>
          <a:xfrm>
            <a:off x="628651" y="4767265"/>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6" name="Google Shape;1186;p127"/>
          <p:cNvSpPr txBox="1">
            <a:spLocks noGrp="1"/>
          </p:cNvSpPr>
          <p:nvPr>
            <p:ph type="ftr" idx="11"/>
          </p:nvPr>
        </p:nvSpPr>
        <p:spPr>
          <a:xfrm>
            <a:off x="3028951" y="4767265"/>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7" name="Google Shape;1187;p127"/>
          <p:cNvSpPr txBox="1">
            <a:spLocks noGrp="1"/>
          </p:cNvSpPr>
          <p:nvPr>
            <p:ph type="sldNum" idx="12"/>
          </p:nvPr>
        </p:nvSpPr>
        <p:spPr>
          <a:xfrm>
            <a:off x="6457950" y="4767265"/>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8"/>
        <p:cNvGrpSpPr/>
        <p:nvPr/>
      </p:nvGrpSpPr>
      <p:grpSpPr>
        <a:xfrm>
          <a:off x="0" y="0"/>
          <a:ext cx="0" cy="0"/>
          <a:chOff x="0" y="0"/>
          <a:chExt cx="0" cy="0"/>
        </a:xfrm>
      </p:grpSpPr>
      <p:sp>
        <p:nvSpPr>
          <p:cNvPr id="139" name="Google Shape;139;p80"/>
          <p:cNvSpPr txBox="1">
            <a:spLocks noGrp="1"/>
          </p:cNvSpPr>
          <p:nvPr>
            <p:ph type="title"/>
          </p:nvPr>
        </p:nvSpPr>
        <p:spPr>
          <a:xfrm>
            <a:off x="629842"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80"/>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141" name="Google Shape;141;p80"/>
          <p:cNvSpPr txBox="1">
            <a:spLocks noGrp="1"/>
          </p:cNvSpPr>
          <p:nvPr>
            <p:ph type="body" idx="2"/>
          </p:nvPr>
        </p:nvSpPr>
        <p:spPr>
          <a:xfrm>
            <a:off x="629842"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42" name="Google Shape;142;p8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8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8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88"/>
        <p:cNvGrpSpPr/>
        <p:nvPr/>
      </p:nvGrpSpPr>
      <p:grpSpPr>
        <a:xfrm>
          <a:off x="0" y="0"/>
          <a:ext cx="0" cy="0"/>
          <a:chOff x="0" y="0"/>
          <a:chExt cx="0" cy="0"/>
        </a:xfrm>
      </p:grpSpPr>
      <p:sp>
        <p:nvSpPr>
          <p:cNvPr id="1189" name="Google Shape;1189;p128"/>
          <p:cNvSpPr txBox="1">
            <a:spLocks noGrp="1"/>
          </p:cNvSpPr>
          <p:nvPr>
            <p:ph type="title"/>
          </p:nvPr>
        </p:nvSpPr>
        <p:spPr>
          <a:xfrm>
            <a:off x="628651" y="273846"/>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0" name="Google Shape;1190;p128"/>
          <p:cNvSpPr txBox="1">
            <a:spLocks noGrp="1"/>
          </p:cNvSpPr>
          <p:nvPr>
            <p:ph type="dt" idx="10"/>
          </p:nvPr>
        </p:nvSpPr>
        <p:spPr>
          <a:xfrm>
            <a:off x="628651" y="4767265"/>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1" name="Google Shape;1191;p128"/>
          <p:cNvSpPr txBox="1">
            <a:spLocks noGrp="1"/>
          </p:cNvSpPr>
          <p:nvPr>
            <p:ph type="ftr" idx="11"/>
          </p:nvPr>
        </p:nvSpPr>
        <p:spPr>
          <a:xfrm>
            <a:off x="3028951" y="4767265"/>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2" name="Google Shape;1192;p128"/>
          <p:cNvSpPr txBox="1">
            <a:spLocks noGrp="1"/>
          </p:cNvSpPr>
          <p:nvPr>
            <p:ph type="sldNum" idx="12"/>
          </p:nvPr>
        </p:nvSpPr>
        <p:spPr>
          <a:xfrm>
            <a:off x="6457950" y="4767265"/>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93"/>
        <p:cNvGrpSpPr/>
        <p:nvPr/>
      </p:nvGrpSpPr>
      <p:grpSpPr>
        <a:xfrm>
          <a:off x="0" y="0"/>
          <a:ext cx="0" cy="0"/>
          <a:chOff x="0" y="0"/>
          <a:chExt cx="0" cy="0"/>
        </a:xfrm>
      </p:grpSpPr>
      <p:sp>
        <p:nvSpPr>
          <p:cNvPr id="1194" name="Google Shape;1194;p129"/>
          <p:cNvSpPr txBox="1">
            <a:spLocks noGrp="1"/>
          </p:cNvSpPr>
          <p:nvPr>
            <p:ph type="dt" idx="10"/>
          </p:nvPr>
        </p:nvSpPr>
        <p:spPr>
          <a:xfrm>
            <a:off x="628651" y="4767265"/>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5" name="Google Shape;1195;p129"/>
          <p:cNvSpPr txBox="1">
            <a:spLocks noGrp="1"/>
          </p:cNvSpPr>
          <p:nvPr>
            <p:ph type="ftr" idx="11"/>
          </p:nvPr>
        </p:nvSpPr>
        <p:spPr>
          <a:xfrm>
            <a:off x="3028951" y="4767265"/>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6" name="Google Shape;1196;p129"/>
          <p:cNvSpPr txBox="1">
            <a:spLocks noGrp="1"/>
          </p:cNvSpPr>
          <p:nvPr>
            <p:ph type="sldNum" idx="12"/>
          </p:nvPr>
        </p:nvSpPr>
        <p:spPr>
          <a:xfrm>
            <a:off x="6457950" y="4767265"/>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97"/>
        <p:cNvGrpSpPr/>
        <p:nvPr/>
      </p:nvGrpSpPr>
      <p:grpSpPr>
        <a:xfrm>
          <a:off x="0" y="0"/>
          <a:ext cx="0" cy="0"/>
          <a:chOff x="0" y="0"/>
          <a:chExt cx="0" cy="0"/>
        </a:xfrm>
      </p:grpSpPr>
      <p:sp>
        <p:nvSpPr>
          <p:cNvPr id="1198" name="Google Shape;1198;p130"/>
          <p:cNvSpPr txBox="1">
            <a:spLocks noGrp="1"/>
          </p:cNvSpPr>
          <p:nvPr>
            <p:ph type="title"/>
          </p:nvPr>
        </p:nvSpPr>
        <p:spPr>
          <a:xfrm>
            <a:off x="629842"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9" name="Google Shape;1199;p130"/>
          <p:cNvSpPr txBox="1">
            <a:spLocks noGrp="1"/>
          </p:cNvSpPr>
          <p:nvPr>
            <p:ph type="body" idx="1"/>
          </p:nvPr>
        </p:nvSpPr>
        <p:spPr>
          <a:xfrm>
            <a:off x="3887391" y="740571"/>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1200" name="Google Shape;1200;p130"/>
          <p:cNvSpPr txBox="1">
            <a:spLocks noGrp="1"/>
          </p:cNvSpPr>
          <p:nvPr>
            <p:ph type="body" idx="2"/>
          </p:nvPr>
        </p:nvSpPr>
        <p:spPr>
          <a:xfrm>
            <a:off x="629842"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201" name="Google Shape;1201;p130"/>
          <p:cNvSpPr txBox="1">
            <a:spLocks noGrp="1"/>
          </p:cNvSpPr>
          <p:nvPr>
            <p:ph type="dt" idx="10"/>
          </p:nvPr>
        </p:nvSpPr>
        <p:spPr>
          <a:xfrm>
            <a:off x="628651" y="4767265"/>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2" name="Google Shape;1202;p130"/>
          <p:cNvSpPr txBox="1">
            <a:spLocks noGrp="1"/>
          </p:cNvSpPr>
          <p:nvPr>
            <p:ph type="ftr" idx="11"/>
          </p:nvPr>
        </p:nvSpPr>
        <p:spPr>
          <a:xfrm>
            <a:off x="3028951" y="4767265"/>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3" name="Google Shape;1203;p130"/>
          <p:cNvSpPr txBox="1">
            <a:spLocks noGrp="1"/>
          </p:cNvSpPr>
          <p:nvPr>
            <p:ph type="sldNum" idx="12"/>
          </p:nvPr>
        </p:nvSpPr>
        <p:spPr>
          <a:xfrm>
            <a:off x="6457950" y="4767265"/>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04"/>
        <p:cNvGrpSpPr/>
        <p:nvPr/>
      </p:nvGrpSpPr>
      <p:grpSpPr>
        <a:xfrm>
          <a:off x="0" y="0"/>
          <a:ext cx="0" cy="0"/>
          <a:chOff x="0" y="0"/>
          <a:chExt cx="0" cy="0"/>
        </a:xfrm>
      </p:grpSpPr>
      <p:sp>
        <p:nvSpPr>
          <p:cNvPr id="1205" name="Google Shape;1205;p131"/>
          <p:cNvSpPr txBox="1">
            <a:spLocks noGrp="1"/>
          </p:cNvSpPr>
          <p:nvPr>
            <p:ph type="title"/>
          </p:nvPr>
        </p:nvSpPr>
        <p:spPr>
          <a:xfrm>
            <a:off x="629842"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6" name="Google Shape;1206;p131"/>
          <p:cNvSpPr>
            <a:spLocks noGrp="1"/>
          </p:cNvSpPr>
          <p:nvPr>
            <p:ph type="pic" idx="2"/>
          </p:nvPr>
        </p:nvSpPr>
        <p:spPr>
          <a:xfrm>
            <a:off x="3887391" y="740571"/>
            <a:ext cx="4629150" cy="3655219"/>
          </a:xfrm>
          <a:prstGeom prst="rect">
            <a:avLst/>
          </a:prstGeom>
          <a:noFill/>
          <a:ln>
            <a:noFill/>
          </a:ln>
        </p:spPr>
      </p:sp>
      <p:sp>
        <p:nvSpPr>
          <p:cNvPr id="1207" name="Google Shape;1207;p131"/>
          <p:cNvSpPr txBox="1">
            <a:spLocks noGrp="1"/>
          </p:cNvSpPr>
          <p:nvPr>
            <p:ph type="body" idx="1"/>
          </p:nvPr>
        </p:nvSpPr>
        <p:spPr>
          <a:xfrm>
            <a:off x="629842"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208" name="Google Shape;1208;p131"/>
          <p:cNvSpPr txBox="1">
            <a:spLocks noGrp="1"/>
          </p:cNvSpPr>
          <p:nvPr>
            <p:ph type="dt" idx="10"/>
          </p:nvPr>
        </p:nvSpPr>
        <p:spPr>
          <a:xfrm>
            <a:off x="628651" y="4767265"/>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9" name="Google Shape;1209;p131"/>
          <p:cNvSpPr txBox="1">
            <a:spLocks noGrp="1"/>
          </p:cNvSpPr>
          <p:nvPr>
            <p:ph type="ftr" idx="11"/>
          </p:nvPr>
        </p:nvSpPr>
        <p:spPr>
          <a:xfrm>
            <a:off x="3028951" y="4767265"/>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0" name="Google Shape;1210;p131"/>
          <p:cNvSpPr txBox="1">
            <a:spLocks noGrp="1"/>
          </p:cNvSpPr>
          <p:nvPr>
            <p:ph type="sldNum" idx="12"/>
          </p:nvPr>
        </p:nvSpPr>
        <p:spPr>
          <a:xfrm>
            <a:off x="6457950" y="4767265"/>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11"/>
        <p:cNvGrpSpPr/>
        <p:nvPr/>
      </p:nvGrpSpPr>
      <p:grpSpPr>
        <a:xfrm>
          <a:off x="0" y="0"/>
          <a:ext cx="0" cy="0"/>
          <a:chOff x="0" y="0"/>
          <a:chExt cx="0" cy="0"/>
        </a:xfrm>
      </p:grpSpPr>
      <p:sp>
        <p:nvSpPr>
          <p:cNvPr id="1212" name="Google Shape;1212;p132"/>
          <p:cNvSpPr txBox="1">
            <a:spLocks noGrp="1"/>
          </p:cNvSpPr>
          <p:nvPr>
            <p:ph type="title"/>
          </p:nvPr>
        </p:nvSpPr>
        <p:spPr>
          <a:xfrm>
            <a:off x="628651" y="273846"/>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3" name="Google Shape;1213;p132"/>
          <p:cNvSpPr txBox="1">
            <a:spLocks noGrp="1"/>
          </p:cNvSpPr>
          <p:nvPr>
            <p:ph type="body" idx="1"/>
          </p:nvPr>
        </p:nvSpPr>
        <p:spPr>
          <a:xfrm rot="5400000">
            <a:off x="2940249"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14" name="Google Shape;1214;p132"/>
          <p:cNvSpPr txBox="1">
            <a:spLocks noGrp="1"/>
          </p:cNvSpPr>
          <p:nvPr>
            <p:ph type="dt" idx="10"/>
          </p:nvPr>
        </p:nvSpPr>
        <p:spPr>
          <a:xfrm>
            <a:off x="628651" y="4767265"/>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5" name="Google Shape;1215;p132"/>
          <p:cNvSpPr txBox="1">
            <a:spLocks noGrp="1"/>
          </p:cNvSpPr>
          <p:nvPr>
            <p:ph type="ftr" idx="11"/>
          </p:nvPr>
        </p:nvSpPr>
        <p:spPr>
          <a:xfrm>
            <a:off x="3028951" y="4767265"/>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6" name="Google Shape;1216;p132"/>
          <p:cNvSpPr txBox="1">
            <a:spLocks noGrp="1"/>
          </p:cNvSpPr>
          <p:nvPr>
            <p:ph type="sldNum" idx="12"/>
          </p:nvPr>
        </p:nvSpPr>
        <p:spPr>
          <a:xfrm>
            <a:off x="6457950" y="4767265"/>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17"/>
        <p:cNvGrpSpPr/>
        <p:nvPr/>
      </p:nvGrpSpPr>
      <p:grpSpPr>
        <a:xfrm>
          <a:off x="0" y="0"/>
          <a:ext cx="0" cy="0"/>
          <a:chOff x="0" y="0"/>
          <a:chExt cx="0" cy="0"/>
        </a:xfrm>
      </p:grpSpPr>
      <p:sp>
        <p:nvSpPr>
          <p:cNvPr id="1218" name="Google Shape;1218;p133"/>
          <p:cNvSpPr txBox="1">
            <a:spLocks noGrp="1"/>
          </p:cNvSpPr>
          <p:nvPr>
            <p:ph type="title"/>
          </p:nvPr>
        </p:nvSpPr>
        <p:spPr>
          <a:xfrm rot="5400000">
            <a:off x="5350074" y="1467447"/>
            <a:ext cx="435887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9" name="Google Shape;1219;p133"/>
          <p:cNvSpPr txBox="1">
            <a:spLocks noGrp="1"/>
          </p:cNvSpPr>
          <p:nvPr>
            <p:ph type="body" idx="1"/>
          </p:nvPr>
        </p:nvSpPr>
        <p:spPr>
          <a:xfrm rot="5400000">
            <a:off x="1349574" y="-447078"/>
            <a:ext cx="435887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20" name="Google Shape;1220;p133"/>
          <p:cNvSpPr txBox="1">
            <a:spLocks noGrp="1"/>
          </p:cNvSpPr>
          <p:nvPr>
            <p:ph type="dt" idx="10"/>
          </p:nvPr>
        </p:nvSpPr>
        <p:spPr>
          <a:xfrm>
            <a:off x="628651" y="4767265"/>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1" name="Google Shape;1221;p133"/>
          <p:cNvSpPr txBox="1">
            <a:spLocks noGrp="1"/>
          </p:cNvSpPr>
          <p:nvPr>
            <p:ph type="ftr" idx="11"/>
          </p:nvPr>
        </p:nvSpPr>
        <p:spPr>
          <a:xfrm>
            <a:off x="3028951" y="4767265"/>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2" name="Google Shape;1222;p133"/>
          <p:cNvSpPr txBox="1">
            <a:spLocks noGrp="1"/>
          </p:cNvSpPr>
          <p:nvPr>
            <p:ph type="sldNum" idx="12"/>
          </p:nvPr>
        </p:nvSpPr>
        <p:spPr>
          <a:xfrm>
            <a:off x="6457950" y="4767265"/>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226"/>
        <p:cNvGrpSpPr/>
        <p:nvPr/>
      </p:nvGrpSpPr>
      <p:grpSpPr>
        <a:xfrm>
          <a:off x="0" y="0"/>
          <a:ext cx="0" cy="0"/>
          <a:chOff x="0" y="0"/>
          <a:chExt cx="0" cy="0"/>
        </a:xfrm>
      </p:grpSpPr>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27"/>
        <p:cNvGrpSpPr/>
        <p:nvPr/>
      </p:nvGrpSpPr>
      <p:grpSpPr>
        <a:xfrm>
          <a:off x="0" y="0"/>
          <a:ext cx="0" cy="0"/>
          <a:chOff x="0" y="0"/>
          <a:chExt cx="0" cy="0"/>
        </a:xfrm>
      </p:grpSpPr>
      <p:sp>
        <p:nvSpPr>
          <p:cNvPr id="1228" name="Google Shape;1228;p134"/>
          <p:cNvSpPr txBox="1">
            <a:spLocks noGrp="1"/>
          </p:cNvSpPr>
          <p:nvPr>
            <p:ph type="ctrTitle"/>
          </p:nvPr>
        </p:nvSpPr>
        <p:spPr>
          <a:xfrm>
            <a:off x="713101" y="1319725"/>
            <a:ext cx="4524600" cy="2248500"/>
          </a:xfrm>
          <a:prstGeom prst="rect">
            <a:avLst/>
          </a:prstGeom>
          <a:noFill/>
          <a:ln>
            <a:noFill/>
          </a:ln>
        </p:spPr>
        <p:txBody>
          <a:bodyPr spcFirstLastPara="1" wrap="square" lIns="91425" tIns="91425" rIns="91425" bIns="91425" anchor="b" anchorCtr="0">
            <a:noAutofit/>
          </a:bodyPr>
          <a:lstStyle>
            <a:lvl1pPr lvl="0" algn="l">
              <a:lnSpc>
                <a:spcPct val="80000"/>
              </a:lnSpc>
              <a:spcBef>
                <a:spcPts val="0"/>
              </a:spcBef>
              <a:spcAft>
                <a:spcPts val="0"/>
              </a:spcAft>
              <a:buClr>
                <a:srgbClr val="191919"/>
              </a:buClr>
              <a:buSzPts val="5200"/>
              <a:buNone/>
              <a:defRPr sz="6100">
                <a:solidFill>
                  <a:schemeClr val="lt2"/>
                </a:solidFill>
              </a:defRPr>
            </a:lvl1pPr>
            <a:lvl2pPr lvl="1" algn="ctr">
              <a:lnSpc>
                <a:spcPct val="100000"/>
              </a:lnSpc>
              <a:spcBef>
                <a:spcPts val="0"/>
              </a:spcBef>
              <a:spcAft>
                <a:spcPts val="0"/>
              </a:spcAft>
              <a:buClr>
                <a:srgbClr val="191919"/>
              </a:buClr>
              <a:buSzPts val="5200"/>
              <a:buNone/>
              <a:defRPr sz="5200">
                <a:solidFill>
                  <a:srgbClr val="191919"/>
                </a:solidFill>
              </a:defRPr>
            </a:lvl2pPr>
            <a:lvl3pPr lvl="2" algn="ctr">
              <a:lnSpc>
                <a:spcPct val="100000"/>
              </a:lnSpc>
              <a:spcBef>
                <a:spcPts val="0"/>
              </a:spcBef>
              <a:spcAft>
                <a:spcPts val="0"/>
              </a:spcAft>
              <a:buClr>
                <a:srgbClr val="191919"/>
              </a:buClr>
              <a:buSzPts val="5200"/>
              <a:buNone/>
              <a:defRPr sz="5200">
                <a:solidFill>
                  <a:srgbClr val="191919"/>
                </a:solidFill>
              </a:defRPr>
            </a:lvl3pPr>
            <a:lvl4pPr lvl="3" algn="ctr">
              <a:lnSpc>
                <a:spcPct val="100000"/>
              </a:lnSpc>
              <a:spcBef>
                <a:spcPts val="0"/>
              </a:spcBef>
              <a:spcAft>
                <a:spcPts val="0"/>
              </a:spcAft>
              <a:buClr>
                <a:srgbClr val="191919"/>
              </a:buClr>
              <a:buSzPts val="5200"/>
              <a:buNone/>
              <a:defRPr sz="5200">
                <a:solidFill>
                  <a:srgbClr val="191919"/>
                </a:solidFill>
              </a:defRPr>
            </a:lvl4pPr>
            <a:lvl5pPr lvl="4" algn="ctr">
              <a:lnSpc>
                <a:spcPct val="100000"/>
              </a:lnSpc>
              <a:spcBef>
                <a:spcPts val="0"/>
              </a:spcBef>
              <a:spcAft>
                <a:spcPts val="0"/>
              </a:spcAft>
              <a:buClr>
                <a:srgbClr val="191919"/>
              </a:buClr>
              <a:buSzPts val="5200"/>
              <a:buNone/>
              <a:defRPr sz="5200">
                <a:solidFill>
                  <a:srgbClr val="191919"/>
                </a:solidFill>
              </a:defRPr>
            </a:lvl5pPr>
            <a:lvl6pPr lvl="5" algn="ctr">
              <a:lnSpc>
                <a:spcPct val="100000"/>
              </a:lnSpc>
              <a:spcBef>
                <a:spcPts val="0"/>
              </a:spcBef>
              <a:spcAft>
                <a:spcPts val="0"/>
              </a:spcAft>
              <a:buClr>
                <a:srgbClr val="191919"/>
              </a:buClr>
              <a:buSzPts val="5200"/>
              <a:buNone/>
              <a:defRPr sz="5200">
                <a:solidFill>
                  <a:srgbClr val="191919"/>
                </a:solidFill>
              </a:defRPr>
            </a:lvl6pPr>
            <a:lvl7pPr lvl="6" algn="ctr">
              <a:lnSpc>
                <a:spcPct val="100000"/>
              </a:lnSpc>
              <a:spcBef>
                <a:spcPts val="0"/>
              </a:spcBef>
              <a:spcAft>
                <a:spcPts val="0"/>
              </a:spcAft>
              <a:buClr>
                <a:srgbClr val="191919"/>
              </a:buClr>
              <a:buSzPts val="5200"/>
              <a:buNone/>
              <a:defRPr sz="5200">
                <a:solidFill>
                  <a:srgbClr val="191919"/>
                </a:solidFill>
              </a:defRPr>
            </a:lvl7pPr>
            <a:lvl8pPr lvl="7" algn="ctr">
              <a:lnSpc>
                <a:spcPct val="100000"/>
              </a:lnSpc>
              <a:spcBef>
                <a:spcPts val="0"/>
              </a:spcBef>
              <a:spcAft>
                <a:spcPts val="0"/>
              </a:spcAft>
              <a:buClr>
                <a:srgbClr val="191919"/>
              </a:buClr>
              <a:buSzPts val="5200"/>
              <a:buNone/>
              <a:defRPr sz="5200">
                <a:solidFill>
                  <a:srgbClr val="191919"/>
                </a:solidFill>
              </a:defRPr>
            </a:lvl8pPr>
            <a:lvl9pPr lvl="8" algn="ctr">
              <a:lnSpc>
                <a:spcPct val="100000"/>
              </a:lnSpc>
              <a:spcBef>
                <a:spcPts val="0"/>
              </a:spcBef>
              <a:spcAft>
                <a:spcPts val="0"/>
              </a:spcAft>
              <a:buClr>
                <a:srgbClr val="191919"/>
              </a:buClr>
              <a:buSzPts val="5200"/>
              <a:buNone/>
              <a:defRPr sz="5200">
                <a:solidFill>
                  <a:srgbClr val="191919"/>
                </a:solidFill>
              </a:defRPr>
            </a:lvl9pPr>
          </a:lstStyle>
          <a:p>
            <a:endParaRPr/>
          </a:p>
        </p:txBody>
      </p:sp>
      <p:sp>
        <p:nvSpPr>
          <p:cNvPr id="1229" name="Google Shape;1229;p134"/>
          <p:cNvSpPr txBox="1">
            <a:spLocks noGrp="1"/>
          </p:cNvSpPr>
          <p:nvPr>
            <p:ph type="subTitle" idx="1"/>
          </p:nvPr>
        </p:nvSpPr>
        <p:spPr>
          <a:xfrm>
            <a:off x="713101" y="3568225"/>
            <a:ext cx="4524600" cy="345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Font typeface="Open Sans"/>
              <a:buNone/>
              <a:defRPr sz="1600">
                <a:solidFill>
                  <a:schemeClr val="dk2"/>
                </a:solidFill>
                <a:latin typeface="Open Sans"/>
                <a:ea typeface="Open Sans"/>
                <a:cs typeface="Open Sans"/>
                <a:sym typeface="Open Sans"/>
              </a:defRPr>
            </a:lvl1pPr>
            <a:lvl2pPr lvl="1" algn="ctr">
              <a:lnSpc>
                <a:spcPct val="100000"/>
              </a:lnSpc>
              <a:spcBef>
                <a:spcPts val="0"/>
              </a:spcBef>
              <a:spcAft>
                <a:spcPts val="0"/>
              </a:spcAft>
              <a:buSzPts val="1800"/>
              <a:buFont typeface="Open Sans"/>
              <a:buNone/>
              <a:defRPr sz="1800">
                <a:latin typeface="Open Sans"/>
                <a:ea typeface="Open Sans"/>
                <a:cs typeface="Open Sans"/>
                <a:sym typeface="Open Sans"/>
              </a:defRPr>
            </a:lvl2pPr>
            <a:lvl3pPr lvl="2" algn="ctr">
              <a:lnSpc>
                <a:spcPct val="100000"/>
              </a:lnSpc>
              <a:spcBef>
                <a:spcPts val="0"/>
              </a:spcBef>
              <a:spcAft>
                <a:spcPts val="0"/>
              </a:spcAft>
              <a:buSzPts val="1800"/>
              <a:buFont typeface="Open Sans"/>
              <a:buNone/>
              <a:defRPr sz="1800">
                <a:latin typeface="Open Sans"/>
                <a:ea typeface="Open Sans"/>
                <a:cs typeface="Open Sans"/>
                <a:sym typeface="Open Sans"/>
              </a:defRPr>
            </a:lvl3pPr>
            <a:lvl4pPr lvl="3" algn="ctr">
              <a:lnSpc>
                <a:spcPct val="100000"/>
              </a:lnSpc>
              <a:spcBef>
                <a:spcPts val="0"/>
              </a:spcBef>
              <a:spcAft>
                <a:spcPts val="0"/>
              </a:spcAft>
              <a:buSzPts val="1800"/>
              <a:buFont typeface="Open Sans"/>
              <a:buNone/>
              <a:defRPr sz="1800">
                <a:latin typeface="Open Sans"/>
                <a:ea typeface="Open Sans"/>
                <a:cs typeface="Open Sans"/>
                <a:sym typeface="Open Sans"/>
              </a:defRPr>
            </a:lvl4pPr>
            <a:lvl5pPr lvl="4" algn="ctr">
              <a:lnSpc>
                <a:spcPct val="100000"/>
              </a:lnSpc>
              <a:spcBef>
                <a:spcPts val="0"/>
              </a:spcBef>
              <a:spcAft>
                <a:spcPts val="0"/>
              </a:spcAft>
              <a:buSzPts val="1800"/>
              <a:buFont typeface="Open Sans"/>
              <a:buNone/>
              <a:defRPr sz="1800">
                <a:latin typeface="Open Sans"/>
                <a:ea typeface="Open Sans"/>
                <a:cs typeface="Open Sans"/>
                <a:sym typeface="Open Sans"/>
              </a:defRPr>
            </a:lvl5pPr>
            <a:lvl6pPr lvl="5" algn="ctr">
              <a:lnSpc>
                <a:spcPct val="100000"/>
              </a:lnSpc>
              <a:spcBef>
                <a:spcPts val="0"/>
              </a:spcBef>
              <a:spcAft>
                <a:spcPts val="0"/>
              </a:spcAft>
              <a:buSzPts val="1800"/>
              <a:buFont typeface="Open Sans"/>
              <a:buNone/>
              <a:defRPr sz="1800">
                <a:latin typeface="Open Sans"/>
                <a:ea typeface="Open Sans"/>
                <a:cs typeface="Open Sans"/>
                <a:sym typeface="Open Sans"/>
              </a:defRPr>
            </a:lvl6pPr>
            <a:lvl7pPr lvl="6" algn="ctr">
              <a:lnSpc>
                <a:spcPct val="100000"/>
              </a:lnSpc>
              <a:spcBef>
                <a:spcPts val="0"/>
              </a:spcBef>
              <a:spcAft>
                <a:spcPts val="0"/>
              </a:spcAft>
              <a:buSzPts val="1800"/>
              <a:buFont typeface="Open Sans"/>
              <a:buNone/>
              <a:defRPr sz="1800">
                <a:latin typeface="Open Sans"/>
                <a:ea typeface="Open Sans"/>
                <a:cs typeface="Open Sans"/>
                <a:sym typeface="Open Sans"/>
              </a:defRPr>
            </a:lvl7pPr>
            <a:lvl8pPr lvl="7" algn="ctr">
              <a:lnSpc>
                <a:spcPct val="100000"/>
              </a:lnSpc>
              <a:spcBef>
                <a:spcPts val="0"/>
              </a:spcBef>
              <a:spcAft>
                <a:spcPts val="0"/>
              </a:spcAft>
              <a:buSzPts val="1800"/>
              <a:buFont typeface="Open Sans"/>
              <a:buNone/>
              <a:defRPr sz="1800">
                <a:latin typeface="Open Sans"/>
                <a:ea typeface="Open Sans"/>
                <a:cs typeface="Open Sans"/>
                <a:sym typeface="Open Sans"/>
              </a:defRPr>
            </a:lvl8pPr>
            <a:lvl9pPr lvl="8" algn="ctr">
              <a:lnSpc>
                <a:spcPct val="100000"/>
              </a:lnSpc>
              <a:spcBef>
                <a:spcPts val="0"/>
              </a:spcBef>
              <a:spcAft>
                <a:spcPts val="0"/>
              </a:spcAft>
              <a:buSzPts val="1800"/>
              <a:buFont typeface="Open Sans"/>
              <a:buNone/>
              <a:defRPr sz="1800">
                <a:latin typeface="Open Sans"/>
                <a:ea typeface="Open Sans"/>
                <a:cs typeface="Open Sans"/>
                <a:sym typeface="Open Sans"/>
              </a:defRPr>
            </a:lvl9pPr>
          </a:lstStyle>
          <a:p>
            <a:endParaRPr/>
          </a:p>
        </p:txBody>
      </p:sp>
      <p:grpSp>
        <p:nvGrpSpPr>
          <p:cNvPr id="1230" name="Google Shape;1230;p134"/>
          <p:cNvGrpSpPr/>
          <p:nvPr/>
        </p:nvGrpSpPr>
        <p:grpSpPr>
          <a:xfrm rot="-2390044">
            <a:off x="-244568" y="4130126"/>
            <a:ext cx="1100032" cy="1035527"/>
            <a:chOff x="3611750" y="1496100"/>
            <a:chExt cx="821550" cy="773375"/>
          </a:xfrm>
        </p:grpSpPr>
        <p:sp>
          <p:nvSpPr>
            <p:cNvPr id="1231" name="Google Shape;1231;p13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2" name="Google Shape;1232;p13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3" name="Google Shape;1233;p13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4" name="Google Shape;1234;p13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5" name="Google Shape;1235;p13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6" name="Google Shape;1236;p13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7" name="Google Shape;1237;p13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8" name="Google Shape;1238;p13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9" name="Google Shape;1239;p13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0" name="Google Shape;1240;p13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1" name="Google Shape;1241;p13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2" name="Google Shape;1242;p13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3" name="Google Shape;1243;p13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4" name="Google Shape;1244;p13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5" name="Google Shape;1245;p13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6" name="Google Shape;1246;p13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7" name="Google Shape;1247;p13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48" name="Google Shape;1248;p134"/>
          <p:cNvGrpSpPr/>
          <p:nvPr/>
        </p:nvGrpSpPr>
        <p:grpSpPr>
          <a:xfrm>
            <a:off x="8316796" y="2886510"/>
            <a:ext cx="947638" cy="1717592"/>
            <a:chOff x="5329525" y="1305350"/>
            <a:chExt cx="595325" cy="1079025"/>
          </a:xfrm>
        </p:grpSpPr>
        <p:sp>
          <p:nvSpPr>
            <p:cNvPr id="1249" name="Google Shape;1249;p134"/>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0" name="Google Shape;1250;p134"/>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1" name="Google Shape;1251;p134"/>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2" name="Google Shape;1252;p134"/>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3" name="Google Shape;1253;p134"/>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4" name="Google Shape;1254;p134"/>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5" name="Google Shape;1255;p134"/>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6" name="Google Shape;1256;p134"/>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7" name="Google Shape;1257;p134"/>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8" name="Google Shape;1258;p134"/>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59" name="Google Shape;1259;p134"/>
          <p:cNvGrpSpPr/>
          <p:nvPr/>
        </p:nvGrpSpPr>
        <p:grpSpPr>
          <a:xfrm>
            <a:off x="-224125" y="4427292"/>
            <a:ext cx="1670211" cy="1572271"/>
            <a:chOff x="3611750" y="1496100"/>
            <a:chExt cx="821550" cy="773375"/>
          </a:xfrm>
        </p:grpSpPr>
        <p:sp>
          <p:nvSpPr>
            <p:cNvPr id="1260" name="Google Shape;1260;p13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1" name="Google Shape;1261;p13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2" name="Google Shape;1262;p13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3" name="Google Shape;1263;p13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4" name="Google Shape;1264;p13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5" name="Google Shape;1265;p13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6" name="Google Shape;1266;p13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7" name="Google Shape;1267;p13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8" name="Google Shape;1268;p13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9" name="Google Shape;1269;p13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0" name="Google Shape;1270;p13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1" name="Google Shape;1271;p13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2" name="Google Shape;1272;p13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3" name="Google Shape;1273;p13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4" name="Google Shape;1274;p13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5" name="Google Shape;1275;p13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6" name="Google Shape;1276;p13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77" name="Google Shape;1277;p134"/>
          <p:cNvGrpSpPr/>
          <p:nvPr/>
        </p:nvGrpSpPr>
        <p:grpSpPr>
          <a:xfrm rot="856444">
            <a:off x="7844063" y="3762970"/>
            <a:ext cx="1777123" cy="1769839"/>
            <a:chOff x="4532700" y="3320475"/>
            <a:chExt cx="647125" cy="644450"/>
          </a:xfrm>
        </p:grpSpPr>
        <p:sp>
          <p:nvSpPr>
            <p:cNvPr id="1278" name="Google Shape;1278;p134"/>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9" name="Google Shape;1279;p134"/>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0" name="Google Shape;1280;p134"/>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1" name="Google Shape;1281;p134"/>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2" name="Google Shape;1282;p134"/>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3" name="Google Shape;1283;p134"/>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4" name="Google Shape;1284;p134"/>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5" name="Google Shape;1285;p134"/>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6" name="Google Shape;1286;p134"/>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7" name="Google Shape;1287;p134"/>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8" name="Google Shape;1288;p134"/>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9" name="Google Shape;1289;p134"/>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0" name="Google Shape;1290;p134"/>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1" name="Google Shape;1291;p134"/>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2" name="Google Shape;1292;p134"/>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3" name="Google Shape;1293;p134"/>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4" name="Google Shape;1294;p134"/>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95"/>
        <p:cNvGrpSpPr/>
        <p:nvPr/>
      </p:nvGrpSpPr>
      <p:grpSpPr>
        <a:xfrm>
          <a:off x="0" y="0"/>
          <a:ext cx="0" cy="0"/>
          <a:chOff x="0" y="0"/>
          <a:chExt cx="0" cy="0"/>
        </a:xfrm>
      </p:grpSpPr>
      <p:sp>
        <p:nvSpPr>
          <p:cNvPr id="1296" name="Google Shape;1296;p135"/>
          <p:cNvSpPr txBox="1">
            <a:spLocks noGrp="1"/>
          </p:cNvSpPr>
          <p:nvPr>
            <p:ph type="title"/>
          </p:nvPr>
        </p:nvSpPr>
        <p:spPr>
          <a:xfrm>
            <a:off x="4520101" y="2386225"/>
            <a:ext cx="3910800" cy="841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sz="5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297" name="Google Shape;1297;p135"/>
          <p:cNvSpPr txBox="1">
            <a:spLocks noGrp="1"/>
          </p:cNvSpPr>
          <p:nvPr>
            <p:ph type="title" idx="2"/>
          </p:nvPr>
        </p:nvSpPr>
        <p:spPr>
          <a:xfrm>
            <a:off x="4520101" y="1383025"/>
            <a:ext cx="3910800" cy="10032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6000"/>
              <a:buNone/>
              <a:defRPr sz="6000">
                <a:solidFill>
                  <a:schemeClr val="accent4"/>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a:endParaRPr/>
          </a:p>
        </p:txBody>
      </p:sp>
      <p:sp>
        <p:nvSpPr>
          <p:cNvPr id="1298" name="Google Shape;1298;p135"/>
          <p:cNvSpPr txBox="1">
            <a:spLocks noGrp="1"/>
          </p:cNvSpPr>
          <p:nvPr>
            <p:ph type="subTitle" idx="1"/>
          </p:nvPr>
        </p:nvSpPr>
        <p:spPr>
          <a:xfrm>
            <a:off x="4520101" y="3393000"/>
            <a:ext cx="3910800" cy="367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grpSp>
        <p:nvGrpSpPr>
          <p:cNvPr id="1299" name="Google Shape;1299;p135"/>
          <p:cNvGrpSpPr/>
          <p:nvPr/>
        </p:nvGrpSpPr>
        <p:grpSpPr>
          <a:xfrm rot="1432807" flipH="1">
            <a:off x="-629832" y="4094520"/>
            <a:ext cx="1492488" cy="2705076"/>
            <a:chOff x="5329525" y="1305350"/>
            <a:chExt cx="595325" cy="1079025"/>
          </a:xfrm>
        </p:grpSpPr>
        <p:sp>
          <p:nvSpPr>
            <p:cNvPr id="1300" name="Google Shape;1300;p13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1" name="Google Shape;1301;p13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2" name="Google Shape;1302;p13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3" name="Google Shape;1303;p13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4" name="Google Shape;1304;p13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5" name="Google Shape;1305;p13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6" name="Google Shape;1306;p13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7" name="Google Shape;1307;p13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8" name="Google Shape;1308;p13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9" name="Google Shape;1309;p13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10" name="Google Shape;1310;p135"/>
          <p:cNvGrpSpPr/>
          <p:nvPr/>
        </p:nvGrpSpPr>
        <p:grpSpPr>
          <a:xfrm rot="-689217">
            <a:off x="39959" y="3595906"/>
            <a:ext cx="1356593" cy="2458821"/>
            <a:chOff x="5329525" y="1305350"/>
            <a:chExt cx="595325" cy="1079025"/>
          </a:xfrm>
        </p:grpSpPr>
        <p:sp>
          <p:nvSpPr>
            <p:cNvPr id="1311" name="Google Shape;1311;p13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2" name="Google Shape;1312;p13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3" name="Google Shape;1313;p13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4" name="Google Shape;1314;p13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5" name="Google Shape;1315;p13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6" name="Google Shape;1316;p13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7" name="Google Shape;1317;p13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8" name="Google Shape;1318;p13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9" name="Google Shape;1319;p13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0" name="Google Shape;1320;p13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21" name="Google Shape;1321;p135"/>
          <p:cNvGrpSpPr/>
          <p:nvPr/>
        </p:nvGrpSpPr>
        <p:grpSpPr>
          <a:xfrm>
            <a:off x="8316796" y="2886510"/>
            <a:ext cx="947638" cy="1717592"/>
            <a:chOff x="5329525" y="1305350"/>
            <a:chExt cx="595325" cy="1079025"/>
          </a:xfrm>
        </p:grpSpPr>
        <p:sp>
          <p:nvSpPr>
            <p:cNvPr id="1322" name="Google Shape;1322;p13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3" name="Google Shape;1323;p13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4" name="Google Shape;1324;p13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5" name="Google Shape;1325;p13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6" name="Google Shape;1326;p13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7" name="Google Shape;1327;p13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8" name="Google Shape;1328;p13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9" name="Google Shape;1329;p13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0" name="Google Shape;1330;p13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1" name="Google Shape;1331;p13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32" name="Google Shape;1332;p135"/>
          <p:cNvGrpSpPr/>
          <p:nvPr/>
        </p:nvGrpSpPr>
        <p:grpSpPr>
          <a:xfrm rot="856444">
            <a:off x="7980363" y="4100120"/>
            <a:ext cx="1777123" cy="1769839"/>
            <a:chOff x="4532700" y="3320475"/>
            <a:chExt cx="647125" cy="644450"/>
          </a:xfrm>
        </p:grpSpPr>
        <p:sp>
          <p:nvSpPr>
            <p:cNvPr id="1333" name="Google Shape;1333;p135"/>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4" name="Google Shape;1334;p135"/>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5" name="Google Shape;1335;p135"/>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6" name="Google Shape;1336;p135"/>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7" name="Google Shape;1337;p135"/>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8" name="Google Shape;1338;p135"/>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9" name="Google Shape;1339;p135"/>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0" name="Google Shape;1340;p135"/>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1" name="Google Shape;1341;p135"/>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2" name="Google Shape;1342;p135"/>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3" name="Google Shape;1343;p135"/>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4" name="Google Shape;1344;p135"/>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5" name="Google Shape;1345;p135"/>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6" name="Google Shape;1346;p135"/>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7" name="Google Shape;1347;p135"/>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8" name="Google Shape;1348;p135"/>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9" name="Google Shape;1349;p135"/>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50" name="Google Shape;1350;p135"/>
          <p:cNvGrpSpPr/>
          <p:nvPr/>
        </p:nvGrpSpPr>
        <p:grpSpPr>
          <a:xfrm rot="-5400000">
            <a:off x="8351380" y="-232016"/>
            <a:ext cx="951533" cy="947599"/>
            <a:chOff x="4532700" y="3320475"/>
            <a:chExt cx="647125" cy="644450"/>
          </a:xfrm>
        </p:grpSpPr>
        <p:sp>
          <p:nvSpPr>
            <p:cNvPr id="1351" name="Google Shape;1351;p135"/>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2" name="Google Shape;1352;p135"/>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3" name="Google Shape;1353;p135"/>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4" name="Google Shape;1354;p135"/>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5" name="Google Shape;1355;p135"/>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6" name="Google Shape;1356;p135"/>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7" name="Google Shape;1357;p135"/>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8" name="Google Shape;1358;p135"/>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9" name="Google Shape;1359;p135"/>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0" name="Google Shape;1360;p135"/>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1" name="Google Shape;1361;p135"/>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2" name="Google Shape;1362;p135"/>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3" name="Google Shape;1363;p135"/>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4" name="Google Shape;1364;p135"/>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5" name="Google Shape;1365;p135"/>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6" name="Google Shape;1366;p135"/>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7" name="Google Shape;1367;p135"/>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68"/>
        <p:cNvGrpSpPr/>
        <p:nvPr/>
      </p:nvGrpSpPr>
      <p:grpSpPr>
        <a:xfrm>
          <a:off x="0" y="0"/>
          <a:ext cx="0" cy="0"/>
          <a:chOff x="0" y="0"/>
          <a:chExt cx="0" cy="0"/>
        </a:xfrm>
      </p:grpSpPr>
      <p:sp>
        <p:nvSpPr>
          <p:cNvPr id="1369" name="Google Shape;1369;p136"/>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1370" name="Google Shape;1370;p136"/>
          <p:cNvSpPr txBox="1">
            <a:spLocks noGrp="1"/>
          </p:cNvSpPr>
          <p:nvPr>
            <p:ph type="body" idx="1"/>
          </p:nvPr>
        </p:nvSpPr>
        <p:spPr>
          <a:xfrm>
            <a:off x="720000" y="1177625"/>
            <a:ext cx="7704000" cy="3454500"/>
          </a:xfrm>
          <a:prstGeom prst="rect">
            <a:avLst/>
          </a:prstGeom>
          <a:noFill/>
          <a:ln>
            <a:noFill/>
          </a:ln>
        </p:spPr>
        <p:txBody>
          <a:bodyPr spcFirstLastPara="1" wrap="square" lIns="91425" tIns="91425" rIns="91425" bIns="91425" anchor="t" anchorCtr="0">
            <a:noAutofit/>
          </a:bodyPr>
          <a:lstStyle>
            <a:lvl1pPr marL="457200" lvl="0" indent="-304800" algn="l">
              <a:lnSpc>
                <a:spcPct val="100000"/>
              </a:lnSpc>
              <a:spcBef>
                <a:spcPts val="0"/>
              </a:spcBef>
              <a:spcAft>
                <a:spcPts val="0"/>
              </a:spcAft>
              <a:buClr>
                <a:srgbClr val="434343"/>
              </a:buClr>
              <a:buSzPts val="1200"/>
              <a:buAutoNum type="arabicPeriod"/>
              <a:defRPr sz="1200">
                <a:solidFill>
                  <a:srgbClr val="434343"/>
                </a:solidFill>
              </a:defRPr>
            </a:lvl1pPr>
            <a:lvl2pPr marL="914400" lvl="1" indent="-304800" algn="l">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algn="l">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algn="l">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algn="l">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algn="l">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algn="l">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algn="l">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algn="l">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grpSp>
        <p:nvGrpSpPr>
          <p:cNvPr id="1371" name="Google Shape;1371;p136"/>
          <p:cNvGrpSpPr/>
          <p:nvPr/>
        </p:nvGrpSpPr>
        <p:grpSpPr>
          <a:xfrm>
            <a:off x="-274197" y="-6258"/>
            <a:ext cx="1159289" cy="1091309"/>
            <a:chOff x="3611750" y="1496100"/>
            <a:chExt cx="821550" cy="773375"/>
          </a:xfrm>
        </p:grpSpPr>
        <p:sp>
          <p:nvSpPr>
            <p:cNvPr id="1372" name="Google Shape;1372;p13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3" name="Google Shape;1373;p13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4" name="Google Shape;1374;p13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5" name="Google Shape;1375;p13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6" name="Google Shape;1376;p13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7" name="Google Shape;1377;p13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8" name="Google Shape;1378;p13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9" name="Google Shape;1379;p13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0" name="Google Shape;1380;p13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1" name="Google Shape;1381;p13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2" name="Google Shape;1382;p13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3" name="Google Shape;1383;p13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4" name="Google Shape;1384;p13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5" name="Google Shape;1385;p13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6" name="Google Shape;1386;p13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7" name="Google Shape;1387;p13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8" name="Google Shape;1388;p13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89" name="Google Shape;1389;p136"/>
          <p:cNvGrpSpPr/>
          <p:nvPr/>
        </p:nvGrpSpPr>
        <p:grpSpPr>
          <a:xfrm rot="-4503473">
            <a:off x="8572972" y="3778458"/>
            <a:ext cx="794011" cy="747451"/>
            <a:chOff x="3611750" y="1496100"/>
            <a:chExt cx="821550" cy="773375"/>
          </a:xfrm>
        </p:grpSpPr>
        <p:sp>
          <p:nvSpPr>
            <p:cNvPr id="1390" name="Google Shape;1390;p13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1" name="Google Shape;1391;p13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2" name="Google Shape;1392;p13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3" name="Google Shape;1393;p13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4" name="Google Shape;1394;p13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5" name="Google Shape;1395;p13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6" name="Google Shape;1396;p13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7" name="Google Shape;1397;p13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8" name="Google Shape;1398;p13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9" name="Google Shape;1399;p13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0" name="Google Shape;1400;p13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1" name="Google Shape;1401;p13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2" name="Google Shape;1402;p13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3" name="Google Shape;1403;p13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4" name="Google Shape;1404;p13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5" name="Google Shape;1405;p13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6" name="Google Shape;1406;p13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07" name="Google Shape;1407;p136"/>
          <p:cNvGrpSpPr/>
          <p:nvPr/>
        </p:nvGrpSpPr>
        <p:grpSpPr>
          <a:xfrm rot="-4503338">
            <a:off x="8241308" y="4242552"/>
            <a:ext cx="1100046" cy="1035541"/>
            <a:chOff x="3611750" y="1496100"/>
            <a:chExt cx="821550" cy="773375"/>
          </a:xfrm>
        </p:grpSpPr>
        <p:sp>
          <p:nvSpPr>
            <p:cNvPr id="1408" name="Google Shape;1408;p13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9" name="Google Shape;1409;p13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0" name="Google Shape;1410;p13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1" name="Google Shape;1411;p13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2" name="Google Shape;1412;p13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3" name="Google Shape;1413;p13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4" name="Google Shape;1414;p13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5" name="Google Shape;1415;p13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6" name="Google Shape;1416;p13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7" name="Google Shape;1417;p13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8" name="Google Shape;1418;p13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9" name="Google Shape;1419;p13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0" name="Google Shape;1420;p13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1" name="Google Shape;1421;p13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2" name="Google Shape;1422;p13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3" name="Google Shape;1423;p13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4" name="Google Shape;1424;p13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5"/>
        <p:cNvGrpSpPr/>
        <p:nvPr/>
      </p:nvGrpSpPr>
      <p:grpSpPr>
        <a:xfrm>
          <a:off x="0" y="0"/>
          <a:ext cx="0" cy="0"/>
          <a:chOff x="0" y="0"/>
          <a:chExt cx="0" cy="0"/>
        </a:xfrm>
      </p:grpSpPr>
      <p:sp>
        <p:nvSpPr>
          <p:cNvPr id="146" name="Google Shape;146;p81"/>
          <p:cNvSpPr txBox="1">
            <a:spLocks noGrp="1"/>
          </p:cNvSpPr>
          <p:nvPr>
            <p:ph type="title"/>
          </p:nvPr>
        </p:nvSpPr>
        <p:spPr>
          <a:xfrm>
            <a:off x="629842"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81"/>
          <p:cNvSpPr>
            <a:spLocks noGrp="1"/>
          </p:cNvSpPr>
          <p:nvPr>
            <p:ph type="pic" idx="2"/>
          </p:nvPr>
        </p:nvSpPr>
        <p:spPr>
          <a:xfrm>
            <a:off x="3887391" y="740569"/>
            <a:ext cx="4629150" cy="3655219"/>
          </a:xfrm>
          <a:prstGeom prst="rect">
            <a:avLst/>
          </a:prstGeom>
          <a:noFill/>
          <a:ln>
            <a:noFill/>
          </a:ln>
        </p:spPr>
      </p:sp>
      <p:sp>
        <p:nvSpPr>
          <p:cNvPr id="148" name="Google Shape;148;p81"/>
          <p:cNvSpPr txBox="1">
            <a:spLocks noGrp="1"/>
          </p:cNvSpPr>
          <p:nvPr>
            <p:ph type="body" idx="1"/>
          </p:nvPr>
        </p:nvSpPr>
        <p:spPr>
          <a:xfrm>
            <a:off x="629842"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49" name="Google Shape;149;p8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8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8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25"/>
        <p:cNvGrpSpPr/>
        <p:nvPr/>
      </p:nvGrpSpPr>
      <p:grpSpPr>
        <a:xfrm>
          <a:off x="0" y="0"/>
          <a:ext cx="0" cy="0"/>
          <a:chOff x="0" y="0"/>
          <a:chExt cx="0" cy="0"/>
        </a:xfrm>
      </p:grpSpPr>
      <p:sp>
        <p:nvSpPr>
          <p:cNvPr id="1426" name="Google Shape;1426;p137"/>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1427" name="Google Shape;1427;p137"/>
          <p:cNvSpPr txBox="1">
            <a:spLocks noGrp="1"/>
          </p:cNvSpPr>
          <p:nvPr>
            <p:ph type="title" idx="2"/>
          </p:nvPr>
        </p:nvSpPr>
        <p:spPr>
          <a:xfrm>
            <a:off x="1596676" y="2385247"/>
            <a:ext cx="2742600" cy="558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000" b="0"/>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1428" name="Google Shape;1428;p137"/>
          <p:cNvSpPr txBox="1">
            <a:spLocks noGrp="1"/>
          </p:cNvSpPr>
          <p:nvPr>
            <p:ph type="title" idx="3"/>
          </p:nvPr>
        </p:nvSpPr>
        <p:spPr>
          <a:xfrm>
            <a:off x="4804722" y="2385247"/>
            <a:ext cx="2742600" cy="558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000" b="0"/>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1429" name="Google Shape;1429;p137"/>
          <p:cNvSpPr txBox="1">
            <a:spLocks noGrp="1"/>
          </p:cNvSpPr>
          <p:nvPr>
            <p:ph type="subTitle" idx="1"/>
          </p:nvPr>
        </p:nvSpPr>
        <p:spPr>
          <a:xfrm>
            <a:off x="4804726" y="2944150"/>
            <a:ext cx="2742600" cy="1010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400" b="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30" name="Google Shape;1430;p137"/>
          <p:cNvSpPr txBox="1">
            <a:spLocks noGrp="1"/>
          </p:cNvSpPr>
          <p:nvPr>
            <p:ph type="subTitle" idx="4"/>
          </p:nvPr>
        </p:nvSpPr>
        <p:spPr>
          <a:xfrm>
            <a:off x="1596676" y="2944150"/>
            <a:ext cx="2742600" cy="1010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400" b="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431" name="Google Shape;1431;p137"/>
          <p:cNvGrpSpPr/>
          <p:nvPr/>
        </p:nvGrpSpPr>
        <p:grpSpPr>
          <a:xfrm rot="-2390044">
            <a:off x="-244568" y="4130126"/>
            <a:ext cx="1100032" cy="1035527"/>
            <a:chOff x="3611750" y="1496100"/>
            <a:chExt cx="821550" cy="773375"/>
          </a:xfrm>
        </p:grpSpPr>
        <p:sp>
          <p:nvSpPr>
            <p:cNvPr id="1432" name="Google Shape;1432;p13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3" name="Google Shape;1433;p13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4" name="Google Shape;1434;p13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5" name="Google Shape;1435;p13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6" name="Google Shape;1436;p13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7" name="Google Shape;1437;p13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8" name="Google Shape;1438;p13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9" name="Google Shape;1439;p13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0" name="Google Shape;1440;p13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1" name="Google Shape;1441;p13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2" name="Google Shape;1442;p13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3" name="Google Shape;1443;p13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4" name="Google Shape;1444;p13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5" name="Google Shape;1445;p13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6" name="Google Shape;1446;p13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7" name="Google Shape;1447;p13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8" name="Google Shape;1448;p13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49" name="Google Shape;1449;p137"/>
          <p:cNvGrpSpPr/>
          <p:nvPr/>
        </p:nvGrpSpPr>
        <p:grpSpPr>
          <a:xfrm>
            <a:off x="-224125" y="4152292"/>
            <a:ext cx="1670211" cy="1572271"/>
            <a:chOff x="3611750" y="1496100"/>
            <a:chExt cx="821550" cy="773375"/>
          </a:xfrm>
        </p:grpSpPr>
        <p:sp>
          <p:nvSpPr>
            <p:cNvPr id="1450" name="Google Shape;1450;p13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1" name="Google Shape;1451;p13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2" name="Google Shape;1452;p13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3" name="Google Shape;1453;p13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4" name="Google Shape;1454;p13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5" name="Google Shape;1455;p13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6" name="Google Shape;1456;p13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7" name="Google Shape;1457;p13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8" name="Google Shape;1458;p13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9" name="Google Shape;1459;p13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0" name="Google Shape;1460;p13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1" name="Google Shape;1461;p13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2" name="Google Shape;1462;p13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3" name="Google Shape;1463;p13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4" name="Google Shape;1464;p13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5" name="Google Shape;1465;p13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6" name="Google Shape;1466;p13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67" name="Google Shape;1467;p137"/>
          <p:cNvGrpSpPr/>
          <p:nvPr/>
        </p:nvGrpSpPr>
        <p:grpSpPr>
          <a:xfrm rot="10381071">
            <a:off x="8007404" y="-222342"/>
            <a:ext cx="947641" cy="1717597"/>
            <a:chOff x="5329525" y="1305350"/>
            <a:chExt cx="595325" cy="1079025"/>
          </a:xfrm>
        </p:grpSpPr>
        <p:sp>
          <p:nvSpPr>
            <p:cNvPr id="1468" name="Google Shape;1468;p137"/>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137"/>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0" name="Google Shape;1470;p137"/>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1" name="Google Shape;1471;p137"/>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2" name="Google Shape;1472;p137"/>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3" name="Google Shape;1473;p137"/>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4" name="Google Shape;1474;p137"/>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5" name="Google Shape;1475;p137"/>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6" name="Google Shape;1476;p137"/>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7" name="Google Shape;1477;p137"/>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78" name="Google Shape;1478;p137"/>
          <p:cNvGrpSpPr/>
          <p:nvPr/>
        </p:nvGrpSpPr>
        <p:grpSpPr>
          <a:xfrm rot="-9096855" flipH="1">
            <a:off x="8217804" y="-659091"/>
            <a:ext cx="1429565" cy="2591082"/>
            <a:chOff x="5329525" y="1305350"/>
            <a:chExt cx="595325" cy="1079025"/>
          </a:xfrm>
        </p:grpSpPr>
        <p:sp>
          <p:nvSpPr>
            <p:cNvPr id="1479" name="Google Shape;1479;p137"/>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0" name="Google Shape;1480;p137"/>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1" name="Google Shape;1481;p137"/>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2" name="Google Shape;1482;p137"/>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3" name="Google Shape;1483;p137"/>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4" name="Google Shape;1484;p137"/>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5" name="Google Shape;1485;p137"/>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6" name="Google Shape;1486;p137"/>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7" name="Google Shape;1487;p137"/>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8" name="Google Shape;1488;p137"/>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89"/>
        <p:cNvGrpSpPr/>
        <p:nvPr/>
      </p:nvGrpSpPr>
      <p:grpSpPr>
        <a:xfrm>
          <a:off x="0" y="0"/>
          <a:ext cx="0" cy="0"/>
          <a:chOff x="0" y="0"/>
          <a:chExt cx="0" cy="0"/>
        </a:xfrm>
      </p:grpSpPr>
      <p:sp>
        <p:nvSpPr>
          <p:cNvPr id="1490" name="Google Shape;1490;p138"/>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ctr">
              <a:lnSpc>
                <a:spcPct val="140000"/>
              </a:lnSpc>
              <a:spcBef>
                <a:spcPts val="0"/>
              </a:spcBef>
              <a:spcAft>
                <a:spcPts val="0"/>
              </a:spcAft>
              <a:buSzPts val="28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grpSp>
        <p:nvGrpSpPr>
          <p:cNvPr id="1491" name="Google Shape;1491;p138"/>
          <p:cNvGrpSpPr/>
          <p:nvPr/>
        </p:nvGrpSpPr>
        <p:grpSpPr>
          <a:xfrm rot="-2390044">
            <a:off x="-244568" y="4130126"/>
            <a:ext cx="1100032" cy="1035527"/>
            <a:chOff x="3611750" y="1496100"/>
            <a:chExt cx="821550" cy="773375"/>
          </a:xfrm>
        </p:grpSpPr>
        <p:sp>
          <p:nvSpPr>
            <p:cNvPr id="1492" name="Google Shape;1492;p13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3" name="Google Shape;1493;p13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4" name="Google Shape;1494;p13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5" name="Google Shape;1495;p13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6" name="Google Shape;1496;p13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7" name="Google Shape;1497;p13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8" name="Google Shape;1498;p13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9" name="Google Shape;1499;p13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0" name="Google Shape;1500;p13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1" name="Google Shape;1501;p13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2" name="Google Shape;1502;p13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3" name="Google Shape;1503;p13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4" name="Google Shape;1504;p13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5" name="Google Shape;1505;p13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6" name="Google Shape;1506;p13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7" name="Google Shape;1507;p13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8" name="Google Shape;1508;p13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09" name="Google Shape;1509;p138"/>
          <p:cNvGrpSpPr/>
          <p:nvPr/>
        </p:nvGrpSpPr>
        <p:grpSpPr>
          <a:xfrm>
            <a:off x="-223970" y="4633345"/>
            <a:ext cx="1159289" cy="1091309"/>
            <a:chOff x="3611750" y="1496100"/>
            <a:chExt cx="821550" cy="773375"/>
          </a:xfrm>
        </p:grpSpPr>
        <p:sp>
          <p:nvSpPr>
            <p:cNvPr id="1510" name="Google Shape;1510;p13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1" name="Google Shape;1511;p13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2" name="Google Shape;1512;p13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3" name="Google Shape;1513;p13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4" name="Google Shape;1514;p13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5" name="Google Shape;1515;p13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6" name="Google Shape;1516;p13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7" name="Google Shape;1517;p13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8" name="Google Shape;1518;p13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9" name="Google Shape;1519;p13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0" name="Google Shape;1520;p13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1" name="Google Shape;1521;p13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2" name="Google Shape;1522;p13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3" name="Google Shape;1523;p13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4" name="Google Shape;1524;p13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5" name="Google Shape;1525;p13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6" name="Google Shape;1526;p13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27" name="Google Shape;1527;p138"/>
          <p:cNvGrpSpPr/>
          <p:nvPr/>
        </p:nvGrpSpPr>
        <p:grpSpPr>
          <a:xfrm rot="-4503338">
            <a:off x="8241308" y="4242552"/>
            <a:ext cx="1100046" cy="1035541"/>
            <a:chOff x="3611750" y="1496100"/>
            <a:chExt cx="821550" cy="773375"/>
          </a:xfrm>
        </p:grpSpPr>
        <p:sp>
          <p:nvSpPr>
            <p:cNvPr id="1528" name="Google Shape;1528;p13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9" name="Google Shape;1529;p13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0" name="Google Shape;1530;p13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1" name="Google Shape;1531;p13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2" name="Google Shape;1532;p13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3" name="Google Shape;1533;p13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4" name="Google Shape;1534;p13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5" name="Google Shape;1535;p13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6" name="Google Shape;1536;p13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7" name="Google Shape;1537;p13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8" name="Google Shape;1538;p13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9" name="Google Shape;1539;p13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0" name="Google Shape;1540;p13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1" name="Google Shape;1541;p13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2" name="Google Shape;1542;p13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3" name="Google Shape;1543;p13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4" name="Google Shape;1544;p13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45" name="Google Shape;1545;p138"/>
          <p:cNvGrpSpPr/>
          <p:nvPr/>
        </p:nvGrpSpPr>
        <p:grpSpPr>
          <a:xfrm rot="9900035">
            <a:off x="-274079" y="-369995"/>
            <a:ext cx="1159271" cy="1091292"/>
            <a:chOff x="3611750" y="1496100"/>
            <a:chExt cx="821550" cy="773375"/>
          </a:xfrm>
        </p:grpSpPr>
        <p:sp>
          <p:nvSpPr>
            <p:cNvPr id="1546" name="Google Shape;1546;p13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7" name="Google Shape;1547;p13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8" name="Google Shape;1548;p13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9" name="Google Shape;1549;p13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0" name="Google Shape;1550;p13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1" name="Google Shape;1551;p13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2" name="Google Shape;1552;p13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3" name="Google Shape;1553;p13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4" name="Google Shape;1554;p13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5" name="Google Shape;1555;p13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6" name="Google Shape;1556;p13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7" name="Google Shape;1557;p13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8" name="Google Shape;1558;p13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9" name="Google Shape;1559;p13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0" name="Google Shape;1560;p13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1" name="Google Shape;1561;p13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2" name="Google Shape;1562;p13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63" name="Google Shape;1563;p138"/>
          <p:cNvGrpSpPr/>
          <p:nvPr/>
        </p:nvGrpSpPr>
        <p:grpSpPr>
          <a:xfrm rot="-4503580">
            <a:off x="8286658" y="3243183"/>
            <a:ext cx="1291852" cy="1216099"/>
            <a:chOff x="3611750" y="1496100"/>
            <a:chExt cx="821550" cy="773375"/>
          </a:xfrm>
        </p:grpSpPr>
        <p:sp>
          <p:nvSpPr>
            <p:cNvPr id="1564" name="Google Shape;1564;p13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5" name="Google Shape;1565;p13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6" name="Google Shape;1566;p13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7" name="Google Shape;1567;p13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8" name="Google Shape;1568;p13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9" name="Google Shape;1569;p13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0" name="Google Shape;1570;p13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1" name="Google Shape;1571;p13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2" name="Google Shape;1572;p13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3" name="Google Shape;1573;p13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4" name="Google Shape;1574;p13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5" name="Google Shape;1575;p13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6" name="Google Shape;1576;p13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7" name="Google Shape;1577;p13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8" name="Google Shape;1578;p13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9" name="Google Shape;1579;p13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0" name="Google Shape;1580;p13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81" name="Google Shape;1581;p138"/>
          <p:cNvGrpSpPr/>
          <p:nvPr/>
        </p:nvGrpSpPr>
        <p:grpSpPr>
          <a:xfrm rot="10381071">
            <a:off x="8524879" y="-222342"/>
            <a:ext cx="947641" cy="1717597"/>
            <a:chOff x="5329525" y="1305350"/>
            <a:chExt cx="595325" cy="1079025"/>
          </a:xfrm>
        </p:grpSpPr>
        <p:sp>
          <p:nvSpPr>
            <p:cNvPr id="1582" name="Google Shape;1582;p138"/>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3" name="Google Shape;1583;p138"/>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4" name="Google Shape;1584;p138"/>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5" name="Google Shape;1585;p138"/>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6" name="Google Shape;1586;p138"/>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7" name="Google Shape;1587;p138"/>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8" name="Google Shape;1588;p138"/>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9" name="Google Shape;1589;p138"/>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0" name="Google Shape;1590;p138"/>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1" name="Google Shape;1591;p138"/>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92"/>
        <p:cNvGrpSpPr/>
        <p:nvPr/>
      </p:nvGrpSpPr>
      <p:grpSpPr>
        <a:xfrm>
          <a:off x="0" y="0"/>
          <a:ext cx="0" cy="0"/>
          <a:chOff x="0" y="0"/>
          <a:chExt cx="0" cy="0"/>
        </a:xfrm>
      </p:grpSpPr>
      <p:sp>
        <p:nvSpPr>
          <p:cNvPr id="1593" name="Google Shape;1593;p139"/>
          <p:cNvSpPr txBox="1">
            <a:spLocks noGrp="1"/>
          </p:cNvSpPr>
          <p:nvPr>
            <p:ph type="body" idx="1"/>
          </p:nvPr>
        </p:nvSpPr>
        <p:spPr>
          <a:xfrm>
            <a:off x="720000" y="1535150"/>
            <a:ext cx="3227400" cy="2965200"/>
          </a:xfrm>
          <a:prstGeom prst="rect">
            <a:avLst/>
          </a:prstGeom>
          <a:noFill/>
          <a:ln>
            <a:noFill/>
          </a:ln>
        </p:spPr>
        <p:txBody>
          <a:bodyPr spcFirstLastPara="1" wrap="square" lIns="91425" tIns="91425" rIns="91425" bIns="91425" anchor="ctr" anchorCtr="0">
            <a:noAutofit/>
          </a:bodyPr>
          <a:lstStyle>
            <a:lvl1pPr marL="457200" lvl="0" indent="-292100" algn="l">
              <a:lnSpc>
                <a:spcPct val="100000"/>
              </a:lnSpc>
              <a:spcBef>
                <a:spcPts val="0"/>
              </a:spcBef>
              <a:spcAft>
                <a:spcPts val="0"/>
              </a:spcAft>
              <a:buSzPts val="1000"/>
              <a:buChar char="●"/>
              <a:defRPr>
                <a:solidFill>
                  <a:srgbClr val="434343"/>
                </a:solidFill>
              </a:defRPr>
            </a:lvl1pPr>
            <a:lvl2pPr marL="914400" lvl="1" indent="-317500" algn="l">
              <a:lnSpc>
                <a:spcPct val="115000"/>
              </a:lnSpc>
              <a:spcBef>
                <a:spcPts val="1000"/>
              </a:spcBef>
              <a:spcAft>
                <a:spcPts val="0"/>
              </a:spcAft>
              <a:buSzPts val="1400"/>
              <a:buChar char="○"/>
              <a:defRPr>
                <a:solidFill>
                  <a:srgbClr val="434343"/>
                </a:solidFill>
              </a:defRPr>
            </a:lvl2pPr>
            <a:lvl3pPr marL="1371600" lvl="2" indent="-317500" algn="l">
              <a:lnSpc>
                <a:spcPct val="115000"/>
              </a:lnSpc>
              <a:spcBef>
                <a:spcPts val="1600"/>
              </a:spcBef>
              <a:spcAft>
                <a:spcPts val="0"/>
              </a:spcAft>
              <a:buSzPts val="1400"/>
              <a:buChar char="■"/>
              <a:defRPr>
                <a:solidFill>
                  <a:srgbClr val="434343"/>
                </a:solidFill>
              </a:defRPr>
            </a:lvl3pPr>
            <a:lvl4pPr marL="1828800" lvl="3" indent="-317500" algn="l">
              <a:lnSpc>
                <a:spcPct val="115000"/>
              </a:lnSpc>
              <a:spcBef>
                <a:spcPts val="1600"/>
              </a:spcBef>
              <a:spcAft>
                <a:spcPts val="0"/>
              </a:spcAft>
              <a:buSzPts val="1400"/>
              <a:buChar char="●"/>
              <a:defRPr>
                <a:solidFill>
                  <a:srgbClr val="434343"/>
                </a:solidFill>
              </a:defRPr>
            </a:lvl4pPr>
            <a:lvl5pPr marL="2286000" lvl="4" indent="-317500" algn="l">
              <a:lnSpc>
                <a:spcPct val="115000"/>
              </a:lnSpc>
              <a:spcBef>
                <a:spcPts val="1600"/>
              </a:spcBef>
              <a:spcAft>
                <a:spcPts val="0"/>
              </a:spcAft>
              <a:buSzPts val="1400"/>
              <a:buChar char="○"/>
              <a:defRPr>
                <a:solidFill>
                  <a:srgbClr val="434343"/>
                </a:solidFill>
              </a:defRPr>
            </a:lvl5pPr>
            <a:lvl6pPr marL="2743200" lvl="5" indent="-317500" algn="l">
              <a:lnSpc>
                <a:spcPct val="115000"/>
              </a:lnSpc>
              <a:spcBef>
                <a:spcPts val="1600"/>
              </a:spcBef>
              <a:spcAft>
                <a:spcPts val="0"/>
              </a:spcAft>
              <a:buSzPts val="1400"/>
              <a:buChar char="■"/>
              <a:defRPr>
                <a:solidFill>
                  <a:srgbClr val="434343"/>
                </a:solidFill>
              </a:defRPr>
            </a:lvl6pPr>
            <a:lvl7pPr marL="3200400" lvl="6" indent="-317500" algn="l">
              <a:lnSpc>
                <a:spcPct val="115000"/>
              </a:lnSpc>
              <a:spcBef>
                <a:spcPts val="1600"/>
              </a:spcBef>
              <a:spcAft>
                <a:spcPts val="0"/>
              </a:spcAft>
              <a:buSzPts val="1400"/>
              <a:buChar char="●"/>
              <a:defRPr>
                <a:solidFill>
                  <a:srgbClr val="434343"/>
                </a:solidFill>
              </a:defRPr>
            </a:lvl7pPr>
            <a:lvl8pPr marL="3657600" lvl="7" indent="-317500" algn="l">
              <a:lnSpc>
                <a:spcPct val="115000"/>
              </a:lnSpc>
              <a:spcBef>
                <a:spcPts val="1600"/>
              </a:spcBef>
              <a:spcAft>
                <a:spcPts val="0"/>
              </a:spcAft>
              <a:buSzPts val="1400"/>
              <a:buChar char="○"/>
              <a:defRPr>
                <a:solidFill>
                  <a:srgbClr val="434343"/>
                </a:solidFill>
              </a:defRPr>
            </a:lvl8pPr>
            <a:lvl9pPr marL="4114800" lvl="8" indent="-317500" algn="l">
              <a:lnSpc>
                <a:spcPct val="115000"/>
              </a:lnSpc>
              <a:spcBef>
                <a:spcPts val="1600"/>
              </a:spcBef>
              <a:spcAft>
                <a:spcPts val="1600"/>
              </a:spcAft>
              <a:buSzPts val="1400"/>
              <a:buChar char="■"/>
              <a:defRPr>
                <a:solidFill>
                  <a:srgbClr val="434343"/>
                </a:solidFill>
              </a:defRPr>
            </a:lvl9pPr>
          </a:lstStyle>
          <a:p>
            <a:endParaRPr/>
          </a:p>
        </p:txBody>
      </p:sp>
      <p:sp>
        <p:nvSpPr>
          <p:cNvPr id="1594" name="Google Shape;1594;p139"/>
          <p:cNvSpPr txBox="1">
            <a:spLocks noGrp="1"/>
          </p:cNvSpPr>
          <p:nvPr>
            <p:ph type="title"/>
          </p:nvPr>
        </p:nvSpPr>
        <p:spPr>
          <a:xfrm>
            <a:off x="720000" y="772475"/>
            <a:ext cx="32274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grpSp>
        <p:nvGrpSpPr>
          <p:cNvPr id="1595" name="Google Shape;1595;p139"/>
          <p:cNvGrpSpPr/>
          <p:nvPr/>
        </p:nvGrpSpPr>
        <p:grpSpPr>
          <a:xfrm>
            <a:off x="-274197" y="-6258"/>
            <a:ext cx="1159289" cy="1091309"/>
            <a:chOff x="3611750" y="1496100"/>
            <a:chExt cx="821550" cy="773375"/>
          </a:xfrm>
        </p:grpSpPr>
        <p:sp>
          <p:nvSpPr>
            <p:cNvPr id="1596" name="Google Shape;1596;p13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7" name="Google Shape;1597;p13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8" name="Google Shape;1598;p13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9" name="Google Shape;1599;p13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0" name="Google Shape;1600;p13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1" name="Google Shape;1601;p13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2" name="Google Shape;1602;p13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3" name="Google Shape;1603;p13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4" name="Google Shape;1604;p13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5" name="Google Shape;1605;p13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6" name="Google Shape;1606;p13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7" name="Google Shape;1607;p13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8" name="Google Shape;1608;p13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9" name="Google Shape;1609;p13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0" name="Google Shape;1610;p13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1" name="Google Shape;1611;p13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2" name="Google Shape;1612;p13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13" name="Google Shape;1613;p139"/>
          <p:cNvGrpSpPr/>
          <p:nvPr/>
        </p:nvGrpSpPr>
        <p:grpSpPr>
          <a:xfrm rot="-4503473">
            <a:off x="8572972" y="3778458"/>
            <a:ext cx="794011" cy="747451"/>
            <a:chOff x="3611750" y="1496100"/>
            <a:chExt cx="821550" cy="773375"/>
          </a:xfrm>
        </p:grpSpPr>
        <p:sp>
          <p:nvSpPr>
            <p:cNvPr id="1614" name="Google Shape;1614;p13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5" name="Google Shape;1615;p13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6" name="Google Shape;1616;p13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7" name="Google Shape;1617;p13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8" name="Google Shape;1618;p13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9" name="Google Shape;1619;p13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0" name="Google Shape;1620;p13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1" name="Google Shape;1621;p13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2" name="Google Shape;1622;p13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3" name="Google Shape;1623;p13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4" name="Google Shape;1624;p13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5" name="Google Shape;1625;p13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6" name="Google Shape;1626;p13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7" name="Google Shape;1627;p13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8" name="Google Shape;1628;p13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9" name="Google Shape;1629;p13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0" name="Google Shape;1630;p13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31" name="Google Shape;1631;p139"/>
          <p:cNvGrpSpPr/>
          <p:nvPr/>
        </p:nvGrpSpPr>
        <p:grpSpPr>
          <a:xfrm rot="-4503338">
            <a:off x="8241308" y="4242552"/>
            <a:ext cx="1100046" cy="1035541"/>
            <a:chOff x="3611750" y="1496100"/>
            <a:chExt cx="821550" cy="773375"/>
          </a:xfrm>
        </p:grpSpPr>
        <p:sp>
          <p:nvSpPr>
            <p:cNvPr id="1632" name="Google Shape;1632;p13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3" name="Google Shape;1633;p13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4" name="Google Shape;1634;p13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5" name="Google Shape;1635;p13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6" name="Google Shape;1636;p13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7" name="Google Shape;1637;p13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8" name="Google Shape;1638;p13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9" name="Google Shape;1639;p13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0" name="Google Shape;1640;p13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1" name="Google Shape;1641;p13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2" name="Google Shape;1642;p13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3" name="Google Shape;1643;p13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4" name="Google Shape;1644;p13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5" name="Google Shape;1645;p13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6" name="Google Shape;1646;p13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7" name="Google Shape;1647;p13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8" name="Google Shape;1648;p13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649"/>
        <p:cNvGrpSpPr/>
        <p:nvPr/>
      </p:nvGrpSpPr>
      <p:grpSpPr>
        <a:xfrm>
          <a:off x="0" y="0"/>
          <a:ext cx="0" cy="0"/>
          <a:chOff x="0" y="0"/>
          <a:chExt cx="0" cy="0"/>
        </a:xfrm>
      </p:grpSpPr>
      <p:sp>
        <p:nvSpPr>
          <p:cNvPr id="1650" name="Google Shape;1650;p140"/>
          <p:cNvSpPr txBox="1">
            <a:spLocks noGrp="1"/>
          </p:cNvSpPr>
          <p:nvPr>
            <p:ph type="title"/>
          </p:nvPr>
        </p:nvSpPr>
        <p:spPr>
          <a:xfrm>
            <a:off x="713100" y="1307101"/>
            <a:ext cx="4430400" cy="2529300"/>
          </a:xfrm>
          <a:prstGeom prst="rect">
            <a:avLst/>
          </a:prstGeom>
          <a:noFill/>
          <a:ln>
            <a:noFill/>
          </a:ln>
        </p:spPr>
        <p:txBody>
          <a:bodyPr spcFirstLastPara="1" wrap="square" lIns="91425" tIns="91425" rIns="91425" bIns="91425" anchor="ctr" anchorCtr="0">
            <a:noAutofit/>
          </a:bodyPr>
          <a:lstStyle>
            <a:lvl1pPr lvl="0" algn="l">
              <a:lnSpc>
                <a:spcPct val="80000"/>
              </a:lnSpc>
              <a:spcBef>
                <a:spcPts val="0"/>
              </a:spcBef>
              <a:spcAft>
                <a:spcPts val="0"/>
              </a:spcAft>
              <a:buSzPts val="4800"/>
              <a:buNone/>
              <a:defRPr sz="92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grpSp>
        <p:nvGrpSpPr>
          <p:cNvPr id="1651" name="Google Shape;1651;p140"/>
          <p:cNvGrpSpPr/>
          <p:nvPr/>
        </p:nvGrpSpPr>
        <p:grpSpPr>
          <a:xfrm rot="-2390044">
            <a:off x="-244568" y="4130126"/>
            <a:ext cx="1100032" cy="1035527"/>
            <a:chOff x="3611750" y="1496100"/>
            <a:chExt cx="821550" cy="773375"/>
          </a:xfrm>
        </p:grpSpPr>
        <p:sp>
          <p:nvSpPr>
            <p:cNvPr id="1652" name="Google Shape;1652;p14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3" name="Google Shape;1653;p14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4" name="Google Shape;1654;p14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5" name="Google Shape;1655;p14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6" name="Google Shape;1656;p14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7" name="Google Shape;1657;p14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8" name="Google Shape;1658;p14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9" name="Google Shape;1659;p14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0" name="Google Shape;1660;p14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1" name="Google Shape;1661;p14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2" name="Google Shape;1662;p14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3" name="Google Shape;1663;p14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4" name="Google Shape;1664;p14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5" name="Google Shape;1665;p14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6" name="Google Shape;1666;p14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7" name="Google Shape;1667;p14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8" name="Google Shape;1668;p14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69" name="Google Shape;1669;p140"/>
          <p:cNvGrpSpPr/>
          <p:nvPr/>
        </p:nvGrpSpPr>
        <p:grpSpPr>
          <a:xfrm>
            <a:off x="-224125" y="4575541"/>
            <a:ext cx="1670211" cy="1572271"/>
            <a:chOff x="3611750" y="1496100"/>
            <a:chExt cx="821550" cy="773375"/>
          </a:xfrm>
        </p:grpSpPr>
        <p:sp>
          <p:nvSpPr>
            <p:cNvPr id="1670" name="Google Shape;1670;p14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1" name="Google Shape;1671;p14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2" name="Google Shape;1672;p14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3" name="Google Shape;1673;p14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4" name="Google Shape;1674;p14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5" name="Google Shape;1675;p14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6" name="Google Shape;1676;p14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7" name="Google Shape;1677;p14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8" name="Google Shape;1678;p14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9" name="Google Shape;1679;p14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0" name="Google Shape;1680;p14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1" name="Google Shape;1681;p14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2" name="Google Shape;1682;p14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3" name="Google Shape;1683;p14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4" name="Google Shape;1684;p14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5" name="Google Shape;1685;p14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6" name="Google Shape;1686;p14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87" name="Google Shape;1687;p140"/>
          <p:cNvGrpSpPr/>
          <p:nvPr/>
        </p:nvGrpSpPr>
        <p:grpSpPr>
          <a:xfrm rot="10381071">
            <a:off x="8007404" y="-222342"/>
            <a:ext cx="947641" cy="1717597"/>
            <a:chOff x="5329525" y="1305350"/>
            <a:chExt cx="595325" cy="1079025"/>
          </a:xfrm>
        </p:grpSpPr>
        <p:sp>
          <p:nvSpPr>
            <p:cNvPr id="1688" name="Google Shape;1688;p140"/>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9" name="Google Shape;1689;p140"/>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0" name="Google Shape;1690;p140"/>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1" name="Google Shape;1691;p140"/>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2" name="Google Shape;1692;p140"/>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3" name="Google Shape;1693;p140"/>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4" name="Google Shape;1694;p140"/>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5" name="Google Shape;1695;p140"/>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6" name="Google Shape;1696;p140"/>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7" name="Google Shape;1697;p140"/>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98" name="Google Shape;1698;p140"/>
          <p:cNvGrpSpPr/>
          <p:nvPr/>
        </p:nvGrpSpPr>
        <p:grpSpPr>
          <a:xfrm rot="4751213">
            <a:off x="-244566" y="-137415"/>
            <a:ext cx="1100034" cy="1035529"/>
            <a:chOff x="3611750" y="1496100"/>
            <a:chExt cx="821550" cy="773375"/>
          </a:xfrm>
        </p:grpSpPr>
        <p:sp>
          <p:nvSpPr>
            <p:cNvPr id="1699" name="Google Shape;1699;p14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0" name="Google Shape;1700;p14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1" name="Google Shape;1701;p14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2" name="Google Shape;1702;p14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3" name="Google Shape;1703;p14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4" name="Google Shape;1704;p14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5" name="Google Shape;1705;p14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6" name="Google Shape;1706;p14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7" name="Google Shape;1707;p14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8" name="Google Shape;1708;p14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9" name="Google Shape;1709;p14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0" name="Google Shape;1710;p14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1" name="Google Shape;1711;p14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2" name="Google Shape;1712;p14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3" name="Google Shape;1713;p14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4" name="Google Shape;1714;p14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5" name="Google Shape;1715;p14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16" name="Google Shape;1716;p140"/>
          <p:cNvGrpSpPr/>
          <p:nvPr/>
        </p:nvGrpSpPr>
        <p:grpSpPr>
          <a:xfrm rot="-9096855" flipH="1">
            <a:off x="8217804" y="-659091"/>
            <a:ext cx="1429565" cy="2591082"/>
            <a:chOff x="5329525" y="1305350"/>
            <a:chExt cx="595325" cy="1079025"/>
          </a:xfrm>
        </p:grpSpPr>
        <p:sp>
          <p:nvSpPr>
            <p:cNvPr id="1717" name="Google Shape;1717;p140"/>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8" name="Google Shape;1718;p140"/>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9" name="Google Shape;1719;p140"/>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0" name="Google Shape;1720;p140"/>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1" name="Google Shape;1721;p140"/>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2" name="Google Shape;1722;p140"/>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3" name="Google Shape;1723;p140"/>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4" name="Google Shape;1724;p140"/>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5" name="Google Shape;1725;p140"/>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6" name="Google Shape;1726;p140"/>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7"/>
        <p:cNvGrpSpPr/>
        <p:nvPr/>
      </p:nvGrpSpPr>
      <p:grpSpPr>
        <a:xfrm>
          <a:off x="0" y="0"/>
          <a:ext cx="0" cy="0"/>
          <a:chOff x="0" y="0"/>
          <a:chExt cx="0" cy="0"/>
        </a:xfrm>
      </p:grpSpPr>
      <p:sp>
        <p:nvSpPr>
          <p:cNvPr id="1728" name="Google Shape;1728;p141"/>
          <p:cNvSpPr txBox="1">
            <a:spLocks noGrp="1"/>
          </p:cNvSpPr>
          <p:nvPr>
            <p:ph type="title"/>
          </p:nvPr>
        </p:nvSpPr>
        <p:spPr>
          <a:xfrm>
            <a:off x="2324250" y="1337600"/>
            <a:ext cx="4495500" cy="135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5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729" name="Google Shape;1729;p141"/>
          <p:cNvSpPr txBox="1">
            <a:spLocks noGrp="1"/>
          </p:cNvSpPr>
          <p:nvPr>
            <p:ph type="subTitle" idx="1"/>
          </p:nvPr>
        </p:nvSpPr>
        <p:spPr>
          <a:xfrm>
            <a:off x="2324350" y="2690000"/>
            <a:ext cx="4495500" cy="1136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grpSp>
        <p:nvGrpSpPr>
          <p:cNvPr id="1730" name="Google Shape;1730;p141"/>
          <p:cNvGrpSpPr/>
          <p:nvPr/>
        </p:nvGrpSpPr>
        <p:grpSpPr>
          <a:xfrm rot="-430491" flipH="1">
            <a:off x="-394777" y="2010702"/>
            <a:ext cx="1859413" cy="3370180"/>
            <a:chOff x="5329525" y="1305350"/>
            <a:chExt cx="595325" cy="1079025"/>
          </a:xfrm>
        </p:grpSpPr>
        <p:sp>
          <p:nvSpPr>
            <p:cNvPr id="1731" name="Google Shape;1731;p14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2" name="Google Shape;1732;p14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3" name="Google Shape;1733;p14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4" name="Google Shape;1734;p14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5" name="Google Shape;1735;p14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6" name="Google Shape;1736;p14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7" name="Google Shape;1737;p14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8" name="Google Shape;1738;p14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9" name="Google Shape;1739;p14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0" name="Google Shape;1740;p14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41" name="Google Shape;1741;p141"/>
          <p:cNvGrpSpPr/>
          <p:nvPr/>
        </p:nvGrpSpPr>
        <p:grpSpPr>
          <a:xfrm rot="-2552483">
            <a:off x="395688" y="2236438"/>
            <a:ext cx="1232522" cy="2233943"/>
            <a:chOff x="5329525" y="1305350"/>
            <a:chExt cx="595325" cy="1079025"/>
          </a:xfrm>
        </p:grpSpPr>
        <p:sp>
          <p:nvSpPr>
            <p:cNvPr id="1742" name="Google Shape;1742;p14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3" name="Google Shape;1743;p14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4" name="Google Shape;1744;p14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5" name="Google Shape;1745;p14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6" name="Google Shape;1746;p14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7" name="Google Shape;1747;p14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8" name="Google Shape;1748;p14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9" name="Google Shape;1749;p14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0" name="Google Shape;1750;p14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1" name="Google Shape;1751;p14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52" name="Google Shape;1752;p141"/>
          <p:cNvGrpSpPr/>
          <p:nvPr/>
        </p:nvGrpSpPr>
        <p:grpSpPr>
          <a:xfrm rot="-362166" flipH="1">
            <a:off x="7546946" y="-173674"/>
            <a:ext cx="1232488" cy="2233882"/>
            <a:chOff x="5329525" y="1305350"/>
            <a:chExt cx="595325" cy="1079025"/>
          </a:xfrm>
        </p:grpSpPr>
        <p:sp>
          <p:nvSpPr>
            <p:cNvPr id="1753" name="Google Shape;1753;p14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4" name="Google Shape;1754;p14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5" name="Google Shape;1755;p14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6" name="Google Shape;1756;p14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7" name="Google Shape;1757;p14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8" name="Google Shape;1758;p14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9" name="Google Shape;1759;p14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0" name="Google Shape;1760;p14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1" name="Google Shape;1761;p14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2" name="Google Shape;1762;p14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63" name="Google Shape;1763;p141"/>
          <p:cNvGrpSpPr/>
          <p:nvPr/>
        </p:nvGrpSpPr>
        <p:grpSpPr>
          <a:xfrm rot="-2484274">
            <a:off x="7805065" y="-873896"/>
            <a:ext cx="1859413" cy="3370180"/>
            <a:chOff x="5329525" y="1305350"/>
            <a:chExt cx="595325" cy="1079025"/>
          </a:xfrm>
        </p:grpSpPr>
        <p:sp>
          <p:nvSpPr>
            <p:cNvPr id="1764" name="Google Shape;1764;p14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5" name="Google Shape;1765;p14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6" name="Google Shape;1766;p14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7" name="Google Shape;1767;p14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8" name="Google Shape;1768;p14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9" name="Google Shape;1769;p14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0" name="Google Shape;1770;p14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1" name="Google Shape;1771;p14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2" name="Google Shape;1772;p14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3" name="Google Shape;1773;p14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774"/>
        <p:cNvGrpSpPr/>
        <p:nvPr/>
      </p:nvGrpSpPr>
      <p:grpSpPr>
        <a:xfrm>
          <a:off x="0" y="0"/>
          <a:ext cx="0" cy="0"/>
          <a:chOff x="0" y="0"/>
          <a:chExt cx="0" cy="0"/>
        </a:xfrm>
      </p:grpSpPr>
      <p:sp>
        <p:nvSpPr>
          <p:cNvPr id="1775" name="Google Shape;1775;p142"/>
          <p:cNvSpPr txBox="1">
            <a:spLocks noGrp="1"/>
          </p:cNvSpPr>
          <p:nvPr>
            <p:ph type="title"/>
          </p:nvPr>
        </p:nvSpPr>
        <p:spPr>
          <a:xfrm>
            <a:off x="720000" y="4053100"/>
            <a:ext cx="7710900" cy="550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3500"/>
              <a:buNone/>
              <a:defRPr/>
            </a:lvl2pPr>
            <a:lvl3pPr lvl="2" algn="ctr">
              <a:lnSpc>
                <a:spcPct val="100000"/>
              </a:lnSpc>
              <a:spcBef>
                <a:spcPts val="0"/>
              </a:spcBef>
              <a:spcAft>
                <a:spcPts val="0"/>
              </a:spcAft>
              <a:buSzPts val="3500"/>
              <a:buNone/>
              <a:defRPr/>
            </a:lvl3pPr>
            <a:lvl4pPr lvl="3" algn="ctr">
              <a:lnSpc>
                <a:spcPct val="100000"/>
              </a:lnSpc>
              <a:spcBef>
                <a:spcPts val="0"/>
              </a:spcBef>
              <a:spcAft>
                <a:spcPts val="0"/>
              </a:spcAft>
              <a:buSzPts val="3500"/>
              <a:buNone/>
              <a:defRPr/>
            </a:lvl4pPr>
            <a:lvl5pPr lvl="4" algn="ctr">
              <a:lnSpc>
                <a:spcPct val="100000"/>
              </a:lnSpc>
              <a:spcBef>
                <a:spcPts val="0"/>
              </a:spcBef>
              <a:spcAft>
                <a:spcPts val="0"/>
              </a:spcAft>
              <a:buSzPts val="3500"/>
              <a:buNone/>
              <a:defRPr/>
            </a:lvl5pPr>
            <a:lvl6pPr lvl="5" algn="ctr">
              <a:lnSpc>
                <a:spcPct val="100000"/>
              </a:lnSpc>
              <a:spcBef>
                <a:spcPts val="0"/>
              </a:spcBef>
              <a:spcAft>
                <a:spcPts val="0"/>
              </a:spcAft>
              <a:buSzPts val="3500"/>
              <a:buNone/>
              <a:defRPr/>
            </a:lvl6pPr>
            <a:lvl7pPr lvl="6" algn="ctr">
              <a:lnSpc>
                <a:spcPct val="100000"/>
              </a:lnSpc>
              <a:spcBef>
                <a:spcPts val="0"/>
              </a:spcBef>
              <a:spcAft>
                <a:spcPts val="0"/>
              </a:spcAft>
              <a:buSzPts val="3500"/>
              <a:buNone/>
              <a:defRPr/>
            </a:lvl7pPr>
            <a:lvl8pPr lvl="7" algn="ctr">
              <a:lnSpc>
                <a:spcPct val="100000"/>
              </a:lnSpc>
              <a:spcBef>
                <a:spcPts val="0"/>
              </a:spcBef>
              <a:spcAft>
                <a:spcPts val="0"/>
              </a:spcAft>
              <a:buSzPts val="3500"/>
              <a:buNone/>
              <a:defRPr/>
            </a:lvl8pPr>
            <a:lvl9pPr lvl="8" algn="ctr">
              <a:lnSpc>
                <a:spcPct val="100000"/>
              </a:lnSpc>
              <a:spcBef>
                <a:spcPts val="0"/>
              </a:spcBef>
              <a:spcAft>
                <a:spcPts val="0"/>
              </a:spcAft>
              <a:buSzPts val="3500"/>
              <a:buNone/>
              <a:defRPr/>
            </a:lvl9pPr>
          </a:lstStyle>
          <a:p>
            <a:endParaRPr/>
          </a:p>
        </p:txBody>
      </p:sp>
      <p:grpSp>
        <p:nvGrpSpPr>
          <p:cNvPr id="1776" name="Google Shape;1776;p142"/>
          <p:cNvGrpSpPr/>
          <p:nvPr/>
        </p:nvGrpSpPr>
        <p:grpSpPr>
          <a:xfrm>
            <a:off x="-274197" y="-6258"/>
            <a:ext cx="1159289" cy="1091309"/>
            <a:chOff x="3611750" y="1496100"/>
            <a:chExt cx="821550" cy="773375"/>
          </a:xfrm>
        </p:grpSpPr>
        <p:sp>
          <p:nvSpPr>
            <p:cNvPr id="1777" name="Google Shape;1777;p14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8" name="Google Shape;1778;p14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9" name="Google Shape;1779;p14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0" name="Google Shape;1780;p14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1" name="Google Shape;1781;p14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2" name="Google Shape;1782;p14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3" name="Google Shape;1783;p14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4" name="Google Shape;1784;p14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5" name="Google Shape;1785;p14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6" name="Google Shape;1786;p14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7" name="Google Shape;1787;p14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8" name="Google Shape;1788;p14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9" name="Google Shape;1789;p14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0" name="Google Shape;1790;p14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1" name="Google Shape;1791;p14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2" name="Google Shape;1792;p14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3" name="Google Shape;1793;p14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94" name="Google Shape;1794;p142"/>
          <p:cNvGrpSpPr/>
          <p:nvPr/>
        </p:nvGrpSpPr>
        <p:grpSpPr>
          <a:xfrm rot="-4503378">
            <a:off x="8128505" y="3665849"/>
            <a:ext cx="1407854" cy="1325299"/>
            <a:chOff x="3611750" y="1496100"/>
            <a:chExt cx="821550" cy="773375"/>
          </a:xfrm>
        </p:grpSpPr>
        <p:sp>
          <p:nvSpPr>
            <p:cNvPr id="1795" name="Google Shape;1795;p14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6" name="Google Shape;1796;p14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7" name="Google Shape;1797;p14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8" name="Google Shape;1798;p14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9" name="Google Shape;1799;p14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0" name="Google Shape;1800;p14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1" name="Google Shape;1801;p14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2" name="Google Shape;1802;p14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3" name="Google Shape;1803;p14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4" name="Google Shape;1804;p14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5" name="Google Shape;1805;p14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6" name="Google Shape;1806;p14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7" name="Google Shape;1807;p14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8" name="Google Shape;1808;p14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9" name="Google Shape;1809;p14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0" name="Google Shape;1810;p14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1" name="Google Shape;1811;p14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12" name="Google Shape;1812;p142"/>
          <p:cNvGrpSpPr/>
          <p:nvPr/>
        </p:nvGrpSpPr>
        <p:grpSpPr>
          <a:xfrm rot="-4503473">
            <a:off x="8162445" y="2482488"/>
            <a:ext cx="1813608" cy="1707259"/>
            <a:chOff x="3611750" y="1496100"/>
            <a:chExt cx="821550" cy="773375"/>
          </a:xfrm>
        </p:grpSpPr>
        <p:sp>
          <p:nvSpPr>
            <p:cNvPr id="1813" name="Google Shape;1813;p14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4" name="Google Shape;1814;p14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5" name="Google Shape;1815;p14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6" name="Google Shape;1816;p14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7" name="Google Shape;1817;p14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8" name="Google Shape;1818;p14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9" name="Google Shape;1819;p14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0" name="Google Shape;1820;p14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1" name="Google Shape;1821;p14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2" name="Google Shape;1822;p14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3" name="Google Shape;1823;p14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4" name="Google Shape;1824;p14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5" name="Google Shape;1825;p14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6" name="Google Shape;1826;p14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7" name="Google Shape;1827;p14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8" name="Google Shape;1828;p14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9" name="Google Shape;1829;p14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30" name="Google Shape;1830;p142"/>
          <p:cNvGrpSpPr/>
          <p:nvPr/>
        </p:nvGrpSpPr>
        <p:grpSpPr>
          <a:xfrm>
            <a:off x="-647302" y="659979"/>
            <a:ext cx="1905503" cy="1793689"/>
            <a:chOff x="3611750" y="1496100"/>
            <a:chExt cx="821550" cy="773375"/>
          </a:xfrm>
        </p:grpSpPr>
        <p:sp>
          <p:nvSpPr>
            <p:cNvPr id="1831" name="Google Shape;1831;p14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2" name="Google Shape;1832;p14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3" name="Google Shape;1833;p14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4" name="Google Shape;1834;p14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5" name="Google Shape;1835;p14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6" name="Google Shape;1836;p14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7" name="Google Shape;1837;p14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8" name="Google Shape;1838;p14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9" name="Google Shape;1839;p14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0" name="Google Shape;1840;p14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1" name="Google Shape;1841;p14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2" name="Google Shape;1842;p14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3" name="Google Shape;1843;p14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4" name="Google Shape;1844;p14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5" name="Google Shape;1845;p14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6" name="Google Shape;1846;p14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7" name="Google Shape;1847;p14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48" name="Google Shape;1848;p142"/>
          <p:cNvGrpSpPr/>
          <p:nvPr/>
        </p:nvGrpSpPr>
        <p:grpSpPr>
          <a:xfrm rot="-2487427">
            <a:off x="-547423" y="3941170"/>
            <a:ext cx="1905527" cy="1793680"/>
            <a:chOff x="3611750" y="1496100"/>
            <a:chExt cx="821550" cy="773375"/>
          </a:xfrm>
        </p:grpSpPr>
        <p:sp>
          <p:nvSpPr>
            <p:cNvPr id="1849" name="Google Shape;1849;p14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0" name="Google Shape;1850;p14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1" name="Google Shape;1851;p14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2" name="Google Shape;1852;p14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3" name="Google Shape;1853;p14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4" name="Google Shape;1854;p14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5" name="Google Shape;1855;p14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6" name="Google Shape;1856;p14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7" name="Google Shape;1857;p14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8" name="Google Shape;1858;p14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9" name="Google Shape;1859;p14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0" name="Google Shape;1860;p14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1" name="Google Shape;1861;p14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2" name="Google Shape;1862;p14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3" name="Google Shape;1863;p14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4" name="Google Shape;1864;p14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5" name="Google Shape;1865;p14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66" name="Google Shape;1866;p142"/>
          <p:cNvGrpSpPr/>
          <p:nvPr/>
        </p:nvGrpSpPr>
        <p:grpSpPr>
          <a:xfrm rot="-4503338">
            <a:off x="7997333" y="4320227"/>
            <a:ext cx="1100046" cy="1035541"/>
            <a:chOff x="3611750" y="1496100"/>
            <a:chExt cx="821550" cy="773375"/>
          </a:xfrm>
        </p:grpSpPr>
        <p:sp>
          <p:nvSpPr>
            <p:cNvPr id="1867" name="Google Shape;1867;p14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8" name="Google Shape;1868;p14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9" name="Google Shape;1869;p14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0" name="Google Shape;1870;p14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1" name="Google Shape;1871;p14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2" name="Google Shape;1872;p14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3" name="Google Shape;1873;p14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4" name="Google Shape;1874;p14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5" name="Google Shape;1875;p14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6" name="Google Shape;1876;p14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7" name="Google Shape;1877;p14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8" name="Google Shape;1878;p14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9" name="Google Shape;1879;p14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0" name="Google Shape;1880;p14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1" name="Google Shape;1881;p14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2" name="Google Shape;1882;p14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3" name="Google Shape;1883;p14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84"/>
        <p:cNvGrpSpPr/>
        <p:nvPr/>
      </p:nvGrpSpPr>
      <p:grpSpPr>
        <a:xfrm>
          <a:off x="0" y="0"/>
          <a:ext cx="0" cy="0"/>
          <a:chOff x="0" y="0"/>
          <a:chExt cx="0" cy="0"/>
        </a:xfrm>
      </p:grpSpPr>
      <p:sp>
        <p:nvSpPr>
          <p:cNvPr id="1885" name="Google Shape;1885;p143"/>
          <p:cNvSpPr txBox="1">
            <a:spLocks noGrp="1"/>
          </p:cNvSpPr>
          <p:nvPr>
            <p:ph type="title"/>
          </p:nvPr>
        </p:nvSpPr>
        <p:spPr>
          <a:xfrm>
            <a:off x="906776" y="1251013"/>
            <a:ext cx="3637200" cy="2100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9600"/>
              <a:buNone/>
              <a:defRPr sz="14900"/>
            </a:lvl1pPr>
            <a:lvl2pPr lvl="1" algn="ctr">
              <a:lnSpc>
                <a:spcPct val="100000"/>
              </a:lnSpc>
              <a:spcBef>
                <a:spcPts val="0"/>
              </a:spcBef>
              <a:spcAft>
                <a:spcPts val="0"/>
              </a:spcAft>
              <a:buSzPts val="9600"/>
              <a:buNone/>
              <a:defRPr sz="9600"/>
            </a:lvl2pPr>
            <a:lvl3pPr lvl="2" algn="ctr">
              <a:lnSpc>
                <a:spcPct val="100000"/>
              </a:lnSpc>
              <a:spcBef>
                <a:spcPts val="0"/>
              </a:spcBef>
              <a:spcAft>
                <a:spcPts val="0"/>
              </a:spcAft>
              <a:buSzPts val="9600"/>
              <a:buNone/>
              <a:defRPr sz="9600"/>
            </a:lvl3pPr>
            <a:lvl4pPr lvl="3" algn="ctr">
              <a:lnSpc>
                <a:spcPct val="100000"/>
              </a:lnSpc>
              <a:spcBef>
                <a:spcPts val="0"/>
              </a:spcBef>
              <a:spcAft>
                <a:spcPts val="0"/>
              </a:spcAft>
              <a:buSzPts val="9600"/>
              <a:buNone/>
              <a:defRPr sz="9600"/>
            </a:lvl4pPr>
            <a:lvl5pPr lvl="4" algn="ctr">
              <a:lnSpc>
                <a:spcPct val="100000"/>
              </a:lnSpc>
              <a:spcBef>
                <a:spcPts val="0"/>
              </a:spcBef>
              <a:spcAft>
                <a:spcPts val="0"/>
              </a:spcAft>
              <a:buSzPts val="9600"/>
              <a:buNone/>
              <a:defRPr sz="9600"/>
            </a:lvl5pPr>
            <a:lvl6pPr lvl="5" algn="ctr">
              <a:lnSpc>
                <a:spcPct val="100000"/>
              </a:lnSpc>
              <a:spcBef>
                <a:spcPts val="0"/>
              </a:spcBef>
              <a:spcAft>
                <a:spcPts val="0"/>
              </a:spcAft>
              <a:buSzPts val="9600"/>
              <a:buNone/>
              <a:defRPr sz="9600"/>
            </a:lvl6pPr>
            <a:lvl7pPr lvl="6" algn="ctr">
              <a:lnSpc>
                <a:spcPct val="100000"/>
              </a:lnSpc>
              <a:spcBef>
                <a:spcPts val="0"/>
              </a:spcBef>
              <a:spcAft>
                <a:spcPts val="0"/>
              </a:spcAft>
              <a:buSzPts val="9600"/>
              <a:buNone/>
              <a:defRPr sz="9600"/>
            </a:lvl7pPr>
            <a:lvl8pPr lvl="7" algn="ctr">
              <a:lnSpc>
                <a:spcPct val="100000"/>
              </a:lnSpc>
              <a:spcBef>
                <a:spcPts val="0"/>
              </a:spcBef>
              <a:spcAft>
                <a:spcPts val="0"/>
              </a:spcAft>
              <a:buSzPts val="9600"/>
              <a:buNone/>
              <a:defRPr sz="9600"/>
            </a:lvl8pPr>
            <a:lvl9pPr lvl="8" algn="ctr">
              <a:lnSpc>
                <a:spcPct val="100000"/>
              </a:lnSpc>
              <a:spcBef>
                <a:spcPts val="0"/>
              </a:spcBef>
              <a:spcAft>
                <a:spcPts val="0"/>
              </a:spcAft>
              <a:buSzPts val="9600"/>
              <a:buNone/>
              <a:defRPr sz="9600"/>
            </a:lvl9pPr>
          </a:lstStyle>
          <a:p>
            <a:endParaRPr/>
          </a:p>
        </p:txBody>
      </p:sp>
      <p:sp>
        <p:nvSpPr>
          <p:cNvPr id="1886" name="Google Shape;1886;p143"/>
          <p:cNvSpPr txBox="1">
            <a:spLocks noGrp="1"/>
          </p:cNvSpPr>
          <p:nvPr>
            <p:ph type="subTitle" idx="1"/>
          </p:nvPr>
        </p:nvSpPr>
        <p:spPr>
          <a:xfrm>
            <a:off x="906776" y="3395389"/>
            <a:ext cx="3637200" cy="497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grpSp>
        <p:nvGrpSpPr>
          <p:cNvPr id="1887" name="Google Shape;1887;p143"/>
          <p:cNvGrpSpPr/>
          <p:nvPr/>
        </p:nvGrpSpPr>
        <p:grpSpPr>
          <a:xfrm rot="2552483" flipH="1">
            <a:off x="7667604" y="2917938"/>
            <a:ext cx="1232522" cy="2233943"/>
            <a:chOff x="5329525" y="1305350"/>
            <a:chExt cx="595325" cy="1079025"/>
          </a:xfrm>
        </p:grpSpPr>
        <p:sp>
          <p:nvSpPr>
            <p:cNvPr id="1888" name="Google Shape;1888;p14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9" name="Google Shape;1889;p14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0" name="Google Shape;1890;p14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1" name="Google Shape;1891;p14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2" name="Google Shape;1892;p14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3" name="Google Shape;1893;p14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4" name="Google Shape;1894;p14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5" name="Google Shape;1895;p14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6" name="Google Shape;1896;p14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7" name="Google Shape;1897;p14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98" name="Google Shape;1898;p143"/>
          <p:cNvGrpSpPr/>
          <p:nvPr/>
        </p:nvGrpSpPr>
        <p:grpSpPr>
          <a:xfrm rot="2484274" flipH="1">
            <a:off x="-605387" y="-873896"/>
            <a:ext cx="1859413" cy="3370180"/>
            <a:chOff x="5329525" y="1305350"/>
            <a:chExt cx="595325" cy="1079025"/>
          </a:xfrm>
        </p:grpSpPr>
        <p:sp>
          <p:nvSpPr>
            <p:cNvPr id="1899" name="Google Shape;1899;p14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0" name="Google Shape;1900;p14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1" name="Google Shape;1901;p14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2" name="Google Shape;1902;p14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3" name="Google Shape;1903;p14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4" name="Google Shape;1904;p14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5" name="Google Shape;1905;p14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6" name="Google Shape;1906;p14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7" name="Google Shape;1907;p14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8" name="Google Shape;1908;p14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09" name="Google Shape;1909;p143"/>
          <p:cNvGrpSpPr/>
          <p:nvPr/>
        </p:nvGrpSpPr>
        <p:grpSpPr>
          <a:xfrm rot="362166">
            <a:off x="279654" y="-173674"/>
            <a:ext cx="1232488" cy="2233882"/>
            <a:chOff x="5329525" y="1305350"/>
            <a:chExt cx="595325" cy="1079025"/>
          </a:xfrm>
        </p:grpSpPr>
        <p:sp>
          <p:nvSpPr>
            <p:cNvPr id="1910" name="Google Shape;1910;p14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1" name="Google Shape;1911;p14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2" name="Google Shape;1912;p14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3" name="Google Shape;1913;p14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4" name="Google Shape;1914;p14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5" name="Google Shape;1915;p14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6" name="Google Shape;1916;p14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7" name="Google Shape;1917;p14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8" name="Google Shape;1918;p14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9" name="Google Shape;1919;p14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20" name="Google Shape;1920;p143"/>
          <p:cNvGrpSpPr/>
          <p:nvPr/>
        </p:nvGrpSpPr>
        <p:grpSpPr>
          <a:xfrm rot="430491">
            <a:off x="7888580" y="2462652"/>
            <a:ext cx="1859413" cy="3370180"/>
            <a:chOff x="5329525" y="1305350"/>
            <a:chExt cx="595325" cy="1079025"/>
          </a:xfrm>
        </p:grpSpPr>
        <p:sp>
          <p:nvSpPr>
            <p:cNvPr id="1921" name="Google Shape;1921;p14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2" name="Google Shape;1922;p14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3" name="Google Shape;1923;p14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4" name="Google Shape;1924;p14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5" name="Google Shape;1925;p14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6" name="Google Shape;1926;p14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7" name="Google Shape;1927;p14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8" name="Google Shape;1928;p14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9" name="Google Shape;1929;p14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0" name="Google Shape;1930;p14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1"/>
        <p:cNvGrpSpPr/>
        <p:nvPr/>
      </p:nvGrpSpPr>
      <p:grpSpPr>
        <a:xfrm>
          <a:off x="0" y="0"/>
          <a:ext cx="0" cy="0"/>
          <a:chOff x="0" y="0"/>
          <a:chExt cx="0" cy="0"/>
        </a:xfrm>
      </p:grpSpPr>
      <p:sp>
        <p:nvSpPr>
          <p:cNvPr id="1932" name="Google Shape;1932;p144"/>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1933" name="Google Shape;1933;p144"/>
          <p:cNvSpPr txBox="1">
            <a:spLocks noGrp="1"/>
          </p:cNvSpPr>
          <p:nvPr>
            <p:ph type="title" idx="2"/>
          </p:nvPr>
        </p:nvSpPr>
        <p:spPr>
          <a:xfrm>
            <a:off x="1858337" y="1386449"/>
            <a:ext cx="2261100" cy="43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1934" name="Google Shape;1934;p144"/>
          <p:cNvSpPr txBox="1">
            <a:spLocks noGrp="1"/>
          </p:cNvSpPr>
          <p:nvPr>
            <p:ph type="subTitle" idx="1"/>
          </p:nvPr>
        </p:nvSpPr>
        <p:spPr>
          <a:xfrm>
            <a:off x="1858325" y="1841575"/>
            <a:ext cx="2261100" cy="484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935" name="Google Shape;1935;p144"/>
          <p:cNvSpPr txBox="1">
            <a:spLocks noGrp="1"/>
          </p:cNvSpPr>
          <p:nvPr>
            <p:ph type="title" idx="3"/>
          </p:nvPr>
        </p:nvSpPr>
        <p:spPr>
          <a:xfrm>
            <a:off x="943726" y="1546475"/>
            <a:ext cx="705000" cy="527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000"/>
              <a:buNone/>
              <a:defRPr sz="33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1936" name="Google Shape;1936;p144"/>
          <p:cNvSpPr txBox="1">
            <a:spLocks noGrp="1"/>
          </p:cNvSpPr>
          <p:nvPr>
            <p:ph type="title" idx="4"/>
          </p:nvPr>
        </p:nvSpPr>
        <p:spPr>
          <a:xfrm>
            <a:off x="5645425" y="1386425"/>
            <a:ext cx="2261100" cy="43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1937" name="Google Shape;1937;p144"/>
          <p:cNvSpPr txBox="1">
            <a:spLocks noGrp="1"/>
          </p:cNvSpPr>
          <p:nvPr>
            <p:ph type="subTitle" idx="5"/>
          </p:nvPr>
        </p:nvSpPr>
        <p:spPr>
          <a:xfrm>
            <a:off x="5645425" y="1841571"/>
            <a:ext cx="2261100" cy="484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938" name="Google Shape;1938;p144"/>
          <p:cNvSpPr txBox="1">
            <a:spLocks noGrp="1"/>
          </p:cNvSpPr>
          <p:nvPr>
            <p:ph type="title" idx="6"/>
          </p:nvPr>
        </p:nvSpPr>
        <p:spPr>
          <a:xfrm>
            <a:off x="4726937" y="1546475"/>
            <a:ext cx="705000" cy="527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000"/>
              <a:buNone/>
              <a:defRPr sz="33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1939" name="Google Shape;1939;p144"/>
          <p:cNvSpPr txBox="1">
            <a:spLocks noGrp="1"/>
          </p:cNvSpPr>
          <p:nvPr>
            <p:ph type="title" idx="7"/>
          </p:nvPr>
        </p:nvSpPr>
        <p:spPr>
          <a:xfrm>
            <a:off x="2425537" y="3130323"/>
            <a:ext cx="2261100" cy="43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1940" name="Google Shape;1940;p144"/>
          <p:cNvSpPr txBox="1">
            <a:spLocks noGrp="1"/>
          </p:cNvSpPr>
          <p:nvPr>
            <p:ph type="subTitle" idx="8"/>
          </p:nvPr>
        </p:nvSpPr>
        <p:spPr>
          <a:xfrm>
            <a:off x="2425526" y="3585450"/>
            <a:ext cx="2261100" cy="484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941" name="Google Shape;1941;p144"/>
          <p:cNvSpPr txBox="1">
            <a:spLocks noGrp="1"/>
          </p:cNvSpPr>
          <p:nvPr>
            <p:ph type="title" idx="9"/>
          </p:nvPr>
        </p:nvSpPr>
        <p:spPr>
          <a:xfrm>
            <a:off x="1510925" y="3290350"/>
            <a:ext cx="705000" cy="527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000"/>
              <a:buNone/>
              <a:defRPr sz="33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1942" name="Google Shape;1942;p144"/>
          <p:cNvSpPr txBox="1">
            <a:spLocks noGrp="1"/>
          </p:cNvSpPr>
          <p:nvPr>
            <p:ph type="title" idx="13"/>
          </p:nvPr>
        </p:nvSpPr>
        <p:spPr>
          <a:xfrm>
            <a:off x="6212625" y="3130300"/>
            <a:ext cx="2261100" cy="43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500"/>
              <a:buNone/>
              <a:defRPr sz="20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1943" name="Google Shape;1943;p144"/>
          <p:cNvSpPr txBox="1">
            <a:spLocks noGrp="1"/>
          </p:cNvSpPr>
          <p:nvPr>
            <p:ph type="subTitle" idx="14"/>
          </p:nvPr>
        </p:nvSpPr>
        <p:spPr>
          <a:xfrm>
            <a:off x="6212625" y="3585446"/>
            <a:ext cx="2261100" cy="484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944" name="Google Shape;1944;p144"/>
          <p:cNvSpPr txBox="1">
            <a:spLocks noGrp="1"/>
          </p:cNvSpPr>
          <p:nvPr>
            <p:ph type="title" idx="15"/>
          </p:nvPr>
        </p:nvSpPr>
        <p:spPr>
          <a:xfrm>
            <a:off x="5294137" y="3290350"/>
            <a:ext cx="705000" cy="527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000"/>
              <a:buNone/>
              <a:defRPr sz="33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grpSp>
        <p:nvGrpSpPr>
          <p:cNvPr id="1945" name="Google Shape;1945;p144"/>
          <p:cNvGrpSpPr/>
          <p:nvPr/>
        </p:nvGrpSpPr>
        <p:grpSpPr>
          <a:xfrm rot="-2390044">
            <a:off x="-244568" y="4130126"/>
            <a:ext cx="1100032" cy="1035527"/>
            <a:chOff x="3611750" y="1496100"/>
            <a:chExt cx="821550" cy="773375"/>
          </a:xfrm>
        </p:grpSpPr>
        <p:sp>
          <p:nvSpPr>
            <p:cNvPr id="1946" name="Google Shape;1946;p14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7" name="Google Shape;1947;p14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8" name="Google Shape;1948;p14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9" name="Google Shape;1949;p14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0" name="Google Shape;1950;p14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1" name="Google Shape;1951;p14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2" name="Google Shape;1952;p14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3" name="Google Shape;1953;p14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4" name="Google Shape;1954;p14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5" name="Google Shape;1955;p14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6" name="Google Shape;1956;p14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7" name="Google Shape;1957;p14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8" name="Google Shape;1958;p14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9" name="Google Shape;1959;p14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0" name="Google Shape;1960;p14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1" name="Google Shape;1961;p14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2" name="Google Shape;1962;p14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63" name="Google Shape;1963;p144"/>
          <p:cNvGrpSpPr/>
          <p:nvPr/>
        </p:nvGrpSpPr>
        <p:grpSpPr>
          <a:xfrm>
            <a:off x="-224125" y="4575541"/>
            <a:ext cx="1670211" cy="1572271"/>
            <a:chOff x="3611750" y="1496100"/>
            <a:chExt cx="821550" cy="773375"/>
          </a:xfrm>
        </p:grpSpPr>
        <p:sp>
          <p:nvSpPr>
            <p:cNvPr id="1964" name="Google Shape;1964;p14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5" name="Google Shape;1965;p14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6" name="Google Shape;1966;p14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7" name="Google Shape;1967;p14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8" name="Google Shape;1968;p14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9" name="Google Shape;1969;p14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0" name="Google Shape;1970;p14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1" name="Google Shape;1971;p14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2" name="Google Shape;1972;p14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3" name="Google Shape;1973;p14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4" name="Google Shape;1974;p14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5" name="Google Shape;1975;p14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6" name="Google Shape;1976;p14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7" name="Google Shape;1977;p14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8" name="Google Shape;1978;p14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9" name="Google Shape;1979;p14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0" name="Google Shape;1980;p14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81" name="Google Shape;1981;p144"/>
          <p:cNvGrpSpPr/>
          <p:nvPr/>
        </p:nvGrpSpPr>
        <p:grpSpPr>
          <a:xfrm rot="10381071">
            <a:off x="8007404" y="-222342"/>
            <a:ext cx="947641" cy="1717597"/>
            <a:chOff x="5329525" y="1305350"/>
            <a:chExt cx="595325" cy="1079025"/>
          </a:xfrm>
        </p:grpSpPr>
        <p:sp>
          <p:nvSpPr>
            <p:cNvPr id="1982" name="Google Shape;1982;p144"/>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3" name="Google Shape;1983;p144"/>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4" name="Google Shape;1984;p144"/>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5" name="Google Shape;1985;p144"/>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6" name="Google Shape;1986;p144"/>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7" name="Google Shape;1987;p144"/>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8" name="Google Shape;1988;p144"/>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9" name="Google Shape;1989;p144"/>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0" name="Google Shape;1990;p144"/>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1" name="Google Shape;1991;p144"/>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92" name="Google Shape;1992;p144"/>
          <p:cNvGrpSpPr/>
          <p:nvPr/>
        </p:nvGrpSpPr>
        <p:grpSpPr>
          <a:xfrm rot="4751213">
            <a:off x="-244566" y="-137415"/>
            <a:ext cx="1100034" cy="1035529"/>
            <a:chOff x="3611750" y="1496100"/>
            <a:chExt cx="821550" cy="773375"/>
          </a:xfrm>
        </p:grpSpPr>
        <p:sp>
          <p:nvSpPr>
            <p:cNvPr id="1993" name="Google Shape;1993;p14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4" name="Google Shape;1994;p14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5" name="Google Shape;1995;p14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6" name="Google Shape;1996;p14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7" name="Google Shape;1997;p14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8" name="Google Shape;1998;p14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9" name="Google Shape;1999;p14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0" name="Google Shape;2000;p14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1" name="Google Shape;2001;p14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2" name="Google Shape;2002;p14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3" name="Google Shape;2003;p14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4" name="Google Shape;2004;p14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5" name="Google Shape;2005;p14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6" name="Google Shape;2006;p14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7" name="Google Shape;2007;p14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8" name="Google Shape;2008;p14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9" name="Google Shape;2009;p14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10" name="Google Shape;2010;p144"/>
          <p:cNvGrpSpPr/>
          <p:nvPr/>
        </p:nvGrpSpPr>
        <p:grpSpPr>
          <a:xfrm rot="-9096855" flipH="1">
            <a:off x="8217804" y="-659091"/>
            <a:ext cx="1429565" cy="2591082"/>
            <a:chOff x="5329525" y="1305350"/>
            <a:chExt cx="595325" cy="1079025"/>
          </a:xfrm>
        </p:grpSpPr>
        <p:sp>
          <p:nvSpPr>
            <p:cNvPr id="2011" name="Google Shape;2011;p144"/>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2" name="Google Shape;2012;p144"/>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3" name="Google Shape;2013;p144"/>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4" name="Google Shape;2014;p144"/>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5" name="Google Shape;2015;p144"/>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6" name="Google Shape;2016;p144"/>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7" name="Google Shape;2017;p144"/>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8" name="Google Shape;2018;p144"/>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9" name="Google Shape;2019;p144"/>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0" name="Google Shape;2020;p144"/>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021"/>
        <p:cNvGrpSpPr/>
        <p:nvPr/>
      </p:nvGrpSpPr>
      <p:grpSpPr>
        <a:xfrm>
          <a:off x="0" y="0"/>
          <a:ext cx="0" cy="0"/>
          <a:chOff x="0" y="0"/>
          <a:chExt cx="0" cy="0"/>
        </a:xfrm>
      </p:grpSpPr>
      <p:sp>
        <p:nvSpPr>
          <p:cNvPr id="2022" name="Google Shape;2022;p145"/>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grpSp>
        <p:nvGrpSpPr>
          <p:cNvPr id="2023" name="Google Shape;2023;p145"/>
          <p:cNvGrpSpPr/>
          <p:nvPr/>
        </p:nvGrpSpPr>
        <p:grpSpPr>
          <a:xfrm>
            <a:off x="-274197" y="-6258"/>
            <a:ext cx="1159289" cy="1091309"/>
            <a:chOff x="3611750" y="1496100"/>
            <a:chExt cx="821550" cy="773375"/>
          </a:xfrm>
        </p:grpSpPr>
        <p:sp>
          <p:nvSpPr>
            <p:cNvPr id="2024" name="Google Shape;2024;p14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5" name="Google Shape;2025;p14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6" name="Google Shape;2026;p14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7" name="Google Shape;2027;p14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8" name="Google Shape;2028;p14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9" name="Google Shape;2029;p14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0" name="Google Shape;2030;p14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1" name="Google Shape;2031;p14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2" name="Google Shape;2032;p14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3" name="Google Shape;2033;p14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4" name="Google Shape;2034;p14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5" name="Google Shape;2035;p14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6" name="Google Shape;2036;p14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7" name="Google Shape;2037;p14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8" name="Google Shape;2038;p14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9" name="Google Shape;2039;p14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0" name="Google Shape;2040;p14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41" name="Google Shape;2041;p145"/>
          <p:cNvGrpSpPr/>
          <p:nvPr/>
        </p:nvGrpSpPr>
        <p:grpSpPr>
          <a:xfrm rot="-4503473">
            <a:off x="8572972" y="3778458"/>
            <a:ext cx="794011" cy="747451"/>
            <a:chOff x="3611750" y="1496100"/>
            <a:chExt cx="821550" cy="773375"/>
          </a:xfrm>
        </p:grpSpPr>
        <p:sp>
          <p:nvSpPr>
            <p:cNvPr id="2042" name="Google Shape;2042;p14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3" name="Google Shape;2043;p14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4" name="Google Shape;2044;p14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5" name="Google Shape;2045;p14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6" name="Google Shape;2046;p14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7" name="Google Shape;2047;p14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8" name="Google Shape;2048;p14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9" name="Google Shape;2049;p14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0" name="Google Shape;2050;p14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1" name="Google Shape;2051;p14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2" name="Google Shape;2052;p14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3" name="Google Shape;2053;p14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4" name="Google Shape;2054;p14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5" name="Google Shape;2055;p14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6" name="Google Shape;2056;p14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7" name="Google Shape;2057;p14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8" name="Google Shape;2058;p14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59" name="Google Shape;2059;p145"/>
          <p:cNvGrpSpPr/>
          <p:nvPr/>
        </p:nvGrpSpPr>
        <p:grpSpPr>
          <a:xfrm rot="-4503338">
            <a:off x="8241308" y="4242552"/>
            <a:ext cx="1100046" cy="1035541"/>
            <a:chOff x="3611750" y="1496100"/>
            <a:chExt cx="821550" cy="773375"/>
          </a:xfrm>
        </p:grpSpPr>
        <p:sp>
          <p:nvSpPr>
            <p:cNvPr id="2060" name="Google Shape;2060;p14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1" name="Google Shape;2061;p14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2" name="Google Shape;2062;p14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3" name="Google Shape;2063;p14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4" name="Google Shape;2064;p14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5" name="Google Shape;2065;p14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6" name="Google Shape;2066;p14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7" name="Google Shape;2067;p14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8" name="Google Shape;2068;p14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9" name="Google Shape;2069;p14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0" name="Google Shape;2070;p14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1" name="Google Shape;2071;p14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2" name="Google Shape;2072;p14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3" name="Google Shape;2073;p14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4" name="Google Shape;2074;p14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5" name="Google Shape;2075;p14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6" name="Google Shape;2076;p14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77"/>
        <p:cNvGrpSpPr/>
        <p:nvPr/>
      </p:nvGrpSpPr>
      <p:grpSpPr>
        <a:xfrm>
          <a:off x="0" y="0"/>
          <a:ext cx="0" cy="0"/>
          <a:chOff x="0" y="0"/>
          <a:chExt cx="0" cy="0"/>
        </a:xfrm>
      </p:grpSpPr>
      <p:sp>
        <p:nvSpPr>
          <p:cNvPr id="2078" name="Google Shape;2078;p146"/>
          <p:cNvSpPr txBox="1">
            <a:spLocks noGrp="1"/>
          </p:cNvSpPr>
          <p:nvPr>
            <p:ph type="title"/>
          </p:nvPr>
        </p:nvSpPr>
        <p:spPr>
          <a:xfrm>
            <a:off x="713176" y="2965025"/>
            <a:ext cx="4632000" cy="531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2000"/>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2079" name="Google Shape;2079;p146"/>
          <p:cNvSpPr txBox="1">
            <a:spLocks noGrp="1"/>
          </p:cNvSpPr>
          <p:nvPr>
            <p:ph type="subTitle" idx="1"/>
          </p:nvPr>
        </p:nvSpPr>
        <p:spPr>
          <a:xfrm>
            <a:off x="713100" y="1360676"/>
            <a:ext cx="4632000" cy="147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2500"/>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grpSp>
        <p:nvGrpSpPr>
          <p:cNvPr id="2080" name="Google Shape;2080;p146"/>
          <p:cNvGrpSpPr/>
          <p:nvPr/>
        </p:nvGrpSpPr>
        <p:grpSpPr>
          <a:xfrm rot="-2390044">
            <a:off x="-244568" y="4130126"/>
            <a:ext cx="1100032" cy="1035527"/>
            <a:chOff x="3611750" y="1496100"/>
            <a:chExt cx="821550" cy="773375"/>
          </a:xfrm>
        </p:grpSpPr>
        <p:sp>
          <p:nvSpPr>
            <p:cNvPr id="2081" name="Google Shape;2081;p14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2" name="Google Shape;2082;p14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3" name="Google Shape;2083;p14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4" name="Google Shape;2084;p14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5" name="Google Shape;2085;p14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6" name="Google Shape;2086;p14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7" name="Google Shape;2087;p14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8" name="Google Shape;2088;p14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9" name="Google Shape;2089;p14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0" name="Google Shape;2090;p14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1" name="Google Shape;2091;p14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2" name="Google Shape;2092;p14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3" name="Google Shape;2093;p14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4" name="Google Shape;2094;p14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5" name="Google Shape;2095;p14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6" name="Google Shape;2096;p14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7" name="Google Shape;2097;p14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98" name="Google Shape;2098;p146"/>
          <p:cNvGrpSpPr/>
          <p:nvPr/>
        </p:nvGrpSpPr>
        <p:grpSpPr>
          <a:xfrm>
            <a:off x="-224125" y="4152292"/>
            <a:ext cx="1670211" cy="1572271"/>
            <a:chOff x="3611750" y="1496100"/>
            <a:chExt cx="821550" cy="773375"/>
          </a:xfrm>
        </p:grpSpPr>
        <p:sp>
          <p:nvSpPr>
            <p:cNvPr id="2099" name="Google Shape;2099;p14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0" name="Google Shape;2100;p14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1" name="Google Shape;2101;p14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2" name="Google Shape;2102;p14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3" name="Google Shape;2103;p14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4" name="Google Shape;2104;p14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5" name="Google Shape;2105;p14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6" name="Google Shape;2106;p14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7" name="Google Shape;2107;p14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8" name="Google Shape;2108;p14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9" name="Google Shape;2109;p14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0" name="Google Shape;2110;p14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1" name="Google Shape;2111;p14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2" name="Google Shape;2112;p14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3" name="Google Shape;2113;p14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4" name="Google Shape;2114;p14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5" name="Google Shape;2115;p14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16" name="Google Shape;2116;p146"/>
          <p:cNvGrpSpPr/>
          <p:nvPr/>
        </p:nvGrpSpPr>
        <p:grpSpPr>
          <a:xfrm rot="856444">
            <a:off x="7844063" y="3762970"/>
            <a:ext cx="1777123" cy="1769839"/>
            <a:chOff x="4532700" y="3320475"/>
            <a:chExt cx="647125" cy="644450"/>
          </a:xfrm>
        </p:grpSpPr>
        <p:sp>
          <p:nvSpPr>
            <p:cNvPr id="2117" name="Google Shape;2117;p146"/>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8" name="Google Shape;2118;p146"/>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9" name="Google Shape;2119;p146"/>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0" name="Google Shape;2120;p146"/>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1" name="Google Shape;2121;p146"/>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2" name="Google Shape;2122;p146"/>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3" name="Google Shape;2123;p146"/>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4" name="Google Shape;2124;p146"/>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5" name="Google Shape;2125;p146"/>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6" name="Google Shape;2126;p146"/>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7" name="Google Shape;2127;p146"/>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8" name="Google Shape;2128;p146"/>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9" name="Google Shape;2129;p146"/>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0" name="Google Shape;2130;p146"/>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1" name="Google Shape;2131;p146"/>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2" name="Google Shape;2132;p146"/>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3" name="Google Shape;2133;p146"/>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34" name="Google Shape;2134;p146"/>
          <p:cNvGrpSpPr/>
          <p:nvPr/>
        </p:nvGrpSpPr>
        <p:grpSpPr>
          <a:xfrm>
            <a:off x="-274197" y="-6258"/>
            <a:ext cx="1159289" cy="1091309"/>
            <a:chOff x="3611750" y="1496100"/>
            <a:chExt cx="821550" cy="773375"/>
          </a:xfrm>
        </p:grpSpPr>
        <p:sp>
          <p:nvSpPr>
            <p:cNvPr id="2135" name="Google Shape;2135;p14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6" name="Google Shape;2136;p14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7" name="Google Shape;2137;p14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8" name="Google Shape;2138;p14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9" name="Google Shape;2139;p14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0" name="Google Shape;2140;p14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1" name="Google Shape;2141;p14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2" name="Google Shape;2142;p14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3" name="Google Shape;2143;p14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4" name="Google Shape;2144;p14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5" name="Google Shape;2145;p14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6" name="Google Shape;2146;p14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7" name="Google Shape;2147;p14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8" name="Google Shape;2148;p14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9" name="Google Shape;2149;p14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0" name="Google Shape;2150;p14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1" name="Google Shape;2151;p14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52" name="Google Shape;2152;p146"/>
          <p:cNvGrpSpPr/>
          <p:nvPr/>
        </p:nvGrpSpPr>
        <p:grpSpPr>
          <a:xfrm>
            <a:off x="8316796" y="2886510"/>
            <a:ext cx="947638" cy="1717592"/>
            <a:chOff x="5329525" y="1305350"/>
            <a:chExt cx="595325" cy="1079025"/>
          </a:xfrm>
        </p:grpSpPr>
        <p:sp>
          <p:nvSpPr>
            <p:cNvPr id="2153" name="Google Shape;2153;p14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4" name="Google Shape;2154;p14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5" name="Google Shape;2155;p14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6" name="Google Shape;2156;p14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7" name="Google Shape;2157;p14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8" name="Google Shape;2158;p14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9" name="Google Shape;2159;p14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0" name="Google Shape;2160;p14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1" name="Google Shape;2161;p14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2" name="Google Shape;2162;p14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3.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theme" Target="../theme/theme4.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theme" Target="../theme/theme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3.jp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8.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image" Target="../media/image4.jpg"/><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theme" Target="../theme/theme9.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3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39"/>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92" name="Google Shape;92;p3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3" name="Google Shape;93;p3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4" name="Google Shape;94;p3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E5B9">
            <a:alpha val="33333"/>
          </a:srgbClr>
        </a:solidFill>
        <a:effectLst/>
      </p:bgPr>
    </p:bg>
    <p:spTree>
      <p:nvGrpSpPr>
        <p:cNvPr id="1" name="Shape 173"/>
        <p:cNvGrpSpPr/>
        <p:nvPr/>
      </p:nvGrpSpPr>
      <p:grpSpPr>
        <a:xfrm>
          <a:off x="0" y="0"/>
          <a:ext cx="0" cy="0"/>
          <a:chOff x="0" y="0"/>
          <a:chExt cx="0" cy="0"/>
        </a:xfrm>
      </p:grpSpPr>
      <p:sp>
        <p:nvSpPr>
          <p:cNvPr id="174" name="Google Shape;174;p4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75" name="Google Shape;175;p4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1pPr>
            <a:lvl2pPr marL="914400" marR="0" lvl="1"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2pPr>
            <a:lvl3pPr marL="1371600" marR="0" lvl="2"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3pPr>
            <a:lvl4pPr marL="1828800" marR="0" lvl="3"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4pPr>
            <a:lvl5pPr marL="2286000" marR="0" lvl="4"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5pPr>
            <a:lvl6pPr marL="2743200" marR="0" lvl="5"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6pPr>
            <a:lvl7pPr marL="3200400" marR="0" lvl="6"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7pPr>
            <a:lvl8pPr marL="3657600" marR="0" lvl="7"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8pPr>
            <a:lvl9pPr marL="4114800" marR="0" lvl="8"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9pPr>
          </a:lstStyle>
          <a:p>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343"/>
        <p:cNvGrpSpPr/>
        <p:nvPr/>
      </p:nvGrpSpPr>
      <p:grpSpPr>
        <a:xfrm>
          <a:off x="0" y="0"/>
          <a:ext cx="0" cy="0"/>
          <a:chOff x="0" y="0"/>
          <a:chExt cx="0" cy="0"/>
        </a:xfrm>
      </p:grpSpPr>
      <p:sp>
        <p:nvSpPr>
          <p:cNvPr id="344" name="Google Shape;344;p43"/>
          <p:cNvSpPr txBox="1">
            <a:spLocks noGrp="1"/>
          </p:cNvSpPr>
          <p:nvPr>
            <p:ph type="title"/>
          </p:nvPr>
        </p:nvSpPr>
        <p:spPr>
          <a:xfrm>
            <a:off x="398150" y="1129130"/>
            <a:ext cx="1700700" cy="14838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1pPr>
            <a:lvl2pPr marR="0" lvl="1"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2pPr>
            <a:lvl3pPr marR="0" lvl="2"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3pPr>
            <a:lvl4pPr marR="0" lvl="3"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4pPr>
            <a:lvl5pPr marR="0" lvl="4"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5pPr>
            <a:lvl6pPr marR="0" lvl="5"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6pPr>
            <a:lvl7pPr marR="0" lvl="6"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7pPr>
            <a:lvl8pPr marR="0" lvl="7"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8pPr>
            <a:lvl9pPr marR="0" lvl="8" algn="r" rtl="0">
              <a:lnSpc>
                <a:spcPct val="100000"/>
              </a:lnSpc>
              <a:spcBef>
                <a:spcPts val="0"/>
              </a:spcBef>
              <a:spcAft>
                <a:spcPts val="0"/>
              </a:spcAft>
              <a:buClr>
                <a:srgbClr val="FFFFFF"/>
              </a:buClr>
              <a:buSzPts val="2400"/>
              <a:buFont typeface="Cabin Condensed"/>
              <a:buNone/>
              <a:defRPr sz="2400" b="1" i="0" u="none" strike="noStrike" cap="none">
                <a:solidFill>
                  <a:srgbClr val="FFFFFF"/>
                </a:solidFill>
                <a:latin typeface="Cabin Condensed"/>
                <a:ea typeface="Cabin Condensed"/>
                <a:cs typeface="Cabin Condensed"/>
                <a:sym typeface="Cabin Condensed"/>
              </a:defRPr>
            </a:lvl9pPr>
          </a:lstStyle>
          <a:p>
            <a:endParaRPr/>
          </a:p>
        </p:txBody>
      </p:sp>
      <p:sp>
        <p:nvSpPr>
          <p:cNvPr id="345" name="Google Shape;345;p43"/>
          <p:cNvSpPr txBox="1">
            <a:spLocks noGrp="1"/>
          </p:cNvSpPr>
          <p:nvPr>
            <p:ph type="body" idx="1"/>
          </p:nvPr>
        </p:nvSpPr>
        <p:spPr>
          <a:xfrm>
            <a:off x="2871075" y="1007295"/>
            <a:ext cx="5561100" cy="3571200"/>
          </a:xfrm>
          <a:prstGeom prst="rect">
            <a:avLst/>
          </a:prstGeom>
          <a:noFill/>
          <a:ln>
            <a:noFill/>
          </a:ln>
        </p:spPr>
        <p:txBody>
          <a:bodyPr spcFirstLastPara="1" wrap="square" lIns="91425" tIns="91425" rIns="91425" bIns="91425" anchor="t" anchorCtr="0">
            <a:noAutofit/>
          </a:bodyPr>
          <a:lstStyle>
            <a:lvl1pPr marL="457200" marR="0" lvl="0" indent="-419100" algn="l" rtl="0">
              <a:lnSpc>
                <a:spcPct val="100000"/>
              </a:lnSpc>
              <a:spcBef>
                <a:spcPts val="600"/>
              </a:spcBef>
              <a:spcAft>
                <a:spcPts val="0"/>
              </a:spcAft>
              <a:buClr>
                <a:schemeClr val="dk1"/>
              </a:buClr>
              <a:buSzPts val="3000"/>
              <a:buFont typeface="Cabin"/>
              <a:buChar char="⊙"/>
              <a:defRPr sz="3000" b="0" i="0" u="none" strike="noStrike" cap="none">
                <a:solidFill>
                  <a:schemeClr val="dk1"/>
                </a:solidFill>
                <a:latin typeface="Cabin"/>
                <a:ea typeface="Cabin"/>
                <a:cs typeface="Cabin"/>
                <a:sym typeface="Cabin"/>
              </a:defRPr>
            </a:lvl1pPr>
            <a:lvl2pPr marL="914400" marR="0" lvl="1" indent="-381000" algn="l" rtl="0">
              <a:lnSpc>
                <a:spcPct val="100000"/>
              </a:lnSpc>
              <a:spcBef>
                <a:spcPts val="0"/>
              </a:spcBef>
              <a:spcAft>
                <a:spcPts val="0"/>
              </a:spcAft>
              <a:buClr>
                <a:schemeClr val="dk1"/>
              </a:buClr>
              <a:buSzPts val="2400"/>
              <a:buFont typeface="Cabin"/>
              <a:buChar char="○"/>
              <a:defRPr sz="2400" b="0" i="0" u="none" strike="noStrike" cap="none">
                <a:solidFill>
                  <a:schemeClr val="dk1"/>
                </a:solidFill>
                <a:latin typeface="Cabin"/>
                <a:ea typeface="Cabin"/>
                <a:cs typeface="Cabin"/>
                <a:sym typeface="Cabin"/>
              </a:defRPr>
            </a:lvl2pPr>
            <a:lvl3pPr marL="1371600" marR="0" lvl="2" indent="-381000" algn="l" rtl="0">
              <a:lnSpc>
                <a:spcPct val="100000"/>
              </a:lnSpc>
              <a:spcBef>
                <a:spcPts val="0"/>
              </a:spcBef>
              <a:spcAft>
                <a:spcPts val="0"/>
              </a:spcAft>
              <a:buClr>
                <a:schemeClr val="dk1"/>
              </a:buClr>
              <a:buSzPts val="2400"/>
              <a:buFont typeface="Cabin"/>
              <a:buChar char="■"/>
              <a:defRPr sz="2400" b="0" i="0" u="none" strike="noStrike" cap="none">
                <a:solidFill>
                  <a:schemeClr val="dk1"/>
                </a:solidFill>
                <a:latin typeface="Cabin"/>
                <a:ea typeface="Cabin"/>
                <a:cs typeface="Cabin"/>
                <a:sym typeface="Cabin"/>
              </a:defRPr>
            </a:lvl3pPr>
            <a:lvl4pPr marL="1828800" marR="0" lvl="3" indent="-342900" algn="l" rtl="0">
              <a:lnSpc>
                <a:spcPct val="100000"/>
              </a:lnSpc>
              <a:spcBef>
                <a:spcPts val="0"/>
              </a:spcBef>
              <a:spcAft>
                <a:spcPts val="0"/>
              </a:spcAft>
              <a:buClr>
                <a:schemeClr val="dk1"/>
              </a:buClr>
              <a:buSzPts val="1800"/>
              <a:buFont typeface="Cabin"/>
              <a:buChar char="●"/>
              <a:defRPr sz="1800" b="0" i="0" u="none" strike="noStrike" cap="none">
                <a:solidFill>
                  <a:schemeClr val="dk1"/>
                </a:solidFill>
                <a:latin typeface="Cabin"/>
                <a:ea typeface="Cabin"/>
                <a:cs typeface="Cabin"/>
                <a:sym typeface="Cabin"/>
              </a:defRPr>
            </a:lvl4pPr>
            <a:lvl5pPr marL="2286000" marR="0" lvl="4" indent="-342900" algn="l" rtl="0">
              <a:lnSpc>
                <a:spcPct val="100000"/>
              </a:lnSpc>
              <a:spcBef>
                <a:spcPts val="0"/>
              </a:spcBef>
              <a:spcAft>
                <a:spcPts val="0"/>
              </a:spcAft>
              <a:buClr>
                <a:schemeClr val="dk1"/>
              </a:buClr>
              <a:buSzPts val="1800"/>
              <a:buFont typeface="Cabin"/>
              <a:buChar char="○"/>
              <a:defRPr sz="1800" b="0" i="0" u="none" strike="noStrike" cap="none">
                <a:solidFill>
                  <a:schemeClr val="dk1"/>
                </a:solidFill>
                <a:latin typeface="Cabin"/>
                <a:ea typeface="Cabin"/>
                <a:cs typeface="Cabin"/>
                <a:sym typeface="Cabin"/>
              </a:defRPr>
            </a:lvl5pPr>
            <a:lvl6pPr marL="2743200" marR="0" lvl="5" indent="-342900" algn="l" rtl="0">
              <a:lnSpc>
                <a:spcPct val="100000"/>
              </a:lnSpc>
              <a:spcBef>
                <a:spcPts val="0"/>
              </a:spcBef>
              <a:spcAft>
                <a:spcPts val="0"/>
              </a:spcAft>
              <a:buClr>
                <a:schemeClr val="dk1"/>
              </a:buClr>
              <a:buSzPts val="1800"/>
              <a:buFont typeface="Cabin"/>
              <a:buChar char="■"/>
              <a:defRPr sz="1800" b="0" i="0" u="none" strike="noStrike" cap="none">
                <a:solidFill>
                  <a:schemeClr val="dk1"/>
                </a:solidFill>
                <a:latin typeface="Cabin"/>
                <a:ea typeface="Cabin"/>
                <a:cs typeface="Cabin"/>
                <a:sym typeface="Cabin"/>
              </a:defRPr>
            </a:lvl6pPr>
            <a:lvl7pPr marL="3200400" marR="0" lvl="6" indent="-342900" algn="l" rtl="0">
              <a:lnSpc>
                <a:spcPct val="100000"/>
              </a:lnSpc>
              <a:spcBef>
                <a:spcPts val="0"/>
              </a:spcBef>
              <a:spcAft>
                <a:spcPts val="0"/>
              </a:spcAft>
              <a:buClr>
                <a:schemeClr val="dk1"/>
              </a:buClr>
              <a:buSzPts val="1800"/>
              <a:buFont typeface="Cabin"/>
              <a:buChar char="●"/>
              <a:defRPr sz="1800" b="0" i="0" u="none" strike="noStrike" cap="none">
                <a:solidFill>
                  <a:schemeClr val="dk1"/>
                </a:solidFill>
                <a:latin typeface="Cabin"/>
                <a:ea typeface="Cabin"/>
                <a:cs typeface="Cabin"/>
                <a:sym typeface="Cabin"/>
              </a:defRPr>
            </a:lvl7pPr>
            <a:lvl8pPr marL="3657600" marR="0" lvl="7" indent="-342900" algn="l" rtl="0">
              <a:lnSpc>
                <a:spcPct val="100000"/>
              </a:lnSpc>
              <a:spcBef>
                <a:spcPts val="0"/>
              </a:spcBef>
              <a:spcAft>
                <a:spcPts val="0"/>
              </a:spcAft>
              <a:buClr>
                <a:schemeClr val="dk1"/>
              </a:buClr>
              <a:buSzPts val="1800"/>
              <a:buFont typeface="Cabin"/>
              <a:buChar char="○"/>
              <a:defRPr sz="1800" b="0" i="0" u="none" strike="noStrike" cap="none">
                <a:solidFill>
                  <a:schemeClr val="dk1"/>
                </a:solidFill>
                <a:latin typeface="Cabin"/>
                <a:ea typeface="Cabin"/>
                <a:cs typeface="Cabin"/>
                <a:sym typeface="Cabin"/>
              </a:defRPr>
            </a:lvl8pPr>
            <a:lvl9pPr marL="4114800" marR="0" lvl="8" indent="-342900" algn="l" rtl="0">
              <a:lnSpc>
                <a:spcPct val="100000"/>
              </a:lnSpc>
              <a:spcBef>
                <a:spcPts val="0"/>
              </a:spcBef>
              <a:spcAft>
                <a:spcPts val="0"/>
              </a:spcAft>
              <a:buClr>
                <a:schemeClr val="dk1"/>
              </a:buClr>
              <a:buSzPts val="1800"/>
              <a:buFont typeface="Cabin"/>
              <a:buChar char="■"/>
              <a:defRPr sz="1800" b="0" i="0" u="none" strike="noStrike" cap="none">
                <a:solidFill>
                  <a:schemeClr val="dk1"/>
                </a:solidFill>
                <a:latin typeface="Cabin"/>
                <a:ea typeface="Cabin"/>
                <a:cs typeface="Cabin"/>
                <a:sym typeface="Cabin"/>
              </a:defRPr>
            </a:lvl9pPr>
          </a:lstStyle>
          <a:p>
            <a:endParaRPr/>
          </a:p>
        </p:txBody>
      </p:sp>
      <p:sp>
        <p:nvSpPr>
          <p:cNvPr id="346" name="Google Shape;346;p4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bin Condensed"/>
                <a:ea typeface="Cabin Condensed"/>
                <a:cs typeface="Cabin Condensed"/>
                <a:sym typeface="Cabin Condensed"/>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rgbClr val="FCEBE4"/>
        </a:solidFill>
        <a:effectLst/>
      </p:bgPr>
    </p:bg>
    <p:spTree>
      <p:nvGrpSpPr>
        <p:cNvPr id="1" name="Shape 367"/>
        <p:cNvGrpSpPr/>
        <p:nvPr/>
      </p:nvGrpSpPr>
      <p:grpSpPr>
        <a:xfrm>
          <a:off x="0" y="0"/>
          <a:ext cx="0" cy="0"/>
          <a:chOff x="0" y="0"/>
          <a:chExt cx="0" cy="0"/>
        </a:xfrm>
      </p:grpSpPr>
      <p:sp>
        <p:nvSpPr>
          <p:cNvPr id="368" name="Google Shape;368;p45"/>
          <p:cNvSpPr txBox="1">
            <a:spLocks noGrp="1"/>
          </p:cNvSpPr>
          <p:nvPr>
            <p:ph type="title"/>
          </p:nvPr>
        </p:nvSpPr>
        <p:spPr>
          <a:xfrm>
            <a:off x="709625" y="535300"/>
            <a:ext cx="7724700" cy="572700"/>
          </a:xfrm>
          <a:prstGeom prst="rect">
            <a:avLst/>
          </a:prstGeom>
          <a:noFill/>
          <a:ln>
            <a:noFill/>
          </a:ln>
          <a:effectLst>
            <a:outerShdw blurRad="57150" dist="28575" dir="1800000" algn="bl" rotWithShape="0">
              <a:schemeClr val="accent1"/>
            </a:outerShdw>
          </a:effectLst>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2"/>
              </a:buClr>
              <a:buSzPts val="2500"/>
              <a:buFont typeface="Josefin Sans"/>
              <a:buNone/>
              <a:defRPr sz="2500" b="1" i="0" u="none" strike="noStrike" cap="none">
                <a:solidFill>
                  <a:schemeClr val="lt2"/>
                </a:solidFill>
                <a:latin typeface="Josefin Sans"/>
                <a:ea typeface="Josefin Sans"/>
                <a:cs typeface="Josefin Sans"/>
                <a:sym typeface="Josefin Sans"/>
              </a:defRPr>
            </a:lvl1pPr>
            <a:lvl2pPr marR="0" lvl="1" algn="l" rtl="0">
              <a:lnSpc>
                <a:spcPct val="100000"/>
              </a:lnSpc>
              <a:spcBef>
                <a:spcPts val="0"/>
              </a:spcBef>
              <a:spcAft>
                <a:spcPts val="0"/>
              </a:spcAft>
              <a:buClr>
                <a:schemeClr val="dk1"/>
              </a:buClr>
              <a:buSzPts val="2200"/>
              <a:buFont typeface="Arial"/>
              <a:buNone/>
              <a:defRPr sz="2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200"/>
              <a:buFont typeface="Arial"/>
              <a:buNone/>
              <a:defRPr sz="2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200"/>
              <a:buFont typeface="Arial"/>
              <a:buNone/>
              <a:defRPr sz="2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200"/>
              <a:buFont typeface="Arial"/>
              <a:buNone/>
              <a:defRPr sz="2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200"/>
              <a:buFont typeface="Arial"/>
              <a:buNone/>
              <a:defRPr sz="2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200"/>
              <a:buFont typeface="Arial"/>
              <a:buNone/>
              <a:defRPr sz="2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200"/>
              <a:buFont typeface="Arial"/>
              <a:buNone/>
              <a:defRPr sz="2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200"/>
              <a:buFont typeface="Arial"/>
              <a:buNone/>
              <a:defRPr sz="2200" b="0" i="0" u="none" strike="noStrike" cap="none">
                <a:solidFill>
                  <a:schemeClr val="dk1"/>
                </a:solidFill>
                <a:latin typeface="Arial"/>
                <a:ea typeface="Arial"/>
                <a:cs typeface="Arial"/>
                <a:sym typeface="Arial"/>
              </a:defRPr>
            </a:lvl9pPr>
          </a:lstStyle>
          <a:p>
            <a:endParaRPr/>
          </a:p>
        </p:txBody>
      </p:sp>
      <p:sp>
        <p:nvSpPr>
          <p:cNvPr id="369" name="Google Shape;369;p45"/>
          <p:cNvSpPr txBox="1">
            <a:spLocks noGrp="1"/>
          </p:cNvSpPr>
          <p:nvPr>
            <p:ph type="body" idx="1"/>
          </p:nvPr>
        </p:nvSpPr>
        <p:spPr>
          <a:xfrm>
            <a:off x="709625" y="1264275"/>
            <a:ext cx="7724700" cy="33438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1pPr>
            <a:lvl2pPr marL="914400" marR="0" lvl="1"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2pPr>
            <a:lvl3pPr marL="1371600" marR="0" lvl="2"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3pPr>
            <a:lvl4pPr marL="1828800" marR="0" lvl="3"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4pPr>
            <a:lvl5pPr marL="2286000" marR="0" lvl="4"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5pPr>
            <a:lvl6pPr marL="2743200" marR="0" lvl="5"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6pPr>
            <a:lvl7pPr marL="3200400" marR="0" lvl="6"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7pPr>
            <a:lvl8pPr marL="3657600" marR="0" lvl="7"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8pPr>
            <a:lvl9pPr marL="4114800" marR="0" lvl="8"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9pPr>
          </a:lstStyle>
          <a:p>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67000">
              <a:schemeClr val="lt1"/>
            </a:gs>
            <a:gs pos="100000">
              <a:srgbClr val="EEEEEE"/>
            </a:gs>
          </a:gsLst>
          <a:path path="circle">
            <a:fillToRect l="50000" t="50000" r="50000" b="50000"/>
          </a:path>
          <a:tileRect/>
        </a:gradFill>
        <a:effectLst/>
      </p:bgPr>
    </p:bg>
    <p:spTree>
      <p:nvGrpSpPr>
        <p:cNvPr id="1" name="Shape 798"/>
        <p:cNvGrpSpPr/>
        <p:nvPr/>
      </p:nvGrpSpPr>
      <p:grpSpPr>
        <a:xfrm>
          <a:off x="0" y="0"/>
          <a:ext cx="0" cy="0"/>
          <a:chOff x="0" y="0"/>
          <a:chExt cx="0" cy="0"/>
        </a:xfrm>
      </p:grpSpPr>
      <p:sp>
        <p:nvSpPr>
          <p:cNvPr id="799" name="Google Shape;799;p52"/>
          <p:cNvSpPr txBox="1">
            <a:spLocks noGrp="1"/>
          </p:cNvSpPr>
          <p:nvPr>
            <p:ph type="title"/>
          </p:nvPr>
        </p:nvSpPr>
        <p:spPr>
          <a:xfrm>
            <a:off x="457200" y="205981"/>
            <a:ext cx="8229601" cy="533311"/>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rgbClr val="595959"/>
              </a:buClr>
              <a:buSzPts val="2399"/>
              <a:buFont typeface="Calibri"/>
              <a:buNone/>
              <a:defRPr sz="2399" b="0" i="0" u="none" strike="noStrike" cap="none">
                <a:solidFill>
                  <a:srgbClr val="595959"/>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0" name="Google Shape;800;p52"/>
          <p:cNvSpPr txBox="1">
            <a:spLocks noGrp="1"/>
          </p:cNvSpPr>
          <p:nvPr>
            <p:ph type="body" idx="1"/>
          </p:nvPr>
        </p:nvSpPr>
        <p:spPr>
          <a:xfrm>
            <a:off x="457200" y="853820"/>
            <a:ext cx="8229601" cy="3740804"/>
          </a:xfrm>
          <a:prstGeom prst="rect">
            <a:avLst/>
          </a:prstGeom>
          <a:noFill/>
          <a:ln>
            <a:noFill/>
          </a:ln>
        </p:spPr>
        <p:txBody>
          <a:bodyPr spcFirstLastPara="1" wrap="square" lIns="91425" tIns="45700" rIns="91425" bIns="45700" anchor="t" anchorCtr="0">
            <a:normAutofit/>
          </a:bodyPr>
          <a:lstStyle>
            <a:lvl1pPr marL="457200" marR="0" lvl="0" indent="-399986" algn="l" rtl="0">
              <a:spcBef>
                <a:spcPts val="540"/>
              </a:spcBef>
              <a:spcAft>
                <a:spcPts val="0"/>
              </a:spcAft>
              <a:buClr>
                <a:schemeClr val="dk1"/>
              </a:buClr>
              <a:buSzPts val="2699"/>
              <a:buFont typeface="Arial"/>
              <a:buChar char="•"/>
              <a:defRPr sz="2699" b="0" i="0" u="none" strike="noStrike" cap="none">
                <a:solidFill>
                  <a:schemeClr val="dk1"/>
                </a:solidFill>
                <a:latin typeface="Calibri"/>
                <a:ea typeface="Calibri"/>
                <a:cs typeface="Calibri"/>
                <a:sym typeface="Calibri"/>
              </a:defRPr>
            </a:lvl1pPr>
            <a:lvl2pPr marL="914400" marR="0" lvl="1" indent="-380936" algn="l" rtl="0">
              <a:spcBef>
                <a:spcPts val="480"/>
              </a:spcBef>
              <a:spcAft>
                <a:spcPts val="0"/>
              </a:spcAft>
              <a:buClr>
                <a:schemeClr val="dk1"/>
              </a:buClr>
              <a:buSzPts val="2399"/>
              <a:buFont typeface="Arial"/>
              <a:buChar char="–"/>
              <a:defRPr sz="2399" b="0" i="0" u="none" strike="noStrike" cap="none">
                <a:solidFill>
                  <a:schemeClr val="dk1"/>
                </a:solidFill>
                <a:latin typeface="Calibri"/>
                <a:ea typeface="Calibri"/>
                <a:cs typeface="Calibri"/>
                <a:sym typeface="Calibri"/>
              </a:defRPr>
            </a:lvl2pPr>
            <a:lvl3pPr marL="1371600" marR="0" lvl="2" indent="-342836" algn="l" rtl="0">
              <a:spcBef>
                <a:spcPts val="360"/>
              </a:spcBef>
              <a:spcAft>
                <a:spcPts val="0"/>
              </a:spcAft>
              <a:buClr>
                <a:schemeClr val="dk1"/>
              </a:buClr>
              <a:buSzPts val="1799"/>
              <a:buFont typeface="Arial"/>
              <a:buChar char="•"/>
              <a:defRPr sz="1799"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1" name="Google Shape;801;p52"/>
          <p:cNvSpPr txBox="1">
            <a:spLocks noGrp="1"/>
          </p:cNvSpPr>
          <p:nvPr>
            <p:ph type="dt" idx="10"/>
          </p:nvPr>
        </p:nvSpPr>
        <p:spPr>
          <a:xfrm>
            <a:off x="457200" y="4767265"/>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02" name="Google Shape;802;p52"/>
          <p:cNvSpPr txBox="1">
            <a:spLocks noGrp="1"/>
          </p:cNvSpPr>
          <p:nvPr>
            <p:ph type="ftr" idx="11"/>
          </p:nvPr>
        </p:nvSpPr>
        <p:spPr>
          <a:xfrm>
            <a:off x="3124201" y="4767265"/>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03" name="Google Shape;803;p52"/>
          <p:cNvSpPr txBox="1">
            <a:spLocks noGrp="1"/>
          </p:cNvSpPr>
          <p:nvPr>
            <p:ph type="sldNum" idx="12"/>
          </p:nvPr>
        </p:nvSpPr>
        <p:spPr>
          <a:xfrm>
            <a:off x="6553202" y="4767265"/>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909"/>
        <p:cNvGrpSpPr/>
        <p:nvPr/>
      </p:nvGrpSpPr>
      <p:grpSpPr>
        <a:xfrm>
          <a:off x="0" y="0"/>
          <a:ext cx="0" cy="0"/>
          <a:chOff x="0" y="0"/>
          <a:chExt cx="0" cy="0"/>
        </a:xfrm>
      </p:grpSpPr>
      <p:sp>
        <p:nvSpPr>
          <p:cNvPr id="910" name="Google Shape;910;p55"/>
          <p:cNvSpPr txBox="1">
            <a:spLocks noGrp="1"/>
          </p:cNvSpPr>
          <p:nvPr>
            <p:ph type="title"/>
          </p:nvPr>
        </p:nvSpPr>
        <p:spPr>
          <a:xfrm>
            <a:off x="457201" y="205980"/>
            <a:ext cx="8229600" cy="85725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24"/>
              <a:buFont typeface="Calibri"/>
              <a:buNone/>
              <a:defRPr sz="4424"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1" name="Google Shape;911;p55"/>
          <p:cNvSpPr txBox="1">
            <a:spLocks noGrp="1"/>
          </p:cNvSpPr>
          <p:nvPr>
            <p:ph type="body" idx="1"/>
          </p:nvPr>
        </p:nvSpPr>
        <p:spPr>
          <a:xfrm>
            <a:off x="457201" y="1200153"/>
            <a:ext cx="8229600" cy="3394472"/>
          </a:xfrm>
          <a:prstGeom prst="rect">
            <a:avLst/>
          </a:prstGeom>
          <a:noFill/>
          <a:ln>
            <a:noFill/>
          </a:ln>
        </p:spPr>
        <p:txBody>
          <a:bodyPr spcFirstLastPara="1" wrap="square" lIns="91425" tIns="45700" rIns="91425" bIns="45700" anchor="t" anchorCtr="0">
            <a:normAutofit/>
          </a:bodyPr>
          <a:lstStyle>
            <a:lvl1pPr marL="457200" marR="0" lvl="0" indent="-433324" algn="l" rtl="0">
              <a:spcBef>
                <a:spcPts val="645"/>
              </a:spcBef>
              <a:spcAft>
                <a:spcPts val="0"/>
              </a:spcAft>
              <a:buClr>
                <a:schemeClr val="dk1"/>
              </a:buClr>
              <a:buSzPts val="3224"/>
              <a:buFont typeface="Arial"/>
              <a:buChar char="•"/>
              <a:defRPr sz="3224" b="0" i="0" u="none" strike="noStrike" cap="none">
                <a:solidFill>
                  <a:schemeClr val="dk1"/>
                </a:solidFill>
                <a:latin typeface="Calibri"/>
                <a:ea typeface="Calibri"/>
                <a:cs typeface="Calibri"/>
                <a:sym typeface="Calibri"/>
              </a:defRPr>
            </a:lvl1pPr>
            <a:lvl2pPr marL="914400" marR="0" lvl="1" indent="-409511" algn="l" rtl="0">
              <a:spcBef>
                <a:spcPts val="570"/>
              </a:spcBef>
              <a:spcAft>
                <a:spcPts val="0"/>
              </a:spcAft>
              <a:buClr>
                <a:schemeClr val="dk1"/>
              </a:buClr>
              <a:buSzPts val="2849"/>
              <a:buFont typeface="Arial"/>
              <a:buChar char="–"/>
              <a:defRPr sz="2849" b="0" i="0" u="none" strike="noStrike" cap="none">
                <a:solidFill>
                  <a:schemeClr val="dk1"/>
                </a:solidFill>
                <a:latin typeface="Calibri"/>
                <a:ea typeface="Calibri"/>
                <a:cs typeface="Calibri"/>
                <a:sym typeface="Calibri"/>
              </a:defRPr>
            </a:lvl2pPr>
            <a:lvl3pPr marL="1371600" marR="0" lvl="2" indent="-380936" algn="l" rtl="0">
              <a:spcBef>
                <a:spcPts val="480"/>
              </a:spcBef>
              <a:spcAft>
                <a:spcPts val="0"/>
              </a:spcAft>
              <a:buClr>
                <a:schemeClr val="dk1"/>
              </a:buClr>
              <a:buSzPts val="2399"/>
              <a:buFont typeface="Arial"/>
              <a:buChar char="•"/>
              <a:defRPr sz="2399" b="0" i="0" u="none" strike="noStrike" cap="none">
                <a:solidFill>
                  <a:schemeClr val="dk1"/>
                </a:solidFill>
                <a:latin typeface="Calibri"/>
                <a:ea typeface="Calibri"/>
                <a:cs typeface="Calibri"/>
                <a:sym typeface="Calibri"/>
              </a:defRPr>
            </a:lvl3pPr>
            <a:lvl4pPr marL="1828800" marR="0" lvl="3" indent="-357124" algn="l" rtl="0">
              <a:spcBef>
                <a:spcPts val="405"/>
              </a:spcBef>
              <a:spcAft>
                <a:spcPts val="0"/>
              </a:spcAft>
              <a:buClr>
                <a:schemeClr val="dk1"/>
              </a:buClr>
              <a:buSzPts val="2024"/>
              <a:buFont typeface="Arial"/>
              <a:buChar char="–"/>
              <a:defRPr sz="2024" b="0" i="0" u="none" strike="noStrike" cap="none">
                <a:solidFill>
                  <a:schemeClr val="dk1"/>
                </a:solidFill>
                <a:latin typeface="Calibri"/>
                <a:ea typeface="Calibri"/>
                <a:cs typeface="Calibri"/>
                <a:sym typeface="Calibri"/>
              </a:defRPr>
            </a:lvl4pPr>
            <a:lvl5pPr marL="2286000" marR="0" lvl="4" indent="-357123" algn="l" rtl="0">
              <a:spcBef>
                <a:spcPts val="405"/>
              </a:spcBef>
              <a:spcAft>
                <a:spcPts val="0"/>
              </a:spcAft>
              <a:buClr>
                <a:schemeClr val="dk1"/>
              </a:buClr>
              <a:buSzPts val="2024"/>
              <a:buFont typeface="Arial"/>
              <a:buChar char="»"/>
              <a:defRPr sz="2024" b="0" i="0" u="none" strike="noStrike" cap="none">
                <a:solidFill>
                  <a:schemeClr val="dk1"/>
                </a:solidFill>
                <a:latin typeface="Calibri"/>
                <a:ea typeface="Calibri"/>
                <a:cs typeface="Calibri"/>
                <a:sym typeface="Calibri"/>
              </a:defRPr>
            </a:lvl5pPr>
            <a:lvl6pPr marL="2743200" marR="0" lvl="5" indent="-357123" algn="l" rtl="0">
              <a:spcBef>
                <a:spcPts val="405"/>
              </a:spcBef>
              <a:spcAft>
                <a:spcPts val="0"/>
              </a:spcAft>
              <a:buClr>
                <a:schemeClr val="dk1"/>
              </a:buClr>
              <a:buSzPts val="2024"/>
              <a:buFont typeface="Arial"/>
              <a:buChar char="•"/>
              <a:defRPr sz="2024" b="0" i="0" u="none" strike="noStrike" cap="none">
                <a:solidFill>
                  <a:schemeClr val="dk1"/>
                </a:solidFill>
                <a:latin typeface="Calibri"/>
                <a:ea typeface="Calibri"/>
                <a:cs typeface="Calibri"/>
                <a:sym typeface="Calibri"/>
              </a:defRPr>
            </a:lvl6pPr>
            <a:lvl7pPr marL="3200400" marR="0" lvl="6" indent="-357123" algn="l" rtl="0">
              <a:spcBef>
                <a:spcPts val="405"/>
              </a:spcBef>
              <a:spcAft>
                <a:spcPts val="0"/>
              </a:spcAft>
              <a:buClr>
                <a:schemeClr val="dk1"/>
              </a:buClr>
              <a:buSzPts val="2024"/>
              <a:buFont typeface="Arial"/>
              <a:buChar char="•"/>
              <a:defRPr sz="2024" b="0" i="0" u="none" strike="noStrike" cap="none">
                <a:solidFill>
                  <a:schemeClr val="dk1"/>
                </a:solidFill>
                <a:latin typeface="Calibri"/>
                <a:ea typeface="Calibri"/>
                <a:cs typeface="Calibri"/>
                <a:sym typeface="Calibri"/>
              </a:defRPr>
            </a:lvl7pPr>
            <a:lvl8pPr marL="3657600" marR="0" lvl="7" indent="-357123" algn="l" rtl="0">
              <a:spcBef>
                <a:spcPts val="405"/>
              </a:spcBef>
              <a:spcAft>
                <a:spcPts val="0"/>
              </a:spcAft>
              <a:buClr>
                <a:schemeClr val="dk1"/>
              </a:buClr>
              <a:buSzPts val="2024"/>
              <a:buFont typeface="Arial"/>
              <a:buChar char="•"/>
              <a:defRPr sz="2024" b="0" i="0" u="none" strike="noStrike" cap="none">
                <a:solidFill>
                  <a:schemeClr val="dk1"/>
                </a:solidFill>
                <a:latin typeface="Calibri"/>
                <a:ea typeface="Calibri"/>
                <a:cs typeface="Calibri"/>
                <a:sym typeface="Calibri"/>
              </a:defRPr>
            </a:lvl8pPr>
            <a:lvl9pPr marL="4114800" marR="0" lvl="8" indent="-357123" algn="l" rtl="0">
              <a:spcBef>
                <a:spcPts val="405"/>
              </a:spcBef>
              <a:spcAft>
                <a:spcPts val="0"/>
              </a:spcAft>
              <a:buClr>
                <a:schemeClr val="dk1"/>
              </a:buClr>
              <a:buSzPts val="2024"/>
              <a:buFont typeface="Arial"/>
              <a:buChar char="•"/>
              <a:defRPr sz="2024" b="0" i="0" u="none" strike="noStrike" cap="none">
                <a:solidFill>
                  <a:schemeClr val="dk1"/>
                </a:solidFill>
                <a:latin typeface="Calibri"/>
                <a:ea typeface="Calibri"/>
                <a:cs typeface="Calibri"/>
                <a:sym typeface="Calibri"/>
              </a:defRPr>
            </a:lvl9pPr>
          </a:lstStyle>
          <a:p>
            <a:endParaRPr/>
          </a:p>
        </p:txBody>
      </p:sp>
      <p:sp>
        <p:nvSpPr>
          <p:cNvPr id="912" name="Google Shape;912;p55"/>
          <p:cNvSpPr txBox="1">
            <a:spLocks noGrp="1"/>
          </p:cNvSpPr>
          <p:nvPr>
            <p:ph type="dt" idx="10"/>
          </p:nvPr>
        </p:nvSpPr>
        <p:spPr>
          <a:xfrm>
            <a:off x="457201" y="4767265"/>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13" name="Google Shape;913;p55"/>
          <p:cNvSpPr txBox="1">
            <a:spLocks noGrp="1"/>
          </p:cNvSpPr>
          <p:nvPr>
            <p:ph type="ftr" idx="11"/>
          </p:nvPr>
        </p:nvSpPr>
        <p:spPr>
          <a:xfrm>
            <a:off x="3124202" y="4767265"/>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14" name="Google Shape;914;p55"/>
          <p:cNvSpPr txBox="1">
            <a:spLocks noGrp="1"/>
          </p:cNvSpPr>
          <p:nvPr>
            <p:ph type="sldNum" idx="12"/>
          </p:nvPr>
        </p:nvSpPr>
        <p:spPr>
          <a:xfrm>
            <a:off x="6553201" y="4767265"/>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8EFEF"/>
        </a:solidFill>
        <a:effectLst/>
      </p:bgPr>
    </p:bg>
    <p:spTree>
      <p:nvGrpSpPr>
        <p:cNvPr id="1" name="Shape 987"/>
        <p:cNvGrpSpPr/>
        <p:nvPr/>
      </p:nvGrpSpPr>
      <p:grpSpPr>
        <a:xfrm>
          <a:off x="0" y="0"/>
          <a:ext cx="0" cy="0"/>
          <a:chOff x="0" y="0"/>
          <a:chExt cx="0" cy="0"/>
        </a:xfrm>
      </p:grpSpPr>
      <p:sp>
        <p:nvSpPr>
          <p:cNvPr id="988" name="Google Shape;988;p57"/>
          <p:cNvSpPr/>
          <p:nvPr/>
        </p:nvSpPr>
        <p:spPr>
          <a:xfrm>
            <a:off x="0" y="5029200"/>
            <a:ext cx="9144000" cy="114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989" name="Google Shape;989;p57"/>
          <p:cNvSpPr/>
          <p:nvPr/>
        </p:nvSpPr>
        <p:spPr>
          <a:xfrm>
            <a:off x="0" y="1"/>
            <a:ext cx="9144000" cy="1045369"/>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990" name="Google Shape;990;p57"/>
          <p:cNvSpPr/>
          <p:nvPr/>
        </p:nvSpPr>
        <p:spPr>
          <a:xfrm>
            <a:off x="0" y="0"/>
            <a:ext cx="152400" cy="5143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991" name="Google Shape;991;p57"/>
          <p:cNvSpPr/>
          <p:nvPr/>
        </p:nvSpPr>
        <p:spPr>
          <a:xfrm>
            <a:off x="8991600" y="0"/>
            <a:ext cx="152400" cy="5143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992" name="Google Shape;992;p57"/>
          <p:cNvSpPr/>
          <p:nvPr/>
        </p:nvSpPr>
        <p:spPr>
          <a:xfrm>
            <a:off x="149226" y="4791077"/>
            <a:ext cx="8832850" cy="23217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sp>
        <p:nvSpPr>
          <p:cNvPr id="993" name="Google Shape;993;p57"/>
          <p:cNvSpPr txBox="1">
            <a:spLocks noGrp="1"/>
          </p:cNvSpPr>
          <p:nvPr>
            <p:ph type="dt" idx="10"/>
          </p:nvPr>
        </p:nvSpPr>
        <p:spPr>
          <a:xfrm>
            <a:off x="5791202" y="4804174"/>
            <a:ext cx="3044825" cy="273844"/>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050" b="0" i="0" u="none" strike="noStrike" cap="none">
                <a:solidFill>
                  <a:srgbClr val="FFFFFF"/>
                </a:solidFill>
                <a:latin typeface="Georgia"/>
                <a:ea typeface="Georgia"/>
                <a:cs typeface="Georgia"/>
                <a:sym typeface="Georgia"/>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94" name="Google Shape;994;p57"/>
          <p:cNvSpPr txBox="1">
            <a:spLocks noGrp="1"/>
          </p:cNvSpPr>
          <p:nvPr>
            <p:ph type="ftr" idx="11"/>
          </p:nvPr>
        </p:nvSpPr>
        <p:spPr>
          <a:xfrm>
            <a:off x="304800" y="4807745"/>
            <a:ext cx="3581400" cy="27503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900" b="0" i="0" u="none" strike="noStrike" cap="none">
                <a:solidFill>
                  <a:srgbClr val="FFFFFF"/>
                </a:solidFill>
                <a:latin typeface="Georgia"/>
                <a:ea typeface="Georgia"/>
                <a:cs typeface="Georgia"/>
                <a:sym typeface="Georgia"/>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95" name="Google Shape;995;p57"/>
          <p:cNvSpPr/>
          <p:nvPr/>
        </p:nvSpPr>
        <p:spPr>
          <a:xfrm>
            <a:off x="152400" y="116682"/>
            <a:ext cx="8832850" cy="4910137"/>
          </a:xfrm>
          <a:prstGeom prst="rect">
            <a:avLst/>
          </a:prstGeom>
          <a:noFill/>
          <a:ln w="9525" cap="flat" cmpd="sng">
            <a:solidFill>
              <a:srgbClr val="7A979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Georgia"/>
              <a:ea typeface="Georgia"/>
              <a:cs typeface="Georgia"/>
              <a:sym typeface="Georgia"/>
            </a:endParaRPr>
          </a:p>
        </p:txBody>
      </p:sp>
      <p:cxnSp>
        <p:nvCxnSpPr>
          <p:cNvPr id="996" name="Google Shape;996;p57"/>
          <p:cNvCxnSpPr/>
          <p:nvPr/>
        </p:nvCxnSpPr>
        <p:spPr>
          <a:xfrm>
            <a:off x="152400" y="957263"/>
            <a:ext cx="8832850" cy="0"/>
          </a:xfrm>
          <a:prstGeom prst="straightConnector1">
            <a:avLst/>
          </a:prstGeom>
          <a:noFill/>
          <a:ln w="9525" cap="flat" cmpd="sng">
            <a:solidFill>
              <a:srgbClr val="7A9798"/>
            </a:solidFill>
            <a:prstDash val="dash"/>
            <a:round/>
            <a:headEnd type="none" w="sm" len="sm"/>
            <a:tailEnd type="none" w="sm" len="sm"/>
          </a:ln>
        </p:spPr>
      </p:cxnSp>
      <p:sp>
        <p:nvSpPr>
          <p:cNvPr id="997" name="Google Shape;997;p57"/>
          <p:cNvSpPr/>
          <p:nvPr/>
        </p:nvSpPr>
        <p:spPr>
          <a:xfrm>
            <a:off x="4267201" y="716756"/>
            <a:ext cx="609600" cy="4572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998" name="Google Shape;998;p57"/>
          <p:cNvSpPr/>
          <p:nvPr/>
        </p:nvSpPr>
        <p:spPr>
          <a:xfrm>
            <a:off x="4362451" y="788194"/>
            <a:ext cx="419100" cy="315516"/>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999" name="Google Shape;999;p57"/>
          <p:cNvSpPr txBox="1">
            <a:spLocks noGrp="1"/>
          </p:cNvSpPr>
          <p:nvPr>
            <p:ph type="sldNum" idx="12"/>
          </p:nvPr>
        </p:nvSpPr>
        <p:spPr>
          <a:xfrm>
            <a:off x="4343400" y="779861"/>
            <a:ext cx="457200" cy="330994"/>
          </a:xfrm>
          <a:prstGeom prst="rect">
            <a:avLst/>
          </a:prstGeom>
          <a:noFill/>
          <a:ln>
            <a:noFill/>
          </a:ln>
        </p:spPr>
        <p:txBody>
          <a:bodyPr spcFirstLastPara="1" wrap="square" lIns="45700" tIns="45700" rIns="45700" bIns="45700" anchor="ctr" anchorCtr="0">
            <a:normAutofit/>
          </a:bodyPr>
          <a:lstStyle>
            <a:lvl1pPr marL="0" marR="0" lvl="0" indent="0" algn="ctr" rtl="0">
              <a:lnSpc>
                <a:spcPct val="100000"/>
              </a:lnSpc>
              <a:spcBef>
                <a:spcPts val="0"/>
              </a:spcBef>
              <a:spcAft>
                <a:spcPts val="0"/>
              </a:spcAft>
              <a:buNone/>
              <a:defRPr sz="1200" b="0" i="0" u="none" strike="noStrike" cap="none">
                <a:solidFill>
                  <a:srgbClr val="7B9899"/>
                </a:solidFill>
                <a:latin typeface="Georgia"/>
                <a:ea typeface="Georgia"/>
                <a:cs typeface="Georgia"/>
                <a:sym typeface="Georgia"/>
              </a:defRPr>
            </a:lvl1pPr>
            <a:lvl2pPr marL="0" marR="0" lvl="1" indent="0" algn="ctr" rtl="0">
              <a:lnSpc>
                <a:spcPct val="100000"/>
              </a:lnSpc>
              <a:spcBef>
                <a:spcPts val="0"/>
              </a:spcBef>
              <a:spcAft>
                <a:spcPts val="0"/>
              </a:spcAft>
              <a:buNone/>
              <a:defRPr sz="1200" b="0" i="0" u="none" strike="noStrike" cap="none">
                <a:solidFill>
                  <a:srgbClr val="7B9899"/>
                </a:solidFill>
                <a:latin typeface="Georgia"/>
                <a:ea typeface="Georgia"/>
                <a:cs typeface="Georgia"/>
                <a:sym typeface="Georgia"/>
              </a:defRPr>
            </a:lvl2pPr>
            <a:lvl3pPr marL="0" marR="0" lvl="2" indent="0" algn="ctr" rtl="0">
              <a:lnSpc>
                <a:spcPct val="100000"/>
              </a:lnSpc>
              <a:spcBef>
                <a:spcPts val="0"/>
              </a:spcBef>
              <a:spcAft>
                <a:spcPts val="0"/>
              </a:spcAft>
              <a:buNone/>
              <a:defRPr sz="1200" b="0" i="0" u="none" strike="noStrike" cap="none">
                <a:solidFill>
                  <a:srgbClr val="7B9899"/>
                </a:solidFill>
                <a:latin typeface="Georgia"/>
                <a:ea typeface="Georgia"/>
                <a:cs typeface="Georgia"/>
                <a:sym typeface="Georgia"/>
              </a:defRPr>
            </a:lvl3pPr>
            <a:lvl4pPr marL="0" marR="0" lvl="3" indent="0" algn="ctr" rtl="0">
              <a:lnSpc>
                <a:spcPct val="100000"/>
              </a:lnSpc>
              <a:spcBef>
                <a:spcPts val="0"/>
              </a:spcBef>
              <a:spcAft>
                <a:spcPts val="0"/>
              </a:spcAft>
              <a:buNone/>
              <a:defRPr sz="1200" b="0" i="0" u="none" strike="noStrike" cap="none">
                <a:solidFill>
                  <a:srgbClr val="7B9899"/>
                </a:solidFill>
                <a:latin typeface="Georgia"/>
                <a:ea typeface="Georgia"/>
                <a:cs typeface="Georgia"/>
                <a:sym typeface="Georgia"/>
              </a:defRPr>
            </a:lvl4pPr>
            <a:lvl5pPr marL="0" marR="0" lvl="4" indent="0" algn="ctr" rtl="0">
              <a:lnSpc>
                <a:spcPct val="100000"/>
              </a:lnSpc>
              <a:spcBef>
                <a:spcPts val="0"/>
              </a:spcBef>
              <a:spcAft>
                <a:spcPts val="0"/>
              </a:spcAft>
              <a:buNone/>
              <a:defRPr sz="1200" b="0" i="0" u="none" strike="noStrike" cap="none">
                <a:solidFill>
                  <a:srgbClr val="7B9899"/>
                </a:solidFill>
                <a:latin typeface="Georgia"/>
                <a:ea typeface="Georgia"/>
                <a:cs typeface="Georgia"/>
                <a:sym typeface="Georgia"/>
              </a:defRPr>
            </a:lvl5pPr>
            <a:lvl6pPr marL="0" marR="0" lvl="5" indent="0" algn="ctr" rtl="0">
              <a:lnSpc>
                <a:spcPct val="100000"/>
              </a:lnSpc>
              <a:spcBef>
                <a:spcPts val="0"/>
              </a:spcBef>
              <a:spcAft>
                <a:spcPts val="0"/>
              </a:spcAft>
              <a:buNone/>
              <a:defRPr sz="1200" b="0" i="0" u="none" strike="noStrike" cap="none">
                <a:solidFill>
                  <a:srgbClr val="7B9899"/>
                </a:solidFill>
                <a:latin typeface="Georgia"/>
                <a:ea typeface="Georgia"/>
                <a:cs typeface="Georgia"/>
                <a:sym typeface="Georgia"/>
              </a:defRPr>
            </a:lvl6pPr>
            <a:lvl7pPr marL="0" marR="0" lvl="6" indent="0" algn="ctr" rtl="0">
              <a:lnSpc>
                <a:spcPct val="100000"/>
              </a:lnSpc>
              <a:spcBef>
                <a:spcPts val="0"/>
              </a:spcBef>
              <a:spcAft>
                <a:spcPts val="0"/>
              </a:spcAft>
              <a:buNone/>
              <a:defRPr sz="1200" b="0" i="0" u="none" strike="noStrike" cap="none">
                <a:solidFill>
                  <a:srgbClr val="7B9899"/>
                </a:solidFill>
                <a:latin typeface="Georgia"/>
                <a:ea typeface="Georgia"/>
                <a:cs typeface="Georgia"/>
                <a:sym typeface="Georgia"/>
              </a:defRPr>
            </a:lvl7pPr>
            <a:lvl8pPr marL="0" marR="0" lvl="7" indent="0" algn="ctr" rtl="0">
              <a:lnSpc>
                <a:spcPct val="100000"/>
              </a:lnSpc>
              <a:spcBef>
                <a:spcPts val="0"/>
              </a:spcBef>
              <a:spcAft>
                <a:spcPts val="0"/>
              </a:spcAft>
              <a:buNone/>
              <a:defRPr sz="1200" b="0" i="0" u="none" strike="noStrike" cap="none">
                <a:solidFill>
                  <a:srgbClr val="7B9899"/>
                </a:solidFill>
                <a:latin typeface="Georgia"/>
                <a:ea typeface="Georgia"/>
                <a:cs typeface="Georgia"/>
                <a:sym typeface="Georgia"/>
              </a:defRPr>
            </a:lvl8pPr>
            <a:lvl9pPr marL="0" marR="0" lvl="8" indent="0" algn="ctr" rtl="0">
              <a:lnSpc>
                <a:spcPct val="100000"/>
              </a:lnSpc>
              <a:spcBef>
                <a:spcPts val="0"/>
              </a:spcBef>
              <a:spcAft>
                <a:spcPts val="0"/>
              </a:spcAft>
              <a:buNone/>
              <a:defRPr sz="1200" b="0" i="0" u="none" strike="noStrike" cap="none">
                <a:solidFill>
                  <a:srgbClr val="7B9899"/>
                </a:solidFill>
                <a:latin typeface="Georgia"/>
                <a:ea typeface="Georgia"/>
                <a:cs typeface="Georgia"/>
                <a:sym typeface="Georgia"/>
              </a:defRPr>
            </a:lvl9pPr>
          </a:lstStyle>
          <a:p>
            <a:pPr marL="0" lvl="0" indent="0" algn="ctr" rtl="0">
              <a:spcBef>
                <a:spcPts val="0"/>
              </a:spcBef>
              <a:spcAft>
                <a:spcPts val="0"/>
              </a:spcAft>
              <a:buNone/>
            </a:pPr>
            <a:fld id="{00000000-1234-1234-1234-123412341234}" type="slidenum">
              <a:rPr lang="en-US"/>
              <a:t>‹#›</a:t>
            </a:fld>
            <a:endParaRPr/>
          </a:p>
        </p:txBody>
      </p:sp>
      <p:sp>
        <p:nvSpPr>
          <p:cNvPr id="1000" name="Google Shape;1000;p57"/>
          <p:cNvSpPr txBox="1">
            <a:spLocks noGrp="1"/>
          </p:cNvSpPr>
          <p:nvPr>
            <p:ph type="title"/>
          </p:nvPr>
        </p:nvSpPr>
        <p:spPr>
          <a:xfrm>
            <a:off x="301626" y="171451"/>
            <a:ext cx="8534400" cy="569119"/>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2475" b="0" i="0" u="none" strike="noStrike" cap="none">
                <a:solidFill>
                  <a:srgbClr val="7B9899"/>
                </a:solidFill>
                <a:latin typeface="Georgia"/>
                <a:ea typeface="Georgia"/>
                <a:cs typeface="Georgia"/>
                <a:sym typeface="Georgia"/>
              </a:defRPr>
            </a:lvl1pPr>
            <a:lvl2pPr marR="0" lvl="1" algn="ctr" rtl="0">
              <a:spcBef>
                <a:spcPts val="0"/>
              </a:spcBef>
              <a:spcAft>
                <a:spcPts val="0"/>
              </a:spcAft>
              <a:buSzPts val="1400"/>
              <a:buNone/>
              <a:defRPr sz="2475" b="0" i="0" u="none" strike="noStrike" cap="none">
                <a:solidFill>
                  <a:srgbClr val="7B9899"/>
                </a:solidFill>
                <a:latin typeface="Georgia"/>
                <a:ea typeface="Georgia"/>
                <a:cs typeface="Georgia"/>
                <a:sym typeface="Georgia"/>
              </a:defRPr>
            </a:lvl2pPr>
            <a:lvl3pPr marR="0" lvl="2" algn="ctr" rtl="0">
              <a:spcBef>
                <a:spcPts val="0"/>
              </a:spcBef>
              <a:spcAft>
                <a:spcPts val="0"/>
              </a:spcAft>
              <a:buSzPts val="1400"/>
              <a:buNone/>
              <a:defRPr sz="2475" b="0" i="0" u="none" strike="noStrike" cap="none">
                <a:solidFill>
                  <a:srgbClr val="7B9899"/>
                </a:solidFill>
                <a:latin typeface="Georgia"/>
                <a:ea typeface="Georgia"/>
                <a:cs typeface="Georgia"/>
                <a:sym typeface="Georgia"/>
              </a:defRPr>
            </a:lvl3pPr>
            <a:lvl4pPr marR="0" lvl="3" algn="ctr" rtl="0">
              <a:spcBef>
                <a:spcPts val="0"/>
              </a:spcBef>
              <a:spcAft>
                <a:spcPts val="0"/>
              </a:spcAft>
              <a:buSzPts val="1400"/>
              <a:buNone/>
              <a:defRPr sz="2475" b="0" i="0" u="none" strike="noStrike" cap="none">
                <a:solidFill>
                  <a:srgbClr val="7B9899"/>
                </a:solidFill>
                <a:latin typeface="Georgia"/>
                <a:ea typeface="Georgia"/>
                <a:cs typeface="Georgia"/>
                <a:sym typeface="Georgia"/>
              </a:defRPr>
            </a:lvl4pPr>
            <a:lvl5pPr marR="0" lvl="4" algn="ctr" rtl="0">
              <a:spcBef>
                <a:spcPts val="0"/>
              </a:spcBef>
              <a:spcAft>
                <a:spcPts val="0"/>
              </a:spcAft>
              <a:buSzPts val="1400"/>
              <a:buNone/>
              <a:defRPr sz="2475" b="0" i="0" u="none" strike="noStrike" cap="none">
                <a:solidFill>
                  <a:srgbClr val="7B9899"/>
                </a:solidFill>
                <a:latin typeface="Georgia"/>
                <a:ea typeface="Georgia"/>
                <a:cs typeface="Georgia"/>
                <a:sym typeface="Georgia"/>
              </a:defRPr>
            </a:lvl5pPr>
            <a:lvl6pPr marR="0" lvl="5" algn="ctr" rtl="0">
              <a:spcBef>
                <a:spcPts val="0"/>
              </a:spcBef>
              <a:spcAft>
                <a:spcPts val="0"/>
              </a:spcAft>
              <a:buSzPts val="1400"/>
              <a:buNone/>
              <a:defRPr sz="2475" b="0" i="0" u="none" strike="noStrike" cap="none">
                <a:solidFill>
                  <a:srgbClr val="7B9899"/>
                </a:solidFill>
                <a:latin typeface="Georgia"/>
                <a:ea typeface="Georgia"/>
                <a:cs typeface="Georgia"/>
                <a:sym typeface="Georgia"/>
              </a:defRPr>
            </a:lvl6pPr>
            <a:lvl7pPr marR="0" lvl="6" algn="ctr" rtl="0">
              <a:spcBef>
                <a:spcPts val="0"/>
              </a:spcBef>
              <a:spcAft>
                <a:spcPts val="0"/>
              </a:spcAft>
              <a:buSzPts val="1400"/>
              <a:buNone/>
              <a:defRPr sz="2475" b="0" i="0" u="none" strike="noStrike" cap="none">
                <a:solidFill>
                  <a:srgbClr val="7B9899"/>
                </a:solidFill>
                <a:latin typeface="Georgia"/>
                <a:ea typeface="Georgia"/>
                <a:cs typeface="Georgia"/>
                <a:sym typeface="Georgia"/>
              </a:defRPr>
            </a:lvl7pPr>
            <a:lvl8pPr marR="0" lvl="7" algn="ctr" rtl="0">
              <a:spcBef>
                <a:spcPts val="0"/>
              </a:spcBef>
              <a:spcAft>
                <a:spcPts val="0"/>
              </a:spcAft>
              <a:buSzPts val="1400"/>
              <a:buNone/>
              <a:defRPr sz="2475" b="0" i="0" u="none" strike="noStrike" cap="none">
                <a:solidFill>
                  <a:srgbClr val="7B9899"/>
                </a:solidFill>
                <a:latin typeface="Georgia"/>
                <a:ea typeface="Georgia"/>
                <a:cs typeface="Georgia"/>
                <a:sym typeface="Georgia"/>
              </a:defRPr>
            </a:lvl8pPr>
            <a:lvl9pPr marR="0" lvl="8" algn="ctr" rtl="0">
              <a:spcBef>
                <a:spcPts val="0"/>
              </a:spcBef>
              <a:spcAft>
                <a:spcPts val="0"/>
              </a:spcAft>
              <a:buSzPts val="1400"/>
              <a:buNone/>
              <a:defRPr sz="2475" b="0" i="0" u="none" strike="noStrike" cap="none">
                <a:solidFill>
                  <a:srgbClr val="7B9899"/>
                </a:solidFill>
                <a:latin typeface="Georgia"/>
                <a:ea typeface="Georgia"/>
                <a:cs typeface="Georgia"/>
                <a:sym typeface="Georgia"/>
              </a:defRPr>
            </a:lvl9pPr>
          </a:lstStyle>
          <a:p>
            <a:endParaRPr/>
          </a:p>
        </p:txBody>
      </p:sp>
      <p:sp>
        <p:nvSpPr>
          <p:cNvPr id="1001" name="Google Shape;1001;p57"/>
          <p:cNvSpPr txBox="1">
            <a:spLocks noGrp="1"/>
          </p:cNvSpPr>
          <p:nvPr>
            <p:ph type="body" idx="1"/>
          </p:nvPr>
        </p:nvSpPr>
        <p:spPr>
          <a:xfrm>
            <a:off x="301626" y="1143000"/>
            <a:ext cx="8534400" cy="3449241"/>
          </a:xfrm>
          <a:prstGeom prst="rect">
            <a:avLst/>
          </a:prstGeom>
          <a:noFill/>
          <a:ln>
            <a:noFill/>
          </a:ln>
        </p:spPr>
        <p:txBody>
          <a:bodyPr spcFirstLastPara="1" wrap="square" lIns="91425" tIns="45700" rIns="91425" bIns="45700" anchor="t" anchorCtr="0">
            <a:noAutofit/>
          </a:bodyPr>
          <a:lstStyle>
            <a:lvl1pPr marL="457200" marR="0" lvl="0" indent="-337899" algn="l" rtl="0">
              <a:spcBef>
                <a:spcPts val="405"/>
              </a:spcBef>
              <a:spcAft>
                <a:spcPts val="0"/>
              </a:spcAft>
              <a:buClr>
                <a:schemeClr val="accent1"/>
              </a:buClr>
              <a:buSzPts val="1721"/>
              <a:buFont typeface="Noto Sans Symbols"/>
              <a:buChar char="⚫"/>
              <a:defRPr sz="2025" b="0" i="0" u="none" strike="noStrike" cap="none">
                <a:solidFill>
                  <a:schemeClr val="dk1"/>
                </a:solidFill>
                <a:latin typeface="Georgia"/>
                <a:ea typeface="Georgia"/>
                <a:cs typeface="Georgia"/>
                <a:sym typeface="Georgia"/>
              </a:defRPr>
            </a:lvl1pPr>
            <a:lvl2pPr marL="914400" marR="0" lvl="1" indent="-301942" algn="l" rtl="0">
              <a:spcBef>
                <a:spcPts val="330"/>
              </a:spcBef>
              <a:spcAft>
                <a:spcPts val="0"/>
              </a:spcAft>
              <a:buClr>
                <a:schemeClr val="accent2"/>
              </a:buClr>
              <a:buSzPts val="1155"/>
              <a:buFont typeface="Noto Sans Symbols"/>
              <a:buChar char="⚪"/>
              <a:defRPr sz="1650" b="0" i="0" u="none" strike="noStrike" cap="none">
                <a:solidFill>
                  <a:schemeClr val="dk2"/>
                </a:solidFill>
                <a:latin typeface="Georgia"/>
                <a:ea typeface="Georgia"/>
                <a:cs typeface="Georgia"/>
                <a:sym typeface="Georgia"/>
              </a:defRPr>
            </a:lvl2pPr>
            <a:lvl3pPr marL="1371600" marR="0" lvl="2" indent="-300037" algn="l" rtl="0">
              <a:spcBef>
                <a:spcPts val="300"/>
              </a:spcBef>
              <a:spcAft>
                <a:spcPts val="0"/>
              </a:spcAft>
              <a:buClr>
                <a:srgbClr val="8CADAE"/>
              </a:buClr>
              <a:buSzPts val="1125"/>
              <a:buFont typeface="Noto Sans Symbols"/>
              <a:buChar char="⯍"/>
              <a:defRPr sz="1500" b="0" i="0" u="none" strike="noStrike" cap="none">
                <a:solidFill>
                  <a:schemeClr val="dk1"/>
                </a:solidFill>
                <a:latin typeface="Georgia"/>
                <a:ea typeface="Georgia"/>
                <a:cs typeface="Georgia"/>
                <a:sym typeface="Georgia"/>
              </a:defRPr>
            </a:lvl3pPr>
            <a:lvl4pPr marL="1828800" marR="0" lvl="3" indent="-295275" algn="l" rtl="0">
              <a:spcBef>
                <a:spcPts val="300"/>
              </a:spcBef>
              <a:spcAft>
                <a:spcPts val="0"/>
              </a:spcAft>
              <a:buClr>
                <a:srgbClr val="8C7B70"/>
              </a:buClr>
              <a:buSzPts val="1050"/>
              <a:buFont typeface="Noto Sans Symbols"/>
              <a:buChar char="🞆"/>
              <a:defRPr sz="1500" b="0" i="0" u="none" strike="noStrike" cap="none">
                <a:solidFill>
                  <a:schemeClr val="dk2"/>
                </a:solidFill>
                <a:latin typeface="Georgia"/>
                <a:ea typeface="Georgia"/>
                <a:cs typeface="Georgia"/>
                <a:sym typeface="Georgia"/>
              </a:defRPr>
            </a:lvl4pPr>
            <a:lvl5pPr marL="2286000" marR="0" lvl="4" indent="-342900" algn="l" rtl="0">
              <a:spcBef>
                <a:spcPts val="360"/>
              </a:spcBef>
              <a:spcAft>
                <a:spcPts val="0"/>
              </a:spcAft>
              <a:buClr>
                <a:srgbClr val="8FB08C"/>
              </a:buClr>
              <a:buSzPts val="1800"/>
              <a:buFont typeface="Georgia"/>
              <a:buChar char="•"/>
              <a:defRPr sz="1800" b="0" i="0" u="none" strike="noStrike" cap="none">
                <a:solidFill>
                  <a:schemeClr val="dk1"/>
                </a:solidFill>
                <a:latin typeface="Georgia"/>
                <a:ea typeface="Georgia"/>
                <a:cs typeface="Georgia"/>
                <a:sym typeface="Georgia"/>
              </a:defRPr>
            </a:lvl5pPr>
            <a:lvl6pPr marL="2743200" marR="0" lvl="5" indent="-297179" algn="l" rtl="0">
              <a:spcBef>
                <a:spcPts val="270"/>
              </a:spcBef>
              <a:spcAft>
                <a:spcPts val="0"/>
              </a:spcAft>
              <a:buClr>
                <a:schemeClr val="accent6"/>
              </a:buClr>
              <a:buSzPts val="1080"/>
              <a:buFont typeface="Noto Sans Symbols"/>
              <a:buChar char="⚫"/>
              <a:defRPr sz="1350" b="0" i="0" u="none" strike="noStrike" cap="none">
                <a:solidFill>
                  <a:schemeClr val="dk1"/>
                </a:solidFill>
                <a:latin typeface="Georgia"/>
                <a:ea typeface="Georgia"/>
                <a:cs typeface="Georgia"/>
                <a:sym typeface="Georgia"/>
              </a:defRPr>
            </a:lvl6pPr>
            <a:lvl7pPr marL="3200400" marR="0" lvl="6" indent="-297179" algn="l" rtl="0">
              <a:spcBef>
                <a:spcPts val="240"/>
              </a:spcBef>
              <a:spcAft>
                <a:spcPts val="0"/>
              </a:spcAft>
              <a:buClr>
                <a:srgbClr val="B75640"/>
              </a:buClr>
              <a:buSzPts val="1080"/>
              <a:buFont typeface="Georgia"/>
              <a:buChar char="•"/>
              <a:defRPr sz="1200" b="0" i="0" u="none" strike="noStrike" cap="none">
                <a:solidFill>
                  <a:schemeClr val="dk1"/>
                </a:solidFill>
                <a:latin typeface="Georgia"/>
                <a:ea typeface="Georgia"/>
                <a:cs typeface="Georgia"/>
                <a:sym typeface="Georgia"/>
              </a:defRPr>
            </a:lvl7pPr>
            <a:lvl8pPr marL="3657600" marR="0" lvl="7" indent="-304800" algn="l" rtl="0">
              <a:spcBef>
                <a:spcPts val="240"/>
              </a:spcBef>
              <a:spcAft>
                <a:spcPts val="0"/>
              </a:spcAft>
              <a:buClr>
                <a:srgbClr val="7A6B62"/>
              </a:buClr>
              <a:buSzPts val="1200"/>
              <a:buFont typeface="Georgia"/>
              <a:buChar char="•"/>
              <a:defRPr sz="1200" b="0" i="0" u="none" strike="noStrike" cap="none">
                <a:solidFill>
                  <a:schemeClr val="dk1"/>
                </a:solidFill>
                <a:latin typeface="Georgia"/>
                <a:ea typeface="Georgia"/>
                <a:cs typeface="Georgia"/>
                <a:sym typeface="Georgia"/>
              </a:defRPr>
            </a:lvl8pPr>
            <a:lvl9pPr marL="4114800" marR="0" lvl="8" indent="-288607" algn="l" rtl="0">
              <a:spcBef>
                <a:spcPts val="210"/>
              </a:spcBef>
              <a:spcAft>
                <a:spcPts val="0"/>
              </a:spcAft>
              <a:buClr>
                <a:srgbClr val="B29D00"/>
              </a:buClr>
              <a:buSzPts val="945"/>
              <a:buFont typeface="Georgia"/>
              <a:buChar char="•"/>
              <a:defRPr sz="1050" b="0" i="0" u="none" strike="noStrike" cap="none">
                <a:solidFill>
                  <a:schemeClr val="dk1"/>
                </a:solidFill>
                <a:latin typeface="Georgia"/>
                <a:ea typeface="Georgia"/>
                <a:cs typeface="Georgia"/>
                <a:sym typeface="Georgia"/>
              </a:defRPr>
            </a:lvl9pPr>
          </a:lstStyle>
          <a:p>
            <a:endParaRPr/>
          </a:p>
        </p:txBody>
      </p:sp>
    </p:spTree>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40"/>
        <p:cNvGrpSpPr/>
        <p:nvPr/>
      </p:nvGrpSpPr>
      <p:grpSpPr>
        <a:xfrm>
          <a:off x="0" y="0"/>
          <a:ext cx="0" cy="0"/>
          <a:chOff x="0" y="0"/>
          <a:chExt cx="0" cy="0"/>
        </a:xfrm>
      </p:grpSpPr>
      <p:sp>
        <p:nvSpPr>
          <p:cNvPr id="1141" name="Google Shape;1141;p59"/>
          <p:cNvSpPr txBox="1">
            <a:spLocks noGrp="1"/>
          </p:cNvSpPr>
          <p:nvPr>
            <p:ph type="title"/>
          </p:nvPr>
        </p:nvSpPr>
        <p:spPr>
          <a:xfrm>
            <a:off x="628651" y="273846"/>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42" name="Google Shape;1142;p59"/>
          <p:cNvSpPr txBox="1">
            <a:spLocks noGrp="1"/>
          </p:cNvSpPr>
          <p:nvPr>
            <p:ph type="body" idx="1"/>
          </p:nvPr>
        </p:nvSpPr>
        <p:spPr>
          <a:xfrm>
            <a:off x="628651"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143" name="Google Shape;1143;p59"/>
          <p:cNvSpPr txBox="1">
            <a:spLocks noGrp="1"/>
          </p:cNvSpPr>
          <p:nvPr>
            <p:ph type="dt" idx="10"/>
          </p:nvPr>
        </p:nvSpPr>
        <p:spPr>
          <a:xfrm>
            <a:off x="628651" y="4767265"/>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144" name="Google Shape;1144;p59"/>
          <p:cNvSpPr txBox="1">
            <a:spLocks noGrp="1"/>
          </p:cNvSpPr>
          <p:nvPr>
            <p:ph type="ftr" idx="11"/>
          </p:nvPr>
        </p:nvSpPr>
        <p:spPr>
          <a:xfrm>
            <a:off x="3028951" y="4767265"/>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145" name="Google Shape;1145;p59"/>
          <p:cNvSpPr txBox="1">
            <a:spLocks noGrp="1"/>
          </p:cNvSpPr>
          <p:nvPr>
            <p:ph type="sldNum" idx="12"/>
          </p:nvPr>
        </p:nvSpPr>
        <p:spPr>
          <a:xfrm>
            <a:off x="6457950" y="4767265"/>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a:blip r:embed="rId26">
            <a:alphaModFix/>
          </a:blip>
          <a:stretch>
            <a:fillRect/>
          </a:stretch>
        </a:blipFill>
        <a:effectLst/>
      </p:bgPr>
    </p:bg>
    <p:spTree>
      <p:nvGrpSpPr>
        <p:cNvPr id="1" name="Shape 1223"/>
        <p:cNvGrpSpPr/>
        <p:nvPr/>
      </p:nvGrpSpPr>
      <p:grpSpPr>
        <a:xfrm>
          <a:off x="0" y="0"/>
          <a:ext cx="0" cy="0"/>
          <a:chOff x="0" y="0"/>
          <a:chExt cx="0" cy="0"/>
        </a:xfrm>
      </p:grpSpPr>
      <p:sp>
        <p:nvSpPr>
          <p:cNvPr id="1224" name="Google Shape;1224;p61"/>
          <p:cNvSpPr txBox="1">
            <a:spLocks noGrp="1"/>
          </p:cNvSpPr>
          <p:nvPr>
            <p:ph type="title"/>
          </p:nvPr>
        </p:nvSpPr>
        <p:spPr>
          <a:xfrm>
            <a:off x="713101" y="445025"/>
            <a:ext cx="7717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2"/>
              </a:buClr>
              <a:buSzPts val="2800"/>
              <a:buFont typeface="Quintessential"/>
              <a:buNone/>
              <a:defRPr sz="2800" b="1" i="0" u="none" strike="noStrike" cap="none">
                <a:solidFill>
                  <a:schemeClr val="lt2"/>
                </a:solidFill>
                <a:latin typeface="Quintessential"/>
                <a:ea typeface="Quintessential"/>
                <a:cs typeface="Quintessential"/>
                <a:sym typeface="Quintessential"/>
              </a:defRPr>
            </a:lvl1pPr>
            <a:lvl2pPr marR="0" lvl="1" algn="l" rtl="0">
              <a:lnSpc>
                <a:spcPct val="100000"/>
              </a:lnSpc>
              <a:spcBef>
                <a:spcPts val="0"/>
              </a:spcBef>
              <a:spcAft>
                <a:spcPts val="0"/>
              </a:spcAft>
              <a:buClr>
                <a:schemeClr val="lt2"/>
              </a:buClr>
              <a:buSzPts val="3500"/>
              <a:buFont typeface="Quintessential"/>
              <a:buNone/>
              <a:defRPr sz="3500" b="1" i="0" u="none" strike="noStrike" cap="none">
                <a:solidFill>
                  <a:schemeClr val="lt2"/>
                </a:solidFill>
                <a:latin typeface="Quintessential"/>
                <a:ea typeface="Quintessential"/>
                <a:cs typeface="Quintessential"/>
                <a:sym typeface="Quintessential"/>
              </a:defRPr>
            </a:lvl2pPr>
            <a:lvl3pPr marR="0" lvl="2" algn="l" rtl="0">
              <a:lnSpc>
                <a:spcPct val="100000"/>
              </a:lnSpc>
              <a:spcBef>
                <a:spcPts val="0"/>
              </a:spcBef>
              <a:spcAft>
                <a:spcPts val="0"/>
              </a:spcAft>
              <a:buClr>
                <a:schemeClr val="lt2"/>
              </a:buClr>
              <a:buSzPts val="3500"/>
              <a:buFont typeface="Quintessential"/>
              <a:buNone/>
              <a:defRPr sz="3500" b="1" i="0" u="none" strike="noStrike" cap="none">
                <a:solidFill>
                  <a:schemeClr val="lt2"/>
                </a:solidFill>
                <a:latin typeface="Quintessential"/>
                <a:ea typeface="Quintessential"/>
                <a:cs typeface="Quintessential"/>
                <a:sym typeface="Quintessential"/>
              </a:defRPr>
            </a:lvl3pPr>
            <a:lvl4pPr marR="0" lvl="3" algn="l" rtl="0">
              <a:lnSpc>
                <a:spcPct val="100000"/>
              </a:lnSpc>
              <a:spcBef>
                <a:spcPts val="0"/>
              </a:spcBef>
              <a:spcAft>
                <a:spcPts val="0"/>
              </a:spcAft>
              <a:buClr>
                <a:schemeClr val="lt2"/>
              </a:buClr>
              <a:buSzPts val="3500"/>
              <a:buFont typeface="Quintessential"/>
              <a:buNone/>
              <a:defRPr sz="3500" b="1" i="0" u="none" strike="noStrike" cap="none">
                <a:solidFill>
                  <a:schemeClr val="lt2"/>
                </a:solidFill>
                <a:latin typeface="Quintessential"/>
                <a:ea typeface="Quintessential"/>
                <a:cs typeface="Quintessential"/>
                <a:sym typeface="Quintessential"/>
              </a:defRPr>
            </a:lvl4pPr>
            <a:lvl5pPr marR="0" lvl="4" algn="l" rtl="0">
              <a:lnSpc>
                <a:spcPct val="100000"/>
              </a:lnSpc>
              <a:spcBef>
                <a:spcPts val="0"/>
              </a:spcBef>
              <a:spcAft>
                <a:spcPts val="0"/>
              </a:spcAft>
              <a:buClr>
                <a:schemeClr val="lt2"/>
              </a:buClr>
              <a:buSzPts val="3500"/>
              <a:buFont typeface="Quintessential"/>
              <a:buNone/>
              <a:defRPr sz="3500" b="1" i="0" u="none" strike="noStrike" cap="none">
                <a:solidFill>
                  <a:schemeClr val="lt2"/>
                </a:solidFill>
                <a:latin typeface="Quintessential"/>
                <a:ea typeface="Quintessential"/>
                <a:cs typeface="Quintessential"/>
                <a:sym typeface="Quintessential"/>
              </a:defRPr>
            </a:lvl5pPr>
            <a:lvl6pPr marR="0" lvl="5" algn="l" rtl="0">
              <a:lnSpc>
                <a:spcPct val="100000"/>
              </a:lnSpc>
              <a:spcBef>
                <a:spcPts val="0"/>
              </a:spcBef>
              <a:spcAft>
                <a:spcPts val="0"/>
              </a:spcAft>
              <a:buClr>
                <a:schemeClr val="lt2"/>
              </a:buClr>
              <a:buSzPts val="3500"/>
              <a:buFont typeface="Quintessential"/>
              <a:buNone/>
              <a:defRPr sz="3500" b="1" i="0" u="none" strike="noStrike" cap="none">
                <a:solidFill>
                  <a:schemeClr val="lt2"/>
                </a:solidFill>
                <a:latin typeface="Quintessential"/>
                <a:ea typeface="Quintessential"/>
                <a:cs typeface="Quintessential"/>
                <a:sym typeface="Quintessential"/>
              </a:defRPr>
            </a:lvl6pPr>
            <a:lvl7pPr marR="0" lvl="6" algn="l" rtl="0">
              <a:lnSpc>
                <a:spcPct val="100000"/>
              </a:lnSpc>
              <a:spcBef>
                <a:spcPts val="0"/>
              </a:spcBef>
              <a:spcAft>
                <a:spcPts val="0"/>
              </a:spcAft>
              <a:buClr>
                <a:schemeClr val="lt2"/>
              </a:buClr>
              <a:buSzPts val="3500"/>
              <a:buFont typeface="Quintessential"/>
              <a:buNone/>
              <a:defRPr sz="3500" b="1" i="0" u="none" strike="noStrike" cap="none">
                <a:solidFill>
                  <a:schemeClr val="lt2"/>
                </a:solidFill>
                <a:latin typeface="Quintessential"/>
                <a:ea typeface="Quintessential"/>
                <a:cs typeface="Quintessential"/>
                <a:sym typeface="Quintessential"/>
              </a:defRPr>
            </a:lvl7pPr>
            <a:lvl8pPr marR="0" lvl="7" algn="l" rtl="0">
              <a:lnSpc>
                <a:spcPct val="100000"/>
              </a:lnSpc>
              <a:spcBef>
                <a:spcPts val="0"/>
              </a:spcBef>
              <a:spcAft>
                <a:spcPts val="0"/>
              </a:spcAft>
              <a:buClr>
                <a:schemeClr val="lt2"/>
              </a:buClr>
              <a:buSzPts val="3500"/>
              <a:buFont typeface="Quintessential"/>
              <a:buNone/>
              <a:defRPr sz="3500" b="1" i="0" u="none" strike="noStrike" cap="none">
                <a:solidFill>
                  <a:schemeClr val="lt2"/>
                </a:solidFill>
                <a:latin typeface="Quintessential"/>
                <a:ea typeface="Quintessential"/>
                <a:cs typeface="Quintessential"/>
                <a:sym typeface="Quintessential"/>
              </a:defRPr>
            </a:lvl8pPr>
            <a:lvl9pPr marR="0" lvl="8" algn="l" rtl="0">
              <a:lnSpc>
                <a:spcPct val="100000"/>
              </a:lnSpc>
              <a:spcBef>
                <a:spcPts val="0"/>
              </a:spcBef>
              <a:spcAft>
                <a:spcPts val="0"/>
              </a:spcAft>
              <a:buClr>
                <a:schemeClr val="lt2"/>
              </a:buClr>
              <a:buSzPts val="3500"/>
              <a:buFont typeface="Quintessential"/>
              <a:buNone/>
              <a:defRPr sz="3500" b="1" i="0" u="none" strike="noStrike" cap="none">
                <a:solidFill>
                  <a:schemeClr val="lt2"/>
                </a:solidFill>
                <a:latin typeface="Quintessential"/>
                <a:ea typeface="Quintessential"/>
                <a:cs typeface="Quintessential"/>
                <a:sym typeface="Quintessential"/>
              </a:defRPr>
            </a:lvl9pPr>
          </a:lstStyle>
          <a:p>
            <a:endParaRPr/>
          </a:p>
        </p:txBody>
      </p:sp>
      <p:sp>
        <p:nvSpPr>
          <p:cNvPr id="1225" name="Google Shape;1225;p61"/>
          <p:cNvSpPr txBox="1">
            <a:spLocks noGrp="1"/>
          </p:cNvSpPr>
          <p:nvPr>
            <p:ph type="body" idx="1"/>
          </p:nvPr>
        </p:nvSpPr>
        <p:spPr>
          <a:xfrm>
            <a:off x="713101" y="1152475"/>
            <a:ext cx="77178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1pPr>
            <a:lvl2pPr marL="914400" marR="0" lvl="1"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2pPr>
            <a:lvl3pPr marL="1371600" marR="0" lvl="2"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3pPr>
            <a:lvl4pPr marL="1828800" marR="0" lvl="3"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4pPr>
            <a:lvl5pPr marL="2286000" marR="0" lvl="4"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5pPr>
            <a:lvl6pPr marL="2743200" marR="0" lvl="5"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6pPr>
            <a:lvl7pPr marL="3200400" marR="0" lvl="6"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7pPr>
            <a:lvl8pPr marL="3657600" marR="0" lvl="7"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8pPr>
            <a:lvl9pPr marL="4114800" marR="0" lvl="8"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6.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6.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6.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gi&#225;o%20&#225;n%2023-24/gi&#225;o%20&#225;n%2010/b&#224;i%201%20s&#7917;%2010%20cd/b&#224;i%201%20s&#7917;%2010%20cd/m&#7929;%20th&#7843;%20bom%20nguy&#234;n%20t&#7917;.mp4"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5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6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image" Target="../media/image49.png"/><Relationship Id="rId18" Type="http://schemas.openxmlformats.org/officeDocument/2006/relationships/image" Target="../media/image52.jpg"/><Relationship Id="rId3" Type="http://schemas.openxmlformats.org/officeDocument/2006/relationships/image" Target="../media/image44.png"/><Relationship Id="rId7" Type="http://schemas.openxmlformats.org/officeDocument/2006/relationships/image" Target="../media/image46.jpg"/><Relationship Id="rId12" Type="http://schemas.openxmlformats.org/officeDocument/2006/relationships/image" Target="../media/image42.png"/><Relationship Id="rId17" Type="http://schemas.openxmlformats.org/officeDocument/2006/relationships/slide" Target="slide10.xml"/><Relationship Id="rId2" Type="http://schemas.openxmlformats.org/officeDocument/2006/relationships/notesSlide" Target="../notesSlides/notesSlide27.xml"/><Relationship Id="rId16" Type="http://schemas.openxmlformats.org/officeDocument/2006/relationships/image" Target="../media/image51.png"/><Relationship Id="rId1" Type="http://schemas.openxmlformats.org/officeDocument/2006/relationships/slideLayout" Target="../slideLayouts/slideLayout63.xml"/><Relationship Id="rId6" Type="http://schemas.openxmlformats.org/officeDocument/2006/relationships/slide" Target="slide14.xml"/><Relationship Id="rId11" Type="http://schemas.openxmlformats.org/officeDocument/2006/relationships/image" Target="../media/image48.jpg"/><Relationship Id="rId5" Type="http://schemas.openxmlformats.org/officeDocument/2006/relationships/image" Target="../media/image45.jpg"/><Relationship Id="rId15" Type="http://schemas.openxmlformats.org/officeDocument/2006/relationships/image" Target="../media/image50.png"/><Relationship Id="rId10" Type="http://schemas.openxmlformats.org/officeDocument/2006/relationships/slide" Target="slide19.xml"/><Relationship Id="rId4" Type="http://schemas.openxmlformats.org/officeDocument/2006/relationships/slide" Target="slide5.xml"/><Relationship Id="rId9" Type="http://schemas.openxmlformats.org/officeDocument/2006/relationships/image" Target="../media/image47.jpg"/><Relationship Id="rId14" Type="http://schemas.openxmlformats.org/officeDocument/2006/relationships/slide" Target="slide12.xml"/></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jpg"/><Relationship Id="rId7"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6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jpg"/><Relationship Id="rId7"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6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7" Type="http://schemas.openxmlformats.org/officeDocument/2006/relationships/image" Target="../media/image11.gif"/><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3.jpg"/><Relationship Id="rId7"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63.xml"/><Relationship Id="rId6" Type="http://schemas.openxmlformats.org/officeDocument/2006/relationships/image" Target="../media/image50.png"/><Relationship Id="rId5" Type="http://schemas.openxmlformats.org/officeDocument/2006/relationships/image" Target="../media/image60.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jpg"/><Relationship Id="rId7"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63.xml"/><Relationship Id="rId6" Type="http://schemas.openxmlformats.org/officeDocument/2006/relationships/image" Target="../media/image62.png"/><Relationship Id="rId5" Type="http://schemas.openxmlformats.org/officeDocument/2006/relationships/image" Target="../media/image60.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2.xml"/><Relationship Id="rId1" Type="http://schemas.openxmlformats.org/officeDocument/2006/relationships/slideLayout" Target="../slideLayouts/slideLayout63.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5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74.xml"/></Relationships>
</file>

<file path=ppt/slides/_rels/slide35.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35.xml"/><Relationship Id="rId1" Type="http://schemas.openxmlformats.org/officeDocument/2006/relationships/slideLayout" Target="../slideLayouts/slideLayout8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54"/>
        <p:cNvGrpSpPr/>
        <p:nvPr/>
      </p:nvGrpSpPr>
      <p:grpSpPr>
        <a:xfrm>
          <a:off x="0" y="0"/>
          <a:ext cx="0" cy="0"/>
          <a:chOff x="0" y="0"/>
          <a:chExt cx="0" cy="0"/>
        </a:xfrm>
      </p:grpSpPr>
      <p:sp>
        <p:nvSpPr>
          <p:cNvPr id="2755" name="Google Shape;2755;p2"/>
          <p:cNvSpPr/>
          <p:nvPr/>
        </p:nvSpPr>
        <p:spPr>
          <a:xfrm>
            <a:off x="1958390" y="1500187"/>
            <a:ext cx="5703164" cy="1177311"/>
          </a:xfrm>
          <a:prstGeom prst="rect">
            <a:avLst/>
          </a:prstGeom>
          <a:noFill/>
          <a:ln>
            <a:noFill/>
          </a:ln>
        </p:spPr>
        <p:txBody>
          <a:bodyPr spcFirstLastPara="1" wrap="square" lIns="51425" tIns="25700" rIns="51425" bIns="25700" anchor="t" anchorCtr="0">
            <a:spAutoFit/>
          </a:bodyPr>
          <a:lstStyle/>
          <a:p>
            <a:pPr marL="0" marR="0" lvl="0" indent="0" algn="ctr" rtl="0">
              <a:lnSpc>
                <a:spcPct val="100000"/>
              </a:lnSpc>
              <a:spcBef>
                <a:spcPts val="0"/>
              </a:spcBef>
              <a:spcAft>
                <a:spcPts val="0"/>
              </a:spcAft>
              <a:buNone/>
            </a:pPr>
            <a:r>
              <a:rPr lang="en-US" sz="7312" b="1" i="0" u="none" strike="noStrike" cap="none">
                <a:solidFill>
                  <a:srgbClr val="FF0000"/>
                </a:solidFill>
                <a:latin typeface="Times New Roman"/>
                <a:ea typeface="Times New Roman"/>
                <a:cs typeface="Times New Roman"/>
                <a:sym typeface="Times New Roman"/>
              </a:rPr>
              <a:t>KHỞI ĐỘNG</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14"/>
        <p:cNvGrpSpPr/>
        <p:nvPr/>
      </p:nvGrpSpPr>
      <p:grpSpPr>
        <a:xfrm>
          <a:off x="0" y="0"/>
          <a:ext cx="0" cy="0"/>
          <a:chOff x="0" y="0"/>
          <a:chExt cx="0" cy="0"/>
        </a:xfrm>
      </p:grpSpPr>
      <p:pic>
        <p:nvPicPr>
          <p:cNvPr id="2915" name="Google Shape;2915;p11"/>
          <p:cNvPicPr preferRelativeResize="0"/>
          <p:nvPr/>
        </p:nvPicPr>
        <p:blipFill rotWithShape="1">
          <a:blip r:embed="rId3">
            <a:alphaModFix/>
          </a:blip>
          <a:srcRect/>
          <a:stretch/>
        </p:blipFill>
        <p:spPr>
          <a:xfrm>
            <a:off x="-95534" y="-177421"/>
            <a:ext cx="9396564" cy="5568287"/>
          </a:xfrm>
          <a:prstGeom prst="rect">
            <a:avLst/>
          </a:prstGeom>
          <a:noFill/>
          <a:ln>
            <a:noFill/>
          </a:ln>
        </p:spPr>
      </p:pic>
      <p:pic>
        <p:nvPicPr>
          <p:cNvPr id="2916" name="Google Shape;2916;p11"/>
          <p:cNvPicPr preferRelativeResize="0"/>
          <p:nvPr/>
        </p:nvPicPr>
        <p:blipFill rotWithShape="1">
          <a:blip r:embed="rId4">
            <a:alphaModFix/>
          </a:blip>
          <a:srcRect/>
          <a:stretch/>
        </p:blipFill>
        <p:spPr>
          <a:xfrm>
            <a:off x="131999" y="150195"/>
            <a:ext cx="4440001" cy="4012113"/>
          </a:xfrm>
          <a:prstGeom prst="roundRect">
            <a:avLst>
              <a:gd name="adj" fmla="val 11922"/>
            </a:avLst>
          </a:prstGeom>
          <a:noFill/>
          <a:ln>
            <a:noFill/>
          </a:ln>
        </p:spPr>
      </p:pic>
      <p:sp>
        <p:nvSpPr>
          <p:cNvPr id="2917" name="Google Shape;2917;p11"/>
          <p:cNvSpPr txBox="1"/>
          <p:nvPr/>
        </p:nvSpPr>
        <p:spPr>
          <a:xfrm>
            <a:off x="131998" y="4162308"/>
            <a:ext cx="4440001"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Chủ tịch Hồ Chí Minh đọc Tuyên ngôn độc lập ngày 2-9-1945</a:t>
            </a:r>
            <a:endParaRPr sz="2400" b="0" i="0" u="none" strike="noStrike" cap="none">
              <a:solidFill>
                <a:srgbClr val="000000"/>
              </a:solidFill>
              <a:latin typeface="Times New Roman"/>
              <a:ea typeface="Times New Roman"/>
              <a:cs typeface="Times New Roman"/>
              <a:sym typeface="Times New Roman"/>
            </a:endParaRPr>
          </a:p>
        </p:txBody>
      </p:sp>
      <p:pic>
        <p:nvPicPr>
          <p:cNvPr id="2918" name="Google Shape;2918;p11"/>
          <p:cNvPicPr preferRelativeResize="0"/>
          <p:nvPr/>
        </p:nvPicPr>
        <p:blipFill rotWithShape="1">
          <a:blip r:embed="rId5">
            <a:alphaModFix/>
          </a:blip>
          <a:srcRect/>
          <a:stretch/>
        </p:blipFill>
        <p:spPr>
          <a:xfrm>
            <a:off x="4954318" y="3403635"/>
            <a:ext cx="1311214" cy="1517345"/>
          </a:xfrm>
          <a:prstGeom prst="rect">
            <a:avLst/>
          </a:prstGeom>
          <a:noFill/>
          <a:ln>
            <a:noFill/>
          </a:ln>
        </p:spPr>
      </p:pic>
      <p:sp>
        <p:nvSpPr>
          <p:cNvPr id="2919" name="Google Shape;2919;p11"/>
          <p:cNvSpPr txBox="1"/>
          <p:nvPr/>
        </p:nvSpPr>
        <p:spPr>
          <a:xfrm>
            <a:off x="4799533" y="150195"/>
            <a:ext cx="4243216" cy="317009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2000" b="0" i="0" u="none" strike="noStrike" cap="none">
                <a:solidFill>
                  <a:srgbClr val="000000"/>
                </a:solidFill>
                <a:latin typeface="Times New Roman"/>
                <a:ea typeface="Times New Roman"/>
                <a:cs typeface="Times New Roman"/>
                <a:sym typeface="Times New Roman"/>
              </a:rPr>
              <a:t>Câu chuyện Con ngựa thành Tơ-roa diễn ra trong khoảng năm 1200TCN. Cuộc chiến vì nàng He-len chỉ là một lát cắt rất mỏng của bề dày lịch sử thành Tơ-roa một đô thị cổ có quá khứ vàng son trên 3000 năm của nhiều vương triều nằm trên eo biển Đác-đe men, kiểm soát mọi tàu bè đi từ Địa Trung Hải vào Hắc Hải. Đó chỉ là một cái cớ để Hy Lạp gây chiến tranh.</a:t>
            </a:r>
            <a:endParaRPr/>
          </a:p>
        </p:txBody>
      </p:sp>
      <p:cxnSp>
        <p:nvCxnSpPr>
          <p:cNvPr id="2920" name="Google Shape;2920;p11"/>
          <p:cNvCxnSpPr/>
          <p:nvPr/>
        </p:nvCxnSpPr>
        <p:spPr>
          <a:xfrm rot="10800000">
            <a:off x="4602748" y="0"/>
            <a:ext cx="0" cy="4993305"/>
          </a:xfrm>
          <a:prstGeom prst="straightConnector1">
            <a:avLst/>
          </a:prstGeom>
          <a:noFill/>
          <a:ln w="38100" cap="flat" cmpd="sng">
            <a:solidFill>
              <a:schemeClr val="accent3"/>
            </a:solidFill>
            <a:prstDash val="solid"/>
            <a:round/>
            <a:headEnd type="none" w="sm" len="sm"/>
            <a:tailEnd type="triangle" w="med" len="med"/>
          </a:ln>
          <a:effectLst>
            <a:outerShdw blurRad="40000" dist="23000" dir="5400000" rotWithShape="0">
              <a:srgbClr val="000000">
                <a:alpha val="34901"/>
              </a:srgbClr>
            </a:outerShdw>
          </a:effectLst>
        </p:spPr>
      </p:cxnSp>
      <p:sp>
        <p:nvSpPr>
          <p:cNvPr id="2921" name="Google Shape;2921;p11"/>
          <p:cNvSpPr txBox="1"/>
          <p:nvPr/>
        </p:nvSpPr>
        <p:spPr>
          <a:xfrm>
            <a:off x="6301935" y="3755415"/>
            <a:ext cx="288991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C00000"/>
                </a:solidFill>
                <a:latin typeface="Times New Roman"/>
                <a:ea typeface="Times New Roman"/>
                <a:cs typeface="Times New Roman"/>
                <a:sym typeface="Times New Roman"/>
              </a:rPr>
              <a:t>Con ngựa thành Tơ-roa </a:t>
            </a:r>
            <a:endParaRPr sz="1400" b="1" i="0" u="none" strike="noStrike" cap="none">
              <a:solidFill>
                <a:srgbClr val="C00000"/>
              </a:solidFill>
              <a:latin typeface="Arial"/>
              <a:ea typeface="Arial"/>
              <a:cs typeface="Arial"/>
              <a:sym typeface="Arial"/>
            </a:endParaRPr>
          </a:p>
        </p:txBody>
      </p:sp>
      <p:sp>
        <p:nvSpPr>
          <p:cNvPr id="2922" name="Google Shape;2922;p11"/>
          <p:cNvSpPr/>
          <p:nvPr/>
        </p:nvSpPr>
        <p:spPr>
          <a:xfrm>
            <a:off x="95902" y="4186372"/>
            <a:ext cx="4518437" cy="830997"/>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C00000"/>
                </a:solidFill>
                <a:latin typeface="Times New Roman"/>
                <a:ea typeface="Times New Roman"/>
                <a:cs typeface="Times New Roman"/>
                <a:sym typeface="Times New Roman"/>
              </a:rPr>
              <a:t>Hiện thực lịch sử</a:t>
            </a:r>
            <a:endParaRPr sz="2800" b="0" i="0" u="none" strike="noStrike" cap="none">
              <a:solidFill>
                <a:srgbClr val="000000"/>
              </a:solidFill>
              <a:latin typeface="Arial"/>
              <a:ea typeface="Arial"/>
              <a:cs typeface="Arial"/>
              <a:sym typeface="Arial"/>
            </a:endParaRPr>
          </a:p>
        </p:txBody>
      </p:sp>
      <p:sp>
        <p:nvSpPr>
          <p:cNvPr id="2923" name="Google Shape;2923;p11"/>
          <p:cNvSpPr/>
          <p:nvPr/>
        </p:nvSpPr>
        <p:spPr>
          <a:xfrm>
            <a:off x="4650435" y="4186041"/>
            <a:ext cx="4518437" cy="830997"/>
          </a:xfrm>
          <a:prstGeom prst="roundRect">
            <a:avLst>
              <a:gd name="adj" fmla="val 50000"/>
            </a:avLst>
          </a:prstGeom>
          <a:solidFill>
            <a:srgbClr val="C1F9F9"/>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70C0"/>
                </a:solidFill>
                <a:latin typeface="Times New Roman"/>
                <a:ea typeface="Times New Roman"/>
                <a:cs typeface="Times New Roman"/>
                <a:sym typeface="Times New Roman"/>
              </a:rPr>
              <a:t>Nhận thức lịch sử</a:t>
            </a:r>
            <a:endParaRPr sz="2800" b="1" i="0" u="none" strike="noStrike" cap="none">
              <a:solidFill>
                <a:srgbClr val="0070C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16"/>
                                        </p:tgtEl>
                                        <p:attrNameLst>
                                          <p:attrName>style.visibility</p:attrName>
                                        </p:attrNameLst>
                                      </p:cBhvr>
                                      <p:to>
                                        <p:strVal val="visible"/>
                                      </p:to>
                                    </p:set>
                                    <p:animEffect transition="in" filter="fade">
                                      <p:cBhvr>
                                        <p:cTn id="7" dur="1000"/>
                                        <p:tgtEl>
                                          <p:spTgt spid="2916"/>
                                        </p:tgtEl>
                                      </p:cBhvr>
                                    </p:animEffect>
                                  </p:childTnLst>
                                </p:cTn>
                              </p:par>
                              <p:par>
                                <p:cTn id="8" presetID="10" presetClass="entr" presetSubtype="0" fill="hold" nodeType="withEffect">
                                  <p:stCondLst>
                                    <p:cond delay="0"/>
                                  </p:stCondLst>
                                  <p:childTnLst>
                                    <p:set>
                                      <p:cBhvr>
                                        <p:cTn id="9" dur="1" fill="hold">
                                          <p:stCondLst>
                                            <p:cond delay="0"/>
                                          </p:stCondLst>
                                        </p:cTn>
                                        <p:tgtEl>
                                          <p:spTgt spid="2917"/>
                                        </p:tgtEl>
                                        <p:attrNameLst>
                                          <p:attrName>style.visibility</p:attrName>
                                        </p:attrNameLst>
                                      </p:cBhvr>
                                      <p:to>
                                        <p:strVal val="visible"/>
                                      </p:to>
                                    </p:set>
                                    <p:animEffect transition="in" filter="fade">
                                      <p:cBhvr>
                                        <p:cTn id="10" dur="1000"/>
                                        <p:tgtEl>
                                          <p:spTgt spid="2917"/>
                                        </p:tgtEl>
                                      </p:cBhvr>
                                    </p:animEffect>
                                  </p:childTnLst>
                                </p:cTn>
                              </p:par>
                              <p:par>
                                <p:cTn id="11" presetID="10" presetClass="entr" presetSubtype="0" fill="hold" nodeType="withEffect">
                                  <p:stCondLst>
                                    <p:cond delay="0"/>
                                  </p:stCondLst>
                                  <p:childTnLst>
                                    <p:set>
                                      <p:cBhvr>
                                        <p:cTn id="12" dur="1" fill="hold">
                                          <p:stCondLst>
                                            <p:cond delay="0"/>
                                          </p:stCondLst>
                                        </p:cTn>
                                        <p:tgtEl>
                                          <p:spTgt spid="2918"/>
                                        </p:tgtEl>
                                        <p:attrNameLst>
                                          <p:attrName>style.visibility</p:attrName>
                                        </p:attrNameLst>
                                      </p:cBhvr>
                                      <p:to>
                                        <p:strVal val="visible"/>
                                      </p:to>
                                    </p:set>
                                    <p:animEffect transition="in" filter="fade">
                                      <p:cBhvr>
                                        <p:cTn id="13" dur="1000"/>
                                        <p:tgtEl>
                                          <p:spTgt spid="2918"/>
                                        </p:tgtEl>
                                      </p:cBhvr>
                                    </p:animEffect>
                                  </p:childTnLst>
                                </p:cTn>
                              </p:par>
                              <p:par>
                                <p:cTn id="14" presetID="10" presetClass="entr" presetSubtype="0" fill="hold" nodeType="withEffect">
                                  <p:stCondLst>
                                    <p:cond delay="0"/>
                                  </p:stCondLst>
                                  <p:childTnLst>
                                    <p:set>
                                      <p:cBhvr>
                                        <p:cTn id="15" dur="1" fill="hold">
                                          <p:stCondLst>
                                            <p:cond delay="0"/>
                                          </p:stCondLst>
                                        </p:cTn>
                                        <p:tgtEl>
                                          <p:spTgt spid="2919"/>
                                        </p:tgtEl>
                                        <p:attrNameLst>
                                          <p:attrName>style.visibility</p:attrName>
                                        </p:attrNameLst>
                                      </p:cBhvr>
                                      <p:to>
                                        <p:strVal val="visible"/>
                                      </p:to>
                                    </p:set>
                                    <p:animEffect transition="in" filter="fade">
                                      <p:cBhvr>
                                        <p:cTn id="16" dur="1000"/>
                                        <p:tgtEl>
                                          <p:spTgt spid="2919"/>
                                        </p:tgtEl>
                                      </p:cBhvr>
                                    </p:animEffect>
                                  </p:childTnLst>
                                </p:cTn>
                              </p:par>
                              <p:par>
                                <p:cTn id="17" presetID="10" presetClass="entr" presetSubtype="0" fill="hold" nodeType="withEffect">
                                  <p:stCondLst>
                                    <p:cond delay="0"/>
                                  </p:stCondLst>
                                  <p:childTnLst>
                                    <p:set>
                                      <p:cBhvr>
                                        <p:cTn id="18" dur="1" fill="hold">
                                          <p:stCondLst>
                                            <p:cond delay="0"/>
                                          </p:stCondLst>
                                        </p:cTn>
                                        <p:tgtEl>
                                          <p:spTgt spid="2920"/>
                                        </p:tgtEl>
                                        <p:attrNameLst>
                                          <p:attrName>style.visibility</p:attrName>
                                        </p:attrNameLst>
                                      </p:cBhvr>
                                      <p:to>
                                        <p:strVal val="visible"/>
                                      </p:to>
                                    </p:set>
                                    <p:animEffect transition="in" filter="fade">
                                      <p:cBhvr>
                                        <p:cTn id="19" dur="1000"/>
                                        <p:tgtEl>
                                          <p:spTgt spid="2920"/>
                                        </p:tgtEl>
                                      </p:cBhvr>
                                    </p:animEffect>
                                  </p:childTnLst>
                                </p:cTn>
                              </p:par>
                              <p:par>
                                <p:cTn id="20" presetID="10" presetClass="entr" presetSubtype="0" fill="hold" nodeType="withEffect">
                                  <p:stCondLst>
                                    <p:cond delay="0"/>
                                  </p:stCondLst>
                                  <p:childTnLst>
                                    <p:set>
                                      <p:cBhvr>
                                        <p:cTn id="21" dur="1" fill="hold">
                                          <p:stCondLst>
                                            <p:cond delay="0"/>
                                          </p:stCondLst>
                                        </p:cTn>
                                        <p:tgtEl>
                                          <p:spTgt spid="2921"/>
                                        </p:tgtEl>
                                        <p:attrNameLst>
                                          <p:attrName>style.visibility</p:attrName>
                                        </p:attrNameLst>
                                      </p:cBhvr>
                                      <p:to>
                                        <p:strVal val="visible"/>
                                      </p:to>
                                    </p:set>
                                    <p:animEffect transition="in" filter="fade">
                                      <p:cBhvr>
                                        <p:cTn id="22" dur="1000"/>
                                        <p:tgtEl>
                                          <p:spTgt spid="29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22"/>
                                        </p:tgtEl>
                                        <p:attrNameLst>
                                          <p:attrName>style.visibility</p:attrName>
                                        </p:attrNameLst>
                                      </p:cBhvr>
                                      <p:to>
                                        <p:strVal val="visible"/>
                                      </p:to>
                                    </p:set>
                                    <p:animEffect transition="in" filter="fade">
                                      <p:cBhvr>
                                        <p:cTn id="27" dur="500"/>
                                        <p:tgtEl>
                                          <p:spTgt spid="29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23"/>
                                        </p:tgtEl>
                                        <p:attrNameLst>
                                          <p:attrName>style.visibility</p:attrName>
                                        </p:attrNameLst>
                                      </p:cBhvr>
                                      <p:to>
                                        <p:strVal val="visible"/>
                                      </p:to>
                                    </p:set>
                                    <p:animEffect transition="in" filter="fade">
                                      <p:cBhvr>
                                        <p:cTn id="32" dur="500"/>
                                        <p:tgtEl>
                                          <p:spTgt spid="2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27"/>
        <p:cNvGrpSpPr/>
        <p:nvPr/>
      </p:nvGrpSpPr>
      <p:grpSpPr>
        <a:xfrm>
          <a:off x="0" y="0"/>
          <a:ext cx="0" cy="0"/>
          <a:chOff x="0" y="0"/>
          <a:chExt cx="0" cy="0"/>
        </a:xfrm>
      </p:grpSpPr>
      <p:grpSp>
        <p:nvGrpSpPr>
          <p:cNvPr id="2928" name="Google Shape;2928;p12"/>
          <p:cNvGrpSpPr/>
          <p:nvPr/>
        </p:nvGrpSpPr>
        <p:grpSpPr>
          <a:xfrm>
            <a:off x="1445291" y="1164612"/>
            <a:ext cx="6253425" cy="2814287"/>
            <a:chOff x="1453903" y="1165075"/>
            <a:chExt cx="6253425" cy="2814287"/>
          </a:xfrm>
        </p:grpSpPr>
        <p:sp>
          <p:nvSpPr>
            <p:cNvPr id="2929" name="Google Shape;2929;p12"/>
            <p:cNvSpPr/>
            <p:nvPr/>
          </p:nvSpPr>
          <p:spPr>
            <a:xfrm>
              <a:off x="1530028" y="1241262"/>
              <a:ext cx="6177300" cy="2738100"/>
            </a:xfrm>
            <a:prstGeom prst="roundRect">
              <a:avLst>
                <a:gd name="adj" fmla="val 11620"/>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0" name="Google Shape;2930;p12"/>
            <p:cNvSpPr/>
            <p:nvPr/>
          </p:nvSpPr>
          <p:spPr>
            <a:xfrm>
              <a:off x="1453903" y="1165075"/>
              <a:ext cx="6177156" cy="2738065"/>
            </a:xfrm>
            <a:prstGeom prst="roundRect">
              <a:avLst>
                <a:gd name="adj" fmla="val 1162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31" name="Google Shape;2931;p12"/>
          <p:cNvSpPr txBox="1">
            <a:spLocks noGrp="1"/>
          </p:cNvSpPr>
          <p:nvPr>
            <p:ph type="ctrTitle"/>
          </p:nvPr>
        </p:nvSpPr>
        <p:spPr>
          <a:xfrm>
            <a:off x="1910969" y="1438412"/>
            <a:ext cx="5245800" cy="2342873"/>
          </a:xfrm>
          <a:prstGeom prst="rect">
            <a:avLst/>
          </a:prstGeom>
          <a:noFill/>
          <a:ln>
            <a:noFill/>
          </a:ln>
          <a:effectLst>
            <a:outerShdw blurRad="57150" dist="28575" dir="1800000" algn="bl" rotWithShape="0">
              <a:schemeClr val="accent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5500"/>
              <a:buNone/>
            </a:pPr>
            <a:r>
              <a:rPr lang="en-US" sz="3600"/>
              <a:t>BÀI TẬP XÁC ĐỊNH </a:t>
            </a:r>
            <a:br>
              <a:rPr lang="en-US" sz="3600"/>
            </a:br>
            <a:r>
              <a:rPr lang="en-US" sz="3600" b="1" i="0" u="none" strike="noStrike">
                <a:solidFill>
                  <a:srgbClr val="C00000"/>
                </a:solidFill>
                <a:latin typeface="Times New Roman"/>
                <a:ea typeface="Times New Roman"/>
                <a:cs typeface="Times New Roman"/>
                <a:sym typeface="Times New Roman"/>
              </a:rPr>
              <a:t>Hiện thực lịch sử</a:t>
            </a:r>
            <a:r>
              <a:rPr lang="en-US" sz="3600" b="0" i="0" u="none" strike="noStrike">
                <a:latin typeface="Arial"/>
                <a:ea typeface="Arial"/>
                <a:cs typeface="Arial"/>
                <a:sym typeface="Arial"/>
              </a:rPr>
              <a:t/>
            </a:r>
            <a:br>
              <a:rPr lang="en-US" sz="3600" b="0" i="0" u="none" strike="noStrike">
                <a:latin typeface="Arial"/>
                <a:ea typeface="Arial"/>
                <a:cs typeface="Arial"/>
                <a:sym typeface="Arial"/>
              </a:rPr>
            </a:br>
            <a:r>
              <a:rPr lang="en-US" sz="3600" b="1" i="0" u="none" strike="noStrike">
                <a:solidFill>
                  <a:srgbClr val="0070C0"/>
                </a:solidFill>
                <a:latin typeface="Times New Roman"/>
                <a:ea typeface="Times New Roman"/>
                <a:cs typeface="Times New Roman"/>
                <a:sym typeface="Times New Roman"/>
              </a:rPr>
              <a:t>Nhận thức lịch sử</a:t>
            </a:r>
            <a:endParaRPr sz="36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31"/>
                                        </p:tgtEl>
                                        <p:attrNameLst>
                                          <p:attrName>style.visibility</p:attrName>
                                        </p:attrNameLst>
                                      </p:cBhvr>
                                      <p:to>
                                        <p:strVal val="visible"/>
                                      </p:to>
                                    </p:set>
                                    <p:animEffect transition="in" filter="fade">
                                      <p:cBhvr>
                                        <p:cTn id="7" dur="2000"/>
                                        <p:tgtEl>
                                          <p:spTgt spid="2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35"/>
        <p:cNvGrpSpPr/>
        <p:nvPr/>
      </p:nvGrpSpPr>
      <p:grpSpPr>
        <a:xfrm>
          <a:off x="0" y="0"/>
          <a:ext cx="0" cy="0"/>
          <a:chOff x="0" y="0"/>
          <a:chExt cx="0" cy="0"/>
        </a:xfrm>
      </p:grpSpPr>
      <p:pic>
        <p:nvPicPr>
          <p:cNvPr id="2936" name="Google Shape;2936;p13"/>
          <p:cNvPicPr preferRelativeResize="0"/>
          <p:nvPr/>
        </p:nvPicPr>
        <p:blipFill rotWithShape="1">
          <a:blip r:embed="rId3">
            <a:alphaModFix/>
          </a:blip>
          <a:srcRect/>
          <a:stretch/>
        </p:blipFill>
        <p:spPr>
          <a:xfrm>
            <a:off x="-95534" y="-177421"/>
            <a:ext cx="9396564" cy="5568287"/>
          </a:xfrm>
          <a:prstGeom prst="rect">
            <a:avLst/>
          </a:prstGeom>
          <a:noFill/>
          <a:ln>
            <a:noFill/>
          </a:ln>
        </p:spPr>
      </p:pic>
      <p:sp>
        <p:nvSpPr>
          <p:cNvPr id="2937" name="Google Shape;2937;p13"/>
          <p:cNvSpPr txBox="1"/>
          <p:nvPr/>
        </p:nvSpPr>
        <p:spPr>
          <a:xfrm>
            <a:off x="177422" y="171502"/>
            <a:ext cx="4363831" cy="304698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Tại nơi đây, ngày 27/4/1521 La-pu-la-pu và người dân địa phương đã đẩy lùi quân xâm lược Tây Ban Nha và giết chết tên chỉ huy Ma-gien-lăng. Do đó, La-pu-la-pu đã trở thành người Phi-lip-pin đầu tiên đánh đuổi được quân xâm lược Châu Âu.</a:t>
            </a:r>
            <a:endParaRPr/>
          </a:p>
        </p:txBody>
      </p:sp>
      <p:cxnSp>
        <p:nvCxnSpPr>
          <p:cNvPr id="2938" name="Google Shape;2938;p13"/>
          <p:cNvCxnSpPr/>
          <p:nvPr/>
        </p:nvCxnSpPr>
        <p:spPr>
          <a:xfrm rot="10800000">
            <a:off x="4602748" y="0"/>
            <a:ext cx="0" cy="4993305"/>
          </a:xfrm>
          <a:prstGeom prst="straightConnector1">
            <a:avLst/>
          </a:prstGeom>
          <a:noFill/>
          <a:ln w="38100" cap="flat" cmpd="sng">
            <a:solidFill>
              <a:schemeClr val="accent3"/>
            </a:solidFill>
            <a:prstDash val="solid"/>
            <a:round/>
            <a:headEnd type="none" w="sm" len="sm"/>
            <a:tailEnd type="triangle" w="med" len="med"/>
          </a:ln>
          <a:effectLst>
            <a:outerShdw blurRad="40000" dist="23000" dir="5400000" rotWithShape="0">
              <a:srgbClr val="000000">
                <a:alpha val="34901"/>
              </a:srgbClr>
            </a:outerShdw>
          </a:effectLst>
        </p:spPr>
      </p:cxnSp>
      <p:sp>
        <p:nvSpPr>
          <p:cNvPr id="2939" name="Google Shape;2939;p13"/>
          <p:cNvSpPr txBox="1"/>
          <p:nvPr/>
        </p:nvSpPr>
        <p:spPr>
          <a:xfrm>
            <a:off x="5418161" y="4304677"/>
            <a:ext cx="331975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C00000"/>
                </a:solidFill>
                <a:latin typeface="Times New Roman"/>
                <a:ea typeface="Times New Roman"/>
                <a:cs typeface="Times New Roman"/>
                <a:sym typeface="Times New Roman"/>
              </a:rPr>
              <a:t>Di tích bãi cọc Bạch Đằng</a:t>
            </a:r>
            <a:endParaRPr sz="1400" b="1" i="0" u="none" strike="noStrike" cap="none">
              <a:solidFill>
                <a:srgbClr val="C00000"/>
              </a:solidFill>
              <a:latin typeface="Arial"/>
              <a:ea typeface="Arial"/>
              <a:cs typeface="Arial"/>
              <a:sym typeface="Arial"/>
            </a:endParaRPr>
          </a:p>
        </p:txBody>
      </p:sp>
      <p:pic>
        <p:nvPicPr>
          <p:cNvPr id="2940" name="Google Shape;2940;p13"/>
          <p:cNvPicPr preferRelativeResize="0"/>
          <p:nvPr/>
        </p:nvPicPr>
        <p:blipFill rotWithShape="1">
          <a:blip r:embed="rId4">
            <a:alphaModFix/>
          </a:blip>
          <a:srcRect t="5838" r="4075" b="10845"/>
          <a:stretch/>
        </p:blipFill>
        <p:spPr>
          <a:xfrm>
            <a:off x="226959" y="3218490"/>
            <a:ext cx="1624084" cy="1812873"/>
          </a:xfrm>
          <a:prstGeom prst="roundRect">
            <a:avLst>
              <a:gd name="adj" fmla="val 14813"/>
            </a:avLst>
          </a:prstGeom>
          <a:noFill/>
          <a:ln>
            <a:noFill/>
          </a:ln>
        </p:spPr>
      </p:pic>
      <p:sp>
        <p:nvSpPr>
          <p:cNvPr id="2941" name="Google Shape;2941;p13"/>
          <p:cNvSpPr txBox="1"/>
          <p:nvPr/>
        </p:nvSpPr>
        <p:spPr>
          <a:xfrm>
            <a:off x="1823768" y="3889179"/>
            <a:ext cx="2717485"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rgbClr val="0070C0"/>
                </a:solidFill>
                <a:latin typeface="Times New Roman"/>
                <a:ea typeface="Times New Roman"/>
                <a:cs typeface="Times New Roman"/>
                <a:sym typeface="Times New Roman"/>
              </a:rPr>
              <a:t>Bia tưởng niệm thủ lĩnh La-pu-la-pu</a:t>
            </a:r>
            <a:endParaRPr sz="1600" b="0" i="0" u="none" strike="noStrike" cap="none">
              <a:solidFill>
                <a:srgbClr val="0070C0"/>
              </a:solidFill>
              <a:latin typeface="Arial"/>
              <a:ea typeface="Arial"/>
              <a:cs typeface="Arial"/>
              <a:sym typeface="Arial"/>
            </a:endParaRPr>
          </a:p>
        </p:txBody>
      </p:sp>
      <p:pic>
        <p:nvPicPr>
          <p:cNvPr id="2942" name="Google Shape;2942;p13"/>
          <p:cNvPicPr preferRelativeResize="0"/>
          <p:nvPr/>
        </p:nvPicPr>
        <p:blipFill rotWithShape="1">
          <a:blip r:embed="rId5">
            <a:alphaModFix/>
          </a:blip>
          <a:srcRect/>
          <a:stretch/>
        </p:blipFill>
        <p:spPr>
          <a:xfrm>
            <a:off x="4814208" y="171502"/>
            <a:ext cx="4152367" cy="3840940"/>
          </a:xfrm>
          <a:prstGeom prst="roundRect">
            <a:avLst>
              <a:gd name="adj" fmla="val 16667"/>
            </a:avLst>
          </a:prstGeom>
          <a:noFill/>
          <a:ln>
            <a:noFill/>
          </a:ln>
        </p:spPr>
      </p:pic>
      <p:sp>
        <p:nvSpPr>
          <p:cNvPr id="2943" name="Google Shape;2943;p13"/>
          <p:cNvSpPr/>
          <p:nvPr/>
        </p:nvSpPr>
        <p:spPr>
          <a:xfrm>
            <a:off x="4635812" y="4206299"/>
            <a:ext cx="4518437" cy="830997"/>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C00000"/>
                </a:solidFill>
                <a:latin typeface="Times New Roman"/>
                <a:ea typeface="Times New Roman"/>
                <a:cs typeface="Times New Roman"/>
                <a:sym typeface="Times New Roman"/>
              </a:rPr>
              <a:t>Hiện thực lịch sử</a:t>
            </a:r>
            <a:endParaRPr sz="2800" b="0" i="0" u="none" strike="noStrike" cap="none">
              <a:solidFill>
                <a:srgbClr val="000000"/>
              </a:solidFill>
              <a:latin typeface="Arial"/>
              <a:ea typeface="Arial"/>
              <a:cs typeface="Arial"/>
              <a:sym typeface="Arial"/>
            </a:endParaRPr>
          </a:p>
        </p:txBody>
      </p:sp>
      <p:sp>
        <p:nvSpPr>
          <p:cNvPr id="2944" name="Google Shape;2944;p13"/>
          <p:cNvSpPr/>
          <p:nvPr/>
        </p:nvSpPr>
        <p:spPr>
          <a:xfrm>
            <a:off x="84311" y="4200366"/>
            <a:ext cx="4518437" cy="830997"/>
          </a:xfrm>
          <a:prstGeom prst="roundRect">
            <a:avLst>
              <a:gd name="adj" fmla="val 50000"/>
            </a:avLst>
          </a:prstGeom>
          <a:solidFill>
            <a:srgbClr val="C1F9F9"/>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70C0"/>
                </a:solidFill>
                <a:latin typeface="Times New Roman"/>
                <a:ea typeface="Times New Roman"/>
                <a:cs typeface="Times New Roman"/>
                <a:sym typeface="Times New Roman"/>
              </a:rPr>
              <a:t>Nhận thức lịch sử</a:t>
            </a:r>
            <a:endParaRPr sz="2800" b="1" i="0" u="none" strike="noStrike" cap="none">
              <a:solidFill>
                <a:srgbClr val="0070C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37"/>
                                        </p:tgtEl>
                                        <p:attrNameLst>
                                          <p:attrName>style.visibility</p:attrName>
                                        </p:attrNameLst>
                                      </p:cBhvr>
                                      <p:to>
                                        <p:strVal val="visible"/>
                                      </p:to>
                                    </p:set>
                                    <p:animEffect transition="in" filter="fade">
                                      <p:cBhvr>
                                        <p:cTn id="7" dur="2000"/>
                                        <p:tgtEl>
                                          <p:spTgt spid="2937"/>
                                        </p:tgtEl>
                                      </p:cBhvr>
                                    </p:animEffect>
                                  </p:childTnLst>
                                </p:cTn>
                              </p:par>
                              <p:par>
                                <p:cTn id="8" presetID="10" presetClass="entr" presetSubtype="0" fill="hold" nodeType="withEffect">
                                  <p:stCondLst>
                                    <p:cond delay="0"/>
                                  </p:stCondLst>
                                  <p:childTnLst>
                                    <p:set>
                                      <p:cBhvr>
                                        <p:cTn id="9" dur="1" fill="hold">
                                          <p:stCondLst>
                                            <p:cond delay="0"/>
                                          </p:stCondLst>
                                        </p:cTn>
                                        <p:tgtEl>
                                          <p:spTgt spid="2938"/>
                                        </p:tgtEl>
                                        <p:attrNameLst>
                                          <p:attrName>style.visibility</p:attrName>
                                        </p:attrNameLst>
                                      </p:cBhvr>
                                      <p:to>
                                        <p:strVal val="visible"/>
                                      </p:to>
                                    </p:set>
                                    <p:animEffect transition="in" filter="fade">
                                      <p:cBhvr>
                                        <p:cTn id="10" dur="2000"/>
                                        <p:tgtEl>
                                          <p:spTgt spid="2938"/>
                                        </p:tgtEl>
                                      </p:cBhvr>
                                    </p:animEffect>
                                  </p:childTnLst>
                                </p:cTn>
                              </p:par>
                              <p:par>
                                <p:cTn id="11" presetID="10" presetClass="entr" presetSubtype="0" fill="hold" nodeType="withEffect">
                                  <p:stCondLst>
                                    <p:cond delay="0"/>
                                  </p:stCondLst>
                                  <p:childTnLst>
                                    <p:set>
                                      <p:cBhvr>
                                        <p:cTn id="12" dur="1" fill="hold">
                                          <p:stCondLst>
                                            <p:cond delay="0"/>
                                          </p:stCondLst>
                                        </p:cTn>
                                        <p:tgtEl>
                                          <p:spTgt spid="2939"/>
                                        </p:tgtEl>
                                        <p:attrNameLst>
                                          <p:attrName>style.visibility</p:attrName>
                                        </p:attrNameLst>
                                      </p:cBhvr>
                                      <p:to>
                                        <p:strVal val="visible"/>
                                      </p:to>
                                    </p:set>
                                    <p:animEffect transition="in" filter="fade">
                                      <p:cBhvr>
                                        <p:cTn id="13" dur="2000"/>
                                        <p:tgtEl>
                                          <p:spTgt spid="2939"/>
                                        </p:tgtEl>
                                      </p:cBhvr>
                                    </p:animEffect>
                                  </p:childTnLst>
                                </p:cTn>
                              </p:par>
                              <p:par>
                                <p:cTn id="14" presetID="10" presetClass="entr" presetSubtype="0" fill="hold" nodeType="withEffect">
                                  <p:stCondLst>
                                    <p:cond delay="0"/>
                                  </p:stCondLst>
                                  <p:childTnLst>
                                    <p:set>
                                      <p:cBhvr>
                                        <p:cTn id="15" dur="1" fill="hold">
                                          <p:stCondLst>
                                            <p:cond delay="0"/>
                                          </p:stCondLst>
                                        </p:cTn>
                                        <p:tgtEl>
                                          <p:spTgt spid="2940"/>
                                        </p:tgtEl>
                                        <p:attrNameLst>
                                          <p:attrName>style.visibility</p:attrName>
                                        </p:attrNameLst>
                                      </p:cBhvr>
                                      <p:to>
                                        <p:strVal val="visible"/>
                                      </p:to>
                                    </p:set>
                                    <p:animEffect transition="in" filter="fade">
                                      <p:cBhvr>
                                        <p:cTn id="16" dur="2000"/>
                                        <p:tgtEl>
                                          <p:spTgt spid="2940"/>
                                        </p:tgtEl>
                                      </p:cBhvr>
                                    </p:animEffect>
                                  </p:childTnLst>
                                </p:cTn>
                              </p:par>
                              <p:par>
                                <p:cTn id="17" presetID="10" presetClass="entr" presetSubtype="0" fill="hold" nodeType="withEffect">
                                  <p:stCondLst>
                                    <p:cond delay="0"/>
                                  </p:stCondLst>
                                  <p:childTnLst>
                                    <p:set>
                                      <p:cBhvr>
                                        <p:cTn id="18" dur="1" fill="hold">
                                          <p:stCondLst>
                                            <p:cond delay="0"/>
                                          </p:stCondLst>
                                        </p:cTn>
                                        <p:tgtEl>
                                          <p:spTgt spid="2941"/>
                                        </p:tgtEl>
                                        <p:attrNameLst>
                                          <p:attrName>style.visibility</p:attrName>
                                        </p:attrNameLst>
                                      </p:cBhvr>
                                      <p:to>
                                        <p:strVal val="visible"/>
                                      </p:to>
                                    </p:set>
                                    <p:animEffect transition="in" filter="fade">
                                      <p:cBhvr>
                                        <p:cTn id="19" dur="2000"/>
                                        <p:tgtEl>
                                          <p:spTgt spid="2941"/>
                                        </p:tgtEl>
                                      </p:cBhvr>
                                    </p:animEffect>
                                  </p:childTnLst>
                                </p:cTn>
                              </p:par>
                              <p:par>
                                <p:cTn id="20" presetID="10" presetClass="entr" presetSubtype="0" fill="hold" nodeType="withEffect">
                                  <p:stCondLst>
                                    <p:cond delay="0"/>
                                  </p:stCondLst>
                                  <p:childTnLst>
                                    <p:set>
                                      <p:cBhvr>
                                        <p:cTn id="21" dur="1" fill="hold">
                                          <p:stCondLst>
                                            <p:cond delay="0"/>
                                          </p:stCondLst>
                                        </p:cTn>
                                        <p:tgtEl>
                                          <p:spTgt spid="2942"/>
                                        </p:tgtEl>
                                        <p:attrNameLst>
                                          <p:attrName>style.visibility</p:attrName>
                                        </p:attrNameLst>
                                      </p:cBhvr>
                                      <p:to>
                                        <p:strVal val="visible"/>
                                      </p:to>
                                    </p:set>
                                    <p:animEffect transition="in" filter="fade">
                                      <p:cBhvr>
                                        <p:cTn id="22" dur="2000"/>
                                        <p:tgtEl>
                                          <p:spTgt spid="29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44"/>
                                        </p:tgtEl>
                                        <p:attrNameLst>
                                          <p:attrName>style.visibility</p:attrName>
                                        </p:attrNameLst>
                                      </p:cBhvr>
                                      <p:to>
                                        <p:strVal val="visible"/>
                                      </p:to>
                                    </p:set>
                                    <p:animEffect transition="in" filter="fade">
                                      <p:cBhvr>
                                        <p:cTn id="27" dur="500"/>
                                        <p:tgtEl>
                                          <p:spTgt spid="294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43"/>
                                        </p:tgtEl>
                                        <p:attrNameLst>
                                          <p:attrName>style.visibility</p:attrName>
                                        </p:attrNameLst>
                                      </p:cBhvr>
                                      <p:to>
                                        <p:strVal val="visible"/>
                                      </p:to>
                                    </p:set>
                                    <p:animEffect transition="in" filter="fade">
                                      <p:cBhvr>
                                        <p:cTn id="32" dur="500"/>
                                        <p:tgtEl>
                                          <p:spTgt spid="29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48"/>
        <p:cNvGrpSpPr/>
        <p:nvPr/>
      </p:nvGrpSpPr>
      <p:grpSpPr>
        <a:xfrm>
          <a:off x="0" y="0"/>
          <a:ext cx="0" cy="0"/>
          <a:chOff x="0" y="0"/>
          <a:chExt cx="0" cy="0"/>
        </a:xfrm>
      </p:grpSpPr>
      <p:pic>
        <p:nvPicPr>
          <p:cNvPr id="2949" name="Google Shape;2949;p14"/>
          <p:cNvPicPr preferRelativeResize="0"/>
          <p:nvPr/>
        </p:nvPicPr>
        <p:blipFill rotWithShape="1">
          <a:blip r:embed="rId3">
            <a:alphaModFix/>
          </a:blip>
          <a:srcRect/>
          <a:stretch/>
        </p:blipFill>
        <p:spPr>
          <a:xfrm>
            <a:off x="-95534" y="-177421"/>
            <a:ext cx="9396564" cy="5568287"/>
          </a:xfrm>
          <a:prstGeom prst="rect">
            <a:avLst/>
          </a:prstGeom>
          <a:noFill/>
          <a:ln>
            <a:noFill/>
          </a:ln>
        </p:spPr>
      </p:pic>
      <p:cxnSp>
        <p:nvCxnSpPr>
          <p:cNvPr id="2950" name="Google Shape;2950;p14"/>
          <p:cNvCxnSpPr/>
          <p:nvPr/>
        </p:nvCxnSpPr>
        <p:spPr>
          <a:xfrm rot="10800000">
            <a:off x="4602748" y="0"/>
            <a:ext cx="0" cy="4993305"/>
          </a:xfrm>
          <a:prstGeom prst="straightConnector1">
            <a:avLst/>
          </a:prstGeom>
          <a:noFill/>
          <a:ln w="38100" cap="flat" cmpd="sng">
            <a:solidFill>
              <a:schemeClr val="accent3"/>
            </a:solidFill>
            <a:prstDash val="solid"/>
            <a:round/>
            <a:headEnd type="none" w="sm" len="sm"/>
            <a:tailEnd type="triangle" w="med" len="med"/>
          </a:ln>
          <a:effectLst>
            <a:outerShdw blurRad="40000" dist="23000" dir="5400000" rotWithShape="0">
              <a:srgbClr val="000000">
                <a:alpha val="34901"/>
              </a:srgbClr>
            </a:outerShdw>
          </a:effectLst>
        </p:spPr>
      </p:cxnSp>
      <p:sp>
        <p:nvSpPr>
          <p:cNvPr id="2951" name="Google Shape;2951;p14"/>
          <p:cNvSpPr txBox="1"/>
          <p:nvPr/>
        </p:nvSpPr>
        <p:spPr>
          <a:xfrm>
            <a:off x="5418162" y="4422767"/>
            <a:ext cx="3319753"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a:solidFill>
                  <a:srgbClr val="C00000"/>
                </a:solidFill>
                <a:latin typeface="Times New Roman"/>
                <a:ea typeface="Times New Roman"/>
                <a:cs typeface="Times New Roman"/>
                <a:sym typeface="Times New Roman"/>
              </a:rPr>
              <a:t>Chuyện nỏ thần</a:t>
            </a:r>
            <a:endParaRPr sz="1600" b="1" i="0" u="none" strike="noStrike" cap="none">
              <a:solidFill>
                <a:srgbClr val="C00000"/>
              </a:solidFill>
              <a:latin typeface="Arial"/>
              <a:ea typeface="Arial"/>
              <a:cs typeface="Arial"/>
              <a:sym typeface="Arial"/>
            </a:endParaRPr>
          </a:p>
        </p:txBody>
      </p:sp>
      <p:sp>
        <p:nvSpPr>
          <p:cNvPr id="2952" name="Google Shape;2952;p14"/>
          <p:cNvSpPr txBox="1"/>
          <p:nvPr/>
        </p:nvSpPr>
        <p:spPr>
          <a:xfrm>
            <a:off x="365096" y="4238303"/>
            <a:ext cx="4053383"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rgbClr val="0070C0"/>
                </a:solidFill>
                <a:latin typeface="Times New Roman"/>
                <a:ea typeface="Times New Roman"/>
                <a:cs typeface="Times New Roman"/>
                <a:sym typeface="Times New Roman"/>
              </a:rPr>
              <a:t>Mũi tên bằng Đồng tìm thấy ở Cổ Loa (1959)</a:t>
            </a:r>
            <a:endParaRPr sz="1600" b="0" i="0" u="none" strike="noStrike" cap="none">
              <a:solidFill>
                <a:srgbClr val="0070C0"/>
              </a:solidFill>
              <a:latin typeface="Arial"/>
              <a:ea typeface="Arial"/>
              <a:cs typeface="Arial"/>
              <a:sym typeface="Arial"/>
            </a:endParaRPr>
          </a:p>
        </p:txBody>
      </p:sp>
      <p:pic>
        <p:nvPicPr>
          <p:cNvPr id="2953" name="Google Shape;2953;p14"/>
          <p:cNvPicPr preferRelativeResize="0"/>
          <p:nvPr/>
        </p:nvPicPr>
        <p:blipFill rotWithShape="1">
          <a:blip r:embed="rId4">
            <a:alphaModFix/>
          </a:blip>
          <a:srcRect/>
          <a:stretch/>
        </p:blipFill>
        <p:spPr>
          <a:xfrm>
            <a:off x="177697" y="171502"/>
            <a:ext cx="4302056" cy="4076700"/>
          </a:xfrm>
          <a:prstGeom prst="roundRect">
            <a:avLst>
              <a:gd name="adj" fmla="val 7293"/>
            </a:avLst>
          </a:prstGeom>
          <a:noFill/>
          <a:ln>
            <a:noFill/>
          </a:ln>
        </p:spPr>
      </p:pic>
      <p:pic>
        <p:nvPicPr>
          <p:cNvPr id="2954" name="Google Shape;2954;p14"/>
          <p:cNvPicPr preferRelativeResize="0"/>
          <p:nvPr/>
        </p:nvPicPr>
        <p:blipFill rotWithShape="1">
          <a:blip r:embed="rId5">
            <a:alphaModFix/>
          </a:blip>
          <a:srcRect l="20283" r="20015"/>
          <a:stretch/>
        </p:blipFill>
        <p:spPr>
          <a:xfrm>
            <a:off x="4879109" y="171502"/>
            <a:ext cx="3858805" cy="4133175"/>
          </a:xfrm>
          <a:prstGeom prst="rect">
            <a:avLst/>
          </a:prstGeom>
          <a:noFill/>
          <a:ln>
            <a:noFill/>
          </a:ln>
        </p:spPr>
      </p:pic>
      <p:sp>
        <p:nvSpPr>
          <p:cNvPr id="2955" name="Google Shape;2955;p14"/>
          <p:cNvSpPr/>
          <p:nvPr/>
        </p:nvSpPr>
        <p:spPr>
          <a:xfrm>
            <a:off x="84311" y="4184273"/>
            <a:ext cx="4518437" cy="830997"/>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C00000"/>
                </a:solidFill>
                <a:latin typeface="Times New Roman"/>
                <a:ea typeface="Times New Roman"/>
                <a:cs typeface="Times New Roman"/>
                <a:sym typeface="Times New Roman"/>
              </a:rPr>
              <a:t>Hiện thực lịch sử</a:t>
            </a:r>
            <a:endParaRPr sz="2800" b="0" i="0" u="none" strike="noStrike" cap="none">
              <a:solidFill>
                <a:srgbClr val="000000"/>
              </a:solidFill>
              <a:latin typeface="Arial"/>
              <a:ea typeface="Arial"/>
              <a:cs typeface="Arial"/>
              <a:sym typeface="Arial"/>
            </a:endParaRPr>
          </a:p>
        </p:txBody>
      </p:sp>
      <p:sp>
        <p:nvSpPr>
          <p:cNvPr id="2956" name="Google Shape;2956;p14"/>
          <p:cNvSpPr/>
          <p:nvPr/>
        </p:nvSpPr>
        <p:spPr>
          <a:xfrm>
            <a:off x="4649920" y="4178286"/>
            <a:ext cx="4518437" cy="830997"/>
          </a:xfrm>
          <a:prstGeom prst="roundRect">
            <a:avLst>
              <a:gd name="adj" fmla="val 50000"/>
            </a:avLst>
          </a:prstGeom>
          <a:solidFill>
            <a:srgbClr val="C1F9F9"/>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70C0"/>
                </a:solidFill>
                <a:latin typeface="Times New Roman"/>
                <a:ea typeface="Times New Roman"/>
                <a:cs typeface="Times New Roman"/>
                <a:sym typeface="Times New Roman"/>
              </a:rPr>
              <a:t>Nhận thức lịch sử</a:t>
            </a:r>
            <a:endParaRPr sz="2800" b="1" i="0" u="none" strike="noStrike" cap="none">
              <a:solidFill>
                <a:srgbClr val="0070C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953"/>
                                        </p:tgtEl>
                                        <p:attrNameLst>
                                          <p:attrName>style.visibility</p:attrName>
                                        </p:attrNameLst>
                                      </p:cBhvr>
                                      <p:to>
                                        <p:strVal val="visible"/>
                                      </p:to>
                                    </p:set>
                                    <p:anim calcmode="lin" valueType="num">
                                      <p:cBhvr additive="base">
                                        <p:cTn id="7" dur="1500"/>
                                        <p:tgtEl>
                                          <p:spTgt spid="2953"/>
                                        </p:tgtEl>
                                        <p:attrNameLst>
                                          <p:attrName>ppt_w</p:attrName>
                                        </p:attrNameLst>
                                      </p:cBhvr>
                                      <p:tavLst>
                                        <p:tav tm="0">
                                          <p:val>
                                            <p:strVal val="0"/>
                                          </p:val>
                                        </p:tav>
                                        <p:tav tm="100000">
                                          <p:val>
                                            <p:strVal val="#ppt_w"/>
                                          </p:val>
                                        </p:tav>
                                      </p:tavLst>
                                    </p:anim>
                                    <p:anim calcmode="lin" valueType="num">
                                      <p:cBhvr additive="base">
                                        <p:cTn id="8" dur="1500"/>
                                        <p:tgtEl>
                                          <p:spTgt spid="2953"/>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952"/>
                                        </p:tgtEl>
                                        <p:attrNameLst>
                                          <p:attrName>style.visibility</p:attrName>
                                        </p:attrNameLst>
                                      </p:cBhvr>
                                      <p:to>
                                        <p:strVal val="visible"/>
                                      </p:to>
                                    </p:set>
                                    <p:anim calcmode="lin" valueType="num">
                                      <p:cBhvr additive="base">
                                        <p:cTn id="11" dur="1500"/>
                                        <p:tgtEl>
                                          <p:spTgt spid="2952"/>
                                        </p:tgtEl>
                                        <p:attrNameLst>
                                          <p:attrName>ppt_w</p:attrName>
                                        </p:attrNameLst>
                                      </p:cBhvr>
                                      <p:tavLst>
                                        <p:tav tm="0">
                                          <p:val>
                                            <p:strVal val="0"/>
                                          </p:val>
                                        </p:tav>
                                        <p:tav tm="100000">
                                          <p:val>
                                            <p:strVal val="#ppt_w"/>
                                          </p:val>
                                        </p:tav>
                                      </p:tavLst>
                                    </p:anim>
                                    <p:anim calcmode="lin" valueType="num">
                                      <p:cBhvr additive="base">
                                        <p:cTn id="12" dur="1500"/>
                                        <p:tgtEl>
                                          <p:spTgt spid="2952"/>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954"/>
                                        </p:tgtEl>
                                        <p:attrNameLst>
                                          <p:attrName>style.visibility</p:attrName>
                                        </p:attrNameLst>
                                      </p:cBhvr>
                                      <p:to>
                                        <p:strVal val="visible"/>
                                      </p:to>
                                    </p:set>
                                    <p:anim calcmode="lin" valueType="num">
                                      <p:cBhvr additive="base">
                                        <p:cTn id="15" dur="1500"/>
                                        <p:tgtEl>
                                          <p:spTgt spid="2954"/>
                                        </p:tgtEl>
                                        <p:attrNameLst>
                                          <p:attrName>ppt_w</p:attrName>
                                        </p:attrNameLst>
                                      </p:cBhvr>
                                      <p:tavLst>
                                        <p:tav tm="0">
                                          <p:val>
                                            <p:strVal val="0"/>
                                          </p:val>
                                        </p:tav>
                                        <p:tav tm="100000">
                                          <p:val>
                                            <p:strVal val="#ppt_w"/>
                                          </p:val>
                                        </p:tav>
                                      </p:tavLst>
                                    </p:anim>
                                    <p:anim calcmode="lin" valueType="num">
                                      <p:cBhvr additive="base">
                                        <p:cTn id="16" dur="1500"/>
                                        <p:tgtEl>
                                          <p:spTgt spid="2954"/>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951"/>
                                        </p:tgtEl>
                                        <p:attrNameLst>
                                          <p:attrName>style.visibility</p:attrName>
                                        </p:attrNameLst>
                                      </p:cBhvr>
                                      <p:to>
                                        <p:strVal val="visible"/>
                                      </p:to>
                                    </p:set>
                                    <p:anim calcmode="lin" valueType="num">
                                      <p:cBhvr additive="base">
                                        <p:cTn id="19" dur="1500"/>
                                        <p:tgtEl>
                                          <p:spTgt spid="2951"/>
                                        </p:tgtEl>
                                        <p:attrNameLst>
                                          <p:attrName>ppt_w</p:attrName>
                                        </p:attrNameLst>
                                      </p:cBhvr>
                                      <p:tavLst>
                                        <p:tav tm="0">
                                          <p:val>
                                            <p:strVal val="0"/>
                                          </p:val>
                                        </p:tav>
                                        <p:tav tm="100000">
                                          <p:val>
                                            <p:strVal val="#ppt_w"/>
                                          </p:val>
                                        </p:tav>
                                      </p:tavLst>
                                    </p:anim>
                                    <p:anim calcmode="lin" valueType="num">
                                      <p:cBhvr additive="base">
                                        <p:cTn id="20" dur="1500"/>
                                        <p:tgtEl>
                                          <p:spTgt spid="2951"/>
                                        </p:tgtEl>
                                        <p:attrNameLst>
                                          <p:attrName>ppt_h</p:attrName>
                                        </p:attrNameLst>
                                      </p:cBhvr>
                                      <p:tavLst>
                                        <p:tav tm="0">
                                          <p:val>
                                            <p:str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955"/>
                                        </p:tgtEl>
                                        <p:attrNameLst>
                                          <p:attrName>style.visibility</p:attrName>
                                        </p:attrNameLst>
                                      </p:cBhvr>
                                      <p:to>
                                        <p:strVal val="visible"/>
                                      </p:to>
                                    </p:set>
                                    <p:animEffect transition="in" filter="fade">
                                      <p:cBhvr>
                                        <p:cTn id="25" dur="500"/>
                                        <p:tgtEl>
                                          <p:spTgt spid="295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956"/>
                                        </p:tgtEl>
                                        <p:attrNameLst>
                                          <p:attrName>style.visibility</p:attrName>
                                        </p:attrNameLst>
                                      </p:cBhvr>
                                      <p:to>
                                        <p:strVal val="visible"/>
                                      </p:to>
                                    </p:set>
                                    <p:animEffect transition="in" filter="fade">
                                      <p:cBhvr>
                                        <p:cTn id="30" dur="500"/>
                                        <p:tgtEl>
                                          <p:spTgt spid="2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60"/>
        <p:cNvGrpSpPr/>
        <p:nvPr/>
      </p:nvGrpSpPr>
      <p:grpSpPr>
        <a:xfrm>
          <a:off x="0" y="0"/>
          <a:ext cx="0" cy="0"/>
          <a:chOff x="0" y="0"/>
          <a:chExt cx="0" cy="0"/>
        </a:xfrm>
      </p:grpSpPr>
      <p:grpSp>
        <p:nvGrpSpPr>
          <p:cNvPr id="2961" name="Google Shape;2961;p15"/>
          <p:cNvGrpSpPr/>
          <p:nvPr/>
        </p:nvGrpSpPr>
        <p:grpSpPr>
          <a:xfrm>
            <a:off x="709701" y="1253704"/>
            <a:ext cx="7724238" cy="2636277"/>
            <a:chOff x="807626" y="1311856"/>
            <a:chExt cx="7533637" cy="2511937"/>
          </a:xfrm>
        </p:grpSpPr>
        <p:sp>
          <p:nvSpPr>
            <p:cNvPr id="2962" name="Google Shape;2962;p15"/>
            <p:cNvSpPr/>
            <p:nvPr/>
          </p:nvSpPr>
          <p:spPr>
            <a:xfrm>
              <a:off x="883863" y="1388093"/>
              <a:ext cx="7457400" cy="2435700"/>
            </a:xfrm>
            <a:prstGeom prst="roundRect">
              <a:avLst>
                <a:gd name="adj" fmla="val 11422"/>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3" name="Google Shape;2963;p15"/>
            <p:cNvSpPr/>
            <p:nvPr/>
          </p:nvSpPr>
          <p:spPr>
            <a:xfrm>
              <a:off x="807626" y="1311856"/>
              <a:ext cx="7457472" cy="2435773"/>
            </a:xfrm>
            <a:prstGeom prst="roundRect">
              <a:avLst>
                <a:gd name="adj" fmla="val 11422"/>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64" name="Google Shape;2964;p15"/>
          <p:cNvSpPr txBox="1">
            <a:spLocks noGrp="1"/>
          </p:cNvSpPr>
          <p:nvPr>
            <p:ph type="title"/>
          </p:nvPr>
        </p:nvSpPr>
        <p:spPr>
          <a:xfrm>
            <a:off x="986950" y="1714531"/>
            <a:ext cx="6928626" cy="1499948"/>
          </a:xfrm>
          <a:prstGeom prst="rect">
            <a:avLst/>
          </a:prstGeom>
          <a:noFill/>
          <a:ln>
            <a:noFill/>
          </a:ln>
          <a:effectLst>
            <a:outerShdw blurRad="57150" dist="28575" dir="1800000" algn="bl" rotWithShape="0">
              <a:schemeClr val="accent1"/>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200"/>
              <a:buNone/>
            </a:pPr>
            <a:r>
              <a:rPr lang="en-US" sz="3600">
                <a:solidFill>
                  <a:srgbClr val="C00000"/>
                </a:solidFill>
              </a:rPr>
              <a:t>2. Đối tượng nghiên cứu  của Sử học</a:t>
            </a:r>
            <a:endParaRPr/>
          </a:p>
        </p:txBody>
      </p:sp>
      <p:grpSp>
        <p:nvGrpSpPr>
          <p:cNvPr id="2965" name="Google Shape;2965;p15"/>
          <p:cNvGrpSpPr/>
          <p:nvPr/>
        </p:nvGrpSpPr>
        <p:grpSpPr>
          <a:xfrm>
            <a:off x="-894485" y="-756686"/>
            <a:ext cx="3031099" cy="2982169"/>
            <a:chOff x="-894485" y="-756686"/>
            <a:chExt cx="3031099" cy="2982169"/>
          </a:xfrm>
        </p:grpSpPr>
        <p:grpSp>
          <p:nvGrpSpPr>
            <p:cNvPr id="2966" name="Google Shape;2966;p15"/>
            <p:cNvGrpSpPr/>
            <p:nvPr/>
          </p:nvGrpSpPr>
          <p:grpSpPr>
            <a:xfrm rot="4962260">
              <a:off x="664621" y="-773914"/>
              <a:ext cx="596905" cy="1865484"/>
              <a:chOff x="-1858600" y="2385325"/>
              <a:chExt cx="523125" cy="1635025"/>
            </a:xfrm>
          </p:grpSpPr>
          <p:sp>
            <p:nvSpPr>
              <p:cNvPr id="2967" name="Google Shape;2967;p1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8" name="Google Shape;2968;p1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9" name="Google Shape;2969;p1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0" name="Google Shape;2970;p1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971" name="Google Shape;2971;p15"/>
            <p:cNvGrpSpPr/>
            <p:nvPr/>
          </p:nvGrpSpPr>
          <p:grpSpPr>
            <a:xfrm rot="4962260">
              <a:off x="450041" y="-395236"/>
              <a:ext cx="1178407" cy="2061785"/>
              <a:chOff x="-1779100" y="2408800"/>
              <a:chExt cx="1032750" cy="1807075"/>
            </a:xfrm>
          </p:grpSpPr>
          <p:sp>
            <p:nvSpPr>
              <p:cNvPr id="2972" name="Google Shape;2972;p1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3" name="Google Shape;2973;p1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4" name="Google Shape;2974;p1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5" name="Google Shape;2975;p1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976" name="Google Shape;2976;p15"/>
            <p:cNvGrpSpPr/>
            <p:nvPr/>
          </p:nvGrpSpPr>
          <p:grpSpPr>
            <a:xfrm rot="3828478">
              <a:off x="-537153" y="-362434"/>
              <a:ext cx="2244381" cy="2193664"/>
              <a:chOff x="-623748" y="407947"/>
              <a:chExt cx="2317256" cy="2264579"/>
            </a:xfrm>
          </p:grpSpPr>
          <p:grpSp>
            <p:nvGrpSpPr>
              <p:cNvPr id="2977" name="Google Shape;2977;p15"/>
              <p:cNvGrpSpPr/>
              <p:nvPr/>
            </p:nvGrpSpPr>
            <p:grpSpPr>
              <a:xfrm rot="1413719">
                <a:off x="-360763" y="695549"/>
                <a:ext cx="1791287" cy="1689375"/>
                <a:chOff x="-2055400" y="3174000"/>
                <a:chExt cx="1520600" cy="1434200"/>
              </a:xfrm>
            </p:grpSpPr>
            <p:sp>
              <p:nvSpPr>
                <p:cNvPr id="2978" name="Google Shape;2978;p15"/>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9" name="Google Shape;2979;p15"/>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0" name="Google Shape;2980;p15"/>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81" name="Google Shape;2981;p15"/>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2982" name="Google Shape;2982;p15"/>
          <p:cNvGrpSpPr/>
          <p:nvPr/>
        </p:nvGrpSpPr>
        <p:grpSpPr>
          <a:xfrm rot="666763" flipH="1">
            <a:off x="7643663" y="1592955"/>
            <a:ext cx="1803455" cy="2317485"/>
            <a:chOff x="2173867" y="-584314"/>
            <a:chExt cx="1966049" cy="2500230"/>
          </a:xfrm>
        </p:grpSpPr>
        <p:grpSp>
          <p:nvGrpSpPr>
            <p:cNvPr id="2983" name="Google Shape;2983;p15"/>
            <p:cNvGrpSpPr/>
            <p:nvPr/>
          </p:nvGrpSpPr>
          <p:grpSpPr>
            <a:xfrm rot="1413719">
              <a:off x="2539340" y="-541428"/>
              <a:ext cx="616248" cy="1925931"/>
              <a:chOff x="-1858600" y="2385325"/>
              <a:chExt cx="523125" cy="1635025"/>
            </a:xfrm>
          </p:grpSpPr>
          <p:sp>
            <p:nvSpPr>
              <p:cNvPr id="2984" name="Google Shape;2984;p1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5" name="Google Shape;2985;p1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6" name="Google Shape;2986;p1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7" name="Google Shape;2987;p1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988" name="Google Shape;2988;p15"/>
            <p:cNvGrpSpPr/>
            <p:nvPr/>
          </p:nvGrpSpPr>
          <p:grpSpPr>
            <a:xfrm rot="1413719">
              <a:off x="2548595" y="-367104"/>
              <a:ext cx="1216593" cy="2128592"/>
              <a:chOff x="-1779100" y="2408800"/>
              <a:chExt cx="1032750" cy="1807075"/>
            </a:xfrm>
          </p:grpSpPr>
          <p:sp>
            <p:nvSpPr>
              <p:cNvPr id="2989" name="Google Shape;2989;p1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0" name="Google Shape;2990;p1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1" name="Google Shape;2991;p1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2" name="Google Shape;2992;p1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64"/>
                                        </p:tgtEl>
                                        <p:attrNameLst>
                                          <p:attrName>style.visibility</p:attrName>
                                        </p:attrNameLst>
                                      </p:cBhvr>
                                      <p:to>
                                        <p:strVal val="visible"/>
                                      </p:to>
                                    </p:set>
                                    <p:animEffect transition="in" filter="fade">
                                      <p:cBhvr>
                                        <p:cTn id="7" dur="500"/>
                                        <p:tgtEl>
                                          <p:spTgt spid="2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81000">
              <a:srgbClr val="EEEEEE"/>
            </a:gs>
            <a:gs pos="100000">
              <a:srgbClr val="D8D8D8"/>
            </a:gs>
          </a:gsLst>
          <a:path path="circle">
            <a:fillToRect l="50000" t="50000" r="50000" b="50000"/>
          </a:path>
          <a:tileRect/>
        </a:gradFill>
        <a:effectLst/>
      </p:bgPr>
    </p:bg>
    <p:spTree>
      <p:nvGrpSpPr>
        <p:cNvPr id="1" name="Shape 2997"/>
        <p:cNvGrpSpPr/>
        <p:nvPr/>
      </p:nvGrpSpPr>
      <p:grpSpPr>
        <a:xfrm>
          <a:off x="0" y="0"/>
          <a:ext cx="0" cy="0"/>
          <a:chOff x="0" y="0"/>
          <a:chExt cx="0" cy="0"/>
        </a:xfrm>
      </p:grpSpPr>
      <p:sp>
        <p:nvSpPr>
          <p:cNvPr id="2998" name="Google Shape;2998;p16"/>
          <p:cNvSpPr txBox="1">
            <a:spLocks noGrp="1"/>
          </p:cNvSpPr>
          <p:nvPr>
            <p:ph type="title"/>
          </p:nvPr>
        </p:nvSpPr>
        <p:spPr>
          <a:xfrm>
            <a:off x="7246739" y="-22871"/>
            <a:ext cx="1787857" cy="171343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C00000"/>
              </a:buClr>
              <a:buSzPts val="3200"/>
              <a:buFont typeface="Times New Roman"/>
              <a:buNone/>
            </a:pPr>
            <a:r>
              <a:rPr lang="en-US" sz="3200" b="1">
                <a:solidFill>
                  <a:srgbClr val="C00000"/>
                </a:solidFill>
                <a:latin typeface="Times New Roman"/>
                <a:ea typeface="Times New Roman"/>
                <a:cs typeface="Times New Roman"/>
                <a:sym typeface="Times New Roman"/>
              </a:rPr>
              <a:t>HOẠT ĐỘNG NHÓM</a:t>
            </a:r>
            <a:endParaRPr/>
          </a:p>
        </p:txBody>
      </p:sp>
      <p:grpSp>
        <p:nvGrpSpPr>
          <p:cNvPr id="2999" name="Google Shape;2999;p16"/>
          <p:cNvGrpSpPr/>
          <p:nvPr/>
        </p:nvGrpSpPr>
        <p:grpSpPr>
          <a:xfrm>
            <a:off x="1191" y="1028700"/>
            <a:ext cx="6456969" cy="4120816"/>
            <a:chOff x="0" y="1371600"/>
            <a:chExt cx="8661400" cy="5527676"/>
          </a:xfrm>
        </p:grpSpPr>
        <p:sp>
          <p:nvSpPr>
            <p:cNvPr id="3000" name="Google Shape;3000;p16"/>
            <p:cNvSpPr/>
            <p:nvPr/>
          </p:nvSpPr>
          <p:spPr>
            <a:xfrm>
              <a:off x="0" y="1371600"/>
              <a:ext cx="8661400" cy="5527675"/>
            </a:xfrm>
            <a:custGeom>
              <a:avLst/>
              <a:gdLst/>
              <a:ahLst/>
              <a:cxnLst/>
              <a:rect l="l" t="t" r="r" b="b"/>
              <a:pathLst>
                <a:path w="3414" h="2178" extrusionOk="0">
                  <a:moveTo>
                    <a:pt x="3413" y="2170"/>
                  </a:moveTo>
                  <a:cubicBezTo>
                    <a:pt x="3269" y="1591"/>
                    <a:pt x="2632" y="1151"/>
                    <a:pt x="1832" y="1121"/>
                  </a:cubicBezTo>
                  <a:cubicBezTo>
                    <a:pt x="1670" y="1115"/>
                    <a:pt x="1503" y="1126"/>
                    <a:pt x="1340" y="1124"/>
                  </a:cubicBezTo>
                  <a:cubicBezTo>
                    <a:pt x="1182" y="1123"/>
                    <a:pt x="859" y="1139"/>
                    <a:pt x="746" y="1045"/>
                  </a:cubicBezTo>
                  <a:cubicBezTo>
                    <a:pt x="726" y="1028"/>
                    <a:pt x="713" y="1006"/>
                    <a:pt x="708" y="983"/>
                  </a:cubicBezTo>
                  <a:cubicBezTo>
                    <a:pt x="704" y="960"/>
                    <a:pt x="708" y="935"/>
                    <a:pt x="722" y="913"/>
                  </a:cubicBezTo>
                  <a:cubicBezTo>
                    <a:pt x="731" y="899"/>
                    <a:pt x="746" y="885"/>
                    <a:pt x="765" y="873"/>
                  </a:cubicBezTo>
                  <a:cubicBezTo>
                    <a:pt x="784" y="860"/>
                    <a:pt x="807" y="848"/>
                    <a:pt x="833" y="837"/>
                  </a:cubicBezTo>
                  <a:cubicBezTo>
                    <a:pt x="934" y="793"/>
                    <a:pt x="1075" y="764"/>
                    <a:pt x="1150" y="745"/>
                  </a:cubicBezTo>
                  <a:cubicBezTo>
                    <a:pt x="1308" y="706"/>
                    <a:pt x="1471" y="645"/>
                    <a:pt x="1521" y="516"/>
                  </a:cubicBezTo>
                  <a:cubicBezTo>
                    <a:pt x="1548" y="448"/>
                    <a:pt x="1540" y="377"/>
                    <a:pt x="1494" y="320"/>
                  </a:cubicBezTo>
                  <a:cubicBezTo>
                    <a:pt x="1405" y="209"/>
                    <a:pt x="1242" y="163"/>
                    <a:pt x="1110" y="129"/>
                  </a:cubicBezTo>
                  <a:cubicBezTo>
                    <a:pt x="942" y="86"/>
                    <a:pt x="769" y="62"/>
                    <a:pt x="597" y="43"/>
                  </a:cubicBezTo>
                  <a:cubicBezTo>
                    <a:pt x="398" y="21"/>
                    <a:pt x="200" y="6"/>
                    <a:pt x="0" y="0"/>
                  </a:cubicBezTo>
                  <a:cubicBezTo>
                    <a:pt x="0" y="209"/>
                    <a:pt x="0" y="209"/>
                    <a:pt x="0" y="209"/>
                  </a:cubicBezTo>
                  <a:cubicBezTo>
                    <a:pt x="73" y="216"/>
                    <a:pt x="134" y="215"/>
                    <a:pt x="207" y="220"/>
                  </a:cubicBezTo>
                  <a:cubicBezTo>
                    <a:pt x="230" y="221"/>
                    <a:pt x="268" y="224"/>
                    <a:pt x="292" y="226"/>
                  </a:cubicBezTo>
                  <a:cubicBezTo>
                    <a:pt x="399" y="230"/>
                    <a:pt x="461" y="236"/>
                    <a:pt x="567" y="241"/>
                  </a:cubicBezTo>
                  <a:cubicBezTo>
                    <a:pt x="585" y="243"/>
                    <a:pt x="660" y="247"/>
                    <a:pt x="684" y="249"/>
                  </a:cubicBezTo>
                  <a:cubicBezTo>
                    <a:pt x="804" y="259"/>
                    <a:pt x="987" y="285"/>
                    <a:pt x="1013" y="394"/>
                  </a:cubicBezTo>
                  <a:cubicBezTo>
                    <a:pt x="1027" y="450"/>
                    <a:pt x="985" y="488"/>
                    <a:pt x="904" y="523"/>
                  </a:cubicBezTo>
                  <a:cubicBezTo>
                    <a:pt x="877" y="535"/>
                    <a:pt x="848" y="545"/>
                    <a:pt x="817" y="554"/>
                  </a:cubicBezTo>
                  <a:cubicBezTo>
                    <a:pt x="575" y="629"/>
                    <a:pt x="293" y="654"/>
                    <a:pt x="117" y="858"/>
                  </a:cubicBezTo>
                  <a:cubicBezTo>
                    <a:pt x="101" y="877"/>
                    <a:pt x="86" y="897"/>
                    <a:pt x="72" y="920"/>
                  </a:cubicBezTo>
                  <a:cubicBezTo>
                    <a:pt x="61" y="942"/>
                    <a:pt x="53" y="965"/>
                    <a:pt x="47" y="990"/>
                  </a:cubicBezTo>
                  <a:cubicBezTo>
                    <a:pt x="37" y="1031"/>
                    <a:pt x="38" y="1075"/>
                    <a:pt x="52" y="1121"/>
                  </a:cubicBezTo>
                  <a:cubicBezTo>
                    <a:pt x="131" y="1375"/>
                    <a:pt x="560" y="1449"/>
                    <a:pt x="849" y="1485"/>
                  </a:cubicBezTo>
                  <a:cubicBezTo>
                    <a:pt x="1101" y="1516"/>
                    <a:pt x="1361" y="1512"/>
                    <a:pt x="1613" y="1541"/>
                  </a:cubicBezTo>
                  <a:cubicBezTo>
                    <a:pt x="1884" y="1572"/>
                    <a:pt x="2086" y="1700"/>
                    <a:pt x="2144" y="1848"/>
                  </a:cubicBezTo>
                  <a:cubicBezTo>
                    <a:pt x="2185" y="1953"/>
                    <a:pt x="2172" y="2070"/>
                    <a:pt x="2125" y="2178"/>
                  </a:cubicBezTo>
                  <a:cubicBezTo>
                    <a:pt x="3414" y="2178"/>
                    <a:pt x="3414" y="2178"/>
                    <a:pt x="3414" y="2178"/>
                  </a:cubicBezTo>
                  <a:cubicBezTo>
                    <a:pt x="3414" y="2176"/>
                    <a:pt x="3413" y="2173"/>
                    <a:pt x="3413" y="2170"/>
                  </a:cubicBezTo>
                  <a:close/>
                </a:path>
              </a:pathLst>
            </a:custGeom>
            <a:solidFill>
              <a:srgbClr val="3F3F3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01" name="Google Shape;3001;p16"/>
            <p:cNvSpPr/>
            <p:nvPr/>
          </p:nvSpPr>
          <p:spPr>
            <a:xfrm>
              <a:off x="0" y="1452563"/>
              <a:ext cx="8556625" cy="5446713"/>
            </a:xfrm>
            <a:custGeom>
              <a:avLst/>
              <a:gdLst/>
              <a:ahLst/>
              <a:cxnLst/>
              <a:rect l="l" t="t" r="r" b="b"/>
              <a:pathLst>
                <a:path w="3373" h="2146" extrusionOk="0">
                  <a:moveTo>
                    <a:pt x="3365" y="2116"/>
                  </a:moveTo>
                  <a:cubicBezTo>
                    <a:pt x="3363" y="2109"/>
                    <a:pt x="3361" y="2102"/>
                    <a:pt x="3359" y="2095"/>
                  </a:cubicBezTo>
                  <a:cubicBezTo>
                    <a:pt x="3355" y="2083"/>
                    <a:pt x="3351" y="2070"/>
                    <a:pt x="3347" y="2058"/>
                  </a:cubicBezTo>
                  <a:cubicBezTo>
                    <a:pt x="3340" y="2041"/>
                    <a:pt x="3334" y="2023"/>
                    <a:pt x="3327" y="2006"/>
                  </a:cubicBezTo>
                  <a:cubicBezTo>
                    <a:pt x="3321" y="1993"/>
                    <a:pt x="3315" y="1980"/>
                    <a:pt x="3309" y="1967"/>
                  </a:cubicBezTo>
                  <a:cubicBezTo>
                    <a:pt x="3308" y="1964"/>
                    <a:pt x="3307" y="1961"/>
                    <a:pt x="3306" y="1959"/>
                  </a:cubicBezTo>
                  <a:cubicBezTo>
                    <a:pt x="3299" y="1944"/>
                    <a:pt x="3291" y="1930"/>
                    <a:pt x="3284" y="1915"/>
                  </a:cubicBezTo>
                  <a:cubicBezTo>
                    <a:pt x="3276" y="1902"/>
                    <a:pt x="3269" y="1888"/>
                    <a:pt x="3261" y="1875"/>
                  </a:cubicBezTo>
                  <a:cubicBezTo>
                    <a:pt x="3255" y="1865"/>
                    <a:pt x="3250" y="1855"/>
                    <a:pt x="3244" y="1846"/>
                  </a:cubicBezTo>
                  <a:cubicBezTo>
                    <a:pt x="3242" y="1843"/>
                    <a:pt x="3240" y="1840"/>
                    <a:pt x="3238" y="1837"/>
                  </a:cubicBezTo>
                  <a:cubicBezTo>
                    <a:pt x="3234" y="1830"/>
                    <a:pt x="3229" y="1824"/>
                    <a:pt x="3225" y="1817"/>
                  </a:cubicBezTo>
                  <a:cubicBezTo>
                    <a:pt x="3221" y="1812"/>
                    <a:pt x="3218" y="1807"/>
                    <a:pt x="3214" y="1801"/>
                  </a:cubicBezTo>
                  <a:cubicBezTo>
                    <a:pt x="3211" y="1797"/>
                    <a:pt x="3208" y="1793"/>
                    <a:pt x="3205" y="1789"/>
                  </a:cubicBezTo>
                  <a:cubicBezTo>
                    <a:pt x="3200" y="1782"/>
                    <a:pt x="3195" y="1775"/>
                    <a:pt x="3190" y="1768"/>
                  </a:cubicBezTo>
                  <a:cubicBezTo>
                    <a:pt x="3188" y="1766"/>
                    <a:pt x="3186" y="1763"/>
                    <a:pt x="3185" y="1761"/>
                  </a:cubicBezTo>
                  <a:cubicBezTo>
                    <a:pt x="3178" y="1753"/>
                    <a:pt x="3172" y="1744"/>
                    <a:pt x="3165" y="1736"/>
                  </a:cubicBezTo>
                  <a:cubicBezTo>
                    <a:pt x="3165" y="1735"/>
                    <a:pt x="3164" y="1735"/>
                    <a:pt x="3164" y="1734"/>
                  </a:cubicBezTo>
                  <a:cubicBezTo>
                    <a:pt x="3156" y="1724"/>
                    <a:pt x="3148" y="1715"/>
                    <a:pt x="3140" y="1706"/>
                  </a:cubicBezTo>
                  <a:cubicBezTo>
                    <a:pt x="3132" y="1696"/>
                    <a:pt x="3123" y="1686"/>
                    <a:pt x="3115" y="1677"/>
                  </a:cubicBezTo>
                  <a:cubicBezTo>
                    <a:pt x="3106" y="1667"/>
                    <a:pt x="3098" y="1658"/>
                    <a:pt x="3089" y="1649"/>
                  </a:cubicBezTo>
                  <a:cubicBezTo>
                    <a:pt x="3083" y="1643"/>
                    <a:pt x="3078" y="1638"/>
                    <a:pt x="3072" y="1632"/>
                  </a:cubicBezTo>
                  <a:cubicBezTo>
                    <a:pt x="3071" y="1631"/>
                    <a:pt x="3070" y="1630"/>
                    <a:pt x="3070" y="1630"/>
                  </a:cubicBezTo>
                  <a:cubicBezTo>
                    <a:pt x="3069" y="1629"/>
                    <a:pt x="3068" y="1628"/>
                    <a:pt x="3068" y="1628"/>
                  </a:cubicBezTo>
                  <a:cubicBezTo>
                    <a:pt x="3065" y="1625"/>
                    <a:pt x="3062" y="1622"/>
                    <a:pt x="3059" y="1619"/>
                  </a:cubicBezTo>
                  <a:cubicBezTo>
                    <a:pt x="3050" y="1610"/>
                    <a:pt x="3041" y="1602"/>
                    <a:pt x="3033" y="1594"/>
                  </a:cubicBezTo>
                  <a:cubicBezTo>
                    <a:pt x="3024" y="1586"/>
                    <a:pt x="3015" y="1578"/>
                    <a:pt x="3006" y="1570"/>
                  </a:cubicBezTo>
                  <a:cubicBezTo>
                    <a:pt x="2997" y="1562"/>
                    <a:pt x="2988" y="1554"/>
                    <a:pt x="2979" y="1547"/>
                  </a:cubicBezTo>
                  <a:cubicBezTo>
                    <a:pt x="2975" y="1543"/>
                    <a:pt x="2971" y="1539"/>
                    <a:pt x="2966" y="1535"/>
                  </a:cubicBezTo>
                  <a:cubicBezTo>
                    <a:pt x="2962" y="1532"/>
                    <a:pt x="2957" y="1528"/>
                    <a:pt x="2952" y="1524"/>
                  </a:cubicBezTo>
                  <a:cubicBezTo>
                    <a:pt x="2943" y="1517"/>
                    <a:pt x="2934" y="1510"/>
                    <a:pt x="2925" y="1503"/>
                  </a:cubicBezTo>
                  <a:cubicBezTo>
                    <a:pt x="2916" y="1496"/>
                    <a:pt x="2907" y="1489"/>
                    <a:pt x="2898" y="1483"/>
                  </a:cubicBezTo>
                  <a:cubicBezTo>
                    <a:pt x="2889" y="1476"/>
                    <a:pt x="2880" y="1469"/>
                    <a:pt x="2870" y="1463"/>
                  </a:cubicBezTo>
                  <a:cubicBezTo>
                    <a:pt x="2866" y="1460"/>
                    <a:pt x="2861" y="1456"/>
                    <a:pt x="2856" y="1453"/>
                  </a:cubicBezTo>
                  <a:cubicBezTo>
                    <a:pt x="2852" y="1450"/>
                    <a:pt x="2847" y="1447"/>
                    <a:pt x="2843" y="1444"/>
                  </a:cubicBezTo>
                  <a:cubicBezTo>
                    <a:pt x="2833" y="1438"/>
                    <a:pt x="2824" y="1432"/>
                    <a:pt x="2815" y="1426"/>
                  </a:cubicBezTo>
                  <a:cubicBezTo>
                    <a:pt x="2805" y="1420"/>
                    <a:pt x="2796" y="1414"/>
                    <a:pt x="2787" y="1408"/>
                  </a:cubicBezTo>
                  <a:cubicBezTo>
                    <a:pt x="2777" y="1402"/>
                    <a:pt x="2768" y="1397"/>
                    <a:pt x="2758" y="1391"/>
                  </a:cubicBezTo>
                  <a:cubicBezTo>
                    <a:pt x="2752" y="1388"/>
                    <a:pt x="2746" y="1384"/>
                    <a:pt x="2740" y="1380"/>
                  </a:cubicBezTo>
                  <a:cubicBezTo>
                    <a:pt x="2737" y="1378"/>
                    <a:pt x="2733" y="1377"/>
                    <a:pt x="2730" y="1375"/>
                  </a:cubicBezTo>
                  <a:cubicBezTo>
                    <a:pt x="2721" y="1370"/>
                    <a:pt x="2711" y="1364"/>
                    <a:pt x="2702" y="1359"/>
                  </a:cubicBezTo>
                  <a:cubicBezTo>
                    <a:pt x="2692" y="1354"/>
                    <a:pt x="2682" y="1349"/>
                    <a:pt x="2673" y="1344"/>
                  </a:cubicBezTo>
                  <a:cubicBezTo>
                    <a:pt x="2663" y="1339"/>
                    <a:pt x="2654" y="1334"/>
                    <a:pt x="2644" y="1330"/>
                  </a:cubicBezTo>
                  <a:cubicBezTo>
                    <a:pt x="2635" y="1325"/>
                    <a:pt x="2625" y="1320"/>
                    <a:pt x="2615" y="1316"/>
                  </a:cubicBezTo>
                  <a:cubicBezTo>
                    <a:pt x="2606" y="1311"/>
                    <a:pt x="2596" y="1307"/>
                    <a:pt x="2586" y="1302"/>
                  </a:cubicBezTo>
                  <a:cubicBezTo>
                    <a:pt x="2576" y="1298"/>
                    <a:pt x="2567" y="1294"/>
                    <a:pt x="2557" y="1290"/>
                  </a:cubicBezTo>
                  <a:cubicBezTo>
                    <a:pt x="2547" y="1285"/>
                    <a:pt x="2537" y="1281"/>
                    <a:pt x="2528" y="1277"/>
                  </a:cubicBezTo>
                  <a:cubicBezTo>
                    <a:pt x="2518" y="1273"/>
                    <a:pt x="2508" y="1269"/>
                    <a:pt x="2498" y="1266"/>
                  </a:cubicBezTo>
                  <a:cubicBezTo>
                    <a:pt x="2496" y="1265"/>
                    <a:pt x="2494" y="1264"/>
                    <a:pt x="2492" y="1263"/>
                  </a:cubicBezTo>
                  <a:cubicBezTo>
                    <a:pt x="2484" y="1260"/>
                    <a:pt x="2476" y="1257"/>
                    <a:pt x="2469" y="1254"/>
                  </a:cubicBezTo>
                  <a:cubicBezTo>
                    <a:pt x="2459" y="1251"/>
                    <a:pt x="2449" y="1247"/>
                    <a:pt x="2439" y="1244"/>
                  </a:cubicBezTo>
                  <a:cubicBezTo>
                    <a:pt x="2429" y="1240"/>
                    <a:pt x="2419" y="1237"/>
                    <a:pt x="2409" y="1233"/>
                  </a:cubicBezTo>
                  <a:cubicBezTo>
                    <a:pt x="2399" y="1230"/>
                    <a:pt x="2389" y="1227"/>
                    <a:pt x="2379" y="1223"/>
                  </a:cubicBezTo>
                  <a:cubicBezTo>
                    <a:pt x="2369" y="1220"/>
                    <a:pt x="2359" y="1217"/>
                    <a:pt x="2349" y="1214"/>
                  </a:cubicBezTo>
                  <a:cubicBezTo>
                    <a:pt x="2339" y="1211"/>
                    <a:pt x="2329" y="1208"/>
                    <a:pt x="2319" y="1205"/>
                  </a:cubicBezTo>
                  <a:cubicBezTo>
                    <a:pt x="2309" y="1202"/>
                    <a:pt x="2299" y="1200"/>
                    <a:pt x="2289" y="1197"/>
                  </a:cubicBezTo>
                  <a:cubicBezTo>
                    <a:pt x="2279" y="1194"/>
                    <a:pt x="2269" y="1191"/>
                    <a:pt x="2259" y="1189"/>
                  </a:cubicBezTo>
                  <a:cubicBezTo>
                    <a:pt x="2249" y="1186"/>
                    <a:pt x="2240" y="1184"/>
                    <a:pt x="2230" y="1182"/>
                  </a:cubicBezTo>
                  <a:cubicBezTo>
                    <a:pt x="2230" y="1182"/>
                    <a:pt x="2229" y="1181"/>
                    <a:pt x="2228" y="1181"/>
                  </a:cubicBezTo>
                  <a:cubicBezTo>
                    <a:pt x="2218" y="1179"/>
                    <a:pt x="2208" y="1176"/>
                    <a:pt x="2198" y="1174"/>
                  </a:cubicBezTo>
                  <a:cubicBezTo>
                    <a:pt x="2188" y="1172"/>
                    <a:pt x="2177" y="1170"/>
                    <a:pt x="2167" y="1168"/>
                  </a:cubicBezTo>
                  <a:cubicBezTo>
                    <a:pt x="2157" y="1165"/>
                    <a:pt x="2147" y="1163"/>
                    <a:pt x="2136" y="1161"/>
                  </a:cubicBezTo>
                  <a:cubicBezTo>
                    <a:pt x="2126" y="1159"/>
                    <a:pt x="2116" y="1157"/>
                    <a:pt x="2106" y="1156"/>
                  </a:cubicBezTo>
                  <a:cubicBezTo>
                    <a:pt x="2095" y="1154"/>
                    <a:pt x="2085" y="1152"/>
                    <a:pt x="2075" y="1150"/>
                  </a:cubicBezTo>
                  <a:cubicBezTo>
                    <a:pt x="2064" y="1149"/>
                    <a:pt x="2054" y="1147"/>
                    <a:pt x="2044" y="1145"/>
                  </a:cubicBezTo>
                  <a:cubicBezTo>
                    <a:pt x="2033" y="1144"/>
                    <a:pt x="2023" y="1142"/>
                    <a:pt x="2012" y="1141"/>
                  </a:cubicBezTo>
                  <a:cubicBezTo>
                    <a:pt x="2002" y="1139"/>
                    <a:pt x="1992" y="1138"/>
                    <a:pt x="1981" y="1137"/>
                  </a:cubicBezTo>
                  <a:cubicBezTo>
                    <a:pt x="1974" y="1136"/>
                    <a:pt x="1968" y="1135"/>
                    <a:pt x="1961" y="1134"/>
                  </a:cubicBezTo>
                  <a:cubicBezTo>
                    <a:pt x="1957" y="1134"/>
                    <a:pt x="1953" y="1134"/>
                    <a:pt x="1950" y="1133"/>
                  </a:cubicBezTo>
                  <a:cubicBezTo>
                    <a:pt x="1939" y="1132"/>
                    <a:pt x="1929" y="1131"/>
                    <a:pt x="1918" y="1130"/>
                  </a:cubicBezTo>
                  <a:cubicBezTo>
                    <a:pt x="1908" y="1129"/>
                    <a:pt x="1897" y="1128"/>
                    <a:pt x="1887" y="1127"/>
                  </a:cubicBezTo>
                  <a:cubicBezTo>
                    <a:pt x="1876" y="1126"/>
                    <a:pt x="1866" y="1125"/>
                    <a:pt x="1855" y="1125"/>
                  </a:cubicBezTo>
                  <a:cubicBezTo>
                    <a:pt x="1845" y="1124"/>
                    <a:pt x="1835" y="1123"/>
                    <a:pt x="1824" y="1123"/>
                  </a:cubicBezTo>
                  <a:cubicBezTo>
                    <a:pt x="1824" y="1123"/>
                    <a:pt x="1824" y="1123"/>
                    <a:pt x="1823" y="1123"/>
                  </a:cubicBezTo>
                  <a:cubicBezTo>
                    <a:pt x="1813" y="1122"/>
                    <a:pt x="1802" y="1122"/>
                    <a:pt x="1792" y="1121"/>
                  </a:cubicBezTo>
                  <a:cubicBezTo>
                    <a:pt x="1781" y="1121"/>
                    <a:pt x="1770" y="1121"/>
                    <a:pt x="1760" y="1120"/>
                  </a:cubicBezTo>
                  <a:cubicBezTo>
                    <a:pt x="1749" y="1120"/>
                    <a:pt x="1738" y="1120"/>
                    <a:pt x="1727" y="1120"/>
                  </a:cubicBezTo>
                  <a:cubicBezTo>
                    <a:pt x="1717" y="1120"/>
                    <a:pt x="1706" y="1120"/>
                    <a:pt x="1695" y="1120"/>
                  </a:cubicBezTo>
                  <a:cubicBezTo>
                    <a:pt x="1693" y="1120"/>
                    <a:pt x="1690" y="1120"/>
                    <a:pt x="1687" y="1120"/>
                  </a:cubicBezTo>
                  <a:cubicBezTo>
                    <a:pt x="1663" y="1120"/>
                    <a:pt x="1663" y="1120"/>
                    <a:pt x="1663" y="1120"/>
                  </a:cubicBezTo>
                  <a:cubicBezTo>
                    <a:pt x="1631" y="1121"/>
                    <a:pt x="1631" y="1121"/>
                    <a:pt x="1631" y="1121"/>
                  </a:cubicBezTo>
                  <a:cubicBezTo>
                    <a:pt x="1598" y="1121"/>
                    <a:pt x="1598" y="1121"/>
                    <a:pt x="1598" y="1121"/>
                  </a:cubicBezTo>
                  <a:cubicBezTo>
                    <a:pt x="1566" y="1122"/>
                    <a:pt x="1566" y="1122"/>
                    <a:pt x="1566" y="1122"/>
                  </a:cubicBezTo>
                  <a:cubicBezTo>
                    <a:pt x="1534" y="1123"/>
                    <a:pt x="1534" y="1123"/>
                    <a:pt x="1534" y="1123"/>
                  </a:cubicBezTo>
                  <a:cubicBezTo>
                    <a:pt x="1501" y="1123"/>
                    <a:pt x="1501" y="1123"/>
                    <a:pt x="1501" y="1123"/>
                  </a:cubicBezTo>
                  <a:cubicBezTo>
                    <a:pt x="1469" y="1124"/>
                    <a:pt x="1469" y="1124"/>
                    <a:pt x="1469" y="1124"/>
                  </a:cubicBezTo>
                  <a:cubicBezTo>
                    <a:pt x="1437" y="1125"/>
                    <a:pt x="1437" y="1125"/>
                    <a:pt x="1437" y="1125"/>
                  </a:cubicBezTo>
                  <a:cubicBezTo>
                    <a:pt x="1414" y="1125"/>
                    <a:pt x="1414" y="1125"/>
                    <a:pt x="1414" y="1125"/>
                  </a:cubicBezTo>
                  <a:cubicBezTo>
                    <a:pt x="1404" y="1125"/>
                    <a:pt x="1404" y="1125"/>
                    <a:pt x="1404" y="1125"/>
                  </a:cubicBezTo>
                  <a:cubicBezTo>
                    <a:pt x="1380" y="1126"/>
                    <a:pt x="1380" y="1126"/>
                    <a:pt x="1380" y="1126"/>
                  </a:cubicBezTo>
                  <a:cubicBezTo>
                    <a:pt x="1372" y="1126"/>
                    <a:pt x="1372" y="1126"/>
                    <a:pt x="1372" y="1126"/>
                  </a:cubicBezTo>
                  <a:cubicBezTo>
                    <a:pt x="1363" y="1126"/>
                    <a:pt x="1363" y="1126"/>
                    <a:pt x="1363" y="1126"/>
                  </a:cubicBezTo>
                  <a:cubicBezTo>
                    <a:pt x="1359" y="1126"/>
                    <a:pt x="1359" y="1126"/>
                    <a:pt x="1359" y="1126"/>
                  </a:cubicBezTo>
                  <a:cubicBezTo>
                    <a:pt x="1357" y="1126"/>
                    <a:pt x="1357" y="1126"/>
                    <a:pt x="1357" y="1126"/>
                  </a:cubicBezTo>
                  <a:cubicBezTo>
                    <a:pt x="1354" y="1126"/>
                    <a:pt x="1354" y="1126"/>
                    <a:pt x="1354" y="1126"/>
                  </a:cubicBezTo>
                  <a:cubicBezTo>
                    <a:pt x="1346" y="1126"/>
                    <a:pt x="1346" y="1126"/>
                    <a:pt x="1346" y="1126"/>
                  </a:cubicBezTo>
                  <a:cubicBezTo>
                    <a:pt x="1344" y="1126"/>
                    <a:pt x="1342" y="1126"/>
                    <a:pt x="1340" y="1126"/>
                  </a:cubicBezTo>
                  <a:cubicBezTo>
                    <a:pt x="1329" y="1126"/>
                    <a:pt x="1318" y="1126"/>
                    <a:pt x="1307" y="1126"/>
                  </a:cubicBezTo>
                  <a:cubicBezTo>
                    <a:pt x="1297" y="1126"/>
                    <a:pt x="1287" y="1126"/>
                    <a:pt x="1277" y="1126"/>
                  </a:cubicBezTo>
                  <a:cubicBezTo>
                    <a:pt x="1277" y="1126"/>
                    <a:pt x="1276" y="1126"/>
                    <a:pt x="1275" y="1126"/>
                  </a:cubicBezTo>
                  <a:cubicBezTo>
                    <a:pt x="1264" y="1126"/>
                    <a:pt x="1254" y="1126"/>
                    <a:pt x="1243" y="1126"/>
                  </a:cubicBezTo>
                  <a:cubicBezTo>
                    <a:pt x="1232" y="1126"/>
                    <a:pt x="1221" y="1126"/>
                    <a:pt x="1211" y="1126"/>
                  </a:cubicBezTo>
                  <a:cubicBezTo>
                    <a:pt x="1200" y="1126"/>
                    <a:pt x="1189" y="1126"/>
                    <a:pt x="1178" y="1126"/>
                  </a:cubicBezTo>
                  <a:cubicBezTo>
                    <a:pt x="1168" y="1126"/>
                    <a:pt x="1157" y="1126"/>
                    <a:pt x="1146" y="1126"/>
                  </a:cubicBezTo>
                  <a:cubicBezTo>
                    <a:pt x="1145" y="1126"/>
                    <a:pt x="1143" y="1126"/>
                    <a:pt x="1141" y="1126"/>
                  </a:cubicBezTo>
                  <a:cubicBezTo>
                    <a:pt x="1132" y="1126"/>
                    <a:pt x="1123" y="1126"/>
                    <a:pt x="1114" y="1125"/>
                  </a:cubicBezTo>
                  <a:cubicBezTo>
                    <a:pt x="1104" y="1125"/>
                    <a:pt x="1093" y="1125"/>
                    <a:pt x="1082" y="1125"/>
                  </a:cubicBezTo>
                  <a:cubicBezTo>
                    <a:pt x="1072" y="1124"/>
                    <a:pt x="1061" y="1124"/>
                    <a:pt x="1050" y="1123"/>
                  </a:cubicBezTo>
                  <a:cubicBezTo>
                    <a:pt x="1040" y="1123"/>
                    <a:pt x="1029" y="1122"/>
                    <a:pt x="1019" y="1122"/>
                  </a:cubicBezTo>
                  <a:cubicBezTo>
                    <a:pt x="1014" y="1121"/>
                    <a:pt x="1009" y="1121"/>
                    <a:pt x="1005" y="1121"/>
                  </a:cubicBezTo>
                  <a:cubicBezTo>
                    <a:pt x="999" y="1120"/>
                    <a:pt x="993" y="1120"/>
                    <a:pt x="987" y="1119"/>
                  </a:cubicBezTo>
                  <a:cubicBezTo>
                    <a:pt x="976" y="1118"/>
                    <a:pt x="966" y="1117"/>
                    <a:pt x="955" y="1116"/>
                  </a:cubicBezTo>
                  <a:cubicBezTo>
                    <a:pt x="945" y="1115"/>
                    <a:pt x="934" y="1114"/>
                    <a:pt x="924" y="1113"/>
                  </a:cubicBezTo>
                  <a:cubicBezTo>
                    <a:pt x="914" y="1111"/>
                    <a:pt x="903" y="1110"/>
                    <a:pt x="893" y="1108"/>
                  </a:cubicBezTo>
                  <a:cubicBezTo>
                    <a:pt x="885" y="1107"/>
                    <a:pt x="878" y="1105"/>
                    <a:pt x="870" y="1104"/>
                  </a:cubicBezTo>
                  <a:cubicBezTo>
                    <a:pt x="867" y="1103"/>
                    <a:pt x="865" y="1103"/>
                    <a:pt x="862" y="1102"/>
                  </a:cubicBezTo>
                  <a:cubicBezTo>
                    <a:pt x="852" y="1100"/>
                    <a:pt x="842" y="1097"/>
                    <a:pt x="832" y="1095"/>
                  </a:cubicBezTo>
                  <a:cubicBezTo>
                    <a:pt x="823" y="1092"/>
                    <a:pt x="814" y="1090"/>
                    <a:pt x="805" y="1087"/>
                  </a:cubicBezTo>
                  <a:cubicBezTo>
                    <a:pt x="804" y="1087"/>
                    <a:pt x="803" y="1086"/>
                    <a:pt x="802" y="1086"/>
                  </a:cubicBezTo>
                  <a:cubicBezTo>
                    <a:pt x="792" y="1082"/>
                    <a:pt x="782" y="1079"/>
                    <a:pt x="772" y="1075"/>
                  </a:cubicBezTo>
                  <a:cubicBezTo>
                    <a:pt x="762" y="1070"/>
                    <a:pt x="752" y="1066"/>
                    <a:pt x="743" y="1060"/>
                  </a:cubicBezTo>
                  <a:cubicBezTo>
                    <a:pt x="743" y="1060"/>
                    <a:pt x="743" y="1060"/>
                    <a:pt x="743" y="1060"/>
                  </a:cubicBezTo>
                  <a:cubicBezTo>
                    <a:pt x="741" y="1059"/>
                    <a:pt x="738" y="1058"/>
                    <a:pt x="736" y="1056"/>
                  </a:cubicBezTo>
                  <a:cubicBezTo>
                    <a:pt x="734" y="1055"/>
                    <a:pt x="731" y="1053"/>
                    <a:pt x="729" y="1052"/>
                  </a:cubicBezTo>
                  <a:cubicBezTo>
                    <a:pt x="722" y="1047"/>
                    <a:pt x="722" y="1047"/>
                    <a:pt x="722" y="1047"/>
                  </a:cubicBezTo>
                  <a:cubicBezTo>
                    <a:pt x="720" y="1045"/>
                    <a:pt x="718" y="1043"/>
                    <a:pt x="715" y="1042"/>
                  </a:cubicBezTo>
                  <a:cubicBezTo>
                    <a:pt x="715" y="1042"/>
                    <a:pt x="715" y="1042"/>
                    <a:pt x="715" y="1042"/>
                  </a:cubicBezTo>
                  <a:cubicBezTo>
                    <a:pt x="712" y="1039"/>
                    <a:pt x="712" y="1039"/>
                    <a:pt x="712" y="1039"/>
                  </a:cubicBezTo>
                  <a:cubicBezTo>
                    <a:pt x="709" y="1036"/>
                    <a:pt x="709" y="1036"/>
                    <a:pt x="709" y="1036"/>
                  </a:cubicBezTo>
                  <a:cubicBezTo>
                    <a:pt x="704" y="1032"/>
                    <a:pt x="704" y="1032"/>
                    <a:pt x="704" y="1032"/>
                  </a:cubicBezTo>
                  <a:cubicBezTo>
                    <a:pt x="703" y="1031"/>
                    <a:pt x="702" y="1030"/>
                    <a:pt x="701" y="1029"/>
                  </a:cubicBezTo>
                  <a:cubicBezTo>
                    <a:pt x="700" y="1027"/>
                    <a:pt x="698" y="1025"/>
                    <a:pt x="696" y="1023"/>
                  </a:cubicBezTo>
                  <a:cubicBezTo>
                    <a:pt x="695" y="1022"/>
                    <a:pt x="694" y="1020"/>
                    <a:pt x="693" y="1019"/>
                  </a:cubicBezTo>
                  <a:cubicBezTo>
                    <a:pt x="684" y="1007"/>
                    <a:pt x="676" y="993"/>
                    <a:pt x="671" y="978"/>
                  </a:cubicBezTo>
                  <a:cubicBezTo>
                    <a:pt x="670" y="973"/>
                    <a:pt x="668" y="969"/>
                    <a:pt x="667" y="964"/>
                  </a:cubicBezTo>
                  <a:cubicBezTo>
                    <a:pt x="662" y="943"/>
                    <a:pt x="663" y="920"/>
                    <a:pt x="669" y="899"/>
                  </a:cubicBezTo>
                  <a:cubicBezTo>
                    <a:pt x="671" y="894"/>
                    <a:pt x="673" y="889"/>
                    <a:pt x="675" y="884"/>
                  </a:cubicBezTo>
                  <a:cubicBezTo>
                    <a:pt x="676" y="882"/>
                    <a:pt x="677" y="879"/>
                    <a:pt x="678" y="877"/>
                  </a:cubicBezTo>
                  <a:cubicBezTo>
                    <a:pt x="683" y="869"/>
                    <a:pt x="683" y="869"/>
                    <a:pt x="683" y="869"/>
                  </a:cubicBezTo>
                  <a:cubicBezTo>
                    <a:pt x="688" y="860"/>
                    <a:pt x="695" y="852"/>
                    <a:pt x="703" y="844"/>
                  </a:cubicBezTo>
                  <a:cubicBezTo>
                    <a:pt x="703" y="844"/>
                    <a:pt x="703" y="844"/>
                    <a:pt x="703" y="844"/>
                  </a:cubicBezTo>
                  <a:cubicBezTo>
                    <a:pt x="711" y="836"/>
                    <a:pt x="719" y="829"/>
                    <a:pt x="728" y="822"/>
                  </a:cubicBezTo>
                  <a:cubicBezTo>
                    <a:pt x="733" y="819"/>
                    <a:pt x="737" y="816"/>
                    <a:pt x="742" y="813"/>
                  </a:cubicBezTo>
                  <a:cubicBezTo>
                    <a:pt x="747" y="810"/>
                    <a:pt x="752" y="807"/>
                    <a:pt x="756" y="804"/>
                  </a:cubicBezTo>
                  <a:cubicBezTo>
                    <a:pt x="764" y="800"/>
                    <a:pt x="772" y="796"/>
                    <a:pt x="779" y="792"/>
                  </a:cubicBezTo>
                  <a:cubicBezTo>
                    <a:pt x="791" y="786"/>
                    <a:pt x="803" y="780"/>
                    <a:pt x="815" y="775"/>
                  </a:cubicBezTo>
                  <a:cubicBezTo>
                    <a:pt x="816" y="775"/>
                    <a:pt x="817" y="775"/>
                    <a:pt x="817" y="774"/>
                  </a:cubicBezTo>
                  <a:cubicBezTo>
                    <a:pt x="828" y="770"/>
                    <a:pt x="840" y="765"/>
                    <a:pt x="851" y="761"/>
                  </a:cubicBezTo>
                  <a:cubicBezTo>
                    <a:pt x="863" y="757"/>
                    <a:pt x="874" y="753"/>
                    <a:pt x="886" y="749"/>
                  </a:cubicBezTo>
                  <a:cubicBezTo>
                    <a:pt x="898" y="745"/>
                    <a:pt x="909" y="741"/>
                    <a:pt x="921" y="738"/>
                  </a:cubicBezTo>
                  <a:cubicBezTo>
                    <a:pt x="929" y="735"/>
                    <a:pt x="938" y="733"/>
                    <a:pt x="946" y="730"/>
                  </a:cubicBezTo>
                  <a:cubicBezTo>
                    <a:pt x="949" y="730"/>
                    <a:pt x="952" y="729"/>
                    <a:pt x="955" y="728"/>
                  </a:cubicBezTo>
                  <a:cubicBezTo>
                    <a:pt x="967" y="725"/>
                    <a:pt x="978" y="721"/>
                    <a:pt x="990" y="718"/>
                  </a:cubicBezTo>
                  <a:cubicBezTo>
                    <a:pt x="1001" y="715"/>
                    <a:pt x="1013" y="712"/>
                    <a:pt x="1024" y="710"/>
                  </a:cubicBezTo>
                  <a:cubicBezTo>
                    <a:pt x="1036" y="707"/>
                    <a:pt x="1047" y="704"/>
                    <a:pt x="1058" y="701"/>
                  </a:cubicBezTo>
                  <a:cubicBezTo>
                    <a:pt x="1065" y="699"/>
                    <a:pt x="1071" y="698"/>
                    <a:pt x="1078" y="696"/>
                  </a:cubicBezTo>
                  <a:cubicBezTo>
                    <a:pt x="1083" y="695"/>
                    <a:pt x="1088" y="694"/>
                    <a:pt x="1093" y="693"/>
                  </a:cubicBezTo>
                  <a:cubicBezTo>
                    <a:pt x="1104" y="690"/>
                    <a:pt x="1115" y="687"/>
                    <a:pt x="1127" y="684"/>
                  </a:cubicBezTo>
                  <a:cubicBezTo>
                    <a:pt x="1133" y="683"/>
                    <a:pt x="1138" y="682"/>
                    <a:pt x="1144" y="680"/>
                  </a:cubicBezTo>
                  <a:cubicBezTo>
                    <a:pt x="1150" y="679"/>
                    <a:pt x="1155" y="677"/>
                    <a:pt x="1161" y="676"/>
                  </a:cubicBezTo>
                  <a:cubicBezTo>
                    <a:pt x="1173" y="673"/>
                    <a:pt x="1184" y="669"/>
                    <a:pt x="1196" y="666"/>
                  </a:cubicBezTo>
                  <a:cubicBezTo>
                    <a:pt x="1200" y="665"/>
                    <a:pt x="1205" y="663"/>
                    <a:pt x="1210" y="662"/>
                  </a:cubicBezTo>
                  <a:cubicBezTo>
                    <a:pt x="1217" y="660"/>
                    <a:pt x="1224" y="658"/>
                    <a:pt x="1230" y="655"/>
                  </a:cubicBezTo>
                  <a:cubicBezTo>
                    <a:pt x="1242" y="652"/>
                    <a:pt x="1254" y="648"/>
                    <a:pt x="1265" y="643"/>
                  </a:cubicBezTo>
                  <a:cubicBezTo>
                    <a:pt x="1277" y="639"/>
                    <a:pt x="1289" y="634"/>
                    <a:pt x="1301" y="629"/>
                  </a:cubicBezTo>
                  <a:cubicBezTo>
                    <a:pt x="1313" y="624"/>
                    <a:pt x="1325" y="619"/>
                    <a:pt x="1337" y="613"/>
                  </a:cubicBezTo>
                  <a:cubicBezTo>
                    <a:pt x="1337" y="612"/>
                    <a:pt x="1338" y="612"/>
                    <a:pt x="1338" y="612"/>
                  </a:cubicBezTo>
                  <a:cubicBezTo>
                    <a:pt x="1350" y="606"/>
                    <a:pt x="1362" y="599"/>
                    <a:pt x="1374" y="592"/>
                  </a:cubicBezTo>
                  <a:cubicBezTo>
                    <a:pt x="1382" y="587"/>
                    <a:pt x="1390" y="582"/>
                    <a:pt x="1397" y="576"/>
                  </a:cubicBezTo>
                  <a:cubicBezTo>
                    <a:pt x="1403" y="572"/>
                    <a:pt x="1408" y="568"/>
                    <a:pt x="1413" y="564"/>
                  </a:cubicBezTo>
                  <a:cubicBezTo>
                    <a:pt x="1426" y="554"/>
                    <a:pt x="1437" y="542"/>
                    <a:pt x="1448" y="529"/>
                  </a:cubicBezTo>
                  <a:cubicBezTo>
                    <a:pt x="1451" y="526"/>
                    <a:pt x="1453" y="523"/>
                    <a:pt x="1456" y="519"/>
                  </a:cubicBezTo>
                  <a:cubicBezTo>
                    <a:pt x="1460" y="513"/>
                    <a:pt x="1464" y="507"/>
                    <a:pt x="1468" y="501"/>
                  </a:cubicBezTo>
                  <a:cubicBezTo>
                    <a:pt x="1469" y="498"/>
                    <a:pt x="1471" y="496"/>
                    <a:pt x="1472" y="493"/>
                  </a:cubicBezTo>
                  <a:cubicBezTo>
                    <a:pt x="1473" y="490"/>
                    <a:pt x="1475" y="488"/>
                    <a:pt x="1476" y="485"/>
                  </a:cubicBezTo>
                  <a:cubicBezTo>
                    <a:pt x="1479" y="477"/>
                    <a:pt x="1479" y="477"/>
                    <a:pt x="1479" y="477"/>
                  </a:cubicBezTo>
                  <a:cubicBezTo>
                    <a:pt x="1480" y="474"/>
                    <a:pt x="1481" y="472"/>
                    <a:pt x="1482" y="469"/>
                  </a:cubicBezTo>
                  <a:cubicBezTo>
                    <a:pt x="1490" y="447"/>
                    <a:pt x="1495" y="424"/>
                    <a:pt x="1494" y="401"/>
                  </a:cubicBezTo>
                  <a:cubicBezTo>
                    <a:pt x="1494" y="400"/>
                    <a:pt x="1494" y="400"/>
                    <a:pt x="1494" y="400"/>
                  </a:cubicBezTo>
                  <a:cubicBezTo>
                    <a:pt x="1494" y="400"/>
                    <a:pt x="1494" y="400"/>
                    <a:pt x="1494" y="400"/>
                  </a:cubicBezTo>
                  <a:cubicBezTo>
                    <a:pt x="1493" y="392"/>
                    <a:pt x="1496" y="396"/>
                    <a:pt x="1491" y="376"/>
                  </a:cubicBezTo>
                  <a:cubicBezTo>
                    <a:pt x="1487" y="358"/>
                    <a:pt x="1477" y="343"/>
                    <a:pt x="1469" y="327"/>
                  </a:cubicBezTo>
                  <a:cubicBezTo>
                    <a:pt x="1463" y="316"/>
                    <a:pt x="1456" y="305"/>
                    <a:pt x="1448" y="295"/>
                  </a:cubicBezTo>
                  <a:cubicBezTo>
                    <a:pt x="1447" y="293"/>
                    <a:pt x="1446" y="292"/>
                    <a:pt x="1445" y="291"/>
                  </a:cubicBezTo>
                  <a:cubicBezTo>
                    <a:pt x="1437" y="281"/>
                    <a:pt x="1429" y="271"/>
                    <a:pt x="1420" y="262"/>
                  </a:cubicBezTo>
                  <a:cubicBezTo>
                    <a:pt x="1420" y="262"/>
                    <a:pt x="1419" y="262"/>
                    <a:pt x="1419" y="262"/>
                  </a:cubicBezTo>
                  <a:cubicBezTo>
                    <a:pt x="1418" y="261"/>
                    <a:pt x="1417" y="260"/>
                    <a:pt x="1416" y="258"/>
                  </a:cubicBezTo>
                  <a:cubicBezTo>
                    <a:pt x="1407" y="250"/>
                    <a:pt x="1398" y="243"/>
                    <a:pt x="1389" y="236"/>
                  </a:cubicBezTo>
                  <a:cubicBezTo>
                    <a:pt x="1380" y="229"/>
                    <a:pt x="1371" y="222"/>
                    <a:pt x="1361" y="217"/>
                  </a:cubicBezTo>
                  <a:cubicBezTo>
                    <a:pt x="1360" y="216"/>
                    <a:pt x="1359" y="215"/>
                    <a:pt x="1358" y="215"/>
                  </a:cubicBezTo>
                  <a:cubicBezTo>
                    <a:pt x="1350" y="210"/>
                    <a:pt x="1341" y="205"/>
                    <a:pt x="1333" y="200"/>
                  </a:cubicBezTo>
                  <a:cubicBezTo>
                    <a:pt x="1323" y="195"/>
                    <a:pt x="1314" y="190"/>
                    <a:pt x="1304" y="186"/>
                  </a:cubicBezTo>
                  <a:cubicBezTo>
                    <a:pt x="1294" y="182"/>
                    <a:pt x="1285" y="177"/>
                    <a:pt x="1275" y="173"/>
                  </a:cubicBezTo>
                  <a:cubicBezTo>
                    <a:pt x="1268" y="171"/>
                    <a:pt x="1262" y="168"/>
                    <a:pt x="1255" y="166"/>
                  </a:cubicBezTo>
                  <a:cubicBezTo>
                    <a:pt x="1252" y="165"/>
                    <a:pt x="1248" y="163"/>
                    <a:pt x="1245" y="162"/>
                  </a:cubicBezTo>
                  <a:cubicBezTo>
                    <a:pt x="1235" y="159"/>
                    <a:pt x="1225" y="155"/>
                    <a:pt x="1215" y="152"/>
                  </a:cubicBezTo>
                  <a:cubicBezTo>
                    <a:pt x="1205" y="149"/>
                    <a:pt x="1195" y="146"/>
                    <a:pt x="1185" y="143"/>
                  </a:cubicBezTo>
                  <a:cubicBezTo>
                    <a:pt x="1175" y="140"/>
                    <a:pt x="1165" y="137"/>
                    <a:pt x="1155" y="135"/>
                  </a:cubicBezTo>
                  <a:cubicBezTo>
                    <a:pt x="1152" y="134"/>
                    <a:pt x="1149" y="133"/>
                    <a:pt x="1146" y="132"/>
                  </a:cubicBezTo>
                  <a:cubicBezTo>
                    <a:pt x="1139" y="130"/>
                    <a:pt x="1132" y="128"/>
                    <a:pt x="1125" y="127"/>
                  </a:cubicBezTo>
                  <a:cubicBezTo>
                    <a:pt x="1115" y="124"/>
                    <a:pt x="1104" y="121"/>
                    <a:pt x="1094" y="119"/>
                  </a:cubicBezTo>
                  <a:cubicBezTo>
                    <a:pt x="1093" y="118"/>
                    <a:pt x="1092" y="118"/>
                    <a:pt x="1091" y="118"/>
                  </a:cubicBezTo>
                  <a:cubicBezTo>
                    <a:pt x="1064" y="111"/>
                    <a:pt x="1064" y="111"/>
                    <a:pt x="1064" y="111"/>
                  </a:cubicBezTo>
                  <a:cubicBezTo>
                    <a:pt x="1036" y="104"/>
                    <a:pt x="1036" y="104"/>
                    <a:pt x="1036" y="104"/>
                  </a:cubicBezTo>
                  <a:cubicBezTo>
                    <a:pt x="1034" y="103"/>
                    <a:pt x="1034" y="103"/>
                    <a:pt x="1034" y="103"/>
                  </a:cubicBezTo>
                  <a:cubicBezTo>
                    <a:pt x="1029" y="102"/>
                    <a:pt x="1029" y="102"/>
                    <a:pt x="1029" y="102"/>
                  </a:cubicBezTo>
                  <a:cubicBezTo>
                    <a:pt x="1025" y="101"/>
                    <a:pt x="1025" y="101"/>
                    <a:pt x="1025" y="101"/>
                  </a:cubicBezTo>
                  <a:cubicBezTo>
                    <a:pt x="1024" y="101"/>
                    <a:pt x="1023" y="100"/>
                    <a:pt x="1022" y="100"/>
                  </a:cubicBezTo>
                  <a:cubicBezTo>
                    <a:pt x="1008" y="98"/>
                    <a:pt x="1008" y="98"/>
                    <a:pt x="1008" y="98"/>
                  </a:cubicBezTo>
                  <a:cubicBezTo>
                    <a:pt x="1006" y="97"/>
                    <a:pt x="1005" y="97"/>
                    <a:pt x="1003" y="97"/>
                  </a:cubicBezTo>
                  <a:cubicBezTo>
                    <a:pt x="995" y="95"/>
                    <a:pt x="987" y="94"/>
                    <a:pt x="980" y="92"/>
                  </a:cubicBezTo>
                  <a:cubicBezTo>
                    <a:pt x="977" y="92"/>
                    <a:pt x="975" y="91"/>
                    <a:pt x="972" y="91"/>
                  </a:cubicBezTo>
                  <a:cubicBezTo>
                    <a:pt x="962" y="89"/>
                    <a:pt x="951" y="87"/>
                    <a:pt x="941" y="86"/>
                  </a:cubicBezTo>
                  <a:cubicBezTo>
                    <a:pt x="935" y="85"/>
                    <a:pt x="929" y="84"/>
                    <a:pt x="923" y="83"/>
                  </a:cubicBezTo>
                  <a:cubicBezTo>
                    <a:pt x="919" y="82"/>
                    <a:pt x="915" y="81"/>
                    <a:pt x="910" y="81"/>
                  </a:cubicBezTo>
                  <a:cubicBezTo>
                    <a:pt x="900" y="79"/>
                    <a:pt x="889" y="78"/>
                    <a:pt x="879" y="76"/>
                  </a:cubicBezTo>
                  <a:cubicBezTo>
                    <a:pt x="869" y="75"/>
                    <a:pt x="858" y="73"/>
                    <a:pt x="848" y="72"/>
                  </a:cubicBezTo>
                  <a:cubicBezTo>
                    <a:pt x="837" y="70"/>
                    <a:pt x="827" y="69"/>
                    <a:pt x="817" y="67"/>
                  </a:cubicBezTo>
                  <a:cubicBezTo>
                    <a:pt x="806" y="66"/>
                    <a:pt x="796" y="65"/>
                    <a:pt x="785" y="63"/>
                  </a:cubicBezTo>
                  <a:cubicBezTo>
                    <a:pt x="775" y="62"/>
                    <a:pt x="765" y="61"/>
                    <a:pt x="754" y="59"/>
                  </a:cubicBezTo>
                  <a:cubicBezTo>
                    <a:pt x="744" y="58"/>
                    <a:pt x="733" y="57"/>
                    <a:pt x="723" y="56"/>
                  </a:cubicBezTo>
                  <a:cubicBezTo>
                    <a:pt x="714" y="55"/>
                    <a:pt x="706" y="54"/>
                    <a:pt x="698" y="53"/>
                  </a:cubicBezTo>
                  <a:cubicBezTo>
                    <a:pt x="691" y="52"/>
                    <a:pt x="691" y="52"/>
                    <a:pt x="691" y="52"/>
                  </a:cubicBezTo>
                  <a:cubicBezTo>
                    <a:pt x="660" y="48"/>
                    <a:pt x="660" y="48"/>
                    <a:pt x="660" y="48"/>
                  </a:cubicBezTo>
                  <a:cubicBezTo>
                    <a:pt x="629" y="45"/>
                    <a:pt x="629" y="45"/>
                    <a:pt x="629" y="45"/>
                  </a:cubicBezTo>
                  <a:cubicBezTo>
                    <a:pt x="597" y="41"/>
                    <a:pt x="597" y="41"/>
                    <a:pt x="597" y="41"/>
                  </a:cubicBezTo>
                  <a:cubicBezTo>
                    <a:pt x="566" y="37"/>
                    <a:pt x="566" y="37"/>
                    <a:pt x="566" y="37"/>
                  </a:cubicBezTo>
                  <a:cubicBezTo>
                    <a:pt x="535" y="34"/>
                    <a:pt x="535" y="34"/>
                    <a:pt x="535" y="34"/>
                  </a:cubicBezTo>
                  <a:cubicBezTo>
                    <a:pt x="503" y="30"/>
                    <a:pt x="503" y="30"/>
                    <a:pt x="503" y="30"/>
                  </a:cubicBezTo>
                  <a:cubicBezTo>
                    <a:pt x="472" y="27"/>
                    <a:pt x="472" y="27"/>
                    <a:pt x="472" y="27"/>
                  </a:cubicBezTo>
                  <a:cubicBezTo>
                    <a:pt x="471" y="26"/>
                    <a:pt x="471" y="26"/>
                    <a:pt x="471" y="26"/>
                  </a:cubicBezTo>
                  <a:cubicBezTo>
                    <a:pt x="461" y="25"/>
                    <a:pt x="451" y="24"/>
                    <a:pt x="441" y="23"/>
                  </a:cubicBezTo>
                  <a:cubicBezTo>
                    <a:pt x="430" y="22"/>
                    <a:pt x="420" y="21"/>
                    <a:pt x="409" y="20"/>
                  </a:cubicBezTo>
                  <a:cubicBezTo>
                    <a:pt x="399" y="19"/>
                    <a:pt x="388" y="18"/>
                    <a:pt x="378" y="17"/>
                  </a:cubicBezTo>
                  <a:cubicBezTo>
                    <a:pt x="367" y="16"/>
                    <a:pt x="357" y="15"/>
                    <a:pt x="346" y="14"/>
                  </a:cubicBezTo>
                  <a:cubicBezTo>
                    <a:pt x="336" y="13"/>
                    <a:pt x="325" y="12"/>
                    <a:pt x="315" y="11"/>
                  </a:cubicBezTo>
                  <a:cubicBezTo>
                    <a:pt x="304" y="10"/>
                    <a:pt x="294" y="9"/>
                    <a:pt x="283" y="9"/>
                  </a:cubicBezTo>
                  <a:cubicBezTo>
                    <a:pt x="272" y="8"/>
                    <a:pt x="262" y="7"/>
                    <a:pt x="251" y="6"/>
                  </a:cubicBezTo>
                  <a:cubicBezTo>
                    <a:pt x="249" y="6"/>
                    <a:pt x="247" y="6"/>
                    <a:pt x="244" y="6"/>
                  </a:cubicBezTo>
                  <a:cubicBezTo>
                    <a:pt x="236" y="5"/>
                    <a:pt x="228" y="5"/>
                    <a:pt x="220" y="4"/>
                  </a:cubicBezTo>
                  <a:cubicBezTo>
                    <a:pt x="209" y="4"/>
                    <a:pt x="198" y="3"/>
                    <a:pt x="188" y="3"/>
                  </a:cubicBezTo>
                  <a:cubicBezTo>
                    <a:pt x="177" y="2"/>
                    <a:pt x="167" y="2"/>
                    <a:pt x="156" y="1"/>
                  </a:cubicBezTo>
                  <a:cubicBezTo>
                    <a:pt x="147" y="1"/>
                    <a:pt x="139" y="1"/>
                    <a:pt x="131" y="1"/>
                  </a:cubicBezTo>
                  <a:cubicBezTo>
                    <a:pt x="128" y="1"/>
                    <a:pt x="126" y="0"/>
                    <a:pt x="124" y="0"/>
                  </a:cubicBezTo>
                  <a:cubicBezTo>
                    <a:pt x="117" y="0"/>
                    <a:pt x="109" y="0"/>
                    <a:pt x="102" y="0"/>
                  </a:cubicBezTo>
                  <a:cubicBezTo>
                    <a:pt x="92" y="0"/>
                    <a:pt x="92" y="0"/>
                    <a:pt x="92" y="0"/>
                  </a:cubicBezTo>
                  <a:cubicBezTo>
                    <a:pt x="74" y="0"/>
                    <a:pt x="74" y="0"/>
                    <a:pt x="74" y="0"/>
                  </a:cubicBezTo>
                  <a:cubicBezTo>
                    <a:pt x="60" y="0"/>
                    <a:pt x="60" y="0"/>
                    <a:pt x="60" y="0"/>
                  </a:cubicBezTo>
                  <a:cubicBezTo>
                    <a:pt x="45" y="0"/>
                    <a:pt x="45" y="0"/>
                    <a:pt x="45" y="0"/>
                  </a:cubicBezTo>
                  <a:cubicBezTo>
                    <a:pt x="39" y="0"/>
                    <a:pt x="33" y="0"/>
                    <a:pt x="27" y="0"/>
                  </a:cubicBezTo>
                  <a:cubicBezTo>
                    <a:pt x="24" y="1"/>
                    <a:pt x="20" y="1"/>
                    <a:pt x="17" y="1"/>
                  </a:cubicBezTo>
                  <a:cubicBezTo>
                    <a:pt x="11" y="1"/>
                    <a:pt x="6" y="1"/>
                    <a:pt x="0" y="2"/>
                  </a:cubicBezTo>
                  <a:cubicBezTo>
                    <a:pt x="0" y="10"/>
                    <a:pt x="0" y="10"/>
                    <a:pt x="0" y="10"/>
                  </a:cubicBezTo>
                  <a:cubicBezTo>
                    <a:pt x="7" y="10"/>
                    <a:pt x="14" y="10"/>
                    <a:pt x="21" y="10"/>
                  </a:cubicBezTo>
                  <a:cubicBezTo>
                    <a:pt x="24" y="9"/>
                    <a:pt x="27" y="9"/>
                    <a:pt x="30" y="9"/>
                  </a:cubicBezTo>
                  <a:cubicBezTo>
                    <a:pt x="36" y="9"/>
                    <a:pt x="43" y="9"/>
                    <a:pt x="49" y="9"/>
                  </a:cubicBezTo>
                  <a:cubicBezTo>
                    <a:pt x="62" y="9"/>
                    <a:pt x="62" y="9"/>
                    <a:pt x="62" y="9"/>
                  </a:cubicBezTo>
                  <a:cubicBezTo>
                    <a:pt x="78" y="9"/>
                    <a:pt x="78" y="9"/>
                    <a:pt x="78" y="9"/>
                  </a:cubicBezTo>
                  <a:cubicBezTo>
                    <a:pt x="95" y="9"/>
                    <a:pt x="95" y="9"/>
                    <a:pt x="95" y="9"/>
                  </a:cubicBezTo>
                  <a:cubicBezTo>
                    <a:pt x="106" y="9"/>
                    <a:pt x="106" y="9"/>
                    <a:pt x="106" y="9"/>
                  </a:cubicBezTo>
                  <a:cubicBezTo>
                    <a:pt x="113" y="9"/>
                    <a:pt x="120" y="9"/>
                    <a:pt x="127" y="9"/>
                  </a:cubicBezTo>
                  <a:cubicBezTo>
                    <a:pt x="129" y="9"/>
                    <a:pt x="132" y="9"/>
                    <a:pt x="134" y="10"/>
                  </a:cubicBezTo>
                  <a:cubicBezTo>
                    <a:pt x="143" y="10"/>
                    <a:pt x="151" y="10"/>
                    <a:pt x="159" y="10"/>
                  </a:cubicBezTo>
                  <a:cubicBezTo>
                    <a:pt x="169" y="11"/>
                    <a:pt x="180" y="11"/>
                    <a:pt x="191" y="12"/>
                  </a:cubicBezTo>
                  <a:cubicBezTo>
                    <a:pt x="201" y="12"/>
                    <a:pt x="212" y="13"/>
                    <a:pt x="222" y="14"/>
                  </a:cubicBezTo>
                  <a:cubicBezTo>
                    <a:pt x="231" y="14"/>
                    <a:pt x="240" y="15"/>
                    <a:pt x="248" y="15"/>
                  </a:cubicBezTo>
                  <a:cubicBezTo>
                    <a:pt x="250" y="15"/>
                    <a:pt x="252" y="15"/>
                    <a:pt x="254" y="16"/>
                  </a:cubicBezTo>
                  <a:cubicBezTo>
                    <a:pt x="265" y="16"/>
                    <a:pt x="275" y="17"/>
                    <a:pt x="286" y="18"/>
                  </a:cubicBezTo>
                  <a:cubicBezTo>
                    <a:pt x="296" y="19"/>
                    <a:pt x="307" y="20"/>
                    <a:pt x="317" y="20"/>
                  </a:cubicBezTo>
                  <a:cubicBezTo>
                    <a:pt x="328" y="21"/>
                    <a:pt x="338" y="22"/>
                    <a:pt x="349" y="23"/>
                  </a:cubicBezTo>
                  <a:cubicBezTo>
                    <a:pt x="359" y="24"/>
                    <a:pt x="370" y="25"/>
                    <a:pt x="380" y="26"/>
                  </a:cubicBezTo>
                  <a:cubicBezTo>
                    <a:pt x="391" y="27"/>
                    <a:pt x="401" y="28"/>
                    <a:pt x="412" y="29"/>
                  </a:cubicBezTo>
                  <a:cubicBezTo>
                    <a:pt x="422" y="30"/>
                    <a:pt x="433" y="32"/>
                    <a:pt x="443" y="33"/>
                  </a:cubicBezTo>
                  <a:cubicBezTo>
                    <a:pt x="454" y="34"/>
                    <a:pt x="464" y="35"/>
                    <a:pt x="475" y="36"/>
                  </a:cubicBezTo>
                  <a:cubicBezTo>
                    <a:pt x="475" y="36"/>
                    <a:pt x="475" y="36"/>
                    <a:pt x="475" y="36"/>
                  </a:cubicBezTo>
                  <a:cubicBezTo>
                    <a:pt x="506" y="40"/>
                    <a:pt x="506" y="40"/>
                    <a:pt x="506" y="40"/>
                  </a:cubicBezTo>
                  <a:cubicBezTo>
                    <a:pt x="537" y="44"/>
                    <a:pt x="537" y="44"/>
                    <a:pt x="537" y="44"/>
                  </a:cubicBezTo>
                  <a:cubicBezTo>
                    <a:pt x="569" y="47"/>
                    <a:pt x="569" y="47"/>
                    <a:pt x="569" y="47"/>
                  </a:cubicBezTo>
                  <a:cubicBezTo>
                    <a:pt x="600" y="51"/>
                    <a:pt x="600" y="51"/>
                    <a:pt x="600" y="51"/>
                  </a:cubicBezTo>
                  <a:cubicBezTo>
                    <a:pt x="631" y="55"/>
                    <a:pt x="631" y="55"/>
                    <a:pt x="631" y="55"/>
                  </a:cubicBezTo>
                  <a:cubicBezTo>
                    <a:pt x="663" y="58"/>
                    <a:pt x="663" y="58"/>
                    <a:pt x="663" y="58"/>
                  </a:cubicBezTo>
                  <a:cubicBezTo>
                    <a:pt x="694" y="62"/>
                    <a:pt x="694" y="62"/>
                    <a:pt x="694" y="62"/>
                  </a:cubicBezTo>
                  <a:cubicBezTo>
                    <a:pt x="701" y="63"/>
                    <a:pt x="701" y="63"/>
                    <a:pt x="701" y="63"/>
                  </a:cubicBezTo>
                  <a:cubicBezTo>
                    <a:pt x="709" y="64"/>
                    <a:pt x="717" y="65"/>
                    <a:pt x="725" y="66"/>
                  </a:cubicBezTo>
                  <a:cubicBezTo>
                    <a:pt x="736" y="67"/>
                    <a:pt x="746" y="68"/>
                    <a:pt x="757" y="70"/>
                  </a:cubicBezTo>
                  <a:cubicBezTo>
                    <a:pt x="767" y="71"/>
                    <a:pt x="777" y="72"/>
                    <a:pt x="788" y="74"/>
                  </a:cubicBezTo>
                  <a:cubicBezTo>
                    <a:pt x="798" y="75"/>
                    <a:pt x="809" y="76"/>
                    <a:pt x="819" y="78"/>
                  </a:cubicBezTo>
                  <a:cubicBezTo>
                    <a:pt x="830" y="79"/>
                    <a:pt x="840" y="81"/>
                    <a:pt x="850" y="82"/>
                  </a:cubicBezTo>
                  <a:cubicBezTo>
                    <a:pt x="861" y="84"/>
                    <a:pt x="871" y="85"/>
                    <a:pt x="881" y="87"/>
                  </a:cubicBezTo>
                  <a:cubicBezTo>
                    <a:pt x="892" y="88"/>
                    <a:pt x="902" y="90"/>
                    <a:pt x="913" y="91"/>
                  </a:cubicBezTo>
                  <a:cubicBezTo>
                    <a:pt x="917" y="92"/>
                    <a:pt x="922" y="93"/>
                    <a:pt x="926" y="94"/>
                  </a:cubicBezTo>
                  <a:cubicBezTo>
                    <a:pt x="932" y="94"/>
                    <a:pt x="938" y="95"/>
                    <a:pt x="944" y="96"/>
                  </a:cubicBezTo>
                  <a:cubicBezTo>
                    <a:pt x="954" y="98"/>
                    <a:pt x="964" y="100"/>
                    <a:pt x="974" y="102"/>
                  </a:cubicBezTo>
                  <a:cubicBezTo>
                    <a:pt x="977" y="102"/>
                    <a:pt x="980" y="103"/>
                    <a:pt x="982" y="103"/>
                  </a:cubicBezTo>
                  <a:cubicBezTo>
                    <a:pt x="990" y="105"/>
                    <a:pt x="998" y="106"/>
                    <a:pt x="1005" y="107"/>
                  </a:cubicBezTo>
                  <a:cubicBezTo>
                    <a:pt x="1007" y="108"/>
                    <a:pt x="1009" y="108"/>
                    <a:pt x="1010" y="108"/>
                  </a:cubicBezTo>
                  <a:cubicBezTo>
                    <a:pt x="1024" y="111"/>
                    <a:pt x="1024" y="111"/>
                    <a:pt x="1024" y="111"/>
                  </a:cubicBezTo>
                  <a:cubicBezTo>
                    <a:pt x="1025" y="111"/>
                    <a:pt x="1027" y="112"/>
                    <a:pt x="1028" y="112"/>
                  </a:cubicBezTo>
                  <a:cubicBezTo>
                    <a:pt x="1031" y="113"/>
                    <a:pt x="1031" y="113"/>
                    <a:pt x="1031" y="113"/>
                  </a:cubicBezTo>
                  <a:cubicBezTo>
                    <a:pt x="1036" y="114"/>
                    <a:pt x="1036" y="114"/>
                    <a:pt x="1036" y="114"/>
                  </a:cubicBezTo>
                  <a:cubicBezTo>
                    <a:pt x="1038" y="114"/>
                    <a:pt x="1038" y="114"/>
                    <a:pt x="1038" y="114"/>
                  </a:cubicBezTo>
                  <a:cubicBezTo>
                    <a:pt x="1066" y="122"/>
                    <a:pt x="1066" y="122"/>
                    <a:pt x="1066" y="122"/>
                  </a:cubicBezTo>
                  <a:cubicBezTo>
                    <a:pt x="1093" y="129"/>
                    <a:pt x="1093" y="129"/>
                    <a:pt x="1093" y="129"/>
                  </a:cubicBezTo>
                  <a:cubicBezTo>
                    <a:pt x="1094" y="129"/>
                    <a:pt x="1095" y="129"/>
                    <a:pt x="1097" y="130"/>
                  </a:cubicBezTo>
                  <a:cubicBezTo>
                    <a:pt x="1107" y="132"/>
                    <a:pt x="1117" y="135"/>
                    <a:pt x="1127" y="138"/>
                  </a:cubicBezTo>
                  <a:cubicBezTo>
                    <a:pt x="1134" y="139"/>
                    <a:pt x="1141" y="141"/>
                    <a:pt x="1148" y="143"/>
                  </a:cubicBezTo>
                  <a:cubicBezTo>
                    <a:pt x="1151" y="144"/>
                    <a:pt x="1154" y="145"/>
                    <a:pt x="1157" y="146"/>
                  </a:cubicBezTo>
                  <a:cubicBezTo>
                    <a:pt x="1167" y="148"/>
                    <a:pt x="1177" y="151"/>
                    <a:pt x="1188" y="154"/>
                  </a:cubicBezTo>
                  <a:cubicBezTo>
                    <a:pt x="1198" y="157"/>
                    <a:pt x="1208" y="160"/>
                    <a:pt x="1218" y="164"/>
                  </a:cubicBezTo>
                  <a:cubicBezTo>
                    <a:pt x="1228" y="167"/>
                    <a:pt x="1237" y="170"/>
                    <a:pt x="1247" y="174"/>
                  </a:cubicBezTo>
                  <a:cubicBezTo>
                    <a:pt x="1250" y="175"/>
                    <a:pt x="1253" y="176"/>
                    <a:pt x="1256" y="177"/>
                  </a:cubicBezTo>
                  <a:cubicBezTo>
                    <a:pt x="1263" y="179"/>
                    <a:pt x="1270" y="182"/>
                    <a:pt x="1277" y="185"/>
                  </a:cubicBezTo>
                  <a:cubicBezTo>
                    <a:pt x="1287" y="189"/>
                    <a:pt x="1297" y="193"/>
                    <a:pt x="1306" y="198"/>
                  </a:cubicBezTo>
                  <a:cubicBezTo>
                    <a:pt x="1316" y="202"/>
                    <a:pt x="1326" y="207"/>
                    <a:pt x="1335" y="212"/>
                  </a:cubicBezTo>
                  <a:cubicBezTo>
                    <a:pt x="1343" y="216"/>
                    <a:pt x="1351" y="221"/>
                    <a:pt x="1358" y="225"/>
                  </a:cubicBezTo>
                  <a:cubicBezTo>
                    <a:pt x="1360" y="226"/>
                    <a:pt x="1362" y="228"/>
                    <a:pt x="1363" y="229"/>
                  </a:cubicBezTo>
                  <a:cubicBezTo>
                    <a:pt x="1373" y="235"/>
                    <a:pt x="1382" y="241"/>
                    <a:pt x="1391" y="248"/>
                  </a:cubicBezTo>
                  <a:cubicBezTo>
                    <a:pt x="1399" y="254"/>
                    <a:pt x="1406" y="261"/>
                    <a:pt x="1414" y="268"/>
                  </a:cubicBezTo>
                  <a:cubicBezTo>
                    <a:pt x="1422" y="276"/>
                    <a:pt x="1431" y="286"/>
                    <a:pt x="1438" y="296"/>
                  </a:cubicBezTo>
                  <a:cubicBezTo>
                    <a:pt x="1438" y="296"/>
                    <a:pt x="1439" y="296"/>
                    <a:pt x="1439" y="297"/>
                  </a:cubicBezTo>
                  <a:cubicBezTo>
                    <a:pt x="1448" y="309"/>
                    <a:pt x="1455" y="322"/>
                    <a:pt x="1462" y="335"/>
                  </a:cubicBezTo>
                  <a:cubicBezTo>
                    <a:pt x="1470" y="353"/>
                    <a:pt x="1477" y="372"/>
                    <a:pt x="1481" y="391"/>
                  </a:cubicBezTo>
                  <a:cubicBezTo>
                    <a:pt x="1481" y="393"/>
                    <a:pt x="1482" y="398"/>
                    <a:pt x="1482" y="399"/>
                  </a:cubicBezTo>
                  <a:cubicBezTo>
                    <a:pt x="1482" y="422"/>
                    <a:pt x="1478" y="441"/>
                    <a:pt x="1470" y="462"/>
                  </a:cubicBezTo>
                  <a:cubicBezTo>
                    <a:pt x="1469" y="465"/>
                    <a:pt x="1468" y="467"/>
                    <a:pt x="1467" y="470"/>
                  </a:cubicBezTo>
                  <a:cubicBezTo>
                    <a:pt x="1464" y="478"/>
                    <a:pt x="1464" y="478"/>
                    <a:pt x="1464" y="478"/>
                  </a:cubicBezTo>
                  <a:cubicBezTo>
                    <a:pt x="1463" y="480"/>
                    <a:pt x="1462" y="483"/>
                    <a:pt x="1460" y="485"/>
                  </a:cubicBezTo>
                  <a:cubicBezTo>
                    <a:pt x="1459" y="487"/>
                    <a:pt x="1458" y="489"/>
                    <a:pt x="1457" y="490"/>
                  </a:cubicBezTo>
                  <a:cubicBezTo>
                    <a:pt x="1457" y="491"/>
                    <a:pt x="1457" y="492"/>
                    <a:pt x="1456" y="492"/>
                  </a:cubicBezTo>
                  <a:cubicBezTo>
                    <a:pt x="1451" y="502"/>
                    <a:pt x="1444" y="511"/>
                    <a:pt x="1437" y="520"/>
                  </a:cubicBezTo>
                  <a:cubicBezTo>
                    <a:pt x="1430" y="529"/>
                    <a:pt x="1421" y="538"/>
                    <a:pt x="1412" y="546"/>
                  </a:cubicBezTo>
                  <a:cubicBezTo>
                    <a:pt x="1405" y="553"/>
                    <a:pt x="1396" y="559"/>
                    <a:pt x="1388" y="565"/>
                  </a:cubicBezTo>
                  <a:cubicBezTo>
                    <a:pt x="1383" y="569"/>
                    <a:pt x="1378" y="572"/>
                    <a:pt x="1373" y="575"/>
                  </a:cubicBezTo>
                  <a:cubicBezTo>
                    <a:pt x="1361" y="583"/>
                    <a:pt x="1348" y="590"/>
                    <a:pt x="1336" y="597"/>
                  </a:cubicBezTo>
                  <a:cubicBezTo>
                    <a:pt x="1334" y="598"/>
                    <a:pt x="1332" y="599"/>
                    <a:pt x="1330" y="600"/>
                  </a:cubicBezTo>
                  <a:cubicBezTo>
                    <a:pt x="1320" y="605"/>
                    <a:pt x="1310" y="610"/>
                    <a:pt x="1299" y="614"/>
                  </a:cubicBezTo>
                  <a:cubicBezTo>
                    <a:pt x="1288" y="619"/>
                    <a:pt x="1276" y="624"/>
                    <a:pt x="1264" y="629"/>
                  </a:cubicBezTo>
                  <a:cubicBezTo>
                    <a:pt x="1252" y="633"/>
                    <a:pt x="1240" y="637"/>
                    <a:pt x="1229" y="641"/>
                  </a:cubicBezTo>
                  <a:cubicBezTo>
                    <a:pt x="1220" y="644"/>
                    <a:pt x="1212" y="646"/>
                    <a:pt x="1204" y="649"/>
                  </a:cubicBezTo>
                  <a:cubicBezTo>
                    <a:pt x="1200" y="650"/>
                    <a:pt x="1197" y="651"/>
                    <a:pt x="1194" y="652"/>
                  </a:cubicBezTo>
                  <a:cubicBezTo>
                    <a:pt x="1182" y="655"/>
                    <a:pt x="1171" y="658"/>
                    <a:pt x="1159" y="661"/>
                  </a:cubicBezTo>
                  <a:cubicBezTo>
                    <a:pt x="1152" y="663"/>
                    <a:pt x="1145" y="665"/>
                    <a:pt x="1138" y="667"/>
                  </a:cubicBezTo>
                  <a:cubicBezTo>
                    <a:pt x="1134" y="668"/>
                    <a:pt x="1129" y="669"/>
                    <a:pt x="1125" y="670"/>
                  </a:cubicBezTo>
                  <a:cubicBezTo>
                    <a:pt x="1114" y="673"/>
                    <a:pt x="1102" y="676"/>
                    <a:pt x="1091" y="678"/>
                  </a:cubicBezTo>
                  <a:cubicBezTo>
                    <a:pt x="1085" y="680"/>
                    <a:pt x="1078" y="681"/>
                    <a:pt x="1072" y="683"/>
                  </a:cubicBezTo>
                  <a:cubicBezTo>
                    <a:pt x="1067" y="684"/>
                    <a:pt x="1062" y="685"/>
                    <a:pt x="1057" y="687"/>
                  </a:cubicBezTo>
                  <a:cubicBezTo>
                    <a:pt x="1045" y="689"/>
                    <a:pt x="1034" y="692"/>
                    <a:pt x="1023" y="695"/>
                  </a:cubicBezTo>
                  <a:cubicBezTo>
                    <a:pt x="1011" y="698"/>
                    <a:pt x="1000" y="701"/>
                    <a:pt x="988" y="704"/>
                  </a:cubicBezTo>
                  <a:cubicBezTo>
                    <a:pt x="977" y="707"/>
                    <a:pt x="965" y="710"/>
                    <a:pt x="954" y="713"/>
                  </a:cubicBezTo>
                  <a:cubicBezTo>
                    <a:pt x="949" y="714"/>
                    <a:pt x="944" y="716"/>
                    <a:pt x="939" y="717"/>
                  </a:cubicBezTo>
                  <a:cubicBezTo>
                    <a:pt x="933" y="719"/>
                    <a:pt x="926" y="721"/>
                    <a:pt x="920" y="723"/>
                  </a:cubicBezTo>
                  <a:cubicBezTo>
                    <a:pt x="908" y="726"/>
                    <a:pt x="896" y="730"/>
                    <a:pt x="885" y="733"/>
                  </a:cubicBezTo>
                  <a:cubicBezTo>
                    <a:pt x="873" y="737"/>
                    <a:pt x="861" y="741"/>
                    <a:pt x="850" y="745"/>
                  </a:cubicBezTo>
                  <a:cubicBezTo>
                    <a:pt x="838" y="750"/>
                    <a:pt x="826" y="754"/>
                    <a:pt x="814" y="759"/>
                  </a:cubicBezTo>
                  <a:cubicBezTo>
                    <a:pt x="813" y="760"/>
                    <a:pt x="811" y="760"/>
                    <a:pt x="809" y="761"/>
                  </a:cubicBezTo>
                  <a:cubicBezTo>
                    <a:pt x="799" y="765"/>
                    <a:pt x="789" y="770"/>
                    <a:pt x="778" y="775"/>
                  </a:cubicBezTo>
                  <a:cubicBezTo>
                    <a:pt x="768" y="780"/>
                    <a:pt x="757" y="785"/>
                    <a:pt x="747" y="791"/>
                  </a:cubicBezTo>
                  <a:cubicBezTo>
                    <a:pt x="745" y="792"/>
                    <a:pt x="743" y="793"/>
                    <a:pt x="742" y="794"/>
                  </a:cubicBezTo>
                  <a:cubicBezTo>
                    <a:pt x="734" y="799"/>
                    <a:pt x="726" y="804"/>
                    <a:pt x="718" y="810"/>
                  </a:cubicBezTo>
                  <a:cubicBezTo>
                    <a:pt x="713" y="814"/>
                    <a:pt x="708" y="818"/>
                    <a:pt x="703" y="822"/>
                  </a:cubicBezTo>
                  <a:cubicBezTo>
                    <a:pt x="699" y="825"/>
                    <a:pt x="695" y="829"/>
                    <a:pt x="691" y="832"/>
                  </a:cubicBezTo>
                  <a:cubicBezTo>
                    <a:pt x="683" y="841"/>
                    <a:pt x="676" y="850"/>
                    <a:pt x="670" y="860"/>
                  </a:cubicBezTo>
                  <a:cubicBezTo>
                    <a:pt x="665" y="868"/>
                    <a:pt x="665" y="868"/>
                    <a:pt x="665" y="868"/>
                  </a:cubicBezTo>
                  <a:cubicBezTo>
                    <a:pt x="664" y="870"/>
                    <a:pt x="663" y="873"/>
                    <a:pt x="661" y="876"/>
                  </a:cubicBezTo>
                  <a:cubicBezTo>
                    <a:pt x="659" y="881"/>
                    <a:pt x="657" y="887"/>
                    <a:pt x="655" y="892"/>
                  </a:cubicBezTo>
                  <a:cubicBezTo>
                    <a:pt x="649" y="915"/>
                    <a:pt x="647" y="940"/>
                    <a:pt x="653" y="963"/>
                  </a:cubicBezTo>
                  <a:cubicBezTo>
                    <a:pt x="655" y="973"/>
                    <a:pt x="658" y="983"/>
                    <a:pt x="663" y="992"/>
                  </a:cubicBezTo>
                  <a:cubicBezTo>
                    <a:pt x="668" y="1004"/>
                    <a:pt x="675" y="1015"/>
                    <a:pt x="684" y="1026"/>
                  </a:cubicBezTo>
                  <a:cubicBezTo>
                    <a:pt x="684" y="1027"/>
                    <a:pt x="685" y="1028"/>
                    <a:pt x="686" y="1029"/>
                  </a:cubicBezTo>
                  <a:cubicBezTo>
                    <a:pt x="687" y="1030"/>
                    <a:pt x="688" y="1031"/>
                    <a:pt x="689" y="1032"/>
                  </a:cubicBezTo>
                  <a:cubicBezTo>
                    <a:pt x="691" y="1034"/>
                    <a:pt x="693" y="1037"/>
                    <a:pt x="695" y="1039"/>
                  </a:cubicBezTo>
                  <a:cubicBezTo>
                    <a:pt x="697" y="1040"/>
                    <a:pt x="697" y="1040"/>
                    <a:pt x="697" y="1040"/>
                  </a:cubicBezTo>
                  <a:cubicBezTo>
                    <a:pt x="697" y="1041"/>
                    <a:pt x="698" y="1042"/>
                    <a:pt x="699" y="1043"/>
                  </a:cubicBezTo>
                  <a:cubicBezTo>
                    <a:pt x="706" y="1049"/>
                    <a:pt x="706" y="1049"/>
                    <a:pt x="706" y="1049"/>
                  </a:cubicBezTo>
                  <a:cubicBezTo>
                    <a:pt x="709" y="1052"/>
                    <a:pt x="709" y="1052"/>
                    <a:pt x="709" y="1052"/>
                  </a:cubicBezTo>
                  <a:cubicBezTo>
                    <a:pt x="713" y="1054"/>
                    <a:pt x="713" y="1054"/>
                    <a:pt x="713" y="1054"/>
                  </a:cubicBezTo>
                  <a:cubicBezTo>
                    <a:pt x="714" y="1055"/>
                    <a:pt x="715" y="1056"/>
                    <a:pt x="717" y="1057"/>
                  </a:cubicBezTo>
                  <a:cubicBezTo>
                    <a:pt x="717" y="1058"/>
                    <a:pt x="718" y="1059"/>
                    <a:pt x="719" y="1060"/>
                  </a:cubicBezTo>
                  <a:cubicBezTo>
                    <a:pt x="727" y="1065"/>
                    <a:pt x="727" y="1065"/>
                    <a:pt x="727" y="1065"/>
                  </a:cubicBezTo>
                  <a:cubicBezTo>
                    <a:pt x="729" y="1067"/>
                    <a:pt x="732" y="1068"/>
                    <a:pt x="734" y="1070"/>
                  </a:cubicBezTo>
                  <a:cubicBezTo>
                    <a:pt x="737" y="1071"/>
                    <a:pt x="739" y="1073"/>
                    <a:pt x="742" y="1074"/>
                  </a:cubicBezTo>
                  <a:cubicBezTo>
                    <a:pt x="743" y="1075"/>
                    <a:pt x="744" y="1075"/>
                    <a:pt x="744" y="1076"/>
                  </a:cubicBezTo>
                  <a:cubicBezTo>
                    <a:pt x="754" y="1081"/>
                    <a:pt x="764" y="1086"/>
                    <a:pt x="773" y="1090"/>
                  </a:cubicBezTo>
                  <a:cubicBezTo>
                    <a:pt x="783" y="1094"/>
                    <a:pt x="793" y="1098"/>
                    <a:pt x="803" y="1101"/>
                  </a:cubicBezTo>
                  <a:cubicBezTo>
                    <a:pt x="804" y="1101"/>
                    <a:pt x="804" y="1101"/>
                    <a:pt x="805" y="1102"/>
                  </a:cubicBezTo>
                  <a:cubicBezTo>
                    <a:pt x="814" y="1105"/>
                    <a:pt x="824" y="1107"/>
                    <a:pt x="833" y="1110"/>
                  </a:cubicBezTo>
                  <a:cubicBezTo>
                    <a:pt x="843" y="1113"/>
                    <a:pt x="853" y="1115"/>
                    <a:pt x="863" y="1117"/>
                  </a:cubicBezTo>
                  <a:cubicBezTo>
                    <a:pt x="866" y="1118"/>
                    <a:pt x="869" y="1118"/>
                    <a:pt x="872" y="1119"/>
                  </a:cubicBezTo>
                  <a:cubicBezTo>
                    <a:pt x="879" y="1120"/>
                    <a:pt x="887" y="1122"/>
                    <a:pt x="894" y="1123"/>
                  </a:cubicBezTo>
                  <a:cubicBezTo>
                    <a:pt x="905" y="1125"/>
                    <a:pt x="915" y="1126"/>
                    <a:pt x="925" y="1128"/>
                  </a:cubicBezTo>
                  <a:cubicBezTo>
                    <a:pt x="936" y="1129"/>
                    <a:pt x="946" y="1131"/>
                    <a:pt x="957" y="1132"/>
                  </a:cubicBezTo>
                  <a:cubicBezTo>
                    <a:pt x="967" y="1133"/>
                    <a:pt x="978" y="1134"/>
                    <a:pt x="988" y="1135"/>
                  </a:cubicBezTo>
                  <a:cubicBezTo>
                    <a:pt x="995" y="1135"/>
                    <a:pt x="1001" y="1136"/>
                    <a:pt x="1008" y="1136"/>
                  </a:cubicBezTo>
                  <a:cubicBezTo>
                    <a:pt x="1012" y="1137"/>
                    <a:pt x="1016" y="1137"/>
                    <a:pt x="1020" y="1137"/>
                  </a:cubicBezTo>
                  <a:cubicBezTo>
                    <a:pt x="1030" y="1138"/>
                    <a:pt x="1041" y="1139"/>
                    <a:pt x="1052" y="1139"/>
                  </a:cubicBezTo>
                  <a:cubicBezTo>
                    <a:pt x="1062" y="1140"/>
                    <a:pt x="1073" y="1140"/>
                    <a:pt x="1083" y="1140"/>
                  </a:cubicBezTo>
                  <a:cubicBezTo>
                    <a:pt x="1094" y="1141"/>
                    <a:pt x="1105" y="1141"/>
                    <a:pt x="1115" y="1141"/>
                  </a:cubicBezTo>
                  <a:cubicBezTo>
                    <a:pt x="1125" y="1142"/>
                    <a:pt x="1135" y="1142"/>
                    <a:pt x="1145" y="1142"/>
                  </a:cubicBezTo>
                  <a:cubicBezTo>
                    <a:pt x="1146" y="1142"/>
                    <a:pt x="1147" y="1142"/>
                    <a:pt x="1147" y="1142"/>
                  </a:cubicBezTo>
                  <a:cubicBezTo>
                    <a:pt x="1158" y="1142"/>
                    <a:pt x="1169" y="1142"/>
                    <a:pt x="1180" y="1142"/>
                  </a:cubicBezTo>
                  <a:cubicBezTo>
                    <a:pt x="1190" y="1142"/>
                    <a:pt x="1201" y="1142"/>
                    <a:pt x="1212" y="1142"/>
                  </a:cubicBezTo>
                  <a:cubicBezTo>
                    <a:pt x="1223" y="1142"/>
                    <a:pt x="1233" y="1142"/>
                    <a:pt x="1244" y="1142"/>
                  </a:cubicBezTo>
                  <a:cubicBezTo>
                    <a:pt x="1255" y="1142"/>
                    <a:pt x="1265" y="1142"/>
                    <a:pt x="1276" y="1142"/>
                  </a:cubicBezTo>
                  <a:cubicBezTo>
                    <a:pt x="1278" y="1142"/>
                    <a:pt x="1280" y="1142"/>
                    <a:pt x="1282" y="1142"/>
                  </a:cubicBezTo>
                  <a:cubicBezTo>
                    <a:pt x="1291" y="1142"/>
                    <a:pt x="1299" y="1142"/>
                    <a:pt x="1308" y="1142"/>
                  </a:cubicBezTo>
                  <a:cubicBezTo>
                    <a:pt x="1319" y="1142"/>
                    <a:pt x="1330" y="1142"/>
                    <a:pt x="1341" y="1142"/>
                  </a:cubicBezTo>
                  <a:cubicBezTo>
                    <a:pt x="1344" y="1143"/>
                    <a:pt x="1347" y="1143"/>
                    <a:pt x="1350" y="1143"/>
                  </a:cubicBezTo>
                  <a:cubicBezTo>
                    <a:pt x="1358" y="1143"/>
                    <a:pt x="1358" y="1143"/>
                    <a:pt x="1358" y="1143"/>
                  </a:cubicBezTo>
                  <a:cubicBezTo>
                    <a:pt x="1360" y="1143"/>
                    <a:pt x="1360" y="1143"/>
                    <a:pt x="1360" y="1143"/>
                  </a:cubicBezTo>
                  <a:cubicBezTo>
                    <a:pt x="1363" y="1143"/>
                    <a:pt x="1363" y="1143"/>
                    <a:pt x="1363" y="1143"/>
                  </a:cubicBezTo>
                  <a:cubicBezTo>
                    <a:pt x="1367" y="1143"/>
                    <a:pt x="1367" y="1143"/>
                    <a:pt x="1367" y="1143"/>
                  </a:cubicBezTo>
                  <a:cubicBezTo>
                    <a:pt x="1373" y="1142"/>
                    <a:pt x="1373" y="1142"/>
                    <a:pt x="1373" y="1142"/>
                  </a:cubicBezTo>
                  <a:cubicBezTo>
                    <a:pt x="1384" y="1142"/>
                    <a:pt x="1384" y="1142"/>
                    <a:pt x="1384" y="1142"/>
                  </a:cubicBezTo>
                  <a:cubicBezTo>
                    <a:pt x="1405" y="1142"/>
                    <a:pt x="1405" y="1142"/>
                    <a:pt x="1405" y="1142"/>
                  </a:cubicBezTo>
                  <a:cubicBezTo>
                    <a:pt x="1418" y="1142"/>
                    <a:pt x="1418" y="1142"/>
                    <a:pt x="1418" y="1142"/>
                  </a:cubicBezTo>
                  <a:cubicBezTo>
                    <a:pt x="1437" y="1141"/>
                    <a:pt x="1437" y="1141"/>
                    <a:pt x="1437" y="1141"/>
                  </a:cubicBezTo>
                  <a:cubicBezTo>
                    <a:pt x="1470" y="1141"/>
                    <a:pt x="1470" y="1141"/>
                    <a:pt x="1470" y="1141"/>
                  </a:cubicBezTo>
                  <a:cubicBezTo>
                    <a:pt x="1502" y="1140"/>
                    <a:pt x="1502" y="1140"/>
                    <a:pt x="1502" y="1140"/>
                  </a:cubicBezTo>
                  <a:cubicBezTo>
                    <a:pt x="1534" y="1140"/>
                    <a:pt x="1534" y="1140"/>
                    <a:pt x="1534" y="1140"/>
                  </a:cubicBezTo>
                  <a:cubicBezTo>
                    <a:pt x="1567" y="1139"/>
                    <a:pt x="1567" y="1139"/>
                    <a:pt x="1567" y="1139"/>
                  </a:cubicBezTo>
                  <a:cubicBezTo>
                    <a:pt x="1599" y="1139"/>
                    <a:pt x="1599" y="1139"/>
                    <a:pt x="1599" y="1139"/>
                  </a:cubicBezTo>
                  <a:cubicBezTo>
                    <a:pt x="1631" y="1138"/>
                    <a:pt x="1631" y="1138"/>
                    <a:pt x="1631" y="1138"/>
                  </a:cubicBezTo>
                  <a:cubicBezTo>
                    <a:pt x="1664" y="1138"/>
                    <a:pt x="1664" y="1138"/>
                    <a:pt x="1664" y="1138"/>
                  </a:cubicBezTo>
                  <a:cubicBezTo>
                    <a:pt x="1691" y="1137"/>
                    <a:pt x="1691" y="1137"/>
                    <a:pt x="1691" y="1137"/>
                  </a:cubicBezTo>
                  <a:cubicBezTo>
                    <a:pt x="1693" y="1137"/>
                    <a:pt x="1695" y="1137"/>
                    <a:pt x="1696" y="1137"/>
                  </a:cubicBezTo>
                  <a:cubicBezTo>
                    <a:pt x="1707" y="1137"/>
                    <a:pt x="1718" y="1137"/>
                    <a:pt x="1728" y="1137"/>
                  </a:cubicBezTo>
                  <a:cubicBezTo>
                    <a:pt x="1739" y="1137"/>
                    <a:pt x="1750" y="1137"/>
                    <a:pt x="1760" y="1138"/>
                  </a:cubicBezTo>
                  <a:cubicBezTo>
                    <a:pt x="1771" y="1138"/>
                    <a:pt x="1782" y="1138"/>
                    <a:pt x="1792" y="1139"/>
                  </a:cubicBezTo>
                  <a:cubicBezTo>
                    <a:pt x="1803" y="1139"/>
                    <a:pt x="1814" y="1140"/>
                    <a:pt x="1824" y="1140"/>
                  </a:cubicBezTo>
                  <a:cubicBezTo>
                    <a:pt x="1825" y="1140"/>
                    <a:pt x="1826" y="1140"/>
                    <a:pt x="1827" y="1140"/>
                  </a:cubicBezTo>
                  <a:cubicBezTo>
                    <a:pt x="1837" y="1141"/>
                    <a:pt x="1846" y="1142"/>
                    <a:pt x="1856" y="1142"/>
                  </a:cubicBezTo>
                  <a:cubicBezTo>
                    <a:pt x="1867" y="1143"/>
                    <a:pt x="1877" y="1144"/>
                    <a:pt x="1888" y="1145"/>
                  </a:cubicBezTo>
                  <a:cubicBezTo>
                    <a:pt x="1898" y="1146"/>
                    <a:pt x="1909" y="1146"/>
                    <a:pt x="1919" y="1147"/>
                  </a:cubicBezTo>
                  <a:cubicBezTo>
                    <a:pt x="1930" y="1148"/>
                    <a:pt x="1940" y="1150"/>
                    <a:pt x="1951" y="1151"/>
                  </a:cubicBezTo>
                  <a:cubicBezTo>
                    <a:pt x="1955" y="1151"/>
                    <a:pt x="1959" y="1152"/>
                    <a:pt x="1963" y="1152"/>
                  </a:cubicBezTo>
                  <a:cubicBezTo>
                    <a:pt x="1969" y="1153"/>
                    <a:pt x="1976" y="1154"/>
                    <a:pt x="1982" y="1154"/>
                  </a:cubicBezTo>
                  <a:cubicBezTo>
                    <a:pt x="1992" y="1156"/>
                    <a:pt x="2003" y="1157"/>
                    <a:pt x="2013" y="1159"/>
                  </a:cubicBezTo>
                  <a:cubicBezTo>
                    <a:pt x="2024" y="1160"/>
                    <a:pt x="2034" y="1162"/>
                    <a:pt x="2044" y="1163"/>
                  </a:cubicBezTo>
                  <a:cubicBezTo>
                    <a:pt x="2055" y="1165"/>
                    <a:pt x="2065" y="1166"/>
                    <a:pt x="2075" y="1168"/>
                  </a:cubicBezTo>
                  <a:cubicBezTo>
                    <a:pt x="2086" y="1170"/>
                    <a:pt x="2096" y="1172"/>
                    <a:pt x="2106" y="1173"/>
                  </a:cubicBezTo>
                  <a:cubicBezTo>
                    <a:pt x="2117" y="1175"/>
                    <a:pt x="2127" y="1177"/>
                    <a:pt x="2137" y="1179"/>
                  </a:cubicBezTo>
                  <a:cubicBezTo>
                    <a:pt x="2147" y="1181"/>
                    <a:pt x="2158" y="1183"/>
                    <a:pt x="2168" y="1186"/>
                  </a:cubicBezTo>
                  <a:cubicBezTo>
                    <a:pt x="2178" y="1188"/>
                    <a:pt x="2188" y="1190"/>
                    <a:pt x="2198" y="1192"/>
                  </a:cubicBezTo>
                  <a:cubicBezTo>
                    <a:pt x="2209" y="1195"/>
                    <a:pt x="2219" y="1197"/>
                    <a:pt x="2229" y="1199"/>
                  </a:cubicBezTo>
                  <a:cubicBezTo>
                    <a:pt x="2230" y="1200"/>
                    <a:pt x="2230" y="1200"/>
                    <a:pt x="2231" y="1200"/>
                  </a:cubicBezTo>
                  <a:cubicBezTo>
                    <a:pt x="2241" y="1202"/>
                    <a:pt x="2250" y="1205"/>
                    <a:pt x="2259" y="1207"/>
                  </a:cubicBezTo>
                  <a:cubicBezTo>
                    <a:pt x="2269" y="1210"/>
                    <a:pt x="2280" y="1212"/>
                    <a:pt x="2290" y="1215"/>
                  </a:cubicBezTo>
                  <a:cubicBezTo>
                    <a:pt x="2300" y="1218"/>
                    <a:pt x="2310" y="1221"/>
                    <a:pt x="2320" y="1224"/>
                  </a:cubicBezTo>
                  <a:cubicBezTo>
                    <a:pt x="2330" y="1227"/>
                    <a:pt x="2340" y="1230"/>
                    <a:pt x="2350" y="1233"/>
                  </a:cubicBezTo>
                  <a:cubicBezTo>
                    <a:pt x="2360" y="1236"/>
                    <a:pt x="2370" y="1239"/>
                    <a:pt x="2380" y="1242"/>
                  </a:cubicBezTo>
                  <a:cubicBezTo>
                    <a:pt x="2390" y="1245"/>
                    <a:pt x="2400" y="1249"/>
                    <a:pt x="2410" y="1252"/>
                  </a:cubicBezTo>
                  <a:cubicBezTo>
                    <a:pt x="2420" y="1255"/>
                    <a:pt x="2430" y="1259"/>
                    <a:pt x="2440" y="1262"/>
                  </a:cubicBezTo>
                  <a:cubicBezTo>
                    <a:pt x="2449" y="1266"/>
                    <a:pt x="2459" y="1269"/>
                    <a:pt x="2469" y="1273"/>
                  </a:cubicBezTo>
                  <a:cubicBezTo>
                    <a:pt x="2476" y="1276"/>
                    <a:pt x="2484" y="1279"/>
                    <a:pt x="2491" y="1281"/>
                  </a:cubicBezTo>
                  <a:cubicBezTo>
                    <a:pt x="2493" y="1282"/>
                    <a:pt x="2496" y="1283"/>
                    <a:pt x="2499" y="1285"/>
                  </a:cubicBezTo>
                  <a:cubicBezTo>
                    <a:pt x="2509" y="1288"/>
                    <a:pt x="2518" y="1292"/>
                    <a:pt x="2528" y="1296"/>
                  </a:cubicBezTo>
                  <a:cubicBezTo>
                    <a:pt x="2538" y="1300"/>
                    <a:pt x="2548" y="1305"/>
                    <a:pt x="2557" y="1309"/>
                  </a:cubicBezTo>
                  <a:cubicBezTo>
                    <a:pt x="2567" y="1313"/>
                    <a:pt x="2577" y="1317"/>
                    <a:pt x="2587" y="1322"/>
                  </a:cubicBezTo>
                  <a:cubicBezTo>
                    <a:pt x="2596" y="1326"/>
                    <a:pt x="2606" y="1331"/>
                    <a:pt x="2616" y="1335"/>
                  </a:cubicBezTo>
                  <a:cubicBezTo>
                    <a:pt x="2625" y="1340"/>
                    <a:pt x="2635" y="1344"/>
                    <a:pt x="2644" y="1349"/>
                  </a:cubicBezTo>
                  <a:cubicBezTo>
                    <a:pt x="2654" y="1354"/>
                    <a:pt x="2664" y="1359"/>
                    <a:pt x="2673" y="1364"/>
                  </a:cubicBezTo>
                  <a:cubicBezTo>
                    <a:pt x="2683" y="1369"/>
                    <a:pt x="2692" y="1374"/>
                    <a:pt x="2702" y="1379"/>
                  </a:cubicBezTo>
                  <a:cubicBezTo>
                    <a:pt x="2711" y="1384"/>
                    <a:pt x="2721" y="1389"/>
                    <a:pt x="2730" y="1395"/>
                  </a:cubicBezTo>
                  <a:cubicBezTo>
                    <a:pt x="2732" y="1396"/>
                    <a:pt x="2734" y="1397"/>
                    <a:pt x="2736" y="1398"/>
                  </a:cubicBezTo>
                  <a:cubicBezTo>
                    <a:pt x="2744" y="1402"/>
                    <a:pt x="2751" y="1407"/>
                    <a:pt x="2759" y="1411"/>
                  </a:cubicBezTo>
                  <a:cubicBezTo>
                    <a:pt x="2768" y="1417"/>
                    <a:pt x="2777" y="1423"/>
                    <a:pt x="2787" y="1428"/>
                  </a:cubicBezTo>
                  <a:cubicBezTo>
                    <a:pt x="2796" y="1434"/>
                    <a:pt x="2806" y="1440"/>
                    <a:pt x="2815" y="1446"/>
                  </a:cubicBezTo>
                  <a:cubicBezTo>
                    <a:pt x="2824" y="1452"/>
                    <a:pt x="2833" y="1458"/>
                    <a:pt x="2843" y="1465"/>
                  </a:cubicBezTo>
                  <a:cubicBezTo>
                    <a:pt x="2846" y="1466"/>
                    <a:pt x="2848" y="1468"/>
                    <a:pt x="2851" y="1470"/>
                  </a:cubicBezTo>
                  <a:cubicBezTo>
                    <a:pt x="2858" y="1475"/>
                    <a:pt x="2864" y="1479"/>
                    <a:pt x="2870" y="1484"/>
                  </a:cubicBezTo>
                  <a:cubicBezTo>
                    <a:pt x="2880" y="1490"/>
                    <a:pt x="2889" y="1497"/>
                    <a:pt x="2898" y="1504"/>
                  </a:cubicBezTo>
                  <a:cubicBezTo>
                    <a:pt x="2907" y="1510"/>
                    <a:pt x="2916" y="1517"/>
                    <a:pt x="2925" y="1524"/>
                  </a:cubicBezTo>
                  <a:cubicBezTo>
                    <a:pt x="2934" y="1532"/>
                    <a:pt x="2943" y="1539"/>
                    <a:pt x="2952" y="1546"/>
                  </a:cubicBezTo>
                  <a:cubicBezTo>
                    <a:pt x="2955" y="1548"/>
                    <a:pt x="2957" y="1550"/>
                    <a:pt x="2960" y="1552"/>
                  </a:cubicBezTo>
                  <a:cubicBezTo>
                    <a:pt x="2966" y="1558"/>
                    <a:pt x="2973" y="1563"/>
                    <a:pt x="2979" y="1569"/>
                  </a:cubicBezTo>
                  <a:cubicBezTo>
                    <a:pt x="2988" y="1576"/>
                    <a:pt x="2997" y="1584"/>
                    <a:pt x="3006" y="1592"/>
                  </a:cubicBezTo>
                  <a:cubicBezTo>
                    <a:pt x="3015" y="1600"/>
                    <a:pt x="3023" y="1608"/>
                    <a:pt x="3032" y="1616"/>
                  </a:cubicBezTo>
                  <a:cubicBezTo>
                    <a:pt x="3041" y="1625"/>
                    <a:pt x="3049" y="1633"/>
                    <a:pt x="3057" y="1641"/>
                  </a:cubicBezTo>
                  <a:cubicBezTo>
                    <a:pt x="3065" y="1649"/>
                    <a:pt x="3073" y="1657"/>
                    <a:pt x="3080" y="1665"/>
                  </a:cubicBezTo>
                  <a:cubicBezTo>
                    <a:pt x="3089" y="1674"/>
                    <a:pt x="3097" y="1683"/>
                    <a:pt x="3106" y="1693"/>
                  </a:cubicBezTo>
                  <a:cubicBezTo>
                    <a:pt x="3114" y="1702"/>
                    <a:pt x="3123" y="1712"/>
                    <a:pt x="3131" y="1722"/>
                  </a:cubicBezTo>
                  <a:cubicBezTo>
                    <a:pt x="3136" y="1728"/>
                    <a:pt x="3141" y="1734"/>
                    <a:pt x="3146" y="1741"/>
                  </a:cubicBezTo>
                  <a:cubicBezTo>
                    <a:pt x="3150" y="1745"/>
                    <a:pt x="3153" y="1749"/>
                    <a:pt x="3156" y="1753"/>
                  </a:cubicBezTo>
                  <a:cubicBezTo>
                    <a:pt x="3160" y="1758"/>
                    <a:pt x="3164" y="1763"/>
                    <a:pt x="3167" y="1767"/>
                  </a:cubicBezTo>
                  <a:cubicBezTo>
                    <a:pt x="3172" y="1773"/>
                    <a:pt x="3176" y="1779"/>
                    <a:pt x="3181" y="1786"/>
                  </a:cubicBezTo>
                  <a:cubicBezTo>
                    <a:pt x="3183" y="1789"/>
                    <a:pt x="3185" y="1792"/>
                    <a:pt x="3187" y="1795"/>
                  </a:cubicBezTo>
                  <a:cubicBezTo>
                    <a:pt x="3193" y="1803"/>
                    <a:pt x="3199" y="1812"/>
                    <a:pt x="3205" y="1820"/>
                  </a:cubicBezTo>
                  <a:cubicBezTo>
                    <a:pt x="3205" y="1821"/>
                    <a:pt x="3206" y="1822"/>
                    <a:pt x="3206" y="1823"/>
                  </a:cubicBezTo>
                  <a:cubicBezTo>
                    <a:pt x="3213" y="1832"/>
                    <a:pt x="3219" y="1842"/>
                    <a:pt x="3225" y="1851"/>
                  </a:cubicBezTo>
                  <a:cubicBezTo>
                    <a:pt x="3226" y="1853"/>
                    <a:pt x="3227" y="1855"/>
                    <a:pt x="3228" y="1857"/>
                  </a:cubicBezTo>
                  <a:cubicBezTo>
                    <a:pt x="3236" y="1869"/>
                    <a:pt x="3244" y="1882"/>
                    <a:pt x="3251" y="1895"/>
                  </a:cubicBezTo>
                  <a:cubicBezTo>
                    <a:pt x="3259" y="1909"/>
                    <a:pt x="3266" y="1923"/>
                    <a:pt x="3273" y="1937"/>
                  </a:cubicBezTo>
                  <a:cubicBezTo>
                    <a:pt x="3279" y="1948"/>
                    <a:pt x="3284" y="1959"/>
                    <a:pt x="3289" y="1970"/>
                  </a:cubicBezTo>
                  <a:cubicBezTo>
                    <a:pt x="3291" y="1974"/>
                    <a:pt x="3293" y="1979"/>
                    <a:pt x="3295" y="1983"/>
                  </a:cubicBezTo>
                  <a:cubicBezTo>
                    <a:pt x="3302" y="1999"/>
                    <a:pt x="3309" y="2015"/>
                    <a:pt x="3316" y="2032"/>
                  </a:cubicBezTo>
                  <a:cubicBezTo>
                    <a:pt x="3322" y="2050"/>
                    <a:pt x="3329" y="2069"/>
                    <a:pt x="3335" y="2087"/>
                  </a:cubicBezTo>
                  <a:cubicBezTo>
                    <a:pt x="3336" y="2090"/>
                    <a:pt x="3337" y="2093"/>
                    <a:pt x="3338" y="2097"/>
                  </a:cubicBezTo>
                  <a:cubicBezTo>
                    <a:pt x="3343" y="2113"/>
                    <a:pt x="3347" y="2130"/>
                    <a:pt x="3352" y="2146"/>
                  </a:cubicBezTo>
                  <a:cubicBezTo>
                    <a:pt x="3373" y="2146"/>
                    <a:pt x="3373" y="2146"/>
                    <a:pt x="3373" y="2146"/>
                  </a:cubicBezTo>
                  <a:cubicBezTo>
                    <a:pt x="3371" y="2136"/>
                    <a:pt x="3368" y="2126"/>
                    <a:pt x="3365" y="2116"/>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02" name="Google Shape;3002;p16"/>
            <p:cNvSpPr/>
            <p:nvPr/>
          </p:nvSpPr>
          <p:spPr>
            <a:xfrm>
              <a:off x="0" y="1825625"/>
              <a:ext cx="5667375" cy="5073650"/>
            </a:xfrm>
            <a:custGeom>
              <a:avLst/>
              <a:gdLst/>
              <a:ahLst/>
              <a:cxnLst/>
              <a:rect l="l" t="t" r="r" b="b"/>
              <a:pathLst>
                <a:path w="2234" h="1999" extrusionOk="0">
                  <a:moveTo>
                    <a:pt x="2204" y="1980"/>
                  </a:moveTo>
                  <a:cubicBezTo>
                    <a:pt x="2206" y="1971"/>
                    <a:pt x="2206" y="1971"/>
                    <a:pt x="2206" y="1971"/>
                  </a:cubicBezTo>
                  <a:cubicBezTo>
                    <a:pt x="2208" y="1965"/>
                    <a:pt x="2210" y="1959"/>
                    <a:pt x="2212" y="1953"/>
                  </a:cubicBezTo>
                  <a:cubicBezTo>
                    <a:pt x="2214" y="1947"/>
                    <a:pt x="2215" y="1940"/>
                    <a:pt x="2217" y="1934"/>
                  </a:cubicBezTo>
                  <a:cubicBezTo>
                    <a:pt x="2218" y="1928"/>
                    <a:pt x="2220" y="1922"/>
                    <a:pt x="2221" y="1915"/>
                  </a:cubicBezTo>
                  <a:cubicBezTo>
                    <a:pt x="2223" y="1909"/>
                    <a:pt x="2224" y="1903"/>
                    <a:pt x="2225" y="1897"/>
                  </a:cubicBezTo>
                  <a:cubicBezTo>
                    <a:pt x="2227" y="1890"/>
                    <a:pt x="2228" y="1884"/>
                    <a:pt x="2229" y="1877"/>
                  </a:cubicBezTo>
                  <a:cubicBezTo>
                    <a:pt x="2231" y="1864"/>
                    <a:pt x="2232" y="1851"/>
                    <a:pt x="2233" y="1838"/>
                  </a:cubicBezTo>
                  <a:cubicBezTo>
                    <a:pt x="2234" y="1832"/>
                    <a:pt x="2234" y="1825"/>
                    <a:pt x="2234" y="1819"/>
                  </a:cubicBezTo>
                  <a:cubicBezTo>
                    <a:pt x="2234" y="1809"/>
                    <a:pt x="2234" y="1809"/>
                    <a:pt x="2234" y="1809"/>
                  </a:cubicBezTo>
                  <a:cubicBezTo>
                    <a:pt x="2234" y="1799"/>
                    <a:pt x="2234" y="1799"/>
                    <a:pt x="2234" y="1799"/>
                  </a:cubicBezTo>
                  <a:cubicBezTo>
                    <a:pt x="2234" y="1792"/>
                    <a:pt x="2234" y="1785"/>
                    <a:pt x="2233" y="1779"/>
                  </a:cubicBezTo>
                  <a:cubicBezTo>
                    <a:pt x="2233" y="1776"/>
                    <a:pt x="2233" y="1773"/>
                    <a:pt x="2232" y="1770"/>
                  </a:cubicBezTo>
                  <a:cubicBezTo>
                    <a:pt x="2232" y="1766"/>
                    <a:pt x="2232" y="1762"/>
                    <a:pt x="2231" y="1759"/>
                  </a:cubicBezTo>
                  <a:cubicBezTo>
                    <a:pt x="2231" y="1754"/>
                    <a:pt x="2231" y="1754"/>
                    <a:pt x="2231" y="1754"/>
                  </a:cubicBezTo>
                  <a:cubicBezTo>
                    <a:pt x="2230" y="1749"/>
                    <a:pt x="2230" y="1749"/>
                    <a:pt x="2230" y="1749"/>
                  </a:cubicBezTo>
                  <a:cubicBezTo>
                    <a:pt x="2228" y="1739"/>
                    <a:pt x="2228" y="1739"/>
                    <a:pt x="2228" y="1739"/>
                  </a:cubicBezTo>
                  <a:cubicBezTo>
                    <a:pt x="2227" y="1729"/>
                    <a:pt x="2227" y="1729"/>
                    <a:pt x="2227" y="1729"/>
                  </a:cubicBezTo>
                  <a:cubicBezTo>
                    <a:pt x="2226" y="1725"/>
                    <a:pt x="2225" y="1722"/>
                    <a:pt x="2224" y="1719"/>
                  </a:cubicBezTo>
                  <a:cubicBezTo>
                    <a:pt x="2224" y="1716"/>
                    <a:pt x="2223" y="1714"/>
                    <a:pt x="2223" y="1712"/>
                  </a:cubicBezTo>
                  <a:cubicBezTo>
                    <a:pt x="2222" y="1708"/>
                    <a:pt x="2221" y="1703"/>
                    <a:pt x="2219" y="1699"/>
                  </a:cubicBezTo>
                  <a:cubicBezTo>
                    <a:pt x="2217" y="1693"/>
                    <a:pt x="2215" y="1686"/>
                    <a:pt x="2213" y="1680"/>
                  </a:cubicBezTo>
                  <a:cubicBezTo>
                    <a:pt x="2212" y="1676"/>
                    <a:pt x="2211" y="1673"/>
                    <a:pt x="2209" y="1669"/>
                  </a:cubicBezTo>
                  <a:cubicBezTo>
                    <a:pt x="2208" y="1666"/>
                    <a:pt x="2207" y="1663"/>
                    <a:pt x="2206" y="1660"/>
                  </a:cubicBezTo>
                  <a:cubicBezTo>
                    <a:pt x="2203" y="1654"/>
                    <a:pt x="2201" y="1648"/>
                    <a:pt x="2197" y="1642"/>
                  </a:cubicBezTo>
                  <a:cubicBezTo>
                    <a:pt x="2196" y="1639"/>
                    <a:pt x="2195" y="1637"/>
                    <a:pt x="2194" y="1635"/>
                  </a:cubicBezTo>
                  <a:cubicBezTo>
                    <a:pt x="2192" y="1631"/>
                    <a:pt x="2190" y="1627"/>
                    <a:pt x="2188" y="1623"/>
                  </a:cubicBezTo>
                  <a:cubicBezTo>
                    <a:pt x="2184" y="1617"/>
                    <a:pt x="2181" y="1611"/>
                    <a:pt x="2177" y="1605"/>
                  </a:cubicBezTo>
                  <a:cubicBezTo>
                    <a:pt x="2177" y="1605"/>
                    <a:pt x="2177" y="1605"/>
                    <a:pt x="2177" y="1605"/>
                  </a:cubicBezTo>
                  <a:cubicBezTo>
                    <a:pt x="2175" y="1602"/>
                    <a:pt x="2174" y="1599"/>
                    <a:pt x="2172" y="1596"/>
                  </a:cubicBezTo>
                  <a:cubicBezTo>
                    <a:pt x="2166" y="1588"/>
                    <a:pt x="2166" y="1588"/>
                    <a:pt x="2166" y="1588"/>
                  </a:cubicBezTo>
                  <a:cubicBezTo>
                    <a:pt x="2164" y="1585"/>
                    <a:pt x="2162" y="1582"/>
                    <a:pt x="2160" y="1579"/>
                  </a:cubicBezTo>
                  <a:cubicBezTo>
                    <a:pt x="2158" y="1577"/>
                    <a:pt x="2156" y="1574"/>
                    <a:pt x="2154" y="1571"/>
                  </a:cubicBezTo>
                  <a:cubicBezTo>
                    <a:pt x="2150" y="1566"/>
                    <a:pt x="2146" y="1561"/>
                    <a:pt x="2142" y="1557"/>
                  </a:cubicBezTo>
                  <a:cubicBezTo>
                    <a:pt x="2141" y="1556"/>
                    <a:pt x="2141" y="1555"/>
                    <a:pt x="2140" y="1555"/>
                  </a:cubicBezTo>
                  <a:cubicBezTo>
                    <a:pt x="2138" y="1552"/>
                    <a:pt x="2136" y="1549"/>
                    <a:pt x="2134" y="1547"/>
                  </a:cubicBezTo>
                  <a:cubicBezTo>
                    <a:pt x="2126" y="1539"/>
                    <a:pt x="2126" y="1539"/>
                    <a:pt x="2126" y="1539"/>
                  </a:cubicBezTo>
                  <a:cubicBezTo>
                    <a:pt x="2125" y="1538"/>
                    <a:pt x="2124" y="1537"/>
                    <a:pt x="2123" y="1536"/>
                  </a:cubicBezTo>
                  <a:cubicBezTo>
                    <a:pt x="2119" y="1532"/>
                    <a:pt x="2116" y="1528"/>
                    <a:pt x="2112" y="1524"/>
                  </a:cubicBezTo>
                  <a:cubicBezTo>
                    <a:pt x="2111" y="1523"/>
                    <a:pt x="2111" y="1523"/>
                    <a:pt x="2110" y="1522"/>
                  </a:cubicBezTo>
                  <a:cubicBezTo>
                    <a:pt x="2109" y="1522"/>
                    <a:pt x="2109" y="1521"/>
                    <a:pt x="2108" y="1520"/>
                  </a:cubicBezTo>
                  <a:cubicBezTo>
                    <a:pt x="2106" y="1518"/>
                    <a:pt x="2104" y="1516"/>
                    <a:pt x="2101" y="1514"/>
                  </a:cubicBezTo>
                  <a:cubicBezTo>
                    <a:pt x="2098" y="1511"/>
                    <a:pt x="2095" y="1508"/>
                    <a:pt x="2092" y="1506"/>
                  </a:cubicBezTo>
                  <a:cubicBezTo>
                    <a:pt x="2085" y="1498"/>
                    <a:pt x="2085" y="1498"/>
                    <a:pt x="2085" y="1498"/>
                  </a:cubicBezTo>
                  <a:cubicBezTo>
                    <a:pt x="2084" y="1498"/>
                    <a:pt x="2083" y="1497"/>
                    <a:pt x="2082" y="1496"/>
                  </a:cubicBezTo>
                  <a:cubicBezTo>
                    <a:pt x="2080" y="1495"/>
                    <a:pt x="2078" y="1493"/>
                    <a:pt x="2077" y="1492"/>
                  </a:cubicBezTo>
                  <a:cubicBezTo>
                    <a:pt x="2072" y="1488"/>
                    <a:pt x="2067" y="1484"/>
                    <a:pt x="2062" y="1480"/>
                  </a:cubicBezTo>
                  <a:cubicBezTo>
                    <a:pt x="2062" y="1479"/>
                    <a:pt x="2061" y="1479"/>
                    <a:pt x="2060" y="1478"/>
                  </a:cubicBezTo>
                  <a:cubicBezTo>
                    <a:pt x="2055" y="1473"/>
                    <a:pt x="2049" y="1470"/>
                    <a:pt x="2043" y="1465"/>
                  </a:cubicBezTo>
                  <a:cubicBezTo>
                    <a:pt x="2043" y="1465"/>
                    <a:pt x="2043" y="1465"/>
                    <a:pt x="2042" y="1465"/>
                  </a:cubicBezTo>
                  <a:cubicBezTo>
                    <a:pt x="2037" y="1461"/>
                    <a:pt x="2032" y="1457"/>
                    <a:pt x="2026" y="1453"/>
                  </a:cubicBezTo>
                  <a:cubicBezTo>
                    <a:pt x="2025" y="1452"/>
                    <a:pt x="2023" y="1451"/>
                    <a:pt x="2022" y="1450"/>
                  </a:cubicBezTo>
                  <a:cubicBezTo>
                    <a:pt x="2018" y="1447"/>
                    <a:pt x="2013" y="1444"/>
                    <a:pt x="2008" y="1441"/>
                  </a:cubicBezTo>
                  <a:cubicBezTo>
                    <a:pt x="2002" y="1437"/>
                    <a:pt x="2002" y="1437"/>
                    <a:pt x="2002" y="1437"/>
                  </a:cubicBezTo>
                  <a:cubicBezTo>
                    <a:pt x="1999" y="1435"/>
                    <a:pt x="1999" y="1435"/>
                    <a:pt x="1999" y="1435"/>
                  </a:cubicBezTo>
                  <a:cubicBezTo>
                    <a:pt x="1995" y="1432"/>
                    <a:pt x="1995" y="1432"/>
                    <a:pt x="1995" y="1432"/>
                  </a:cubicBezTo>
                  <a:cubicBezTo>
                    <a:pt x="1990" y="1429"/>
                    <a:pt x="1990" y="1429"/>
                    <a:pt x="1990" y="1429"/>
                  </a:cubicBezTo>
                  <a:cubicBezTo>
                    <a:pt x="1987" y="1428"/>
                    <a:pt x="1984" y="1426"/>
                    <a:pt x="1981" y="1424"/>
                  </a:cubicBezTo>
                  <a:cubicBezTo>
                    <a:pt x="1978" y="1422"/>
                    <a:pt x="1975" y="1420"/>
                    <a:pt x="1972" y="1419"/>
                  </a:cubicBezTo>
                  <a:cubicBezTo>
                    <a:pt x="1962" y="1413"/>
                    <a:pt x="1962" y="1413"/>
                    <a:pt x="1962" y="1413"/>
                  </a:cubicBezTo>
                  <a:cubicBezTo>
                    <a:pt x="1961" y="1412"/>
                    <a:pt x="1961" y="1412"/>
                    <a:pt x="1961" y="1412"/>
                  </a:cubicBezTo>
                  <a:cubicBezTo>
                    <a:pt x="1960" y="1412"/>
                    <a:pt x="1960" y="1412"/>
                    <a:pt x="1960" y="1412"/>
                  </a:cubicBezTo>
                  <a:cubicBezTo>
                    <a:pt x="1958" y="1410"/>
                    <a:pt x="1958" y="1410"/>
                    <a:pt x="1958" y="1410"/>
                  </a:cubicBezTo>
                  <a:cubicBezTo>
                    <a:pt x="1953" y="1408"/>
                    <a:pt x="1953" y="1408"/>
                    <a:pt x="1953" y="1408"/>
                  </a:cubicBezTo>
                  <a:cubicBezTo>
                    <a:pt x="1943" y="1403"/>
                    <a:pt x="1943" y="1403"/>
                    <a:pt x="1943" y="1403"/>
                  </a:cubicBezTo>
                  <a:cubicBezTo>
                    <a:pt x="1940" y="1401"/>
                    <a:pt x="1940" y="1401"/>
                    <a:pt x="1940" y="1401"/>
                  </a:cubicBezTo>
                  <a:cubicBezTo>
                    <a:pt x="1934" y="1398"/>
                    <a:pt x="1934" y="1398"/>
                    <a:pt x="1934" y="1398"/>
                  </a:cubicBezTo>
                  <a:cubicBezTo>
                    <a:pt x="1929" y="1395"/>
                    <a:pt x="1923" y="1393"/>
                    <a:pt x="1918" y="1391"/>
                  </a:cubicBezTo>
                  <a:cubicBezTo>
                    <a:pt x="1917" y="1390"/>
                    <a:pt x="1915" y="1389"/>
                    <a:pt x="1914" y="1389"/>
                  </a:cubicBezTo>
                  <a:cubicBezTo>
                    <a:pt x="1908" y="1386"/>
                    <a:pt x="1903" y="1384"/>
                    <a:pt x="1897" y="1382"/>
                  </a:cubicBezTo>
                  <a:cubicBezTo>
                    <a:pt x="1890" y="1379"/>
                    <a:pt x="1883" y="1376"/>
                    <a:pt x="1875" y="1373"/>
                  </a:cubicBezTo>
                  <a:cubicBezTo>
                    <a:pt x="1868" y="1371"/>
                    <a:pt x="1861" y="1368"/>
                    <a:pt x="1854" y="1366"/>
                  </a:cubicBezTo>
                  <a:cubicBezTo>
                    <a:pt x="1846" y="1363"/>
                    <a:pt x="1839" y="1361"/>
                    <a:pt x="1832" y="1358"/>
                  </a:cubicBezTo>
                  <a:cubicBezTo>
                    <a:pt x="1824" y="1356"/>
                    <a:pt x="1817" y="1354"/>
                    <a:pt x="1810" y="1352"/>
                  </a:cubicBezTo>
                  <a:cubicBezTo>
                    <a:pt x="1802" y="1350"/>
                    <a:pt x="1795" y="1348"/>
                    <a:pt x="1787" y="1346"/>
                  </a:cubicBezTo>
                  <a:cubicBezTo>
                    <a:pt x="1780" y="1345"/>
                    <a:pt x="1773" y="1343"/>
                    <a:pt x="1765" y="1341"/>
                  </a:cubicBezTo>
                  <a:cubicBezTo>
                    <a:pt x="1759" y="1340"/>
                    <a:pt x="1753" y="1338"/>
                    <a:pt x="1746" y="1337"/>
                  </a:cubicBezTo>
                  <a:cubicBezTo>
                    <a:pt x="1745" y="1337"/>
                    <a:pt x="1744" y="1336"/>
                    <a:pt x="1743" y="1336"/>
                  </a:cubicBezTo>
                  <a:cubicBezTo>
                    <a:pt x="1735" y="1335"/>
                    <a:pt x="1728" y="1333"/>
                    <a:pt x="1720" y="1332"/>
                  </a:cubicBezTo>
                  <a:cubicBezTo>
                    <a:pt x="1713" y="1330"/>
                    <a:pt x="1705" y="1329"/>
                    <a:pt x="1698" y="1328"/>
                  </a:cubicBezTo>
                  <a:cubicBezTo>
                    <a:pt x="1690" y="1327"/>
                    <a:pt x="1682" y="1325"/>
                    <a:pt x="1675" y="1324"/>
                  </a:cubicBezTo>
                  <a:cubicBezTo>
                    <a:pt x="1667" y="1323"/>
                    <a:pt x="1660" y="1322"/>
                    <a:pt x="1652" y="1321"/>
                  </a:cubicBezTo>
                  <a:cubicBezTo>
                    <a:pt x="1645" y="1320"/>
                    <a:pt x="1637" y="1319"/>
                    <a:pt x="1629" y="1318"/>
                  </a:cubicBezTo>
                  <a:cubicBezTo>
                    <a:pt x="1622" y="1317"/>
                    <a:pt x="1614" y="1316"/>
                    <a:pt x="1606" y="1315"/>
                  </a:cubicBezTo>
                  <a:cubicBezTo>
                    <a:pt x="1599" y="1314"/>
                    <a:pt x="1591" y="1313"/>
                    <a:pt x="1583" y="1312"/>
                  </a:cubicBezTo>
                  <a:cubicBezTo>
                    <a:pt x="1579" y="1312"/>
                    <a:pt x="1574" y="1311"/>
                    <a:pt x="1569" y="1311"/>
                  </a:cubicBezTo>
                  <a:cubicBezTo>
                    <a:pt x="1566" y="1311"/>
                    <a:pt x="1563" y="1310"/>
                    <a:pt x="1560" y="1310"/>
                  </a:cubicBezTo>
                  <a:cubicBezTo>
                    <a:pt x="1553" y="1309"/>
                    <a:pt x="1545" y="1309"/>
                    <a:pt x="1537" y="1308"/>
                  </a:cubicBezTo>
                  <a:cubicBezTo>
                    <a:pt x="1530" y="1307"/>
                    <a:pt x="1522" y="1307"/>
                    <a:pt x="1514" y="1306"/>
                  </a:cubicBezTo>
                  <a:cubicBezTo>
                    <a:pt x="1507" y="1305"/>
                    <a:pt x="1499" y="1305"/>
                    <a:pt x="1491" y="1304"/>
                  </a:cubicBezTo>
                  <a:cubicBezTo>
                    <a:pt x="1483" y="1303"/>
                    <a:pt x="1476" y="1303"/>
                    <a:pt x="1468" y="1302"/>
                  </a:cubicBezTo>
                  <a:cubicBezTo>
                    <a:pt x="1460" y="1302"/>
                    <a:pt x="1453" y="1301"/>
                    <a:pt x="1445" y="1300"/>
                  </a:cubicBezTo>
                  <a:cubicBezTo>
                    <a:pt x="1437" y="1300"/>
                    <a:pt x="1429" y="1299"/>
                    <a:pt x="1422" y="1299"/>
                  </a:cubicBezTo>
                  <a:cubicBezTo>
                    <a:pt x="1414" y="1298"/>
                    <a:pt x="1406" y="1298"/>
                    <a:pt x="1398" y="1297"/>
                  </a:cubicBezTo>
                  <a:cubicBezTo>
                    <a:pt x="1395" y="1297"/>
                    <a:pt x="1392" y="1297"/>
                    <a:pt x="1388" y="1297"/>
                  </a:cubicBezTo>
                  <a:cubicBezTo>
                    <a:pt x="1384" y="1297"/>
                    <a:pt x="1379" y="1296"/>
                    <a:pt x="1375" y="1296"/>
                  </a:cubicBezTo>
                  <a:cubicBezTo>
                    <a:pt x="1367" y="1296"/>
                    <a:pt x="1360" y="1295"/>
                    <a:pt x="1352" y="1295"/>
                  </a:cubicBezTo>
                  <a:cubicBezTo>
                    <a:pt x="1344" y="1294"/>
                    <a:pt x="1336" y="1294"/>
                    <a:pt x="1329" y="1293"/>
                  </a:cubicBezTo>
                  <a:cubicBezTo>
                    <a:pt x="1321" y="1293"/>
                    <a:pt x="1313" y="1293"/>
                    <a:pt x="1305" y="1292"/>
                  </a:cubicBezTo>
                  <a:cubicBezTo>
                    <a:pt x="1298" y="1292"/>
                    <a:pt x="1290" y="1291"/>
                    <a:pt x="1282" y="1291"/>
                  </a:cubicBezTo>
                  <a:cubicBezTo>
                    <a:pt x="1274" y="1291"/>
                    <a:pt x="1267" y="1290"/>
                    <a:pt x="1259" y="1290"/>
                  </a:cubicBezTo>
                  <a:cubicBezTo>
                    <a:pt x="1251" y="1289"/>
                    <a:pt x="1243" y="1289"/>
                    <a:pt x="1235" y="1289"/>
                  </a:cubicBezTo>
                  <a:cubicBezTo>
                    <a:pt x="1228" y="1288"/>
                    <a:pt x="1220" y="1288"/>
                    <a:pt x="1212" y="1288"/>
                  </a:cubicBezTo>
                  <a:cubicBezTo>
                    <a:pt x="1204" y="1287"/>
                    <a:pt x="1197" y="1287"/>
                    <a:pt x="1189" y="1286"/>
                  </a:cubicBezTo>
                  <a:cubicBezTo>
                    <a:pt x="1181" y="1286"/>
                    <a:pt x="1173" y="1286"/>
                    <a:pt x="1166" y="1285"/>
                  </a:cubicBezTo>
                  <a:cubicBezTo>
                    <a:pt x="1158" y="1285"/>
                    <a:pt x="1150" y="1284"/>
                    <a:pt x="1142" y="1284"/>
                  </a:cubicBezTo>
                  <a:cubicBezTo>
                    <a:pt x="1135" y="1284"/>
                    <a:pt x="1127" y="1283"/>
                    <a:pt x="1119" y="1283"/>
                  </a:cubicBezTo>
                  <a:cubicBezTo>
                    <a:pt x="1111" y="1282"/>
                    <a:pt x="1104" y="1282"/>
                    <a:pt x="1096" y="1281"/>
                  </a:cubicBezTo>
                  <a:cubicBezTo>
                    <a:pt x="1088" y="1281"/>
                    <a:pt x="1080" y="1281"/>
                    <a:pt x="1073" y="1280"/>
                  </a:cubicBezTo>
                  <a:cubicBezTo>
                    <a:pt x="1065" y="1280"/>
                    <a:pt x="1057" y="1279"/>
                    <a:pt x="1049" y="1279"/>
                  </a:cubicBezTo>
                  <a:cubicBezTo>
                    <a:pt x="1042" y="1278"/>
                    <a:pt x="1034" y="1278"/>
                    <a:pt x="1026" y="1277"/>
                  </a:cubicBezTo>
                  <a:cubicBezTo>
                    <a:pt x="1023" y="1277"/>
                    <a:pt x="1020" y="1277"/>
                    <a:pt x="1017" y="1276"/>
                  </a:cubicBezTo>
                  <a:cubicBezTo>
                    <a:pt x="1012" y="1276"/>
                    <a:pt x="1008" y="1276"/>
                    <a:pt x="1003" y="1275"/>
                  </a:cubicBezTo>
                  <a:cubicBezTo>
                    <a:pt x="995" y="1275"/>
                    <a:pt x="988" y="1274"/>
                    <a:pt x="980" y="1274"/>
                  </a:cubicBezTo>
                  <a:cubicBezTo>
                    <a:pt x="972" y="1273"/>
                    <a:pt x="964" y="1272"/>
                    <a:pt x="957" y="1272"/>
                  </a:cubicBezTo>
                  <a:cubicBezTo>
                    <a:pt x="949" y="1271"/>
                    <a:pt x="941" y="1270"/>
                    <a:pt x="934" y="1270"/>
                  </a:cubicBezTo>
                  <a:cubicBezTo>
                    <a:pt x="926" y="1269"/>
                    <a:pt x="918" y="1268"/>
                    <a:pt x="911" y="1267"/>
                  </a:cubicBezTo>
                  <a:cubicBezTo>
                    <a:pt x="903" y="1267"/>
                    <a:pt x="895" y="1266"/>
                    <a:pt x="888" y="1265"/>
                  </a:cubicBezTo>
                  <a:cubicBezTo>
                    <a:pt x="880" y="1264"/>
                    <a:pt x="872" y="1263"/>
                    <a:pt x="865" y="1263"/>
                  </a:cubicBezTo>
                  <a:cubicBezTo>
                    <a:pt x="857" y="1262"/>
                    <a:pt x="849" y="1261"/>
                    <a:pt x="842" y="1260"/>
                  </a:cubicBezTo>
                  <a:cubicBezTo>
                    <a:pt x="837" y="1259"/>
                    <a:pt x="833" y="1259"/>
                    <a:pt x="829" y="1258"/>
                  </a:cubicBezTo>
                  <a:cubicBezTo>
                    <a:pt x="826" y="1258"/>
                    <a:pt x="822" y="1257"/>
                    <a:pt x="819" y="1257"/>
                  </a:cubicBezTo>
                  <a:cubicBezTo>
                    <a:pt x="811" y="1256"/>
                    <a:pt x="803" y="1255"/>
                    <a:pt x="796" y="1254"/>
                  </a:cubicBezTo>
                  <a:cubicBezTo>
                    <a:pt x="788" y="1253"/>
                    <a:pt x="781" y="1252"/>
                    <a:pt x="773" y="1251"/>
                  </a:cubicBezTo>
                  <a:cubicBezTo>
                    <a:pt x="765" y="1250"/>
                    <a:pt x="758" y="1249"/>
                    <a:pt x="750" y="1248"/>
                  </a:cubicBezTo>
                  <a:cubicBezTo>
                    <a:pt x="743" y="1247"/>
                    <a:pt x="735" y="1246"/>
                    <a:pt x="727" y="1244"/>
                  </a:cubicBezTo>
                  <a:cubicBezTo>
                    <a:pt x="720" y="1243"/>
                    <a:pt x="712" y="1242"/>
                    <a:pt x="705" y="1241"/>
                  </a:cubicBezTo>
                  <a:cubicBezTo>
                    <a:pt x="697" y="1240"/>
                    <a:pt x="690" y="1238"/>
                    <a:pt x="682" y="1237"/>
                  </a:cubicBezTo>
                  <a:cubicBezTo>
                    <a:pt x="674" y="1236"/>
                    <a:pt x="667" y="1235"/>
                    <a:pt x="659" y="1233"/>
                  </a:cubicBezTo>
                  <a:cubicBezTo>
                    <a:pt x="653" y="1232"/>
                    <a:pt x="646" y="1231"/>
                    <a:pt x="640" y="1230"/>
                  </a:cubicBezTo>
                  <a:cubicBezTo>
                    <a:pt x="639" y="1230"/>
                    <a:pt x="638" y="1230"/>
                    <a:pt x="637" y="1229"/>
                  </a:cubicBezTo>
                  <a:cubicBezTo>
                    <a:pt x="629" y="1228"/>
                    <a:pt x="622" y="1227"/>
                    <a:pt x="614" y="1225"/>
                  </a:cubicBezTo>
                  <a:cubicBezTo>
                    <a:pt x="607" y="1224"/>
                    <a:pt x="599" y="1222"/>
                    <a:pt x="592" y="1221"/>
                  </a:cubicBezTo>
                  <a:cubicBezTo>
                    <a:pt x="584" y="1219"/>
                    <a:pt x="577" y="1218"/>
                    <a:pt x="569" y="1216"/>
                  </a:cubicBezTo>
                  <a:cubicBezTo>
                    <a:pt x="562" y="1214"/>
                    <a:pt x="554" y="1213"/>
                    <a:pt x="547" y="1211"/>
                  </a:cubicBezTo>
                  <a:cubicBezTo>
                    <a:pt x="539" y="1209"/>
                    <a:pt x="532" y="1208"/>
                    <a:pt x="524" y="1206"/>
                  </a:cubicBezTo>
                  <a:cubicBezTo>
                    <a:pt x="517" y="1204"/>
                    <a:pt x="510" y="1202"/>
                    <a:pt x="502" y="1201"/>
                  </a:cubicBezTo>
                  <a:cubicBezTo>
                    <a:pt x="495" y="1199"/>
                    <a:pt x="487" y="1197"/>
                    <a:pt x="480" y="1195"/>
                  </a:cubicBezTo>
                  <a:cubicBezTo>
                    <a:pt x="473" y="1193"/>
                    <a:pt x="465" y="1191"/>
                    <a:pt x="458" y="1189"/>
                  </a:cubicBezTo>
                  <a:cubicBezTo>
                    <a:pt x="456" y="1188"/>
                    <a:pt x="454" y="1188"/>
                    <a:pt x="453" y="1187"/>
                  </a:cubicBezTo>
                  <a:cubicBezTo>
                    <a:pt x="447" y="1186"/>
                    <a:pt x="441" y="1184"/>
                    <a:pt x="436" y="1182"/>
                  </a:cubicBezTo>
                  <a:cubicBezTo>
                    <a:pt x="428" y="1180"/>
                    <a:pt x="421" y="1178"/>
                    <a:pt x="414" y="1176"/>
                  </a:cubicBezTo>
                  <a:cubicBezTo>
                    <a:pt x="406" y="1173"/>
                    <a:pt x="399" y="1171"/>
                    <a:pt x="392" y="1169"/>
                  </a:cubicBezTo>
                  <a:cubicBezTo>
                    <a:pt x="385" y="1166"/>
                    <a:pt x="377" y="1164"/>
                    <a:pt x="370" y="1161"/>
                  </a:cubicBezTo>
                  <a:cubicBezTo>
                    <a:pt x="367" y="1160"/>
                    <a:pt x="364" y="1159"/>
                    <a:pt x="361" y="1158"/>
                  </a:cubicBezTo>
                  <a:cubicBezTo>
                    <a:pt x="357" y="1156"/>
                    <a:pt x="353" y="1154"/>
                    <a:pt x="348" y="1153"/>
                  </a:cubicBezTo>
                  <a:cubicBezTo>
                    <a:pt x="341" y="1150"/>
                    <a:pt x="334" y="1147"/>
                    <a:pt x="327" y="1144"/>
                  </a:cubicBezTo>
                  <a:cubicBezTo>
                    <a:pt x="320" y="1141"/>
                    <a:pt x="313" y="1138"/>
                    <a:pt x="305" y="1135"/>
                  </a:cubicBezTo>
                  <a:cubicBezTo>
                    <a:pt x="298" y="1132"/>
                    <a:pt x="291" y="1129"/>
                    <a:pt x="284" y="1125"/>
                  </a:cubicBezTo>
                  <a:cubicBezTo>
                    <a:pt x="280" y="1123"/>
                    <a:pt x="276" y="1121"/>
                    <a:pt x="272" y="1119"/>
                  </a:cubicBezTo>
                  <a:cubicBezTo>
                    <a:pt x="269" y="1118"/>
                    <a:pt x="266" y="1116"/>
                    <a:pt x="263" y="1115"/>
                  </a:cubicBezTo>
                  <a:cubicBezTo>
                    <a:pt x="256" y="1111"/>
                    <a:pt x="249" y="1107"/>
                    <a:pt x="242" y="1103"/>
                  </a:cubicBezTo>
                  <a:cubicBezTo>
                    <a:pt x="235" y="1099"/>
                    <a:pt x="228" y="1095"/>
                    <a:pt x="222" y="1091"/>
                  </a:cubicBezTo>
                  <a:cubicBezTo>
                    <a:pt x="215" y="1087"/>
                    <a:pt x="208" y="1082"/>
                    <a:pt x="201" y="1077"/>
                  </a:cubicBezTo>
                  <a:cubicBezTo>
                    <a:pt x="197" y="1075"/>
                    <a:pt x="194" y="1072"/>
                    <a:pt x="190" y="1069"/>
                  </a:cubicBezTo>
                  <a:cubicBezTo>
                    <a:pt x="187" y="1067"/>
                    <a:pt x="184" y="1065"/>
                    <a:pt x="181" y="1063"/>
                  </a:cubicBezTo>
                  <a:cubicBezTo>
                    <a:pt x="174" y="1057"/>
                    <a:pt x="168" y="1052"/>
                    <a:pt x="162" y="1046"/>
                  </a:cubicBezTo>
                  <a:cubicBezTo>
                    <a:pt x="157" y="1042"/>
                    <a:pt x="153" y="1038"/>
                    <a:pt x="149" y="1034"/>
                  </a:cubicBezTo>
                  <a:cubicBezTo>
                    <a:pt x="148" y="1033"/>
                    <a:pt x="148" y="1033"/>
                    <a:pt x="148" y="1033"/>
                  </a:cubicBezTo>
                  <a:cubicBezTo>
                    <a:pt x="142" y="1026"/>
                    <a:pt x="135" y="1019"/>
                    <a:pt x="130" y="1012"/>
                  </a:cubicBezTo>
                  <a:cubicBezTo>
                    <a:pt x="128" y="1010"/>
                    <a:pt x="127" y="1008"/>
                    <a:pt x="125" y="1007"/>
                  </a:cubicBezTo>
                  <a:cubicBezTo>
                    <a:pt x="119" y="997"/>
                    <a:pt x="119" y="997"/>
                    <a:pt x="119" y="997"/>
                  </a:cubicBezTo>
                  <a:cubicBezTo>
                    <a:pt x="116" y="994"/>
                    <a:pt x="114" y="990"/>
                    <a:pt x="112" y="987"/>
                  </a:cubicBezTo>
                  <a:cubicBezTo>
                    <a:pt x="112" y="987"/>
                    <a:pt x="112" y="987"/>
                    <a:pt x="112" y="987"/>
                  </a:cubicBezTo>
                  <a:cubicBezTo>
                    <a:pt x="106" y="977"/>
                    <a:pt x="106" y="977"/>
                    <a:pt x="106" y="977"/>
                  </a:cubicBezTo>
                  <a:cubicBezTo>
                    <a:pt x="105" y="975"/>
                    <a:pt x="104" y="973"/>
                    <a:pt x="103" y="971"/>
                  </a:cubicBezTo>
                  <a:cubicBezTo>
                    <a:pt x="100" y="966"/>
                    <a:pt x="100" y="966"/>
                    <a:pt x="100" y="966"/>
                  </a:cubicBezTo>
                  <a:cubicBezTo>
                    <a:pt x="96" y="956"/>
                    <a:pt x="96" y="956"/>
                    <a:pt x="96" y="956"/>
                  </a:cubicBezTo>
                  <a:cubicBezTo>
                    <a:pt x="95" y="955"/>
                    <a:pt x="95" y="955"/>
                    <a:pt x="95" y="955"/>
                  </a:cubicBezTo>
                  <a:cubicBezTo>
                    <a:pt x="94" y="953"/>
                    <a:pt x="94" y="952"/>
                    <a:pt x="93" y="950"/>
                  </a:cubicBezTo>
                  <a:cubicBezTo>
                    <a:pt x="91" y="944"/>
                    <a:pt x="91" y="944"/>
                    <a:pt x="91" y="944"/>
                  </a:cubicBezTo>
                  <a:cubicBezTo>
                    <a:pt x="87" y="933"/>
                    <a:pt x="87" y="933"/>
                    <a:pt x="87" y="933"/>
                  </a:cubicBezTo>
                  <a:cubicBezTo>
                    <a:pt x="86" y="929"/>
                    <a:pt x="85" y="925"/>
                    <a:pt x="84" y="921"/>
                  </a:cubicBezTo>
                  <a:cubicBezTo>
                    <a:pt x="83" y="919"/>
                    <a:pt x="83" y="917"/>
                    <a:pt x="82" y="914"/>
                  </a:cubicBezTo>
                  <a:cubicBezTo>
                    <a:pt x="76" y="886"/>
                    <a:pt x="75" y="856"/>
                    <a:pt x="82" y="827"/>
                  </a:cubicBezTo>
                  <a:cubicBezTo>
                    <a:pt x="83" y="824"/>
                    <a:pt x="84" y="819"/>
                    <a:pt x="85" y="816"/>
                  </a:cubicBezTo>
                  <a:cubicBezTo>
                    <a:pt x="86" y="812"/>
                    <a:pt x="87" y="808"/>
                    <a:pt x="88" y="804"/>
                  </a:cubicBezTo>
                  <a:cubicBezTo>
                    <a:pt x="92" y="793"/>
                    <a:pt x="92" y="793"/>
                    <a:pt x="92" y="793"/>
                  </a:cubicBezTo>
                  <a:cubicBezTo>
                    <a:pt x="94" y="789"/>
                    <a:pt x="95" y="785"/>
                    <a:pt x="97" y="782"/>
                  </a:cubicBezTo>
                  <a:cubicBezTo>
                    <a:pt x="100" y="774"/>
                    <a:pt x="104" y="767"/>
                    <a:pt x="107" y="760"/>
                  </a:cubicBezTo>
                  <a:cubicBezTo>
                    <a:pt x="109" y="757"/>
                    <a:pt x="111" y="753"/>
                    <a:pt x="113" y="750"/>
                  </a:cubicBezTo>
                  <a:cubicBezTo>
                    <a:pt x="116" y="744"/>
                    <a:pt x="116" y="744"/>
                    <a:pt x="116" y="744"/>
                  </a:cubicBezTo>
                  <a:cubicBezTo>
                    <a:pt x="117" y="743"/>
                    <a:pt x="118" y="741"/>
                    <a:pt x="119" y="739"/>
                  </a:cubicBezTo>
                  <a:cubicBezTo>
                    <a:pt x="126" y="730"/>
                    <a:pt x="126" y="730"/>
                    <a:pt x="126" y="730"/>
                  </a:cubicBezTo>
                  <a:cubicBezTo>
                    <a:pt x="126" y="729"/>
                    <a:pt x="126" y="729"/>
                    <a:pt x="126" y="729"/>
                  </a:cubicBezTo>
                  <a:cubicBezTo>
                    <a:pt x="133" y="720"/>
                    <a:pt x="133" y="720"/>
                    <a:pt x="133" y="720"/>
                  </a:cubicBezTo>
                  <a:cubicBezTo>
                    <a:pt x="137" y="715"/>
                    <a:pt x="137" y="715"/>
                    <a:pt x="137" y="715"/>
                  </a:cubicBezTo>
                  <a:cubicBezTo>
                    <a:pt x="140" y="710"/>
                    <a:pt x="140" y="710"/>
                    <a:pt x="140" y="710"/>
                  </a:cubicBezTo>
                  <a:cubicBezTo>
                    <a:pt x="148" y="701"/>
                    <a:pt x="148" y="701"/>
                    <a:pt x="148" y="701"/>
                  </a:cubicBezTo>
                  <a:cubicBezTo>
                    <a:pt x="152" y="697"/>
                    <a:pt x="155" y="693"/>
                    <a:pt x="159" y="689"/>
                  </a:cubicBezTo>
                  <a:cubicBezTo>
                    <a:pt x="166" y="681"/>
                    <a:pt x="174" y="673"/>
                    <a:pt x="181" y="666"/>
                  </a:cubicBezTo>
                  <a:cubicBezTo>
                    <a:pt x="184" y="663"/>
                    <a:pt x="187" y="661"/>
                    <a:pt x="189" y="659"/>
                  </a:cubicBezTo>
                  <a:cubicBezTo>
                    <a:pt x="193" y="656"/>
                    <a:pt x="196" y="653"/>
                    <a:pt x="199" y="650"/>
                  </a:cubicBezTo>
                  <a:cubicBezTo>
                    <a:pt x="206" y="645"/>
                    <a:pt x="212" y="640"/>
                    <a:pt x="218" y="635"/>
                  </a:cubicBezTo>
                  <a:cubicBezTo>
                    <a:pt x="218" y="635"/>
                    <a:pt x="219" y="635"/>
                    <a:pt x="219" y="634"/>
                  </a:cubicBezTo>
                  <a:cubicBezTo>
                    <a:pt x="228" y="627"/>
                    <a:pt x="237" y="620"/>
                    <a:pt x="247" y="614"/>
                  </a:cubicBezTo>
                  <a:cubicBezTo>
                    <a:pt x="251" y="611"/>
                    <a:pt x="254" y="609"/>
                    <a:pt x="258" y="607"/>
                  </a:cubicBezTo>
                  <a:cubicBezTo>
                    <a:pt x="275" y="596"/>
                    <a:pt x="275" y="596"/>
                    <a:pt x="275" y="596"/>
                  </a:cubicBezTo>
                  <a:cubicBezTo>
                    <a:pt x="278" y="594"/>
                    <a:pt x="278" y="594"/>
                    <a:pt x="278" y="594"/>
                  </a:cubicBezTo>
                  <a:cubicBezTo>
                    <a:pt x="299" y="582"/>
                    <a:pt x="299" y="582"/>
                    <a:pt x="299" y="582"/>
                  </a:cubicBezTo>
                  <a:cubicBezTo>
                    <a:pt x="300" y="581"/>
                    <a:pt x="301" y="580"/>
                    <a:pt x="302" y="580"/>
                  </a:cubicBezTo>
                  <a:cubicBezTo>
                    <a:pt x="311" y="575"/>
                    <a:pt x="320" y="570"/>
                    <a:pt x="329" y="566"/>
                  </a:cubicBezTo>
                  <a:cubicBezTo>
                    <a:pt x="333" y="563"/>
                    <a:pt x="338" y="561"/>
                    <a:pt x="342" y="559"/>
                  </a:cubicBezTo>
                  <a:cubicBezTo>
                    <a:pt x="346" y="557"/>
                    <a:pt x="351" y="555"/>
                    <a:pt x="356" y="553"/>
                  </a:cubicBezTo>
                  <a:cubicBezTo>
                    <a:pt x="364" y="549"/>
                    <a:pt x="373" y="545"/>
                    <a:pt x="382" y="541"/>
                  </a:cubicBezTo>
                  <a:cubicBezTo>
                    <a:pt x="391" y="537"/>
                    <a:pt x="399" y="533"/>
                    <a:pt x="408" y="530"/>
                  </a:cubicBezTo>
                  <a:cubicBezTo>
                    <a:pt x="417" y="526"/>
                    <a:pt x="425" y="523"/>
                    <a:pt x="434" y="520"/>
                  </a:cubicBezTo>
                  <a:cubicBezTo>
                    <a:pt x="442" y="517"/>
                    <a:pt x="451" y="513"/>
                    <a:pt x="460" y="510"/>
                  </a:cubicBezTo>
                  <a:cubicBezTo>
                    <a:pt x="468" y="507"/>
                    <a:pt x="477" y="505"/>
                    <a:pt x="485" y="502"/>
                  </a:cubicBezTo>
                  <a:cubicBezTo>
                    <a:pt x="494" y="499"/>
                    <a:pt x="502" y="496"/>
                    <a:pt x="511" y="494"/>
                  </a:cubicBezTo>
                  <a:cubicBezTo>
                    <a:pt x="515" y="492"/>
                    <a:pt x="518" y="491"/>
                    <a:pt x="522" y="490"/>
                  </a:cubicBezTo>
                  <a:cubicBezTo>
                    <a:pt x="527" y="489"/>
                    <a:pt x="531" y="487"/>
                    <a:pt x="536" y="486"/>
                  </a:cubicBezTo>
                  <a:cubicBezTo>
                    <a:pt x="544" y="483"/>
                    <a:pt x="553" y="481"/>
                    <a:pt x="561" y="479"/>
                  </a:cubicBezTo>
                  <a:cubicBezTo>
                    <a:pt x="570" y="476"/>
                    <a:pt x="578" y="474"/>
                    <a:pt x="586" y="472"/>
                  </a:cubicBezTo>
                  <a:cubicBezTo>
                    <a:pt x="595" y="469"/>
                    <a:pt x="603" y="467"/>
                    <a:pt x="612" y="465"/>
                  </a:cubicBezTo>
                  <a:cubicBezTo>
                    <a:pt x="620" y="463"/>
                    <a:pt x="628" y="461"/>
                    <a:pt x="637" y="458"/>
                  </a:cubicBezTo>
                  <a:cubicBezTo>
                    <a:pt x="645" y="456"/>
                    <a:pt x="653" y="454"/>
                    <a:pt x="662" y="452"/>
                  </a:cubicBezTo>
                  <a:cubicBezTo>
                    <a:pt x="670" y="450"/>
                    <a:pt x="678" y="448"/>
                    <a:pt x="687" y="446"/>
                  </a:cubicBezTo>
                  <a:cubicBezTo>
                    <a:pt x="694" y="445"/>
                    <a:pt x="701" y="443"/>
                    <a:pt x="708" y="441"/>
                  </a:cubicBezTo>
                  <a:cubicBezTo>
                    <a:pt x="709" y="441"/>
                    <a:pt x="710" y="441"/>
                    <a:pt x="711" y="441"/>
                  </a:cubicBezTo>
                  <a:cubicBezTo>
                    <a:pt x="720" y="439"/>
                    <a:pt x="728" y="437"/>
                    <a:pt x="736" y="435"/>
                  </a:cubicBezTo>
                  <a:cubicBezTo>
                    <a:pt x="745" y="433"/>
                    <a:pt x="753" y="431"/>
                    <a:pt x="761" y="429"/>
                  </a:cubicBezTo>
                  <a:cubicBezTo>
                    <a:pt x="769" y="427"/>
                    <a:pt x="778" y="425"/>
                    <a:pt x="786" y="423"/>
                  </a:cubicBezTo>
                  <a:cubicBezTo>
                    <a:pt x="794" y="421"/>
                    <a:pt x="803" y="419"/>
                    <a:pt x="811" y="417"/>
                  </a:cubicBezTo>
                  <a:cubicBezTo>
                    <a:pt x="820" y="415"/>
                    <a:pt x="828" y="412"/>
                    <a:pt x="836" y="410"/>
                  </a:cubicBezTo>
                  <a:cubicBezTo>
                    <a:pt x="845" y="407"/>
                    <a:pt x="853" y="405"/>
                    <a:pt x="862" y="402"/>
                  </a:cubicBezTo>
                  <a:cubicBezTo>
                    <a:pt x="870" y="399"/>
                    <a:pt x="879" y="396"/>
                    <a:pt x="887" y="393"/>
                  </a:cubicBezTo>
                  <a:cubicBezTo>
                    <a:pt x="889" y="392"/>
                    <a:pt x="891" y="391"/>
                    <a:pt x="893" y="391"/>
                  </a:cubicBezTo>
                  <a:cubicBezTo>
                    <a:pt x="900" y="388"/>
                    <a:pt x="907" y="385"/>
                    <a:pt x="913" y="382"/>
                  </a:cubicBezTo>
                  <a:cubicBezTo>
                    <a:pt x="922" y="378"/>
                    <a:pt x="931" y="374"/>
                    <a:pt x="940" y="369"/>
                  </a:cubicBezTo>
                  <a:cubicBezTo>
                    <a:pt x="949" y="365"/>
                    <a:pt x="958" y="359"/>
                    <a:pt x="967" y="354"/>
                  </a:cubicBezTo>
                  <a:cubicBezTo>
                    <a:pt x="971" y="351"/>
                    <a:pt x="975" y="349"/>
                    <a:pt x="978" y="347"/>
                  </a:cubicBezTo>
                  <a:cubicBezTo>
                    <a:pt x="988" y="340"/>
                    <a:pt x="988" y="340"/>
                    <a:pt x="988" y="340"/>
                  </a:cubicBezTo>
                  <a:cubicBezTo>
                    <a:pt x="990" y="338"/>
                    <a:pt x="993" y="336"/>
                    <a:pt x="995" y="334"/>
                  </a:cubicBezTo>
                  <a:cubicBezTo>
                    <a:pt x="996" y="334"/>
                    <a:pt x="997" y="333"/>
                    <a:pt x="998" y="332"/>
                  </a:cubicBezTo>
                  <a:cubicBezTo>
                    <a:pt x="1004" y="327"/>
                    <a:pt x="1010" y="323"/>
                    <a:pt x="1016" y="317"/>
                  </a:cubicBezTo>
                  <a:cubicBezTo>
                    <a:pt x="1019" y="314"/>
                    <a:pt x="1022" y="311"/>
                    <a:pt x="1025" y="308"/>
                  </a:cubicBezTo>
                  <a:cubicBezTo>
                    <a:pt x="1033" y="299"/>
                    <a:pt x="1040" y="290"/>
                    <a:pt x="1046" y="279"/>
                  </a:cubicBezTo>
                  <a:cubicBezTo>
                    <a:pt x="1053" y="265"/>
                    <a:pt x="1057" y="248"/>
                    <a:pt x="1056" y="232"/>
                  </a:cubicBezTo>
                  <a:cubicBezTo>
                    <a:pt x="1055" y="224"/>
                    <a:pt x="1054" y="216"/>
                    <a:pt x="1051" y="208"/>
                  </a:cubicBezTo>
                  <a:cubicBezTo>
                    <a:pt x="1050" y="205"/>
                    <a:pt x="1050" y="205"/>
                    <a:pt x="1050" y="205"/>
                  </a:cubicBezTo>
                  <a:cubicBezTo>
                    <a:pt x="1050" y="205"/>
                    <a:pt x="1050" y="204"/>
                    <a:pt x="1050" y="204"/>
                  </a:cubicBezTo>
                  <a:cubicBezTo>
                    <a:pt x="1050" y="203"/>
                    <a:pt x="1049" y="203"/>
                    <a:pt x="1049" y="202"/>
                  </a:cubicBezTo>
                  <a:cubicBezTo>
                    <a:pt x="1047" y="197"/>
                    <a:pt x="1047" y="197"/>
                    <a:pt x="1047" y="197"/>
                  </a:cubicBezTo>
                  <a:cubicBezTo>
                    <a:pt x="1045" y="191"/>
                    <a:pt x="1045" y="191"/>
                    <a:pt x="1045" y="191"/>
                  </a:cubicBezTo>
                  <a:cubicBezTo>
                    <a:pt x="1044" y="190"/>
                    <a:pt x="1043" y="188"/>
                    <a:pt x="1042" y="186"/>
                  </a:cubicBezTo>
                  <a:cubicBezTo>
                    <a:pt x="1039" y="181"/>
                    <a:pt x="1037" y="176"/>
                    <a:pt x="1034" y="172"/>
                  </a:cubicBezTo>
                  <a:cubicBezTo>
                    <a:pt x="1028" y="163"/>
                    <a:pt x="1022" y="155"/>
                    <a:pt x="1016" y="148"/>
                  </a:cubicBezTo>
                  <a:cubicBezTo>
                    <a:pt x="1013" y="145"/>
                    <a:pt x="1009" y="141"/>
                    <a:pt x="1006" y="138"/>
                  </a:cubicBezTo>
                  <a:cubicBezTo>
                    <a:pt x="1001" y="134"/>
                    <a:pt x="997" y="129"/>
                    <a:pt x="992" y="125"/>
                  </a:cubicBezTo>
                  <a:cubicBezTo>
                    <a:pt x="986" y="121"/>
                    <a:pt x="981" y="116"/>
                    <a:pt x="975" y="112"/>
                  </a:cubicBezTo>
                  <a:cubicBezTo>
                    <a:pt x="974" y="112"/>
                    <a:pt x="973" y="111"/>
                    <a:pt x="972" y="110"/>
                  </a:cubicBezTo>
                  <a:cubicBezTo>
                    <a:pt x="965" y="106"/>
                    <a:pt x="958" y="102"/>
                    <a:pt x="951" y="98"/>
                  </a:cubicBezTo>
                  <a:cubicBezTo>
                    <a:pt x="945" y="95"/>
                    <a:pt x="940" y="92"/>
                    <a:pt x="934" y="89"/>
                  </a:cubicBezTo>
                  <a:cubicBezTo>
                    <a:pt x="933" y="89"/>
                    <a:pt x="931" y="88"/>
                    <a:pt x="930" y="87"/>
                  </a:cubicBezTo>
                  <a:cubicBezTo>
                    <a:pt x="923" y="84"/>
                    <a:pt x="916" y="81"/>
                    <a:pt x="909" y="78"/>
                  </a:cubicBezTo>
                  <a:cubicBezTo>
                    <a:pt x="903" y="76"/>
                    <a:pt x="897" y="74"/>
                    <a:pt x="891" y="72"/>
                  </a:cubicBezTo>
                  <a:cubicBezTo>
                    <a:pt x="889" y="71"/>
                    <a:pt x="888" y="71"/>
                    <a:pt x="887" y="71"/>
                  </a:cubicBezTo>
                  <a:cubicBezTo>
                    <a:pt x="880" y="68"/>
                    <a:pt x="872" y="66"/>
                    <a:pt x="865" y="64"/>
                  </a:cubicBezTo>
                  <a:cubicBezTo>
                    <a:pt x="857" y="62"/>
                    <a:pt x="850" y="60"/>
                    <a:pt x="843" y="58"/>
                  </a:cubicBezTo>
                  <a:cubicBezTo>
                    <a:pt x="835" y="57"/>
                    <a:pt x="828" y="55"/>
                    <a:pt x="820" y="53"/>
                  </a:cubicBezTo>
                  <a:cubicBezTo>
                    <a:pt x="814" y="52"/>
                    <a:pt x="808" y="51"/>
                    <a:pt x="801" y="50"/>
                  </a:cubicBezTo>
                  <a:cubicBezTo>
                    <a:pt x="800" y="49"/>
                    <a:pt x="799" y="49"/>
                    <a:pt x="798" y="49"/>
                  </a:cubicBezTo>
                  <a:cubicBezTo>
                    <a:pt x="790" y="48"/>
                    <a:pt x="783" y="47"/>
                    <a:pt x="775" y="45"/>
                  </a:cubicBezTo>
                  <a:cubicBezTo>
                    <a:pt x="767" y="44"/>
                    <a:pt x="760" y="43"/>
                    <a:pt x="752" y="42"/>
                  </a:cubicBezTo>
                  <a:cubicBezTo>
                    <a:pt x="744" y="41"/>
                    <a:pt x="737" y="40"/>
                    <a:pt x="729" y="40"/>
                  </a:cubicBezTo>
                  <a:cubicBezTo>
                    <a:pt x="722" y="39"/>
                    <a:pt x="714" y="38"/>
                    <a:pt x="706" y="37"/>
                  </a:cubicBezTo>
                  <a:cubicBezTo>
                    <a:pt x="698" y="36"/>
                    <a:pt x="691" y="36"/>
                    <a:pt x="683" y="35"/>
                  </a:cubicBezTo>
                  <a:cubicBezTo>
                    <a:pt x="675" y="34"/>
                    <a:pt x="668" y="34"/>
                    <a:pt x="660" y="33"/>
                  </a:cubicBezTo>
                  <a:cubicBezTo>
                    <a:pt x="652" y="33"/>
                    <a:pt x="645" y="32"/>
                    <a:pt x="637" y="32"/>
                  </a:cubicBezTo>
                  <a:cubicBezTo>
                    <a:pt x="631" y="31"/>
                    <a:pt x="626" y="31"/>
                    <a:pt x="621" y="30"/>
                  </a:cubicBezTo>
                  <a:cubicBezTo>
                    <a:pt x="618" y="30"/>
                    <a:pt x="616" y="30"/>
                    <a:pt x="614" y="30"/>
                  </a:cubicBezTo>
                  <a:cubicBezTo>
                    <a:pt x="606" y="29"/>
                    <a:pt x="598" y="29"/>
                    <a:pt x="591" y="28"/>
                  </a:cubicBezTo>
                  <a:cubicBezTo>
                    <a:pt x="583" y="27"/>
                    <a:pt x="575" y="27"/>
                    <a:pt x="567" y="26"/>
                  </a:cubicBezTo>
                  <a:cubicBezTo>
                    <a:pt x="560" y="26"/>
                    <a:pt x="552" y="25"/>
                    <a:pt x="544" y="25"/>
                  </a:cubicBezTo>
                  <a:cubicBezTo>
                    <a:pt x="536" y="24"/>
                    <a:pt x="529" y="24"/>
                    <a:pt x="521" y="23"/>
                  </a:cubicBezTo>
                  <a:cubicBezTo>
                    <a:pt x="513" y="23"/>
                    <a:pt x="505" y="22"/>
                    <a:pt x="498" y="22"/>
                  </a:cubicBezTo>
                  <a:cubicBezTo>
                    <a:pt x="490" y="22"/>
                    <a:pt x="482" y="21"/>
                    <a:pt x="474" y="21"/>
                  </a:cubicBezTo>
                  <a:cubicBezTo>
                    <a:pt x="467" y="20"/>
                    <a:pt x="459" y="20"/>
                    <a:pt x="451" y="20"/>
                  </a:cubicBezTo>
                  <a:cubicBezTo>
                    <a:pt x="448" y="19"/>
                    <a:pt x="446" y="19"/>
                    <a:pt x="443" y="19"/>
                  </a:cubicBezTo>
                  <a:cubicBezTo>
                    <a:pt x="438" y="19"/>
                    <a:pt x="433" y="19"/>
                    <a:pt x="428" y="19"/>
                  </a:cubicBezTo>
                  <a:cubicBezTo>
                    <a:pt x="420" y="18"/>
                    <a:pt x="412" y="18"/>
                    <a:pt x="404" y="17"/>
                  </a:cubicBezTo>
                  <a:cubicBezTo>
                    <a:pt x="397" y="17"/>
                    <a:pt x="389" y="17"/>
                    <a:pt x="381" y="16"/>
                  </a:cubicBezTo>
                  <a:cubicBezTo>
                    <a:pt x="373" y="16"/>
                    <a:pt x="366" y="16"/>
                    <a:pt x="358" y="15"/>
                  </a:cubicBezTo>
                  <a:cubicBezTo>
                    <a:pt x="350" y="15"/>
                    <a:pt x="342" y="15"/>
                    <a:pt x="335" y="14"/>
                  </a:cubicBezTo>
                  <a:cubicBezTo>
                    <a:pt x="327" y="14"/>
                    <a:pt x="319" y="14"/>
                    <a:pt x="311" y="13"/>
                  </a:cubicBezTo>
                  <a:cubicBezTo>
                    <a:pt x="303" y="13"/>
                    <a:pt x="296" y="13"/>
                    <a:pt x="288" y="12"/>
                  </a:cubicBezTo>
                  <a:cubicBezTo>
                    <a:pt x="280" y="12"/>
                    <a:pt x="272" y="11"/>
                    <a:pt x="265" y="11"/>
                  </a:cubicBezTo>
                  <a:cubicBezTo>
                    <a:pt x="257" y="11"/>
                    <a:pt x="249" y="10"/>
                    <a:pt x="241" y="10"/>
                  </a:cubicBezTo>
                  <a:cubicBezTo>
                    <a:pt x="233" y="10"/>
                    <a:pt x="226" y="9"/>
                    <a:pt x="218" y="9"/>
                  </a:cubicBezTo>
                  <a:cubicBezTo>
                    <a:pt x="210" y="9"/>
                    <a:pt x="202" y="8"/>
                    <a:pt x="195" y="8"/>
                  </a:cubicBezTo>
                  <a:cubicBezTo>
                    <a:pt x="187" y="8"/>
                    <a:pt x="179" y="7"/>
                    <a:pt x="171" y="7"/>
                  </a:cubicBezTo>
                  <a:cubicBezTo>
                    <a:pt x="163" y="7"/>
                    <a:pt x="156" y="6"/>
                    <a:pt x="148" y="6"/>
                  </a:cubicBezTo>
                  <a:cubicBezTo>
                    <a:pt x="140" y="6"/>
                    <a:pt x="132" y="5"/>
                    <a:pt x="125" y="5"/>
                  </a:cubicBezTo>
                  <a:cubicBezTo>
                    <a:pt x="117" y="4"/>
                    <a:pt x="109" y="4"/>
                    <a:pt x="101" y="4"/>
                  </a:cubicBezTo>
                  <a:cubicBezTo>
                    <a:pt x="101" y="4"/>
                    <a:pt x="100" y="4"/>
                    <a:pt x="99" y="4"/>
                  </a:cubicBezTo>
                  <a:cubicBezTo>
                    <a:pt x="92" y="3"/>
                    <a:pt x="85" y="3"/>
                    <a:pt x="78" y="3"/>
                  </a:cubicBezTo>
                  <a:cubicBezTo>
                    <a:pt x="70" y="2"/>
                    <a:pt x="62" y="2"/>
                    <a:pt x="55" y="2"/>
                  </a:cubicBezTo>
                  <a:cubicBezTo>
                    <a:pt x="47" y="1"/>
                    <a:pt x="39" y="1"/>
                    <a:pt x="31" y="1"/>
                  </a:cubicBezTo>
                  <a:cubicBezTo>
                    <a:pt x="24" y="1"/>
                    <a:pt x="16" y="0"/>
                    <a:pt x="8" y="0"/>
                  </a:cubicBezTo>
                  <a:cubicBezTo>
                    <a:pt x="5" y="0"/>
                    <a:pt x="3" y="0"/>
                    <a:pt x="0" y="0"/>
                  </a:cubicBezTo>
                  <a:cubicBezTo>
                    <a:pt x="0" y="8"/>
                    <a:pt x="0" y="8"/>
                    <a:pt x="0" y="8"/>
                  </a:cubicBezTo>
                  <a:cubicBezTo>
                    <a:pt x="5" y="8"/>
                    <a:pt x="9" y="8"/>
                    <a:pt x="14" y="8"/>
                  </a:cubicBezTo>
                  <a:cubicBezTo>
                    <a:pt x="21" y="9"/>
                    <a:pt x="29" y="9"/>
                    <a:pt x="37" y="9"/>
                  </a:cubicBezTo>
                  <a:cubicBezTo>
                    <a:pt x="45" y="10"/>
                    <a:pt x="52" y="10"/>
                    <a:pt x="60" y="10"/>
                  </a:cubicBezTo>
                  <a:cubicBezTo>
                    <a:pt x="68" y="11"/>
                    <a:pt x="76" y="11"/>
                    <a:pt x="83" y="11"/>
                  </a:cubicBezTo>
                  <a:cubicBezTo>
                    <a:pt x="90" y="12"/>
                    <a:pt x="96" y="12"/>
                    <a:pt x="103" y="12"/>
                  </a:cubicBezTo>
                  <a:cubicBezTo>
                    <a:pt x="104" y="12"/>
                    <a:pt x="105" y="12"/>
                    <a:pt x="107" y="13"/>
                  </a:cubicBezTo>
                  <a:cubicBezTo>
                    <a:pt x="115" y="13"/>
                    <a:pt x="122" y="13"/>
                    <a:pt x="130" y="14"/>
                  </a:cubicBezTo>
                  <a:cubicBezTo>
                    <a:pt x="138" y="14"/>
                    <a:pt x="146" y="14"/>
                    <a:pt x="153" y="15"/>
                  </a:cubicBezTo>
                  <a:cubicBezTo>
                    <a:pt x="161" y="15"/>
                    <a:pt x="169" y="15"/>
                    <a:pt x="177" y="16"/>
                  </a:cubicBezTo>
                  <a:cubicBezTo>
                    <a:pt x="184" y="16"/>
                    <a:pt x="192" y="17"/>
                    <a:pt x="200" y="17"/>
                  </a:cubicBezTo>
                  <a:cubicBezTo>
                    <a:pt x="208" y="17"/>
                    <a:pt x="215" y="18"/>
                    <a:pt x="223" y="18"/>
                  </a:cubicBezTo>
                  <a:cubicBezTo>
                    <a:pt x="231" y="18"/>
                    <a:pt x="239" y="19"/>
                    <a:pt x="246" y="19"/>
                  </a:cubicBezTo>
                  <a:cubicBezTo>
                    <a:pt x="254" y="20"/>
                    <a:pt x="262" y="20"/>
                    <a:pt x="270" y="20"/>
                  </a:cubicBezTo>
                  <a:cubicBezTo>
                    <a:pt x="277" y="21"/>
                    <a:pt x="285" y="21"/>
                    <a:pt x="293" y="21"/>
                  </a:cubicBezTo>
                  <a:cubicBezTo>
                    <a:pt x="301" y="22"/>
                    <a:pt x="308" y="22"/>
                    <a:pt x="316" y="22"/>
                  </a:cubicBezTo>
                  <a:cubicBezTo>
                    <a:pt x="324" y="23"/>
                    <a:pt x="332" y="23"/>
                    <a:pt x="339" y="24"/>
                  </a:cubicBezTo>
                  <a:cubicBezTo>
                    <a:pt x="347" y="24"/>
                    <a:pt x="355" y="24"/>
                    <a:pt x="363" y="25"/>
                  </a:cubicBezTo>
                  <a:cubicBezTo>
                    <a:pt x="370" y="25"/>
                    <a:pt x="378" y="25"/>
                    <a:pt x="386" y="26"/>
                  </a:cubicBezTo>
                  <a:cubicBezTo>
                    <a:pt x="394" y="26"/>
                    <a:pt x="401" y="26"/>
                    <a:pt x="409" y="27"/>
                  </a:cubicBezTo>
                  <a:cubicBezTo>
                    <a:pt x="417" y="27"/>
                    <a:pt x="425" y="28"/>
                    <a:pt x="432" y="28"/>
                  </a:cubicBezTo>
                  <a:cubicBezTo>
                    <a:pt x="437" y="28"/>
                    <a:pt x="442" y="28"/>
                    <a:pt x="447" y="29"/>
                  </a:cubicBezTo>
                  <a:cubicBezTo>
                    <a:pt x="450" y="29"/>
                    <a:pt x="453" y="29"/>
                    <a:pt x="456" y="29"/>
                  </a:cubicBezTo>
                  <a:cubicBezTo>
                    <a:pt x="463" y="29"/>
                    <a:pt x="471" y="30"/>
                    <a:pt x="479" y="30"/>
                  </a:cubicBezTo>
                  <a:cubicBezTo>
                    <a:pt x="487" y="31"/>
                    <a:pt x="494" y="31"/>
                    <a:pt x="502" y="32"/>
                  </a:cubicBezTo>
                  <a:cubicBezTo>
                    <a:pt x="510" y="32"/>
                    <a:pt x="518" y="32"/>
                    <a:pt x="525" y="33"/>
                  </a:cubicBezTo>
                  <a:cubicBezTo>
                    <a:pt x="533" y="33"/>
                    <a:pt x="541" y="34"/>
                    <a:pt x="549" y="34"/>
                  </a:cubicBezTo>
                  <a:cubicBezTo>
                    <a:pt x="556" y="35"/>
                    <a:pt x="564" y="36"/>
                    <a:pt x="572" y="36"/>
                  </a:cubicBezTo>
                  <a:cubicBezTo>
                    <a:pt x="579" y="37"/>
                    <a:pt x="587" y="37"/>
                    <a:pt x="595" y="38"/>
                  </a:cubicBezTo>
                  <a:cubicBezTo>
                    <a:pt x="603" y="38"/>
                    <a:pt x="610" y="39"/>
                    <a:pt x="618" y="40"/>
                  </a:cubicBezTo>
                  <a:cubicBezTo>
                    <a:pt x="620" y="40"/>
                    <a:pt x="622" y="40"/>
                    <a:pt x="624" y="40"/>
                  </a:cubicBezTo>
                  <a:cubicBezTo>
                    <a:pt x="630" y="41"/>
                    <a:pt x="635" y="41"/>
                    <a:pt x="641" y="41"/>
                  </a:cubicBezTo>
                  <a:cubicBezTo>
                    <a:pt x="649" y="42"/>
                    <a:pt x="656" y="43"/>
                    <a:pt x="664" y="43"/>
                  </a:cubicBezTo>
                  <a:cubicBezTo>
                    <a:pt x="672" y="44"/>
                    <a:pt x="679" y="45"/>
                    <a:pt x="687" y="45"/>
                  </a:cubicBezTo>
                  <a:cubicBezTo>
                    <a:pt x="695" y="46"/>
                    <a:pt x="703" y="47"/>
                    <a:pt x="710" y="47"/>
                  </a:cubicBezTo>
                  <a:cubicBezTo>
                    <a:pt x="718" y="48"/>
                    <a:pt x="726" y="49"/>
                    <a:pt x="733" y="50"/>
                  </a:cubicBezTo>
                  <a:cubicBezTo>
                    <a:pt x="741" y="51"/>
                    <a:pt x="748" y="52"/>
                    <a:pt x="756" y="53"/>
                  </a:cubicBezTo>
                  <a:cubicBezTo>
                    <a:pt x="764" y="54"/>
                    <a:pt x="771" y="55"/>
                    <a:pt x="779" y="56"/>
                  </a:cubicBezTo>
                  <a:cubicBezTo>
                    <a:pt x="786" y="57"/>
                    <a:pt x="794" y="58"/>
                    <a:pt x="801" y="59"/>
                  </a:cubicBezTo>
                  <a:cubicBezTo>
                    <a:pt x="802" y="60"/>
                    <a:pt x="803" y="60"/>
                    <a:pt x="804" y="60"/>
                  </a:cubicBezTo>
                  <a:cubicBezTo>
                    <a:pt x="811" y="61"/>
                    <a:pt x="817" y="62"/>
                    <a:pt x="824" y="64"/>
                  </a:cubicBezTo>
                  <a:cubicBezTo>
                    <a:pt x="831" y="65"/>
                    <a:pt x="839" y="67"/>
                    <a:pt x="846" y="69"/>
                  </a:cubicBezTo>
                  <a:cubicBezTo>
                    <a:pt x="854" y="71"/>
                    <a:pt x="861" y="73"/>
                    <a:pt x="868" y="75"/>
                  </a:cubicBezTo>
                  <a:cubicBezTo>
                    <a:pt x="876" y="77"/>
                    <a:pt x="883" y="79"/>
                    <a:pt x="890" y="81"/>
                  </a:cubicBezTo>
                  <a:cubicBezTo>
                    <a:pt x="891" y="82"/>
                    <a:pt x="892" y="82"/>
                    <a:pt x="893" y="82"/>
                  </a:cubicBezTo>
                  <a:cubicBezTo>
                    <a:pt x="899" y="84"/>
                    <a:pt x="906" y="87"/>
                    <a:pt x="912" y="89"/>
                  </a:cubicBezTo>
                  <a:cubicBezTo>
                    <a:pt x="919" y="92"/>
                    <a:pt x="926" y="95"/>
                    <a:pt x="933" y="98"/>
                  </a:cubicBezTo>
                  <a:cubicBezTo>
                    <a:pt x="934" y="99"/>
                    <a:pt x="935" y="99"/>
                    <a:pt x="935" y="99"/>
                  </a:cubicBezTo>
                  <a:cubicBezTo>
                    <a:pt x="942" y="102"/>
                    <a:pt x="948" y="106"/>
                    <a:pt x="954" y="109"/>
                  </a:cubicBezTo>
                  <a:cubicBezTo>
                    <a:pt x="961" y="113"/>
                    <a:pt x="968" y="117"/>
                    <a:pt x="975" y="122"/>
                  </a:cubicBezTo>
                  <a:cubicBezTo>
                    <a:pt x="975" y="122"/>
                    <a:pt x="975" y="122"/>
                    <a:pt x="975" y="122"/>
                  </a:cubicBezTo>
                  <a:cubicBezTo>
                    <a:pt x="982" y="127"/>
                    <a:pt x="988" y="132"/>
                    <a:pt x="995" y="137"/>
                  </a:cubicBezTo>
                  <a:cubicBezTo>
                    <a:pt x="997" y="139"/>
                    <a:pt x="999" y="141"/>
                    <a:pt x="1001" y="143"/>
                  </a:cubicBezTo>
                  <a:cubicBezTo>
                    <a:pt x="1003" y="145"/>
                    <a:pt x="1004" y="146"/>
                    <a:pt x="1006" y="148"/>
                  </a:cubicBezTo>
                  <a:cubicBezTo>
                    <a:pt x="1007" y="149"/>
                    <a:pt x="1008" y="150"/>
                    <a:pt x="1009" y="152"/>
                  </a:cubicBezTo>
                  <a:cubicBezTo>
                    <a:pt x="1016" y="159"/>
                    <a:pt x="1022" y="168"/>
                    <a:pt x="1027" y="176"/>
                  </a:cubicBezTo>
                  <a:cubicBezTo>
                    <a:pt x="1028" y="179"/>
                    <a:pt x="1030" y="182"/>
                    <a:pt x="1032" y="185"/>
                  </a:cubicBezTo>
                  <a:cubicBezTo>
                    <a:pt x="1032" y="187"/>
                    <a:pt x="1033" y="188"/>
                    <a:pt x="1034" y="190"/>
                  </a:cubicBezTo>
                  <a:cubicBezTo>
                    <a:pt x="1036" y="195"/>
                    <a:pt x="1036" y="195"/>
                    <a:pt x="1036" y="195"/>
                  </a:cubicBezTo>
                  <a:cubicBezTo>
                    <a:pt x="1039" y="201"/>
                    <a:pt x="1039" y="201"/>
                    <a:pt x="1039" y="201"/>
                  </a:cubicBezTo>
                  <a:cubicBezTo>
                    <a:pt x="1039" y="202"/>
                    <a:pt x="1039" y="203"/>
                    <a:pt x="1040" y="203"/>
                  </a:cubicBezTo>
                  <a:cubicBezTo>
                    <a:pt x="1041" y="206"/>
                    <a:pt x="1041" y="206"/>
                    <a:pt x="1041" y="206"/>
                  </a:cubicBezTo>
                  <a:cubicBezTo>
                    <a:pt x="1041" y="208"/>
                    <a:pt x="1042" y="210"/>
                    <a:pt x="1042" y="212"/>
                  </a:cubicBezTo>
                  <a:cubicBezTo>
                    <a:pt x="1043" y="217"/>
                    <a:pt x="1044" y="223"/>
                    <a:pt x="1045" y="228"/>
                  </a:cubicBezTo>
                  <a:cubicBezTo>
                    <a:pt x="1045" y="243"/>
                    <a:pt x="1042" y="258"/>
                    <a:pt x="1035" y="272"/>
                  </a:cubicBezTo>
                  <a:cubicBezTo>
                    <a:pt x="1032" y="278"/>
                    <a:pt x="1028" y="284"/>
                    <a:pt x="1024" y="290"/>
                  </a:cubicBezTo>
                  <a:cubicBezTo>
                    <a:pt x="1015" y="301"/>
                    <a:pt x="1004" y="311"/>
                    <a:pt x="993" y="320"/>
                  </a:cubicBezTo>
                  <a:cubicBezTo>
                    <a:pt x="986" y="325"/>
                    <a:pt x="978" y="331"/>
                    <a:pt x="970" y="336"/>
                  </a:cubicBezTo>
                  <a:cubicBezTo>
                    <a:pt x="968" y="338"/>
                    <a:pt x="966" y="339"/>
                    <a:pt x="965" y="340"/>
                  </a:cubicBezTo>
                  <a:cubicBezTo>
                    <a:pt x="956" y="346"/>
                    <a:pt x="947" y="351"/>
                    <a:pt x="937" y="356"/>
                  </a:cubicBezTo>
                  <a:cubicBezTo>
                    <a:pt x="929" y="361"/>
                    <a:pt x="920" y="365"/>
                    <a:pt x="911" y="369"/>
                  </a:cubicBezTo>
                  <a:cubicBezTo>
                    <a:pt x="903" y="373"/>
                    <a:pt x="895" y="376"/>
                    <a:pt x="887" y="379"/>
                  </a:cubicBezTo>
                  <a:cubicBezTo>
                    <a:pt x="886" y="380"/>
                    <a:pt x="885" y="380"/>
                    <a:pt x="884" y="380"/>
                  </a:cubicBezTo>
                  <a:cubicBezTo>
                    <a:pt x="876" y="383"/>
                    <a:pt x="867" y="387"/>
                    <a:pt x="859" y="389"/>
                  </a:cubicBezTo>
                  <a:cubicBezTo>
                    <a:pt x="850" y="392"/>
                    <a:pt x="842" y="395"/>
                    <a:pt x="833" y="397"/>
                  </a:cubicBezTo>
                  <a:cubicBezTo>
                    <a:pt x="825" y="400"/>
                    <a:pt x="816" y="402"/>
                    <a:pt x="808" y="405"/>
                  </a:cubicBezTo>
                  <a:cubicBezTo>
                    <a:pt x="800" y="407"/>
                    <a:pt x="791" y="409"/>
                    <a:pt x="783" y="411"/>
                  </a:cubicBezTo>
                  <a:cubicBezTo>
                    <a:pt x="775" y="413"/>
                    <a:pt x="766" y="415"/>
                    <a:pt x="758" y="417"/>
                  </a:cubicBezTo>
                  <a:cubicBezTo>
                    <a:pt x="750" y="419"/>
                    <a:pt x="741" y="421"/>
                    <a:pt x="733" y="423"/>
                  </a:cubicBezTo>
                  <a:cubicBezTo>
                    <a:pt x="725" y="424"/>
                    <a:pt x="716" y="426"/>
                    <a:pt x="708" y="428"/>
                  </a:cubicBezTo>
                  <a:cubicBezTo>
                    <a:pt x="706" y="429"/>
                    <a:pt x="704" y="429"/>
                    <a:pt x="703" y="429"/>
                  </a:cubicBezTo>
                  <a:cubicBezTo>
                    <a:pt x="696" y="431"/>
                    <a:pt x="690" y="432"/>
                    <a:pt x="683" y="434"/>
                  </a:cubicBezTo>
                  <a:cubicBezTo>
                    <a:pt x="675" y="436"/>
                    <a:pt x="667" y="438"/>
                    <a:pt x="658" y="440"/>
                  </a:cubicBezTo>
                  <a:cubicBezTo>
                    <a:pt x="650" y="442"/>
                    <a:pt x="642" y="444"/>
                    <a:pt x="633" y="446"/>
                  </a:cubicBezTo>
                  <a:cubicBezTo>
                    <a:pt x="625" y="448"/>
                    <a:pt x="617" y="450"/>
                    <a:pt x="608" y="452"/>
                  </a:cubicBezTo>
                  <a:cubicBezTo>
                    <a:pt x="600" y="454"/>
                    <a:pt x="591" y="456"/>
                    <a:pt x="583" y="459"/>
                  </a:cubicBezTo>
                  <a:cubicBezTo>
                    <a:pt x="575" y="461"/>
                    <a:pt x="566" y="463"/>
                    <a:pt x="558" y="466"/>
                  </a:cubicBezTo>
                  <a:cubicBezTo>
                    <a:pt x="549" y="468"/>
                    <a:pt x="541" y="470"/>
                    <a:pt x="533" y="473"/>
                  </a:cubicBezTo>
                  <a:cubicBezTo>
                    <a:pt x="527" y="474"/>
                    <a:pt x="521" y="476"/>
                    <a:pt x="516" y="478"/>
                  </a:cubicBezTo>
                  <a:cubicBezTo>
                    <a:pt x="513" y="479"/>
                    <a:pt x="510" y="479"/>
                    <a:pt x="507" y="480"/>
                  </a:cubicBezTo>
                  <a:cubicBezTo>
                    <a:pt x="499" y="483"/>
                    <a:pt x="490" y="486"/>
                    <a:pt x="482" y="488"/>
                  </a:cubicBezTo>
                  <a:cubicBezTo>
                    <a:pt x="473" y="491"/>
                    <a:pt x="465" y="494"/>
                    <a:pt x="456" y="497"/>
                  </a:cubicBezTo>
                  <a:cubicBezTo>
                    <a:pt x="448" y="500"/>
                    <a:pt x="439" y="503"/>
                    <a:pt x="430" y="506"/>
                  </a:cubicBezTo>
                  <a:cubicBezTo>
                    <a:pt x="422" y="509"/>
                    <a:pt x="413" y="513"/>
                    <a:pt x="405" y="516"/>
                  </a:cubicBezTo>
                  <a:cubicBezTo>
                    <a:pt x="396" y="520"/>
                    <a:pt x="387" y="523"/>
                    <a:pt x="378" y="527"/>
                  </a:cubicBezTo>
                  <a:cubicBezTo>
                    <a:pt x="370" y="531"/>
                    <a:pt x="361" y="534"/>
                    <a:pt x="352" y="538"/>
                  </a:cubicBezTo>
                  <a:cubicBezTo>
                    <a:pt x="346" y="541"/>
                    <a:pt x="340" y="544"/>
                    <a:pt x="334" y="547"/>
                  </a:cubicBezTo>
                  <a:cubicBezTo>
                    <a:pt x="331" y="548"/>
                    <a:pt x="328" y="550"/>
                    <a:pt x="326" y="551"/>
                  </a:cubicBezTo>
                  <a:cubicBezTo>
                    <a:pt x="317" y="556"/>
                    <a:pt x="308" y="560"/>
                    <a:pt x="299" y="565"/>
                  </a:cubicBezTo>
                  <a:cubicBezTo>
                    <a:pt x="296" y="567"/>
                    <a:pt x="293" y="568"/>
                    <a:pt x="290" y="570"/>
                  </a:cubicBezTo>
                  <a:cubicBezTo>
                    <a:pt x="271" y="581"/>
                    <a:pt x="271" y="581"/>
                    <a:pt x="271" y="581"/>
                  </a:cubicBezTo>
                  <a:cubicBezTo>
                    <a:pt x="269" y="582"/>
                    <a:pt x="269" y="582"/>
                    <a:pt x="269" y="582"/>
                  </a:cubicBezTo>
                  <a:cubicBezTo>
                    <a:pt x="249" y="595"/>
                    <a:pt x="249" y="595"/>
                    <a:pt x="249" y="595"/>
                  </a:cubicBezTo>
                  <a:cubicBezTo>
                    <a:pt x="247" y="596"/>
                    <a:pt x="245" y="597"/>
                    <a:pt x="244" y="598"/>
                  </a:cubicBezTo>
                  <a:cubicBezTo>
                    <a:pt x="234" y="605"/>
                    <a:pt x="225" y="611"/>
                    <a:pt x="215" y="618"/>
                  </a:cubicBezTo>
                  <a:cubicBezTo>
                    <a:pt x="213" y="620"/>
                    <a:pt x="211" y="621"/>
                    <a:pt x="209" y="623"/>
                  </a:cubicBezTo>
                  <a:cubicBezTo>
                    <a:pt x="202" y="628"/>
                    <a:pt x="196" y="634"/>
                    <a:pt x="189" y="639"/>
                  </a:cubicBezTo>
                  <a:cubicBezTo>
                    <a:pt x="188" y="639"/>
                    <a:pt x="187" y="640"/>
                    <a:pt x="186" y="641"/>
                  </a:cubicBezTo>
                  <a:cubicBezTo>
                    <a:pt x="181" y="646"/>
                    <a:pt x="176" y="650"/>
                    <a:pt x="171" y="655"/>
                  </a:cubicBezTo>
                  <a:cubicBezTo>
                    <a:pt x="166" y="660"/>
                    <a:pt x="161" y="664"/>
                    <a:pt x="156" y="669"/>
                  </a:cubicBezTo>
                  <a:cubicBezTo>
                    <a:pt x="150" y="676"/>
                    <a:pt x="143" y="683"/>
                    <a:pt x="137" y="690"/>
                  </a:cubicBezTo>
                  <a:cubicBezTo>
                    <a:pt x="129" y="700"/>
                    <a:pt x="129" y="700"/>
                    <a:pt x="129" y="700"/>
                  </a:cubicBezTo>
                  <a:cubicBezTo>
                    <a:pt x="125" y="705"/>
                    <a:pt x="125" y="705"/>
                    <a:pt x="125" y="705"/>
                  </a:cubicBezTo>
                  <a:cubicBezTo>
                    <a:pt x="124" y="706"/>
                    <a:pt x="124" y="706"/>
                    <a:pt x="124" y="706"/>
                  </a:cubicBezTo>
                  <a:cubicBezTo>
                    <a:pt x="121" y="710"/>
                    <a:pt x="121" y="710"/>
                    <a:pt x="121" y="710"/>
                  </a:cubicBezTo>
                  <a:cubicBezTo>
                    <a:pt x="114" y="720"/>
                    <a:pt x="114" y="720"/>
                    <a:pt x="114" y="720"/>
                  </a:cubicBezTo>
                  <a:cubicBezTo>
                    <a:pt x="107" y="730"/>
                    <a:pt x="107" y="730"/>
                    <a:pt x="107" y="730"/>
                  </a:cubicBezTo>
                  <a:cubicBezTo>
                    <a:pt x="106" y="732"/>
                    <a:pt x="105" y="734"/>
                    <a:pt x="104" y="735"/>
                  </a:cubicBezTo>
                  <a:cubicBezTo>
                    <a:pt x="101" y="741"/>
                    <a:pt x="101" y="741"/>
                    <a:pt x="101" y="741"/>
                  </a:cubicBezTo>
                  <a:cubicBezTo>
                    <a:pt x="99" y="744"/>
                    <a:pt x="97" y="748"/>
                    <a:pt x="95" y="751"/>
                  </a:cubicBezTo>
                  <a:cubicBezTo>
                    <a:pt x="91" y="758"/>
                    <a:pt x="88" y="764"/>
                    <a:pt x="85" y="771"/>
                  </a:cubicBezTo>
                  <a:cubicBezTo>
                    <a:pt x="85" y="772"/>
                    <a:pt x="84" y="773"/>
                    <a:pt x="84" y="774"/>
                  </a:cubicBezTo>
                  <a:cubicBezTo>
                    <a:pt x="82" y="778"/>
                    <a:pt x="80" y="781"/>
                    <a:pt x="79" y="785"/>
                  </a:cubicBezTo>
                  <a:cubicBezTo>
                    <a:pt x="75" y="797"/>
                    <a:pt x="75" y="797"/>
                    <a:pt x="75" y="797"/>
                  </a:cubicBezTo>
                  <a:cubicBezTo>
                    <a:pt x="73" y="801"/>
                    <a:pt x="72" y="805"/>
                    <a:pt x="71" y="809"/>
                  </a:cubicBezTo>
                  <a:cubicBezTo>
                    <a:pt x="70" y="813"/>
                    <a:pt x="69" y="816"/>
                    <a:pt x="68" y="821"/>
                  </a:cubicBezTo>
                  <a:cubicBezTo>
                    <a:pt x="65" y="835"/>
                    <a:pt x="63" y="850"/>
                    <a:pt x="63" y="864"/>
                  </a:cubicBezTo>
                  <a:cubicBezTo>
                    <a:pt x="63" y="883"/>
                    <a:pt x="65" y="902"/>
                    <a:pt x="70" y="920"/>
                  </a:cubicBezTo>
                  <a:cubicBezTo>
                    <a:pt x="70" y="922"/>
                    <a:pt x="71" y="925"/>
                    <a:pt x="72" y="927"/>
                  </a:cubicBezTo>
                  <a:cubicBezTo>
                    <a:pt x="72" y="929"/>
                    <a:pt x="73" y="930"/>
                    <a:pt x="73" y="932"/>
                  </a:cubicBezTo>
                  <a:cubicBezTo>
                    <a:pt x="77" y="944"/>
                    <a:pt x="77" y="944"/>
                    <a:pt x="77" y="944"/>
                  </a:cubicBezTo>
                  <a:cubicBezTo>
                    <a:pt x="79" y="950"/>
                    <a:pt x="79" y="950"/>
                    <a:pt x="79" y="950"/>
                  </a:cubicBezTo>
                  <a:cubicBezTo>
                    <a:pt x="80" y="951"/>
                    <a:pt x="81" y="953"/>
                    <a:pt x="82" y="955"/>
                  </a:cubicBezTo>
                  <a:cubicBezTo>
                    <a:pt x="86" y="965"/>
                    <a:pt x="86" y="965"/>
                    <a:pt x="86" y="965"/>
                  </a:cubicBezTo>
                  <a:cubicBezTo>
                    <a:pt x="87" y="967"/>
                    <a:pt x="87" y="967"/>
                    <a:pt x="87" y="967"/>
                  </a:cubicBezTo>
                  <a:cubicBezTo>
                    <a:pt x="90" y="972"/>
                    <a:pt x="90" y="972"/>
                    <a:pt x="90" y="972"/>
                  </a:cubicBezTo>
                  <a:cubicBezTo>
                    <a:pt x="91" y="974"/>
                    <a:pt x="92" y="976"/>
                    <a:pt x="93" y="978"/>
                  </a:cubicBezTo>
                  <a:cubicBezTo>
                    <a:pt x="99" y="988"/>
                    <a:pt x="99" y="988"/>
                    <a:pt x="99" y="988"/>
                  </a:cubicBezTo>
                  <a:cubicBezTo>
                    <a:pt x="100" y="990"/>
                    <a:pt x="102" y="993"/>
                    <a:pt x="103" y="995"/>
                  </a:cubicBezTo>
                  <a:cubicBezTo>
                    <a:pt x="104" y="996"/>
                    <a:pt x="105" y="997"/>
                    <a:pt x="106" y="999"/>
                  </a:cubicBezTo>
                  <a:cubicBezTo>
                    <a:pt x="113" y="1009"/>
                    <a:pt x="113" y="1009"/>
                    <a:pt x="113" y="1009"/>
                  </a:cubicBezTo>
                  <a:cubicBezTo>
                    <a:pt x="116" y="1012"/>
                    <a:pt x="118" y="1016"/>
                    <a:pt x="121" y="1019"/>
                  </a:cubicBezTo>
                  <a:cubicBezTo>
                    <a:pt x="127" y="1026"/>
                    <a:pt x="133" y="1033"/>
                    <a:pt x="140" y="1039"/>
                  </a:cubicBezTo>
                  <a:cubicBezTo>
                    <a:pt x="142" y="1042"/>
                    <a:pt x="144" y="1044"/>
                    <a:pt x="146" y="1046"/>
                  </a:cubicBezTo>
                  <a:cubicBezTo>
                    <a:pt x="152" y="1052"/>
                    <a:pt x="158" y="1058"/>
                    <a:pt x="164" y="1063"/>
                  </a:cubicBezTo>
                  <a:cubicBezTo>
                    <a:pt x="171" y="1069"/>
                    <a:pt x="177" y="1074"/>
                    <a:pt x="184" y="1079"/>
                  </a:cubicBezTo>
                  <a:cubicBezTo>
                    <a:pt x="185" y="1080"/>
                    <a:pt x="186" y="1081"/>
                    <a:pt x="188" y="1082"/>
                  </a:cubicBezTo>
                  <a:cubicBezTo>
                    <a:pt x="193" y="1086"/>
                    <a:pt x="199" y="1090"/>
                    <a:pt x="204" y="1094"/>
                  </a:cubicBezTo>
                  <a:cubicBezTo>
                    <a:pt x="211" y="1098"/>
                    <a:pt x="218" y="1103"/>
                    <a:pt x="225" y="1107"/>
                  </a:cubicBezTo>
                  <a:cubicBezTo>
                    <a:pt x="231" y="1111"/>
                    <a:pt x="238" y="1115"/>
                    <a:pt x="245" y="1119"/>
                  </a:cubicBezTo>
                  <a:cubicBezTo>
                    <a:pt x="252" y="1123"/>
                    <a:pt x="259" y="1127"/>
                    <a:pt x="266" y="1131"/>
                  </a:cubicBezTo>
                  <a:cubicBezTo>
                    <a:pt x="268" y="1131"/>
                    <a:pt x="270" y="1132"/>
                    <a:pt x="271" y="1133"/>
                  </a:cubicBezTo>
                  <a:cubicBezTo>
                    <a:pt x="277" y="1136"/>
                    <a:pt x="282" y="1138"/>
                    <a:pt x="287" y="1141"/>
                  </a:cubicBezTo>
                  <a:cubicBezTo>
                    <a:pt x="294" y="1144"/>
                    <a:pt x="301" y="1148"/>
                    <a:pt x="308" y="1151"/>
                  </a:cubicBezTo>
                  <a:cubicBezTo>
                    <a:pt x="316" y="1154"/>
                    <a:pt x="323" y="1157"/>
                    <a:pt x="330" y="1160"/>
                  </a:cubicBezTo>
                  <a:cubicBezTo>
                    <a:pt x="337" y="1163"/>
                    <a:pt x="344" y="1166"/>
                    <a:pt x="351" y="1168"/>
                  </a:cubicBezTo>
                  <a:cubicBezTo>
                    <a:pt x="355" y="1170"/>
                    <a:pt x="358" y="1171"/>
                    <a:pt x="361" y="1172"/>
                  </a:cubicBezTo>
                  <a:cubicBezTo>
                    <a:pt x="365" y="1174"/>
                    <a:pt x="369" y="1175"/>
                    <a:pt x="373" y="1176"/>
                  </a:cubicBezTo>
                  <a:cubicBezTo>
                    <a:pt x="380" y="1179"/>
                    <a:pt x="387" y="1182"/>
                    <a:pt x="395" y="1184"/>
                  </a:cubicBezTo>
                  <a:cubicBezTo>
                    <a:pt x="402" y="1186"/>
                    <a:pt x="409" y="1189"/>
                    <a:pt x="417" y="1191"/>
                  </a:cubicBezTo>
                  <a:cubicBezTo>
                    <a:pt x="424" y="1193"/>
                    <a:pt x="431" y="1196"/>
                    <a:pt x="438" y="1198"/>
                  </a:cubicBezTo>
                  <a:cubicBezTo>
                    <a:pt x="443" y="1199"/>
                    <a:pt x="448" y="1201"/>
                    <a:pt x="453" y="1202"/>
                  </a:cubicBezTo>
                  <a:cubicBezTo>
                    <a:pt x="456" y="1203"/>
                    <a:pt x="458" y="1204"/>
                    <a:pt x="460" y="1204"/>
                  </a:cubicBezTo>
                  <a:cubicBezTo>
                    <a:pt x="468" y="1206"/>
                    <a:pt x="475" y="1208"/>
                    <a:pt x="483" y="1210"/>
                  </a:cubicBezTo>
                  <a:cubicBezTo>
                    <a:pt x="490" y="1212"/>
                    <a:pt x="497" y="1214"/>
                    <a:pt x="505" y="1216"/>
                  </a:cubicBezTo>
                  <a:cubicBezTo>
                    <a:pt x="512" y="1218"/>
                    <a:pt x="520" y="1220"/>
                    <a:pt x="527" y="1222"/>
                  </a:cubicBezTo>
                  <a:cubicBezTo>
                    <a:pt x="534" y="1223"/>
                    <a:pt x="542" y="1225"/>
                    <a:pt x="549" y="1227"/>
                  </a:cubicBezTo>
                  <a:cubicBezTo>
                    <a:pt x="557" y="1228"/>
                    <a:pt x="564" y="1230"/>
                    <a:pt x="572" y="1232"/>
                  </a:cubicBezTo>
                  <a:cubicBezTo>
                    <a:pt x="579" y="1233"/>
                    <a:pt x="587" y="1235"/>
                    <a:pt x="594" y="1236"/>
                  </a:cubicBezTo>
                  <a:cubicBezTo>
                    <a:pt x="602" y="1238"/>
                    <a:pt x="609" y="1239"/>
                    <a:pt x="617" y="1241"/>
                  </a:cubicBezTo>
                  <a:cubicBezTo>
                    <a:pt x="624" y="1242"/>
                    <a:pt x="632" y="1244"/>
                    <a:pt x="639" y="1245"/>
                  </a:cubicBezTo>
                  <a:cubicBezTo>
                    <a:pt x="640" y="1245"/>
                    <a:pt x="641" y="1246"/>
                    <a:pt x="642" y="1246"/>
                  </a:cubicBezTo>
                  <a:cubicBezTo>
                    <a:pt x="648" y="1247"/>
                    <a:pt x="655" y="1248"/>
                    <a:pt x="662" y="1249"/>
                  </a:cubicBezTo>
                  <a:cubicBezTo>
                    <a:pt x="669" y="1250"/>
                    <a:pt x="677" y="1252"/>
                    <a:pt x="684" y="1253"/>
                  </a:cubicBezTo>
                  <a:cubicBezTo>
                    <a:pt x="692" y="1254"/>
                    <a:pt x="699" y="1256"/>
                    <a:pt x="707" y="1257"/>
                  </a:cubicBezTo>
                  <a:cubicBezTo>
                    <a:pt x="714" y="1258"/>
                    <a:pt x="722" y="1259"/>
                    <a:pt x="730" y="1260"/>
                  </a:cubicBezTo>
                  <a:cubicBezTo>
                    <a:pt x="737" y="1262"/>
                    <a:pt x="745" y="1263"/>
                    <a:pt x="752" y="1264"/>
                  </a:cubicBezTo>
                  <a:cubicBezTo>
                    <a:pt x="760" y="1265"/>
                    <a:pt x="767" y="1266"/>
                    <a:pt x="775" y="1267"/>
                  </a:cubicBezTo>
                  <a:cubicBezTo>
                    <a:pt x="783" y="1268"/>
                    <a:pt x="790" y="1269"/>
                    <a:pt x="798" y="1270"/>
                  </a:cubicBezTo>
                  <a:cubicBezTo>
                    <a:pt x="805" y="1271"/>
                    <a:pt x="813" y="1272"/>
                    <a:pt x="821" y="1273"/>
                  </a:cubicBezTo>
                  <a:cubicBezTo>
                    <a:pt x="824" y="1274"/>
                    <a:pt x="828" y="1274"/>
                    <a:pt x="831" y="1275"/>
                  </a:cubicBezTo>
                  <a:cubicBezTo>
                    <a:pt x="835" y="1275"/>
                    <a:pt x="839" y="1276"/>
                    <a:pt x="843" y="1276"/>
                  </a:cubicBezTo>
                  <a:cubicBezTo>
                    <a:pt x="851" y="1277"/>
                    <a:pt x="859" y="1278"/>
                    <a:pt x="866" y="1279"/>
                  </a:cubicBezTo>
                  <a:cubicBezTo>
                    <a:pt x="874" y="1280"/>
                    <a:pt x="882" y="1281"/>
                    <a:pt x="889" y="1281"/>
                  </a:cubicBezTo>
                  <a:cubicBezTo>
                    <a:pt x="897" y="1282"/>
                    <a:pt x="905" y="1283"/>
                    <a:pt x="912" y="1284"/>
                  </a:cubicBezTo>
                  <a:cubicBezTo>
                    <a:pt x="920" y="1285"/>
                    <a:pt x="928" y="1285"/>
                    <a:pt x="935" y="1286"/>
                  </a:cubicBezTo>
                  <a:cubicBezTo>
                    <a:pt x="943" y="1287"/>
                    <a:pt x="951" y="1287"/>
                    <a:pt x="958" y="1288"/>
                  </a:cubicBezTo>
                  <a:cubicBezTo>
                    <a:pt x="966" y="1289"/>
                    <a:pt x="974" y="1290"/>
                    <a:pt x="981" y="1290"/>
                  </a:cubicBezTo>
                  <a:cubicBezTo>
                    <a:pt x="989" y="1291"/>
                    <a:pt x="997" y="1291"/>
                    <a:pt x="1004" y="1292"/>
                  </a:cubicBezTo>
                  <a:cubicBezTo>
                    <a:pt x="1010" y="1292"/>
                    <a:pt x="1015" y="1293"/>
                    <a:pt x="1020" y="1293"/>
                  </a:cubicBezTo>
                  <a:cubicBezTo>
                    <a:pt x="1023" y="1293"/>
                    <a:pt x="1025" y="1294"/>
                    <a:pt x="1027" y="1294"/>
                  </a:cubicBezTo>
                  <a:cubicBezTo>
                    <a:pt x="1035" y="1294"/>
                    <a:pt x="1043" y="1295"/>
                    <a:pt x="1051" y="1295"/>
                  </a:cubicBezTo>
                  <a:cubicBezTo>
                    <a:pt x="1058" y="1296"/>
                    <a:pt x="1066" y="1296"/>
                    <a:pt x="1074" y="1297"/>
                  </a:cubicBezTo>
                  <a:cubicBezTo>
                    <a:pt x="1082" y="1297"/>
                    <a:pt x="1089" y="1298"/>
                    <a:pt x="1097" y="1298"/>
                  </a:cubicBezTo>
                  <a:cubicBezTo>
                    <a:pt x="1105" y="1299"/>
                    <a:pt x="1112" y="1299"/>
                    <a:pt x="1120" y="1300"/>
                  </a:cubicBezTo>
                  <a:cubicBezTo>
                    <a:pt x="1128" y="1300"/>
                    <a:pt x="1136" y="1301"/>
                    <a:pt x="1143" y="1301"/>
                  </a:cubicBezTo>
                  <a:cubicBezTo>
                    <a:pt x="1151" y="1301"/>
                    <a:pt x="1159" y="1302"/>
                    <a:pt x="1167" y="1302"/>
                  </a:cubicBezTo>
                  <a:cubicBezTo>
                    <a:pt x="1174" y="1303"/>
                    <a:pt x="1182" y="1303"/>
                    <a:pt x="1190" y="1303"/>
                  </a:cubicBezTo>
                  <a:cubicBezTo>
                    <a:pt x="1198" y="1304"/>
                    <a:pt x="1205" y="1304"/>
                    <a:pt x="1213" y="1305"/>
                  </a:cubicBezTo>
                  <a:cubicBezTo>
                    <a:pt x="1221" y="1305"/>
                    <a:pt x="1229" y="1305"/>
                    <a:pt x="1236" y="1306"/>
                  </a:cubicBezTo>
                  <a:cubicBezTo>
                    <a:pt x="1244" y="1306"/>
                    <a:pt x="1252" y="1307"/>
                    <a:pt x="1260" y="1307"/>
                  </a:cubicBezTo>
                  <a:cubicBezTo>
                    <a:pt x="1267" y="1307"/>
                    <a:pt x="1275" y="1308"/>
                    <a:pt x="1283" y="1308"/>
                  </a:cubicBezTo>
                  <a:cubicBezTo>
                    <a:pt x="1291" y="1309"/>
                    <a:pt x="1298" y="1309"/>
                    <a:pt x="1306" y="1310"/>
                  </a:cubicBezTo>
                  <a:cubicBezTo>
                    <a:pt x="1314" y="1310"/>
                    <a:pt x="1322" y="1310"/>
                    <a:pt x="1329" y="1311"/>
                  </a:cubicBezTo>
                  <a:cubicBezTo>
                    <a:pt x="1337" y="1311"/>
                    <a:pt x="1345" y="1312"/>
                    <a:pt x="1353" y="1312"/>
                  </a:cubicBezTo>
                  <a:cubicBezTo>
                    <a:pt x="1360" y="1313"/>
                    <a:pt x="1368" y="1313"/>
                    <a:pt x="1376" y="1313"/>
                  </a:cubicBezTo>
                  <a:cubicBezTo>
                    <a:pt x="1381" y="1314"/>
                    <a:pt x="1386" y="1314"/>
                    <a:pt x="1391" y="1314"/>
                  </a:cubicBezTo>
                  <a:cubicBezTo>
                    <a:pt x="1394" y="1315"/>
                    <a:pt x="1396" y="1315"/>
                    <a:pt x="1399" y="1315"/>
                  </a:cubicBezTo>
                  <a:cubicBezTo>
                    <a:pt x="1407" y="1315"/>
                    <a:pt x="1414" y="1316"/>
                    <a:pt x="1422" y="1316"/>
                  </a:cubicBezTo>
                  <a:cubicBezTo>
                    <a:pt x="1430" y="1317"/>
                    <a:pt x="1437" y="1318"/>
                    <a:pt x="1445" y="1318"/>
                  </a:cubicBezTo>
                  <a:cubicBezTo>
                    <a:pt x="1453" y="1319"/>
                    <a:pt x="1461" y="1319"/>
                    <a:pt x="1468" y="1320"/>
                  </a:cubicBezTo>
                  <a:cubicBezTo>
                    <a:pt x="1476" y="1320"/>
                    <a:pt x="1484" y="1321"/>
                    <a:pt x="1491" y="1322"/>
                  </a:cubicBezTo>
                  <a:cubicBezTo>
                    <a:pt x="1499" y="1322"/>
                    <a:pt x="1507" y="1323"/>
                    <a:pt x="1514" y="1324"/>
                  </a:cubicBezTo>
                  <a:cubicBezTo>
                    <a:pt x="1522" y="1324"/>
                    <a:pt x="1530" y="1325"/>
                    <a:pt x="1538" y="1326"/>
                  </a:cubicBezTo>
                  <a:cubicBezTo>
                    <a:pt x="1545" y="1326"/>
                    <a:pt x="1553" y="1327"/>
                    <a:pt x="1561" y="1328"/>
                  </a:cubicBezTo>
                  <a:cubicBezTo>
                    <a:pt x="1564" y="1328"/>
                    <a:pt x="1568" y="1329"/>
                    <a:pt x="1572" y="1329"/>
                  </a:cubicBezTo>
                  <a:cubicBezTo>
                    <a:pt x="1576" y="1329"/>
                    <a:pt x="1580" y="1330"/>
                    <a:pt x="1583" y="1330"/>
                  </a:cubicBezTo>
                  <a:cubicBezTo>
                    <a:pt x="1591" y="1331"/>
                    <a:pt x="1599" y="1332"/>
                    <a:pt x="1606" y="1333"/>
                  </a:cubicBezTo>
                  <a:cubicBezTo>
                    <a:pt x="1614" y="1334"/>
                    <a:pt x="1622" y="1335"/>
                    <a:pt x="1629" y="1336"/>
                  </a:cubicBezTo>
                  <a:cubicBezTo>
                    <a:pt x="1637" y="1337"/>
                    <a:pt x="1644" y="1338"/>
                    <a:pt x="1652" y="1339"/>
                  </a:cubicBezTo>
                  <a:cubicBezTo>
                    <a:pt x="1655" y="1339"/>
                    <a:pt x="1658" y="1339"/>
                    <a:pt x="1660" y="1340"/>
                  </a:cubicBezTo>
                  <a:cubicBezTo>
                    <a:pt x="1665" y="1341"/>
                    <a:pt x="1670" y="1341"/>
                    <a:pt x="1675" y="1342"/>
                  </a:cubicBezTo>
                  <a:cubicBezTo>
                    <a:pt x="1682" y="1343"/>
                    <a:pt x="1690" y="1344"/>
                    <a:pt x="1697" y="1346"/>
                  </a:cubicBezTo>
                  <a:cubicBezTo>
                    <a:pt x="1705" y="1347"/>
                    <a:pt x="1713" y="1348"/>
                    <a:pt x="1720" y="1350"/>
                  </a:cubicBezTo>
                  <a:cubicBezTo>
                    <a:pt x="1728" y="1351"/>
                    <a:pt x="1735" y="1353"/>
                    <a:pt x="1742" y="1354"/>
                  </a:cubicBezTo>
                  <a:cubicBezTo>
                    <a:pt x="1744" y="1355"/>
                    <a:pt x="1746" y="1355"/>
                    <a:pt x="1747" y="1355"/>
                  </a:cubicBezTo>
                  <a:cubicBezTo>
                    <a:pt x="1753" y="1356"/>
                    <a:pt x="1759" y="1358"/>
                    <a:pt x="1765" y="1359"/>
                  </a:cubicBezTo>
                  <a:cubicBezTo>
                    <a:pt x="1772" y="1361"/>
                    <a:pt x="1780" y="1363"/>
                    <a:pt x="1787" y="1364"/>
                  </a:cubicBezTo>
                  <a:cubicBezTo>
                    <a:pt x="1795" y="1366"/>
                    <a:pt x="1802" y="1368"/>
                    <a:pt x="1809" y="1370"/>
                  </a:cubicBezTo>
                  <a:cubicBezTo>
                    <a:pt x="1817" y="1372"/>
                    <a:pt x="1824" y="1374"/>
                    <a:pt x="1831" y="1377"/>
                  </a:cubicBezTo>
                  <a:cubicBezTo>
                    <a:pt x="1839" y="1379"/>
                    <a:pt x="1846" y="1381"/>
                    <a:pt x="1853" y="1384"/>
                  </a:cubicBezTo>
                  <a:cubicBezTo>
                    <a:pt x="1860" y="1386"/>
                    <a:pt x="1868" y="1389"/>
                    <a:pt x="1875" y="1391"/>
                  </a:cubicBezTo>
                  <a:cubicBezTo>
                    <a:pt x="1882" y="1394"/>
                    <a:pt x="1889" y="1397"/>
                    <a:pt x="1896" y="1400"/>
                  </a:cubicBezTo>
                  <a:cubicBezTo>
                    <a:pt x="1902" y="1402"/>
                    <a:pt x="1907" y="1404"/>
                    <a:pt x="1912" y="1406"/>
                  </a:cubicBezTo>
                  <a:cubicBezTo>
                    <a:pt x="1914" y="1407"/>
                    <a:pt x="1916" y="1408"/>
                    <a:pt x="1918" y="1409"/>
                  </a:cubicBezTo>
                  <a:cubicBezTo>
                    <a:pt x="1922" y="1411"/>
                    <a:pt x="1927" y="1413"/>
                    <a:pt x="1931" y="1415"/>
                  </a:cubicBezTo>
                  <a:cubicBezTo>
                    <a:pt x="1939" y="1419"/>
                    <a:pt x="1939" y="1419"/>
                    <a:pt x="1939" y="1419"/>
                  </a:cubicBezTo>
                  <a:cubicBezTo>
                    <a:pt x="1940" y="1420"/>
                    <a:pt x="1940" y="1420"/>
                    <a:pt x="1940" y="1420"/>
                  </a:cubicBezTo>
                  <a:cubicBezTo>
                    <a:pt x="1950" y="1425"/>
                    <a:pt x="1950" y="1425"/>
                    <a:pt x="1950" y="1425"/>
                  </a:cubicBezTo>
                  <a:cubicBezTo>
                    <a:pt x="1954" y="1428"/>
                    <a:pt x="1954" y="1428"/>
                    <a:pt x="1954" y="1428"/>
                  </a:cubicBezTo>
                  <a:cubicBezTo>
                    <a:pt x="1957" y="1429"/>
                    <a:pt x="1957" y="1429"/>
                    <a:pt x="1957" y="1429"/>
                  </a:cubicBezTo>
                  <a:cubicBezTo>
                    <a:pt x="1959" y="1430"/>
                    <a:pt x="1959" y="1430"/>
                    <a:pt x="1959" y="1430"/>
                  </a:cubicBezTo>
                  <a:cubicBezTo>
                    <a:pt x="1960" y="1431"/>
                    <a:pt x="1960" y="1431"/>
                    <a:pt x="1960" y="1431"/>
                  </a:cubicBezTo>
                  <a:cubicBezTo>
                    <a:pt x="1968" y="1436"/>
                    <a:pt x="1968" y="1436"/>
                    <a:pt x="1968" y="1436"/>
                  </a:cubicBezTo>
                  <a:cubicBezTo>
                    <a:pt x="1972" y="1438"/>
                    <a:pt x="1976" y="1440"/>
                    <a:pt x="1980" y="1443"/>
                  </a:cubicBezTo>
                  <a:cubicBezTo>
                    <a:pt x="1982" y="1444"/>
                    <a:pt x="1984" y="1445"/>
                    <a:pt x="1986" y="1446"/>
                  </a:cubicBezTo>
                  <a:cubicBezTo>
                    <a:pt x="1991" y="1449"/>
                    <a:pt x="1991" y="1449"/>
                    <a:pt x="1991" y="1449"/>
                  </a:cubicBezTo>
                  <a:cubicBezTo>
                    <a:pt x="1995" y="1452"/>
                    <a:pt x="1995" y="1452"/>
                    <a:pt x="1995" y="1452"/>
                  </a:cubicBezTo>
                  <a:cubicBezTo>
                    <a:pt x="2001" y="1456"/>
                    <a:pt x="2001" y="1456"/>
                    <a:pt x="2001" y="1456"/>
                  </a:cubicBezTo>
                  <a:cubicBezTo>
                    <a:pt x="2004" y="1458"/>
                    <a:pt x="2004" y="1458"/>
                    <a:pt x="2004" y="1458"/>
                  </a:cubicBezTo>
                  <a:cubicBezTo>
                    <a:pt x="2010" y="1462"/>
                    <a:pt x="2015" y="1465"/>
                    <a:pt x="2021" y="1469"/>
                  </a:cubicBezTo>
                  <a:cubicBezTo>
                    <a:pt x="2021" y="1469"/>
                    <a:pt x="2021" y="1469"/>
                    <a:pt x="2021" y="1469"/>
                  </a:cubicBezTo>
                  <a:cubicBezTo>
                    <a:pt x="2027" y="1473"/>
                    <a:pt x="2033" y="1477"/>
                    <a:pt x="2038" y="1482"/>
                  </a:cubicBezTo>
                  <a:cubicBezTo>
                    <a:pt x="2039" y="1482"/>
                    <a:pt x="2040" y="1483"/>
                    <a:pt x="2041" y="1484"/>
                  </a:cubicBezTo>
                  <a:cubicBezTo>
                    <a:pt x="2046" y="1487"/>
                    <a:pt x="2050" y="1490"/>
                    <a:pt x="2055" y="1494"/>
                  </a:cubicBezTo>
                  <a:cubicBezTo>
                    <a:pt x="2057" y="1496"/>
                    <a:pt x="2059" y="1498"/>
                    <a:pt x="2061" y="1499"/>
                  </a:cubicBezTo>
                  <a:cubicBezTo>
                    <a:pt x="2064" y="1502"/>
                    <a:pt x="2067" y="1505"/>
                    <a:pt x="2071" y="1507"/>
                  </a:cubicBezTo>
                  <a:cubicBezTo>
                    <a:pt x="2073" y="1509"/>
                    <a:pt x="2076" y="1512"/>
                    <a:pt x="2078" y="1514"/>
                  </a:cubicBezTo>
                  <a:cubicBezTo>
                    <a:pt x="2081" y="1516"/>
                    <a:pt x="2081" y="1516"/>
                    <a:pt x="2081" y="1516"/>
                  </a:cubicBezTo>
                  <a:cubicBezTo>
                    <a:pt x="2086" y="1521"/>
                    <a:pt x="2086" y="1521"/>
                    <a:pt x="2086" y="1521"/>
                  </a:cubicBezTo>
                  <a:cubicBezTo>
                    <a:pt x="2090" y="1525"/>
                    <a:pt x="2095" y="1529"/>
                    <a:pt x="2099" y="1533"/>
                  </a:cubicBezTo>
                  <a:cubicBezTo>
                    <a:pt x="2103" y="1537"/>
                    <a:pt x="2107" y="1542"/>
                    <a:pt x="2111" y="1546"/>
                  </a:cubicBezTo>
                  <a:cubicBezTo>
                    <a:pt x="2116" y="1551"/>
                    <a:pt x="2116" y="1551"/>
                    <a:pt x="2116" y="1551"/>
                  </a:cubicBezTo>
                  <a:cubicBezTo>
                    <a:pt x="2118" y="1553"/>
                    <a:pt x="2118" y="1553"/>
                    <a:pt x="2118" y="1553"/>
                  </a:cubicBezTo>
                  <a:cubicBezTo>
                    <a:pt x="2120" y="1556"/>
                    <a:pt x="2122" y="1558"/>
                    <a:pt x="2124" y="1561"/>
                  </a:cubicBezTo>
                  <a:cubicBezTo>
                    <a:pt x="2128" y="1565"/>
                    <a:pt x="2131" y="1569"/>
                    <a:pt x="2135" y="1573"/>
                  </a:cubicBezTo>
                  <a:cubicBezTo>
                    <a:pt x="2135" y="1574"/>
                    <a:pt x="2136" y="1575"/>
                    <a:pt x="2137" y="1577"/>
                  </a:cubicBezTo>
                  <a:cubicBezTo>
                    <a:pt x="2141" y="1582"/>
                    <a:pt x="2145" y="1587"/>
                    <a:pt x="2149" y="1593"/>
                  </a:cubicBezTo>
                  <a:cubicBezTo>
                    <a:pt x="2152" y="1598"/>
                    <a:pt x="2152" y="1598"/>
                    <a:pt x="2152" y="1598"/>
                  </a:cubicBezTo>
                  <a:cubicBezTo>
                    <a:pt x="2155" y="1601"/>
                    <a:pt x="2155" y="1601"/>
                    <a:pt x="2155" y="1601"/>
                  </a:cubicBezTo>
                  <a:cubicBezTo>
                    <a:pt x="2156" y="1604"/>
                    <a:pt x="2158" y="1607"/>
                    <a:pt x="2160" y="1610"/>
                  </a:cubicBezTo>
                  <a:cubicBezTo>
                    <a:pt x="2163" y="1615"/>
                    <a:pt x="2166" y="1620"/>
                    <a:pt x="2169" y="1626"/>
                  </a:cubicBezTo>
                  <a:cubicBezTo>
                    <a:pt x="2170" y="1626"/>
                    <a:pt x="2170" y="1626"/>
                    <a:pt x="2170" y="1627"/>
                  </a:cubicBezTo>
                  <a:cubicBezTo>
                    <a:pt x="2173" y="1633"/>
                    <a:pt x="2176" y="1639"/>
                    <a:pt x="2179" y="1644"/>
                  </a:cubicBezTo>
                  <a:cubicBezTo>
                    <a:pt x="2181" y="1649"/>
                    <a:pt x="2183" y="1654"/>
                    <a:pt x="2185" y="1658"/>
                  </a:cubicBezTo>
                  <a:cubicBezTo>
                    <a:pt x="2186" y="1660"/>
                    <a:pt x="2186" y="1661"/>
                    <a:pt x="2187" y="1662"/>
                  </a:cubicBezTo>
                  <a:cubicBezTo>
                    <a:pt x="2189" y="1669"/>
                    <a:pt x="2192" y="1675"/>
                    <a:pt x="2194" y="1681"/>
                  </a:cubicBezTo>
                  <a:cubicBezTo>
                    <a:pt x="2196" y="1686"/>
                    <a:pt x="2198" y="1692"/>
                    <a:pt x="2199" y="1698"/>
                  </a:cubicBezTo>
                  <a:cubicBezTo>
                    <a:pt x="2200" y="1698"/>
                    <a:pt x="2200" y="1699"/>
                    <a:pt x="2200" y="1699"/>
                  </a:cubicBezTo>
                  <a:cubicBezTo>
                    <a:pt x="2202" y="1706"/>
                    <a:pt x="2203" y="1712"/>
                    <a:pt x="2205" y="1718"/>
                  </a:cubicBezTo>
                  <a:cubicBezTo>
                    <a:pt x="2205" y="1722"/>
                    <a:pt x="2206" y="1725"/>
                    <a:pt x="2207" y="1728"/>
                  </a:cubicBezTo>
                  <a:cubicBezTo>
                    <a:pt x="2208" y="1737"/>
                    <a:pt x="2208" y="1737"/>
                    <a:pt x="2208" y="1737"/>
                  </a:cubicBezTo>
                  <a:cubicBezTo>
                    <a:pt x="2210" y="1747"/>
                    <a:pt x="2210" y="1747"/>
                    <a:pt x="2210" y="1747"/>
                  </a:cubicBezTo>
                  <a:cubicBezTo>
                    <a:pt x="2211" y="1750"/>
                    <a:pt x="2211" y="1750"/>
                    <a:pt x="2211" y="1750"/>
                  </a:cubicBezTo>
                  <a:cubicBezTo>
                    <a:pt x="2211" y="1752"/>
                    <a:pt x="2211" y="1752"/>
                    <a:pt x="2211" y="1752"/>
                  </a:cubicBezTo>
                  <a:cubicBezTo>
                    <a:pt x="2211" y="1757"/>
                    <a:pt x="2211" y="1757"/>
                    <a:pt x="2211" y="1757"/>
                  </a:cubicBezTo>
                  <a:cubicBezTo>
                    <a:pt x="2212" y="1763"/>
                    <a:pt x="2212" y="1769"/>
                    <a:pt x="2213" y="1776"/>
                  </a:cubicBezTo>
                  <a:cubicBezTo>
                    <a:pt x="2214" y="1782"/>
                    <a:pt x="2213" y="1789"/>
                    <a:pt x="2214" y="1795"/>
                  </a:cubicBezTo>
                  <a:cubicBezTo>
                    <a:pt x="2214" y="1805"/>
                    <a:pt x="2214" y="1805"/>
                    <a:pt x="2214" y="1805"/>
                  </a:cubicBezTo>
                  <a:cubicBezTo>
                    <a:pt x="2214" y="1814"/>
                    <a:pt x="2214" y="1814"/>
                    <a:pt x="2214" y="1814"/>
                  </a:cubicBezTo>
                  <a:cubicBezTo>
                    <a:pt x="2213" y="1820"/>
                    <a:pt x="2213" y="1827"/>
                    <a:pt x="2213" y="1833"/>
                  </a:cubicBezTo>
                  <a:cubicBezTo>
                    <a:pt x="2212" y="1837"/>
                    <a:pt x="2212" y="1842"/>
                    <a:pt x="2211" y="1846"/>
                  </a:cubicBezTo>
                  <a:cubicBezTo>
                    <a:pt x="2211" y="1854"/>
                    <a:pt x="2210" y="1863"/>
                    <a:pt x="2208" y="1871"/>
                  </a:cubicBezTo>
                  <a:cubicBezTo>
                    <a:pt x="2207" y="1877"/>
                    <a:pt x="2207" y="1883"/>
                    <a:pt x="2205" y="1889"/>
                  </a:cubicBezTo>
                  <a:cubicBezTo>
                    <a:pt x="2204" y="1896"/>
                    <a:pt x="2203" y="1902"/>
                    <a:pt x="2201" y="1908"/>
                  </a:cubicBezTo>
                  <a:cubicBezTo>
                    <a:pt x="2200" y="1914"/>
                    <a:pt x="2198" y="1920"/>
                    <a:pt x="2197" y="1926"/>
                  </a:cubicBezTo>
                  <a:cubicBezTo>
                    <a:pt x="2195" y="1932"/>
                    <a:pt x="2194" y="1938"/>
                    <a:pt x="2192" y="1944"/>
                  </a:cubicBezTo>
                  <a:cubicBezTo>
                    <a:pt x="2190" y="1950"/>
                    <a:pt x="2188" y="1956"/>
                    <a:pt x="2186" y="1962"/>
                  </a:cubicBezTo>
                  <a:cubicBezTo>
                    <a:pt x="2184" y="1971"/>
                    <a:pt x="2184" y="1971"/>
                    <a:pt x="2184" y="1971"/>
                  </a:cubicBezTo>
                  <a:cubicBezTo>
                    <a:pt x="2181" y="1979"/>
                    <a:pt x="2181" y="1979"/>
                    <a:pt x="2181" y="1979"/>
                  </a:cubicBezTo>
                  <a:cubicBezTo>
                    <a:pt x="2180" y="1981"/>
                    <a:pt x="2180" y="1982"/>
                    <a:pt x="2179" y="1984"/>
                  </a:cubicBezTo>
                  <a:cubicBezTo>
                    <a:pt x="2177" y="1988"/>
                    <a:pt x="2176" y="1992"/>
                    <a:pt x="2174" y="1997"/>
                  </a:cubicBezTo>
                  <a:cubicBezTo>
                    <a:pt x="2174" y="1998"/>
                    <a:pt x="2174" y="1998"/>
                    <a:pt x="2173" y="1999"/>
                  </a:cubicBezTo>
                  <a:cubicBezTo>
                    <a:pt x="2197" y="1999"/>
                    <a:pt x="2197" y="1999"/>
                    <a:pt x="2197" y="1999"/>
                  </a:cubicBezTo>
                  <a:cubicBezTo>
                    <a:pt x="2198" y="1996"/>
                    <a:pt x="2199" y="1992"/>
                    <a:pt x="2200" y="1989"/>
                  </a:cubicBezTo>
                  <a:lnTo>
                    <a:pt x="2204" y="1980"/>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03" name="Google Shape;3003;p16"/>
            <p:cNvSpPr/>
            <p:nvPr/>
          </p:nvSpPr>
          <p:spPr>
            <a:xfrm>
              <a:off x="968375" y="3740150"/>
              <a:ext cx="146050" cy="474663"/>
            </a:xfrm>
            <a:custGeom>
              <a:avLst/>
              <a:gdLst/>
              <a:ahLst/>
              <a:cxnLst/>
              <a:rect l="l" t="t" r="r" b="b"/>
              <a:pathLst>
                <a:path w="57" h="187" extrusionOk="0">
                  <a:moveTo>
                    <a:pt x="50" y="170"/>
                  </a:moveTo>
                  <a:cubicBezTo>
                    <a:pt x="48" y="167"/>
                    <a:pt x="45" y="163"/>
                    <a:pt x="43" y="160"/>
                  </a:cubicBezTo>
                  <a:cubicBezTo>
                    <a:pt x="41" y="156"/>
                    <a:pt x="39" y="153"/>
                    <a:pt x="37" y="149"/>
                  </a:cubicBezTo>
                  <a:cubicBezTo>
                    <a:pt x="37" y="148"/>
                    <a:pt x="36" y="148"/>
                    <a:pt x="36" y="147"/>
                  </a:cubicBezTo>
                  <a:cubicBezTo>
                    <a:pt x="36" y="147"/>
                    <a:pt x="36" y="147"/>
                    <a:pt x="36" y="146"/>
                  </a:cubicBezTo>
                  <a:cubicBezTo>
                    <a:pt x="34" y="143"/>
                    <a:pt x="32" y="140"/>
                    <a:pt x="31" y="136"/>
                  </a:cubicBezTo>
                  <a:cubicBezTo>
                    <a:pt x="29" y="132"/>
                    <a:pt x="28" y="129"/>
                    <a:pt x="27" y="125"/>
                  </a:cubicBezTo>
                  <a:cubicBezTo>
                    <a:pt x="26" y="123"/>
                    <a:pt x="26" y="122"/>
                    <a:pt x="26" y="121"/>
                  </a:cubicBezTo>
                  <a:cubicBezTo>
                    <a:pt x="25" y="118"/>
                    <a:pt x="24" y="116"/>
                    <a:pt x="23" y="113"/>
                  </a:cubicBezTo>
                  <a:cubicBezTo>
                    <a:pt x="23" y="111"/>
                    <a:pt x="23" y="110"/>
                    <a:pt x="22" y="108"/>
                  </a:cubicBezTo>
                  <a:cubicBezTo>
                    <a:pt x="22" y="106"/>
                    <a:pt x="21" y="104"/>
                    <a:pt x="21" y="102"/>
                  </a:cubicBezTo>
                  <a:cubicBezTo>
                    <a:pt x="21" y="102"/>
                    <a:pt x="21" y="101"/>
                    <a:pt x="21" y="101"/>
                  </a:cubicBezTo>
                  <a:cubicBezTo>
                    <a:pt x="19" y="93"/>
                    <a:pt x="18" y="85"/>
                    <a:pt x="18" y="78"/>
                  </a:cubicBezTo>
                  <a:cubicBezTo>
                    <a:pt x="17" y="69"/>
                    <a:pt x="17" y="60"/>
                    <a:pt x="18" y="51"/>
                  </a:cubicBezTo>
                  <a:cubicBezTo>
                    <a:pt x="20" y="34"/>
                    <a:pt x="25" y="17"/>
                    <a:pt x="33" y="0"/>
                  </a:cubicBezTo>
                  <a:cubicBezTo>
                    <a:pt x="27" y="0"/>
                    <a:pt x="27" y="0"/>
                    <a:pt x="27" y="0"/>
                  </a:cubicBezTo>
                  <a:cubicBezTo>
                    <a:pt x="25" y="0"/>
                    <a:pt x="25" y="0"/>
                    <a:pt x="25" y="0"/>
                  </a:cubicBezTo>
                  <a:cubicBezTo>
                    <a:pt x="18" y="0"/>
                    <a:pt x="18" y="0"/>
                    <a:pt x="18" y="0"/>
                  </a:cubicBezTo>
                  <a:cubicBezTo>
                    <a:pt x="14" y="0"/>
                    <a:pt x="14" y="0"/>
                    <a:pt x="14" y="0"/>
                  </a:cubicBezTo>
                  <a:cubicBezTo>
                    <a:pt x="8" y="16"/>
                    <a:pt x="3" y="32"/>
                    <a:pt x="2" y="49"/>
                  </a:cubicBezTo>
                  <a:cubicBezTo>
                    <a:pt x="1" y="57"/>
                    <a:pt x="0" y="65"/>
                    <a:pt x="1" y="73"/>
                  </a:cubicBezTo>
                  <a:cubicBezTo>
                    <a:pt x="1" y="80"/>
                    <a:pt x="2" y="88"/>
                    <a:pt x="3" y="95"/>
                  </a:cubicBezTo>
                  <a:cubicBezTo>
                    <a:pt x="3" y="97"/>
                    <a:pt x="3" y="98"/>
                    <a:pt x="3" y="100"/>
                  </a:cubicBezTo>
                  <a:cubicBezTo>
                    <a:pt x="4" y="101"/>
                    <a:pt x="4" y="103"/>
                    <a:pt x="4" y="104"/>
                  </a:cubicBezTo>
                  <a:cubicBezTo>
                    <a:pt x="5" y="108"/>
                    <a:pt x="6" y="113"/>
                    <a:pt x="7" y="117"/>
                  </a:cubicBezTo>
                  <a:cubicBezTo>
                    <a:pt x="7" y="118"/>
                    <a:pt x="8" y="118"/>
                    <a:pt x="8" y="119"/>
                  </a:cubicBezTo>
                  <a:cubicBezTo>
                    <a:pt x="9" y="123"/>
                    <a:pt x="10" y="127"/>
                    <a:pt x="11" y="130"/>
                  </a:cubicBezTo>
                  <a:cubicBezTo>
                    <a:pt x="12" y="132"/>
                    <a:pt x="12" y="134"/>
                    <a:pt x="13" y="136"/>
                  </a:cubicBezTo>
                  <a:cubicBezTo>
                    <a:pt x="14" y="137"/>
                    <a:pt x="14" y="139"/>
                    <a:pt x="15" y="140"/>
                  </a:cubicBezTo>
                  <a:cubicBezTo>
                    <a:pt x="16" y="143"/>
                    <a:pt x="17" y="147"/>
                    <a:pt x="19" y="150"/>
                  </a:cubicBezTo>
                  <a:cubicBezTo>
                    <a:pt x="19" y="151"/>
                    <a:pt x="20" y="152"/>
                    <a:pt x="21" y="154"/>
                  </a:cubicBezTo>
                  <a:cubicBezTo>
                    <a:pt x="22" y="156"/>
                    <a:pt x="23" y="159"/>
                    <a:pt x="25" y="162"/>
                  </a:cubicBezTo>
                  <a:cubicBezTo>
                    <a:pt x="27" y="165"/>
                    <a:pt x="28" y="168"/>
                    <a:pt x="30" y="171"/>
                  </a:cubicBezTo>
                  <a:cubicBezTo>
                    <a:pt x="31" y="171"/>
                    <a:pt x="31" y="172"/>
                    <a:pt x="31" y="172"/>
                  </a:cubicBezTo>
                  <a:cubicBezTo>
                    <a:pt x="34" y="176"/>
                    <a:pt x="36" y="179"/>
                    <a:pt x="38" y="182"/>
                  </a:cubicBezTo>
                  <a:cubicBezTo>
                    <a:pt x="39" y="183"/>
                    <a:pt x="41" y="185"/>
                    <a:pt x="42" y="187"/>
                  </a:cubicBezTo>
                  <a:cubicBezTo>
                    <a:pt x="44" y="186"/>
                    <a:pt x="45" y="185"/>
                    <a:pt x="47" y="184"/>
                  </a:cubicBezTo>
                  <a:cubicBezTo>
                    <a:pt x="48" y="184"/>
                    <a:pt x="49" y="183"/>
                    <a:pt x="50" y="182"/>
                  </a:cubicBezTo>
                  <a:cubicBezTo>
                    <a:pt x="52" y="181"/>
                    <a:pt x="55" y="180"/>
                    <a:pt x="57" y="179"/>
                  </a:cubicBezTo>
                  <a:cubicBezTo>
                    <a:pt x="55" y="177"/>
                    <a:pt x="54" y="175"/>
                    <a:pt x="52" y="173"/>
                  </a:cubicBezTo>
                  <a:cubicBezTo>
                    <a:pt x="52" y="172"/>
                    <a:pt x="51" y="171"/>
                    <a:pt x="50" y="170"/>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04" name="Google Shape;3004;p16"/>
            <p:cNvSpPr/>
            <p:nvPr/>
          </p:nvSpPr>
          <p:spPr>
            <a:xfrm>
              <a:off x="1119188" y="3303588"/>
              <a:ext cx="454025" cy="268288"/>
            </a:xfrm>
            <a:custGeom>
              <a:avLst/>
              <a:gdLst/>
              <a:ahLst/>
              <a:cxnLst/>
              <a:rect l="l" t="t" r="r" b="b"/>
              <a:pathLst>
                <a:path w="179" h="106" extrusionOk="0">
                  <a:moveTo>
                    <a:pt x="74" y="66"/>
                  </a:moveTo>
                  <a:cubicBezTo>
                    <a:pt x="77" y="64"/>
                    <a:pt x="80" y="62"/>
                    <a:pt x="83" y="60"/>
                  </a:cubicBezTo>
                  <a:cubicBezTo>
                    <a:pt x="84" y="60"/>
                    <a:pt x="84" y="60"/>
                    <a:pt x="85" y="59"/>
                  </a:cubicBezTo>
                  <a:cubicBezTo>
                    <a:pt x="88" y="57"/>
                    <a:pt x="92" y="55"/>
                    <a:pt x="95" y="53"/>
                  </a:cubicBezTo>
                  <a:cubicBezTo>
                    <a:pt x="99" y="51"/>
                    <a:pt x="102" y="49"/>
                    <a:pt x="106" y="47"/>
                  </a:cubicBezTo>
                  <a:cubicBezTo>
                    <a:pt x="107" y="46"/>
                    <a:pt x="108" y="45"/>
                    <a:pt x="110" y="45"/>
                  </a:cubicBezTo>
                  <a:cubicBezTo>
                    <a:pt x="112" y="43"/>
                    <a:pt x="114" y="42"/>
                    <a:pt x="116" y="41"/>
                  </a:cubicBezTo>
                  <a:cubicBezTo>
                    <a:pt x="120" y="39"/>
                    <a:pt x="123" y="37"/>
                    <a:pt x="127" y="35"/>
                  </a:cubicBezTo>
                  <a:cubicBezTo>
                    <a:pt x="130" y="34"/>
                    <a:pt x="133" y="32"/>
                    <a:pt x="135" y="31"/>
                  </a:cubicBezTo>
                  <a:cubicBezTo>
                    <a:pt x="136" y="31"/>
                    <a:pt x="136" y="30"/>
                    <a:pt x="137" y="30"/>
                  </a:cubicBezTo>
                  <a:cubicBezTo>
                    <a:pt x="140" y="28"/>
                    <a:pt x="144" y="27"/>
                    <a:pt x="147" y="25"/>
                  </a:cubicBezTo>
                  <a:cubicBezTo>
                    <a:pt x="149" y="24"/>
                    <a:pt x="151" y="23"/>
                    <a:pt x="153" y="22"/>
                  </a:cubicBezTo>
                  <a:cubicBezTo>
                    <a:pt x="155" y="21"/>
                    <a:pt x="156" y="21"/>
                    <a:pt x="157" y="20"/>
                  </a:cubicBezTo>
                  <a:cubicBezTo>
                    <a:pt x="159" y="20"/>
                    <a:pt x="160" y="19"/>
                    <a:pt x="161" y="18"/>
                  </a:cubicBezTo>
                  <a:cubicBezTo>
                    <a:pt x="163" y="17"/>
                    <a:pt x="165" y="16"/>
                    <a:pt x="168" y="15"/>
                  </a:cubicBezTo>
                  <a:cubicBezTo>
                    <a:pt x="171" y="14"/>
                    <a:pt x="174" y="12"/>
                    <a:pt x="178" y="11"/>
                  </a:cubicBezTo>
                  <a:cubicBezTo>
                    <a:pt x="178" y="11"/>
                    <a:pt x="179" y="10"/>
                    <a:pt x="179" y="10"/>
                  </a:cubicBezTo>
                  <a:cubicBezTo>
                    <a:pt x="179" y="10"/>
                    <a:pt x="178" y="9"/>
                    <a:pt x="178" y="9"/>
                  </a:cubicBezTo>
                  <a:cubicBezTo>
                    <a:pt x="176" y="7"/>
                    <a:pt x="177" y="8"/>
                    <a:pt x="173" y="5"/>
                  </a:cubicBezTo>
                  <a:cubicBezTo>
                    <a:pt x="172" y="5"/>
                    <a:pt x="171" y="4"/>
                    <a:pt x="170" y="4"/>
                  </a:cubicBezTo>
                  <a:cubicBezTo>
                    <a:pt x="169" y="3"/>
                    <a:pt x="167" y="2"/>
                    <a:pt x="165" y="1"/>
                  </a:cubicBezTo>
                  <a:cubicBezTo>
                    <a:pt x="164" y="1"/>
                    <a:pt x="163" y="1"/>
                    <a:pt x="162" y="0"/>
                  </a:cubicBezTo>
                  <a:cubicBezTo>
                    <a:pt x="162" y="0"/>
                    <a:pt x="161" y="0"/>
                    <a:pt x="161" y="0"/>
                  </a:cubicBezTo>
                  <a:cubicBezTo>
                    <a:pt x="158" y="1"/>
                    <a:pt x="155" y="2"/>
                    <a:pt x="152" y="3"/>
                  </a:cubicBezTo>
                  <a:cubicBezTo>
                    <a:pt x="150" y="4"/>
                    <a:pt x="148" y="5"/>
                    <a:pt x="146" y="6"/>
                  </a:cubicBezTo>
                  <a:cubicBezTo>
                    <a:pt x="145" y="7"/>
                    <a:pt x="143" y="8"/>
                    <a:pt x="142" y="8"/>
                  </a:cubicBezTo>
                  <a:cubicBezTo>
                    <a:pt x="142" y="8"/>
                    <a:pt x="141" y="9"/>
                    <a:pt x="141" y="9"/>
                  </a:cubicBezTo>
                  <a:cubicBezTo>
                    <a:pt x="138" y="10"/>
                    <a:pt x="135" y="12"/>
                    <a:pt x="132" y="13"/>
                  </a:cubicBezTo>
                  <a:cubicBezTo>
                    <a:pt x="128" y="15"/>
                    <a:pt x="125" y="17"/>
                    <a:pt x="122" y="18"/>
                  </a:cubicBezTo>
                  <a:cubicBezTo>
                    <a:pt x="119" y="20"/>
                    <a:pt x="117" y="21"/>
                    <a:pt x="115" y="22"/>
                  </a:cubicBezTo>
                  <a:cubicBezTo>
                    <a:pt x="114" y="23"/>
                    <a:pt x="113" y="23"/>
                    <a:pt x="111" y="24"/>
                  </a:cubicBezTo>
                  <a:cubicBezTo>
                    <a:pt x="108" y="26"/>
                    <a:pt x="104" y="28"/>
                    <a:pt x="101" y="30"/>
                  </a:cubicBezTo>
                  <a:cubicBezTo>
                    <a:pt x="97" y="32"/>
                    <a:pt x="94" y="34"/>
                    <a:pt x="90" y="36"/>
                  </a:cubicBezTo>
                  <a:cubicBezTo>
                    <a:pt x="90" y="36"/>
                    <a:pt x="89" y="36"/>
                    <a:pt x="89" y="37"/>
                  </a:cubicBezTo>
                  <a:cubicBezTo>
                    <a:pt x="86" y="39"/>
                    <a:pt x="83" y="40"/>
                    <a:pt x="80" y="42"/>
                  </a:cubicBezTo>
                  <a:cubicBezTo>
                    <a:pt x="76" y="44"/>
                    <a:pt x="73" y="47"/>
                    <a:pt x="69" y="49"/>
                  </a:cubicBezTo>
                  <a:cubicBezTo>
                    <a:pt x="67" y="51"/>
                    <a:pt x="64" y="52"/>
                    <a:pt x="62" y="54"/>
                  </a:cubicBezTo>
                  <a:cubicBezTo>
                    <a:pt x="61" y="55"/>
                    <a:pt x="60" y="55"/>
                    <a:pt x="59" y="56"/>
                  </a:cubicBezTo>
                  <a:cubicBezTo>
                    <a:pt x="55" y="59"/>
                    <a:pt x="51" y="61"/>
                    <a:pt x="48" y="64"/>
                  </a:cubicBezTo>
                  <a:cubicBezTo>
                    <a:pt x="44" y="67"/>
                    <a:pt x="40" y="69"/>
                    <a:pt x="37" y="72"/>
                  </a:cubicBezTo>
                  <a:cubicBezTo>
                    <a:pt x="37" y="72"/>
                    <a:pt x="37" y="72"/>
                    <a:pt x="36" y="72"/>
                  </a:cubicBezTo>
                  <a:cubicBezTo>
                    <a:pt x="36" y="73"/>
                    <a:pt x="35" y="73"/>
                    <a:pt x="35" y="74"/>
                  </a:cubicBezTo>
                  <a:cubicBezTo>
                    <a:pt x="32" y="76"/>
                    <a:pt x="28" y="79"/>
                    <a:pt x="25" y="82"/>
                  </a:cubicBezTo>
                  <a:cubicBezTo>
                    <a:pt x="22" y="85"/>
                    <a:pt x="18" y="88"/>
                    <a:pt x="14" y="92"/>
                  </a:cubicBezTo>
                  <a:cubicBezTo>
                    <a:pt x="11" y="94"/>
                    <a:pt x="9" y="97"/>
                    <a:pt x="6" y="99"/>
                  </a:cubicBezTo>
                  <a:cubicBezTo>
                    <a:pt x="5" y="101"/>
                    <a:pt x="3" y="102"/>
                    <a:pt x="2" y="103"/>
                  </a:cubicBezTo>
                  <a:cubicBezTo>
                    <a:pt x="2" y="104"/>
                    <a:pt x="1" y="105"/>
                    <a:pt x="0" y="105"/>
                  </a:cubicBezTo>
                  <a:cubicBezTo>
                    <a:pt x="1" y="105"/>
                    <a:pt x="1" y="105"/>
                    <a:pt x="2" y="105"/>
                  </a:cubicBezTo>
                  <a:cubicBezTo>
                    <a:pt x="3" y="106"/>
                    <a:pt x="4" y="106"/>
                    <a:pt x="5" y="106"/>
                  </a:cubicBezTo>
                  <a:cubicBezTo>
                    <a:pt x="6" y="106"/>
                    <a:pt x="7" y="106"/>
                    <a:pt x="8" y="106"/>
                  </a:cubicBezTo>
                  <a:cubicBezTo>
                    <a:pt x="9" y="106"/>
                    <a:pt x="10" y="105"/>
                    <a:pt x="11" y="105"/>
                  </a:cubicBezTo>
                  <a:cubicBezTo>
                    <a:pt x="14" y="105"/>
                    <a:pt x="17" y="104"/>
                    <a:pt x="20" y="103"/>
                  </a:cubicBezTo>
                  <a:cubicBezTo>
                    <a:pt x="21" y="103"/>
                    <a:pt x="21" y="103"/>
                    <a:pt x="22" y="103"/>
                  </a:cubicBezTo>
                  <a:cubicBezTo>
                    <a:pt x="24" y="102"/>
                    <a:pt x="26" y="102"/>
                    <a:pt x="28" y="102"/>
                  </a:cubicBezTo>
                  <a:cubicBezTo>
                    <a:pt x="28" y="102"/>
                    <a:pt x="28" y="102"/>
                    <a:pt x="28" y="102"/>
                  </a:cubicBezTo>
                  <a:cubicBezTo>
                    <a:pt x="29" y="101"/>
                    <a:pt x="29" y="101"/>
                    <a:pt x="30" y="100"/>
                  </a:cubicBezTo>
                  <a:cubicBezTo>
                    <a:pt x="34" y="97"/>
                    <a:pt x="38" y="94"/>
                    <a:pt x="41" y="90"/>
                  </a:cubicBezTo>
                  <a:cubicBezTo>
                    <a:pt x="43" y="89"/>
                    <a:pt x="45" y="87"/>
                    <a:pt x="47" y="86"/>
                  </a:cubicBezTo>
                  <a:cubicBezTo>
                    <a:pt x="49" y="84"/>
                    <a:pt x="51" y="83"/>
                    <a:pt x="53" y="82"/>
                  </a:cubicBezTo>
                  <a:cubicBezTo>
                    <a:pt x="54" y="81"/>
                    <a:pt x="55" y="80"/>
                    <a:pt x="56" y="79"/>
                  </a:cubicBezTo>
                  <a:cubicBezTo>
                    <a:pt x="59" y="77"/>
                    <a:pt x="61" y="75"/>
                    <a:pt x="63" y="74"/>
                  </a:cubicBezTo>
                  <a:cubicBezTo>
                    <a:pt x="67" y="71"/>
                    <a:pt x="71" y="69"/>
                    <a:pt x="74" y="66"/>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05" name="Google Shape;3005;p16"/>
            <p:cNvSpPr/>
            <p:nvPr/>
          </p:nvSpPr>
          <p:spPr>
            <a:xfrm>
              <a:off x="438150" y="1652588"/>
              <a:ext cx="257175" cy="38100"/>
            </a:xfrm>
            <a:custGeom>
              <a:avLst/>
              <a:gdLst/>
              <a:ahLst/>
              <a:cxnLst/>
              <a:rect l="l" t="t" r="r" b="b"/>
              <a:pathLst>
                <a:path w="101" h="15" extrusionOk="0">
                  <a:moveTo>
                    <a:pt x="88" y="2"/>
                  </a:moveTo>
                  <a:cubicBezTo>
                    <a:pt x="88" y="2"/>
                    <a:pt x="87" y="2"/>
                    <a:pt x="86" y="2"/>
                  </a:cubicBezTo>
                  <a:cubicBezTo>
                    <a:pt x="83" y="2"/>
                    <a:pt x="80" y="2"/>
                    <a:pt x="77" y="1"/>
                  </a:cubicBezTo>
                  <a:cubicBezTo>
                    <a:pt x="74" y="1"/>
                    <a:pt x="71" y="1"/>
                    <a:pt x="68" y="1"/>
                  </a:cubicBezTo>
                  <a:cubicBezTo>
                    <a:pt x="68" y="1"/>
                    <a:pt x="67" y="1"/>
                    <a:pt x="66" y="1"/>
                  </a:cubicBezTo>
                  <a:cubicBezTo>
                    <a:pt x="64" y="1"/>
                    <a:pt x="62" y="1"/>
                    <a:pt x="59" y="1"/>
                  </a:cubicBezTo>
                  <a:cubicBezTo>
                    <a:pt x="56" y="1"/>
                    <a:pt x="53" y="1"/>
                    <a:pt x="50" y="1"/>
                  </a:cubicBezTo>
                  <a:cubicBezTo>
                    <a:pt x="48" y="1"/>
                    <a:pt x="46" y="1"/>
                    <a:pt x="43" y="1"/>
                  </a:cubicBezTo>
                  <a:cubicBezTo>
                    <a:pt x="43" y="1"/>
                    <a:pt x="42" y="1"/>
                    <a:pt x="41" y="1"/>
                  </a:cubicBezTo>
                  <a:cubicBezTo>
                    <a:pt x="38" y="0"/>
                    <a:pt x="35" y="0"/>
                    <a:pt x="32" y="0"/>
                  </a:cubicBezTo>
                  <a:cubicBezTo>
                    <a:pt x="32" y="0"/>
                    <a:pt x="31" y="0"/>
                    <a:pt x="31" y="0"/>
                  </a:cubicBezTo>
                  <a:cubicBezTo>
                    <a:pt x="28" y="0"/>
                    <a:pt x="26" y="0"/>
                    <a:pt x="23" y="0"/>
                  </a:cubicBezTo>
                  <a:cubicBezTo>
                    <a:pt x="23" y="0"/>
                    <a:pt x="22" y="0"/>
                    <a:pt x="21" y="0"/>
                  </a:cubicBezTo>
                  <a:cubicBezTo>
                    <a:pt x="19" y="0"/>
                    <a:pt x="17" y="0"/>
                    <a:pt x="14" y="0"/>
                  </a:cubicBezTo>
                  <a:cubicBezTo>
                    <a:pt x="11" y="0"/>
                    <a:pt x="8" y="0"/>
                    <a:pt x="5" y="0"/>
                  </a:cubicBezTo>
                  <a:cubicBezTo>
                    <a:pt x="5" y="0"/>
                    <a:pt x="4" y="0"/>
                    <a:pt x="3" y="0"/>
                  </a:cubicBezTo>
                  <a:cubicBezTo>
                    <a:pt x="2" y="4"/>
                    <a:pt x="1" y="8"/>
                    <a:pt x="0" y="12"/>
                  </a:cubicBezTo>
                  <a:cubicBezTo>
                    <a:pt x="1" y="12"/>
                    <a:pt x="2" y="12"/>
                    <a:pt x="3" y="12"/>
                  </a:cubicBezTo>
                  <a:cubicBezTo>
                    <a:pt x="6" y="12"/>
                    <a:pt x="9" y="12"/>
                    <a:pt x="12" y="12"/>
                  </a:cubicBezTo>
                  <a:cubicBezTo>
                    <a:pt x="14" y="12"/>
                    <a:pt x="16" y="12"/>
                    <a:pt x="18" y="12"/>
                  </a:cubicBezTo>
                  <a:cubicBezTo>
                    <a:pt x="19" y="12"/>
                    <a:pt x="20" y="12"/>
                    <a:pt x="21" y="12"/>
                  </a:cubicBezTo>
                  <a:cubicBezTo>
                    <a:pt x="24" y="12"/>
                    <a:pt x="26" y="12"/>
                    <a:pt x="30" y="12"/>
                  </a:cubicBezTo>
                  <a:cubicBezTo>
                    <a:pt x="30" y="12"/>
                    <a:pt x="30" y="12"/>
                    <a:pt x="31" y="13"/>
                  </a:cubicBezTo>
                  <a:cubicBezTo>
                    <a:pt x="33" y="13"/>
                    <a:pt x="36" y="13"/>
                    <a:pt x="38" y="13"/>
                  </a:cubicBezTo>
                  <a:cubicBezTo>
                    <a:pt x="39" y="13"/>
                    <a:pt x="40" y="13"/>
                    <a:pt x="41" y="13"/>
                  </a:cubicBezTo>
                  <a:cubicBezTo>
                    <a:pt x="43" y="13"/>
                    <a:pt x="45" y="13"/>
                    <a:pt x="47" y="13"/>
                  </a:cubicBezTo>
                  <a:cubicBezTo>
                    <a:pt x="50" y="13"/>
                    <a:pt x="53" y="13"/>
                    <a:pt x="56" y="13"/>
                  </a:cubicBezTo>
                  <a:cubicBezTo>
                    <a:pt x="59" y="13"/>
                    <a:pt x="61" y="13"/>
                    <a:pt x="63" y="13"/>
                  </a:cubicBezTo>
                  <a:cubicBezTo>
                    <a:pt x="64" y="13"/>
                    <a:pt x="65" y="13"/>
                    <a:pt x="65" y="14"/>
                  </a:cubicBezTo>
                  <a:cubicBezTo>
                    <a:pt x="68" y="14"/>
                    <a:pt x="71" y="14"/>
                    <a:pt x="74" y="14"/>
                  </a:cubicBezTo>
                  <a:cubicBezTo>
                    <a:pt x="77" y="14"/>
                    <a:pt x="80" y="14"/>
                    <a:pt x="83" y="14"/>
                  </a:cubicBezTo>
                  <a:cubicBezTo>
                    <a:pt x="84" y="14"/>
                    <a:pt x="85" y="14"/>
                    <a:pt x="86" y="14"/>
                  </a:cubicBezTo>
                  <a:cubicBezTo>
                    <a:pt x="88" y="14"/>
                    <a:pt x="90" y="14"/>
                    <a:pt x="92" y="14"/>
                  </a:cubicBezTo>
                  <a:cubicBezTo>
                    <a:pt x="95" y="14"/>
                    <a:pt x="98" y="15"/>
                    <a:pt x="100" y="15"/>
                  </a:cubicBezTo>
                  <a:cubicBezTo>
                    <a:pt x="100" y="10"/>
                    <a:pt x="101" y="6"/>
                    <a:pt x="101" y="2"/>
                  </a:cubicBezTo>
                  <a:cubicBezTo>
                    <a:pt x="99" y="2"/>
                    <a:pt x="97" y="2"/>
                    <a:pt x="95" y="2"/>
                  </a:cubicBezTo>
                  <a:cubicBezTo>
                    <a:pt x="93" y="2"/>
                    <a:pt x="91" y="2"/>
                    <a:pt x="88" y="2"/>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06" name="Google Shape;3006;p16"/>
            <p:cNvSpPr/>
            <p:nvPr/>
          </p:nvSpPr>
          <p:spPr>
            <a:xfrm>
              <a:off x="809625" y="1663700"/>
              <a:ext cx="280988" cy="50800"/>
            </a:xfrm>
            <a:custGeom>
              <a:avLst/>
              <a:gdLst/>
              <a:ahLst/>
              <a:cxnLst/>
              <a:rect l="l" t="t" r="r" b="b"/>
              <a:pathLst>
                <a:path w="111" h="20" extrusionOk="0">
                  <a:moveTo>
                    <a:pt x="101" y="6"/>
                  </a:moveTo>
                  <a:cubicBezTo>
                    <a:pt x="100" y="6"/>
                    <a:pt x="100" y="6"/>
                    <a:pt x="99" y="6"/>
                  </a:cubicBezTo>
                  <a:cubicBezTo>
                    <a:pt x="97" y="6"/>
                    <a:pt x="94" y="6"/>
                    <a:pt x="92" y="6"/>
                  </a:cubicBezTo>
                  <a:cubicBezTo>
                    <a:pt x="89" y="6"/>
                    <a:pt x="86" y="5"/>
                    <a:pt x="83" y="5"/>
                  </a:cubicBezTo>
                  <a:cubicBezTo>
                    <a:pt x="81" y="5"/>
                    <a:pt x="79" y="5"/>
                    <a:pt x="77" y="5"/>
                  </a:cubicBezTo>
                  <a:cubicBezTo>
                    <a:pt x="76" y="5"/>
                    <a:pt x="75" y="5"/>
                    <a:pt x="74" y="5"/>
                  </a:cubicBezTo>
                  <a:cubicBezTo>
                    <a:pt x="71" y="5"/>
                    <a:pt x="68" y="4"/>
                    <a:pt x="65" y="4"/>
                  </a:cubicBezTo>
                  <a:cubicBezTo>
                    <a:pt x="62" y="4"/>
                    <a:pt x="59" y="4"/>
                    <a:pt x="56" y="4"/>
                  </a:cubicBezTo>
                  <a:cubicBezTo>
                    <a:pt x="56" y="4"/>
                    <a:pt x="55" y="4"/>
                    <a:pt x="54" y="3"/>
                  </a:cubicBezTo>
                  <a:cubicBezTo>
                    <a:pt x="52" y="3"/>
                    <a:pt x="50" y="3"/>
                    <a:pt x="47" y="3"/>
                  </a:cubicBezTo>
                  <a:cubicBezTo>
                    <a:pt x="44" y="3"/>
                    <a:pt x="42" y="3"/>
                    <a:pt x="39" y="2"/>
                  </a:cubicBezTo>
                  <a:cubicBezTo>
                    <a:pt x="36" y="2"/>
                    <a:pt x="34" y="2"/>
                    <a:pt x="32" y="2"/>
                  </a:cubicBezTo>
                  <a:cubicBezTo>
                    <a:pt x="31" y="2"/>
                    <a:pt x="30" y="2"/>
                    <a:pt x="30" y="2"/>
                  </a:cubicBezTo>
                  <a:cubicBezTo>
                    <a:pt x="27" y="2"/>
                    <a:pt x="24" y="1"/>
                    <a:pt x="21" y="1"/>
                  </a:cubicBezTo>
                  <a:cubicBezTo>
                    <a:pt x="18" y="1"/>
                    <a:pt x="15" y="1"/>
                    <a:pt x="12" y="1"/>
                  </a:cubicBezTo>
                  <a:cubicBezTo>
                    <a:pt x="11" y="1"/>
                    <a:pt x="10" y="1"/>
                    <a:pt x="10" y="0"/>
                  </a:cubicBezTo>
                  <a:cubicBezTo>
                    <a:pt x="8" y="0"/>
                    <a:pt x="5" y="0"/>
                    <a:pt x="3" y="0"/>
                  </a:cubicBezTo>
                  <a:cubicBezTo>
                    <a:pt x="3" y="0"/>
                    <a:pt x="3" y="0"/>
                    <a:pt x="3" y="0"/>
                  </a:cubicBezTo>
                  <a:cubicBezTo>
                    <a:pt x="2" y="0"/>
                    <a:pt x="2" y="0"/>
                    <a:pt x="1" y="0"/>
                  </a:cubicBezTo>
                  <a:cubicBezTo>
                    <a:pt x="1" y="4"/>
                    <a:pt x="0" y="8"/>
                    <a:pt x="0" y="13"/>
                  </a:cubicBezTo>
                  <a:cubicBezTo>
                    <a:pt x="0" y="13"/>
                    <a:pt x="0" y="13"/>
                    <a:pt x="0" y="13"/>
                  </a:cubicBezTo>
                  <a:cubicBezTo>
                    <a:pt x="1" y="13"/>
                    <a:pt x="2" y="13"/>
                    <a:pt x="2" y="13"/>
                  </a:cubicBezTo>
                  <a:cubicBezTo>
                    <a:pt x="4" y="13"/>
                    <a:pt x="5" y="13"/>
                    <a:pt x="7" y="13"/>
                  </a:cubicBezTo>
                  <a:cubicBezTo>
                    <a:pt x="7" y="13"/>
                    <a:pt x="8" y="13"/>
                    <a:pt x="9" y="13"/>
                  </a:cubicBezTo>
                  <a:cubicBezTo>
                    <a:pt x="12" y="13"/>
                    <a:pt x="15" y="14"/>
                    <a:pt x="18" y="14"/>
                  </a:cubicBezTo>
                  <a:cubicBezTo>
                    <a:pt x="21" y="14"/>
                    <a:pt x="24" y="14"/>
                    <a:pt x="27" y="14"/>
                  </a:cubicBezTo>
                  <a:cubicBezTo>
                    <a:pt x="27" y="15"/>
                    <a:pt x="28" y="15"/>
                    <a:pt x="29" y="15"/>
                  </a:cubicBezTo>
                  <a:cubicBezTo>
                    <a:pt x="31" y="15"/>
                    <a:pt x="33" y="15"/>
                    <a:pt x="36" y="15"/>
                  </a:cubicBezTo>
                  <a:cubicBezTo>
                    <a:pt x="39" y="15"/>
                    <a:pt x="42" y="16"/>
                    <a:pt x="44" y="16"/>
                  </a:cubicBezTo>
                  <a:cubicBezTo>
                    <a:pt x="47" y="16"/>
                    <a:pt x="49" y="16"/>
                    <a:pt x="51" y="16"/>
                  </a:cubicBezTo>
                  <a:cubicBezTo>
                    <a:pt x="52" y="16"/>
                    <a:pt x="53" y="16"/>
                    <a:pt x="53" y="16"/>
                  </a:cubicBezTo>
                  <a:cubicBezTo>
                    <a:pt x="56" y="17"/>
                    <a:pt x="59" y="17"/>
                    <a:pt x="62" y="17"/>
                  </a:cubicBezTo>
                  <a:cubicBezTo>
                    <a:pt x="65" y="17"/>
                    <a:pt x="68" y="17"/>
                    <a:pt x="71" y="17"/>
                  </a:cubicBezTo>
                  <a:cubicBezTo>
                    <a:pt x="72" y="18"/>
                    <a:pt x="73" y="18"/>
                    <a:pt x="74" y="18"/>
                  </a:cubicBezTo>
                  <a:cubicBezTo>
                    <a:pt x="76" y="18"/>
                    <a:pt x="78" y="18"/>
                    <a:pt x="80" y="18"/>
                  </a:cubicBezTo>
                  <a:cubicBezTo>
                    <a:pt x="83" y="18"/>
                    <a:pt x="86" y="18"/>
                    <a:pt x="89" y="19"/>
                  </a:cubicBezTo>
                  <a:cubicBezTo>
                    <a:pt x="91" y="19"/>
                    <a:pt x="94" y="19"/>
                    <a:pt x="96" y="19"/>
                  </a:cubicBezTo>
                  <a:cubicBezTo>
                    <a:pt x="97" y="19"/>
                    <a:pt x="97" y="19"/>
                    <a:pt x="98" y="19"/>
                  </a:cubicBezTo>
                  <a:cubicBezTo>
                    <a:pt x="101" y="19"/>
                    <a:pt x="104" y="20"/>
                    <a:pt x="107" y="20"/>
                  </a:cubicBezTo>
                  <a:cubicBezTo>
                    <a:pt x="108" y="20"/>
                    <a:pt x="109" y="20"/>
                    <a:pt x="111" y="20"/>
                  </a:cubicBezTo>
                  <a:cubicBezTo>
                    <a:pt x="111" y="16"/>
                    <a:pt x="111" y="11"/>
                    <a:pt x="111" y="7"/>
                  </a:cubicBezTo>
                  <a:cubicBezTo>
                    <a:pt x="110" y="7"/>
                    <a:pt x="110" y="7"/>
                    <a:pt x="110" y="7"/>
                  </a:cubicBezTo>
                  <a:cubicBezTo>
                    <a:pt x="107" y="7"/>
                    <a:pt x="104" y="6"/>
                    <a:pt x="101" y="6"/>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07" name="Google Shape;3007;p16"/>
            <p:cNvSpPr/>
            <p:nvPr/>
          </p:nvSpPr>
          <p:spPr>
            <a:xfrm>
              <a:off x="1827213" y="3049588"/>
              <a:ext cx="449263" cy="177800"/>
            </a:xfrm>
            <a:custGeom>
              <a:avLst/>
              <a:gdLst/>
              <a:ahLst/>
              <a:cxnLst/>
              <a:rect l="l" t="t" r="r" b="b"/>
              <a:pathLst>
                <a:path w="177" h="70" extrusionOk="0">
                  <a:moveTo>
                    <a:pt x="5" y="70"/>
                  </a:moveTo>
                  <a:cubicBezTo>
                    <a:pt x="6" y="70"/>
                    <a:pt x="6" y="70"/>
                    <a:pt x="7" y="69"/>
                  </a:cubicBezTo>
                  <a:cubicBezTo>
                    <a:pt x="7" y="69"/>
                    <a:pt x="8" y="69"/>
                    <a:pt x="8" y="69"/>
                  </a:cubicBezTo>
                  <a:cubicBezTo>
                    <a:pt x="11" y="68"/>
                    <a:pt x="15" y="67"/>
                    <a:pt x="18" y="66"/>
                  </a:cubicBezTo>
                  <a:cubicBezTo>
                    <a:pt x="21" y="65"/>
                    <a:pt x="24" y="64"/>
                    <a:pt x="28" y="63"/>
                  </a:cubicBezTo>
                  <a:cubicBezTo>
                    <a:pt x="29" y="62"/>
                    <a:pt x="30" y="62"/>
                    <a:pt x="31" y="61"/>
                  </a:cubicBezTo>
                  <a:cubicBezTo>
                    <a:pt x="33" y="61"/>
                    <a:pt x="35" y="60"/>
                    <a:pt x="37" y="59"/>
                  </a:cubicBezTo>
                  <a:cubicBezTo>
                    <a:pt x="41" y="58"/>
                    <a:pt x="44" y="57"/>
                    <a:pt x="47" y="56"/>
                  </a:cubicBezTo>
                  <a:cubicBezTo>
                    <a:pt x="50" y="55"/>
                    <a:pt x="53" y="54"/>
                    <a:pt x="56" y="53"/>
                  </a:cubicBezTo>
                  <a:cubicBezTo>
                    <a:pt x="56" y="53"/>
                    <a:pt x="57" y="53"/>
                    <a:pt x="57" y="53"/>
                  </a:cubicBezTo>
                  <a:cubicBezTo>
                    <a:pt x="60" y="52"/>
                    <a:pt x="63" y="51"/>
                    <a:pt x="67" y="50"/>
                  </a:cubicBezTo>
                  <a:cubicBezTo>
                    <a:pt x="70" y="49"/>
                    <a:pt x="73" y="48"/>
                    <a:pt x="76" y="47"/>
                  </a:cubicBezTo>
                  <a:cubicBezTo>
                    <a:pt x="78" y="46"/>
                    <a:pt x="79" y="46"/>
                    <a:pt x="80" y="46"/>
                  </a:cubicBezTo>
                  <a:cubicBezTo>
                    <a:pt x="82" y="45"/>
                    <a:pt x="84" y="44"/>
                    <a:pt x="86" y="44"/>
                  </a:cubicBezTo>
                  <a:cubicBezTo>
                    <a:pt x="89" y="43"/>
                    <a:pt x="93" y="42"/>
                    <a:pt x="96" y="41"/>
                  </a:cubicBezTo>
                  <a:cubicBezTo>
                    <a:pt x="99" y="40"/>
                    <a:pt x="102" y="39"/>
                    <a:pt x="105" y="38"/>
                  </a:cubicBezTo>
                  <a:cubicBezTo>
                    <a:pt x="105" y="38"/>
                    <a:pt x="105" y="38"/>
                    <a:pt x="106" y="38"/>
                  </a:cubicBezTo>
                  <a:cubicBezTo>
                    <a:pt x="109" y="37"/>
                    <a:pt x="112" y="36"/>
                    <a:pt x="116" y="35"/>
                  </a:cubicBezTo>
                  <a:cubicBezTo>
                    <a:pt x="119" y="34"/>
                    <a:pt x="122" y="33"/>
                    <a:pt x="125" y="32"/>
                  </a:cubicBezTo>
                  <a:cubicBezTo>
                    <a:pt x="127" y="31"/>
                    <a:pt x="128" y="31"/>
                    <a:pt x="129" y="30"/>
                  </a:cubicBezTo>
                  <a:cubicBezTo>
                    <a:pt x="129" y="30"/>
                    <a:pt x="130" y="30"/>
                    <a:pt x="130" y="30"/>
                  </a:cubicBezTo>
                  <a:cubicBezTo>
                    <a:pt x="131" y="30"/>
                    <a:pt x="133" y="29"/>
                    <a:pt x="135" y="29"/>
                  </a:cubicBezTo>
                  <a:cubicBezTo>
                    <a:pt x="138" y="28"/>
                    <a:pt x="142" y="26"/>
                    <a:pt x="145" y="25"/>
                  </a:cubicBezTo>
                  <a:cubicBezTo>
                    <a:pt x="148" y="25"/>
                    <a:pt x="151" y="24"/>
                    <a:pt x="154" y="23"/>
                  </a:cubicBezTo>
                  <a:cubicBezTo>
                    <a:pt x="154" y="23"/>
                    <a:pt x="154" y="22"/>
                    <a:pt x="155" y="22"/>
                  </a:cubicBezTo>
                  <a:cubicBezTo>
                    <a:pt x="158" y="21"/>
                    <a:pt x="161" y="20"/>
                    <a:pt x="164" y="19"/>
                  </a:cubicBezTo>
                  <a:cubicBezTo>
                    <a:pt x="168" y="18"/>
                    <a:pt x="171" y="17"/>
                    <a:pt x="174" y="16"/>
                  </a:cubicBezTo>
                  <a:cubicBezTo>
                    <a:pt x="175" y="16"/>
                    <a:pt x="176" y="15"/>
                    <a:pt x="177" y="15"/>
                  </a:cubicBezTo>
                  <a:cubicBezTo>
                    <a:pt x="177" y="14"/>
                    <a:pt x="176" y="12"/>
                    <a:pt x="175" y="11"/>
                  </a:cubicBezTo>
                  <a:cubicBezTo>
                    <a:pt x="174" y="7"/>
                    <a:pt x="172" y="3"/>
                    <a:pt x="170" y="0"/>
                  </a:cubicBezTo>
                  <a:cubicBezTo>
                    <a:pt x="170" y="0"/>
                    <a:pt x="169" y="0"/>
                    <a:pt x="169" y="0"/>
                  </a:cubicBezTo>
                  <a:cubicBezTo>
                    <a:pt x="166" y="1"/>
                    <a:pt x="162" y="2"/>
                    <a:pt x="159" y="3"/>
                  </a:cubicBezTo>
                  <a:cubicBezTo>
                    <a:pt x="159" y="3"/>
                    <a:pt x="158" y="3"/>
                    <a:pt x="158" y="3"/>
                  </a:cubicBezTo>
                  <a:cubicBezTo>
                    <a:pt x="155" y="4"/>
                    <a:pt x="152" y="5"/>
                    <a:pt x="149" y="6"/>
                  </a:cubicBezTo>
                  <a:cubicBezTo>
                    <a:pt x="146" y="7"/>
                    <a:pt x="143" y="8"/>
                    <a:pt x="140" y="9"/>
                  </a:cubicBezTo>
                  <a:cubicBezTo>
                    <a:pt x="138" y="10"/>
                    <a:pt x="136" y="11"/>
                    <a:pt x="134" y="11"/>
                  </a:cubicBezTo>
                  <a:cubicBezTo>
                    <a:pt x="132" y="12"/>
                    <a:pt x="131" y="12"/>
                    <a:pt x="130" y="12"/>
                  </a:cubicBezTo>
                  <a:cubicBezTo>
                    <a:pt x="128" y="13"/>
                    <a:pt x="126" y="13"/>
                    <a:pt x="125" y="14"/>
                  </a:cubicBezTo>
                  <a:cubicBezTo>
                    <a:pt x="123" y="14"/>
                    <a:pt x="122" y="15"/>
                    <a:pt x="120" y="15"/>
                  </a:cubicBezTo>
                  <a:cubicBezTo>
                    <a:pt x="117" y="16"/>
                    <a:pt x="114" y="17"/>
                    <a:pt x="110" y="18"/>
                  </a:cubicBezTo>
                  <a:cubicBezTo>
                    <a:pt x="110" y="19"/>
                    <a:pt x="110" y="19"/>
                    <a:pt x="109" y="19"/>
                  </a:cubicBezTo>
                  <a:cubicBezTo>
                    <a:pt x="106" y="20"/>
                    <a:pt x="103" y="21"/>
                    <a:pt x="101" y="21"/>
                  </a:cubicBezTo>
                  <a:cubicBezTo>
                    <a:pt x="97" y="22"/>
                    <a:pt x="94" y="23"/>
                    <a:pt x="91" y="24"/>
                  </a:cubicBezTo>
                  <a:cubicBezTo>
                    <a:pt x="89" y="25"/>
                    <a:pt x="87" y="26"/>
                    <a:pt x="85" y="26"/>
                  </a:cubicBezTo>
                  <a:cubicBezTo>
                    <a:pt x="84" y="27"/>
                    <a:pt x="82" y="27"/>
                    <a:pt x="81" y="28"/>
                  </a:cubicBezTo>
                  <a:cubicBezTo>
                    <a:pt x="78" y="29"/>
                    <a:pt x="75" y="30"/>
                    <a:pt x="71" y="31"/>
                  </a:cubicBezTo>
                  <a:cubicBezTo>
                    <a:pt x="68" y="32"/>
                    <a:pt x="65" y="33"/>
                    <a:pt x="62" y="34"/>
                  </a:cubicBezTo>
                  <a:cubicBezTo>
                    <a:pt x="61" y="34"/>
                    <a:pt x="61" y="34"/>
                    <a:pt x="60" y="34"/>
                  </a:cubicBezTo>
                  <a:cubicBezTo>
                    <a:pt x="58" y="35"/>
                    <a:pt x="55" y="36"/>
                    <a:pt x="52" y="37"/>
                  </a:cubicBezTo>
                  <a:cubicBezTo>
                    <a:pt x="48" y="38"/>
                    <a:pt x="45" y="39"/>
                    <a:pt x="42" y="40"/>
                  </a:cubicBezTo>
                  <a:cubicBezTo>
                    <a:pt x="40" y="41"/>
                    <a:pt x="38" y="41"/>
                    <a:pt x="36" y="42"/>
                  </a:cubicBezTo>
                  <a:cubicBezTo>
                    <a:pt x="35" y="42"/>
                    <a:pt x="33" y="43"/>
                    <a:pt x="32" y="43"/>
                  </a:cubicBezTo>
                  <a:cubicBezTo>
                    <a:pt x="29" y="44"/>
                    <a:pt x="26" y="45"/>
                    <a:pt x="22" y="46"/>
                  </a:cubicBezTo>
                  <a:cubicBezTo>
                    <a:pt x="19" y="47"/>
                    <a:pt x="16" y="48"/>
                    <a:pt x="13" y="50"/>
                  </a:cubicBezTo>
                  <a:cubicBezTo>
                    <a:pt x="12" y="50"/>
                    <a:pt x="12" y="50"/>
                    <a:pt x="11" y="50"/>
                  </a:cubicBezTo>
                  <a:cubicBezTo>
                    <a:pt x="9" y="51"/>
                    <a:pt x="6" y="52"/>
                    <a:pt x="3" y="53"/>
                  </a:cubicBezTo>
                  <a:cubicBezTo>
                    <a:pt x="2" y="53"/>
                    <a:pt x="1" y="53"/>
                    <a:pt x="0" y="54"/>
                  </a:cubicBezTo>
                  <a:cubicBezTo>
                    <a:pt x="0" y="55"/>
                    <a:pt x="1" y="57"/>
                    <a:pt x="2" y="58"/>
                  </a:cubicBezTo>
                  <a:cubicBezTo>
                    <a:pt x="3" y="62"/>
                    <a:pt x="4" y="66"/>
                    <a:pt x="5" y="70"/>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08" name="Google Shape;3008;p16"/>
            <p:cNvSpPr/>
            <p:nvPr/>
          </p:nvSpPr>
          <p:spPr>
            <a:xfrm>
              <a:off x="1277938" y="4346575"/>
              <a:ext cx="503238" cy="238125"/>
            </a:xfrm>
            <a:custGeom>
              <a:avLst/>
              <a:gdLst/>
              <a:ahLst/>
              <a:cxnLst/>
              <a:rect l="l" t="t" r="r" b="b"/>
              <a:pathLst>
                <a:path w="198" h="94" extrusionOk="0">
                  <a:moveTo>
                    <a:pt x="191" y="76"/>
                  </a:moveTo>
                  <a:cubicBezTo>
                    <a:pt x="190" y="76"/>
                    <a:pt x="190" y="76"/>
                    <a:pt x="189" y="75"/>
                  </a:cubicBezTo>
                  <a:cubicBezTo>
                    <a:pt x="188" y="75"/>
                    <a:pt x="186" y="74"/>
                    <a:pt x="184" y="73"/>
                  </a:cubicBezTo>
                  <a:cubicBezTo>
                    <a:pt x="181" y="72"/>
                    <a:pt x="178" y="71"/>
                    <a:pt x="175" y="70"/>
                  </a:cubicBezTo>
                  <a:cubicBezTo>
                    <a:pt x="174" y="70"/>
                    <a:pt x="172" y="69"/>
                    <a:pt x="170" y="68"/>
                  </a:cubicBezTo>
                  <a:cubicBezTo>
                    <a:pt x="169" y="68"/>
                    <a:pt x="168" y="67"/>
                    <a:pt x="167" y="67"/>
                  </a:cubicBezTo>
                  <a:cubicBezTo>
                    <a:pt x="166" y="67"/>
                    <a:pt x="165" y="66"/>
                    <a:pt x="164" y="66"/>
                  </a:cubicBezTo>
                  <a:cubicBezTo>
                    <a:pt x="162" y="65"/>
                    <a:pt x="160" y="65"/>
                    <a:pt x="159" y="64"/>
                  </a:cubicBezTo>
                  <a:cubicBezTo>
                    <a:pt x="156" y="63"/>
                    <a:pt x="153" y="62"/>
                    <a:pt x="150" y="61"/>
                  </a:cubicBezTo>
                  <a:cubicBezTo>
                    <a:pt x="150" y="61"/>
                    <a:pt x="150" y="61"/>
                    <a:pt x="149" y="61"/>
                  </a:cubicBezTo>
                  <a:cubicBezTo>
                    <a:pt x="147" y="60"/>
                    <a:pt x="145" y="59"/>
                    <a:pt x="142" y="58"/>
                  </a:cubicBezTo>
                  <a:cubicBezTo>
                    <a:pt x="139" y="57"/>
                    <a:pt x="137" y="56"/>
                    <a:pt x="134" y="55"/>
                  </a:cubicBezTo>
                  <a:cubicBezTo>
                    <a:pt x="132" y="54"/>
                    <a:pt x="130" y="53"/>
                    <a:pt x="129" y="53"/>
                  </a:cubicBezTo>
                  <a:cubicBezTo>
                    <a:pt x="128" y="52"/>
                    <a:pt x="127" y="52"/>
                    <a:pt x="125" y="52"/>
                  </a:cubicBezTo>
                  <a:cubicBezTo>
                    <a:pt x="123" y="51"/>
                    <a:pt x="120" y="50"/>
                    <a:pt x="117" y="49"/>
                  </a:cubicBezTo>
                  <a:cubicBezTo>
                    <a:pt x="114" y="47"/>
                    <a:pt x="112" y="46"/>
                    <a:pt x="109" y="45"/>
                  </a:cubicBezTo>
                  <a:cubicBezTo>
                    <a:pt x="109" y="45"/>
                    <a:pt x="108" y="45"/>
                    <a:pt x="108" y="45"/>
                  </a:cubicBezTo>
                  <a:cubicBezTo>
                    <a:pt x="105" y="44"/>
                    <a:pt x="103" y="43"/>
                    <a:pt x="101" y="42"/>
                  </a:cubicBezTo>
                  <a:cubicBezTo>
                    <a:pt x="98" y="41"/>
                    <a:pt x="95" y="40"/>
                    <a:pt x="92" y="39"/>
                  </a:cubicBezTo>
                  <a:cubicBezTo>
                    <a:pt x="91" y="38"/>
                    <a:pt x="89" y="37"/>
                    <a:pt x="87" y="37"/>
                  </a:cubicBezTo>
                  <a:cubicBezTo>
                    <a:pt x="86" y="36"/>
                    <a:pt x="85" y="36"/>
                    <a:pt x="84" y="35"/>
                  </a:cubicBezTo>
                  <a:cubicBezTo>
                    <a:pt x="81" y="34"/>
                    <a:pt x="79" y="33"/>
                    <a:pt x="76" y="32"/>
                  </a:cubicBezTo>
                  <a:cubicBezTo>
                    <a:pt x="73" y="31"/>
                    <a:pt x="71" y="30"/>
                    <a:pt x="69" y="29"/>
                  </a:cubicBezTo>
                  <a:cubicBezTo>
                    <a:pt x="68" y="29"/>
                    <a:pt x="68" y="29"/>
                    <a:pt x="68" y="29"/>
                  </a:cubicBezTo>
                  <a:cubicBezTo>
                    <a:pt x="67" y="28"/>
                    <a:pt x="67" y="28"/>
                    <a:pt x="67" y="28"/>
                  </a:cubicBezTo>
                  <a:cubicBezTo>
                    <a:pt x="64" y="27"/>
                    <a:pt x="62" y="26"/>
                    <a:pt x="59" y="25"/>
                  </a:cubicBezTo>
                  <a:cubicBezTo>
                    <a:pt x="57" y="24"/>
                    <a:pt x="54" y="22"/>
                    <a:pt x="51" y="21"/>
                  </a:cubicBezTo>
                  <a:cubicBezTo>
                    <a:pt x="50" y="20"/>
                    <a:pt x="48" y="20"/>
                    <a:pt x="46" y="19"/>
                  </a:cubicBezTo>
                  <a:cubicBezTo>
                    <a:pt x="45" y="18"/>
                    <a:pt x="44" y="18"/>
                    <a:pt x="43" y="17"/>
                  </a:cubicBezTo>
                  <a:cubicBezTo>
                    <a:pt x="41" y="16"/>
                    <a:pt x="38" y="15"/>
                    <a:pt x="35" y="13"/>
                  </a:cubicBezTo>
                  <a:cubicBezTo>
                    <a:pt x="32" y="12"/>
                    <a:pt x="30" y="11"/>
                    <a:pt x="27" y="9"/>
                  </a:cubicBezTo>
                  <a:cubicBezTo>
                    <a:pt x="27" y="9"/>
                    <a:pt x="26" y="9"/>
                    <a:pt x="26" y="9"/>
                  </a:cubicBezTo>
                  <a:cubicBezTo>
                    <a:pt x="24" y="8"/>
                    <a:pt x="21" y="6"/>
                    <a:pt x="19" y="5"/>
                  </a:cubicBezTo>
                  <a:cubicBezTo>
                    <a:pt x="16" y="4"/>
                    <a:pt x="14" y="2"/>
                    <a:pt x="11" y="1"/>
                  </a:cubicBezTo>
                  <a:cubicBezTo>
                    <a:pt x="11" y="0"/>
                    <a:pt x="10" y="0"/>
                    <a:pt x="10" y="0"/>
                  </a:cubicBezTo>
                  <a:cubicBezTo>
                    <a:pt x="8" y="3"/>
                    <a:pt x="5" y="6"/>
                    <a:pt x="3" y="10"/>
                  </a:cubicBezTo>
                  <a:cubicBezTo>
                    <a:pt x="2" y="11"/>
                    <a:pt x="1" y="12"/>
                    <a:pt x="0" y="13"/>
                  </a:cubicBezTo>
                  <a:cubicBezTo>
                    <a:pt x="1" y="14"/>
                    <a:pt x="1" y="14"/>
                    <a:pt x="2" y="14"/>
                  </a:cubicBezTo>
                  <a:cubicBezTo>
                    <a:pt x="4" y="15"/>
                    <a:pt x="5" y="16"/>
                    <a:pt x="7" y="17"/>
                  </a:cubicBezTo>
                  <a:cubicBezTo>
                    <a:pt x="10" y="19"/>
                    <a:pt x="12" y="20"/>
                    <a:pt x="15" y="21"/>
                  </a:cubicBezTo>
                  <a:cubicBezTo>
                    <a:pt x="17" y="23"/>
                    <a:pt x="20" y="24"/>
                    <a:pt x="22" y="25"/>
                  </a:cubicBezTo>
                  <a:cubicBezTo>
                    <a:pt x="22" y="25"/>
                    <a:pt x="23" y="25"/>
                    <a:pt x="23" y="26"/>
                  </a:cubicBezTo>
                  <a:cubicBezTo>
                    <a:pt x="26" y="27"/>
                    <a:pt x="29" y="28"/>
                    <a:pt x="31" y="30"/>
                  </a:cubicBezTo>
                  <a:cubicBezTo>
                    <a:pt x="34" y="31"/>
                    <a:pt x="37" y="32"/>
                    <a:pt x="39" y="34"/>
                  </a:cubicBezTo>
                  <a:cubicBezTo>
                    <a:pt x="40" y="34"/>
                    <a:pt x="41" y="35"/>
                    <a:pt x="42" y="35"/>
                  </a:cubicBezTo>
                  <a:cubicBezTo>
                    <a:pt x="44" y="36"/>
                    <a:pt x="46" y="37"/>
                    <a:pt x="47" y="37"/>
                  </a:cubicBezTo>
                  <a:cubicBezTo>
                    <a:pt x="50" y="39"/>
                    <a:pt x="53" y="40"/>
                    <a:pt x="56" y="41"/>
                  </a:cubicBezTo>
                  <a:cubicBezTo>
                    <a:pt x="58" y="42"/>
                    <a:pt x="60" y="43"/>
                    <a:pt x="62" y="44"/>
                  </a:cubicBezTo>
                  <a:cubicBezTo>
                    <a:pt x="62" y="44"/>
                    <a:pt x="63" y="44"/>
                    <a:pt x="63" y="44"/>
                  </a:cubicBezTo>
                  <a:cubicBezTo>
                    <a:pt x="63" y="44"/>
                    <a:pt x="63" y="44"/>
                    <a:pt x="64" y="45"/>
                  </a:cubicBezTo>
                  <a:cubicBezTo>
                    <a:pt x="67" y="46"/>
                    <a:pt x="69" y="47"/>
                    <a:pt x="72" y="48"/>
                  </a:cubicBezTo>
                  <a:cubicBezTo>
                    <a:pt x="75" y="49"/>
                    <a:pt x="78" y="50"/>
                    <a:pt x="80" y="51"/>
                  </a:cubicBezTo>
                  <a:cubicBezTo>
                    <a:pt x="81" y="52"/>
                    <a:pt x="82" y="52"/>
                    <a:pt x="83" y="53"/>
                  </a:cubicBezTo>
                  <a:cubicBezTo>
                    <a:pt x="85" y="53"/>
                    <a:pt x="87" y="54"/>
                    <a:pt x="89" y="55"/>
                  </a:cubicBezTo>
                  <a:cubicBezTo>
                    <a:pt x="91" y="56"/>
                    <a:pt x="94" y="57"/>
                    <a:pt x="97" y="58"/>
                  </a:cubicBezTo>
                  <a:cubicBezTo>
                    <a:pt x="99" y="59"/>
                    <a:pt x="102" y="60"/>
                    <a:pt x="104" y="61"/>
                  </a:cubicBezTo>
                  <a:cubicBezTo>
                    <a:pt x="104" y="61"/>
                    <a:pt x="105" y="61"/>
                    <a:pt x="105" y="61"/>
                  </a:cubicBezTo>
                  <a:cubicBezTo>
                    <a:pt x="108" y="62"/>
                    <a:pt x="111" y="63"/>
                    <a:pt x="113" y="64"/>
                  </a:cubicBezTo>
                  <a:cubicBezTo>
                    <a:pt x="116" y="65"/>
                    <a:pt x="119" y="66"/>
                    <a:pt x="122" y="67"/>
                  </a:cubicBezTo>
                  <a:cubicBezTo>
                    <a:pt x="123" y="68"/>
                    <a:pt x="124" y="68"/>
                    <a:pt x="125" y="69"/>
                  </a:cubicBezTo>
                  <a:cubicBezTo>
                    <a:pt x="127" y="69"/>
                    <a:pt x="128" y="70"/>
                    <a:pt x="130" y="71"/>
                  </a:cubicBezTo>
                  <a:cubicBezTo>
                    <a:pt x="133" y="72"/>
                    <a:pt x="136" y="73"/>
                    <a:pt x="138" y="74"/>
                  </a:cubicBezTo>
                  <a:cubicBezTo>
                    <a:pt x="141" y="75"/>
                    <a:pt x="143" y="75"/>
                    <a:pt x="146" y="76"/>
                  </a:cubicBezTo>
                  <a:cubicBezTo>
                    <a:pt x="146" y="76"/>
                    <a:pt x="146" y="77"/>
                    <a:pt x="147" y="77"/>
                  </a:cubicBezTo>
                  <a:cubicBezTo>
                    <a:pt x="150" y="78"/>
                    <a:pt x="152" y="79"/>
                    <a:pt x="155" y="80"/>
                  </a:cubicBezTo>
                  <a:cubicBezTo>
                    <a:pt x="156" y="80"/>
                    <a:pt x="157" y="80"/>
                    <a:pt x="158" y="81"/>
                  </a:cubicBezTo>
                  <a:cubicBezTo>
                    <a:pt x="160" y="82"/>
                    <a:pt x="162" y="82"/>
                    <a:pt x="163" y="83"/>
                  </a:cubicBezTo>
                  <a:cubicBezTo>
                    <a:pt x="164" y="83"/>
                    <a:pt x="165" y="84"/>
                    <a:pt x="167" y="84"/>
                  </a:cubicBezTo>
                  <a:cubicBezTo>
                    <a:pt x="168" y="85"/>
                    <a:pt x="170" y="85"/>
                    <a:pt x="172" y="86"/>
                  </a:cubicBezTo>
                  <a:cubicBezTo>
                    <a:pt x="175" y="87"/>
                    <a:pt x="177" y="88"/>
                    <a:pt x="180" y="89"/>
                  </a:cubicBezTo>
                  <a:cubicBezTo>
                    <a:pt x="181" y="89"/>
                    <a:pt x="182" y="90"/>
                    <a:pt x="183" y="90"/>
                  </a:cubicBezTo>
                  <a:cubicBezTo>
                    <a:pt x="185" y="91"/>
                    <a:pt x="186" y="91"/>
                    <a:pt x="187" y="92"/>
                  </a:cubicBezTo>
                  <a:cubicBezTo>
                    <a:pt x="188" y="92"/>
                    <a:pt x="188" y="92"/>
                    <a:pt x="188" y="92"/>
                  </a:cubicBezTo>
                  <a:cubicBezTo>
                    <a:pt x="191" y="93"/>
                    <a:pt x="192" y="94"/>
                    <a:pt x="192" y="94"/>
                  </a:cubicBezTo>
                  <a:cubicBezTo>
                    <a:pt x="198" y="79"/>
                    <a:pt x="198" y="79"/>
                    <a:pt x="198" y="79"/>
                  </a:cubicBezTo>
                  <a:cubicBezTo>
                    <a:pt x="198" y="79"/>
                    <a:pt x="196" y="78"/>
                    <a:pt x="192" y="76"/>
                  </a:cubicBezTo>
                  <a:cubicBezTo>
                    <a:pt x="192" y="76"/>
                    <a:pt x="191" y="76"/>
                    <a:pt x="191" y="76"/>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09" name="Google Shape;3009;p16"/>
            <p:cNvSpPr/>
            <p:nvPr/>
          </p:nvSpPr>
          <p:spPr>
            <a:xfrm>
              <a:off x="1735138" y="1722438"/>
              <a:ext cx="373063" cy="80963"/>
            </a:xfrm>
            <a:custGeom>
              <a:avLst/>
              <a:gdLst/>
              <a:ahLst/>
              <a:cxnLst/>
              <a:rect l="l" t="t" r="r" b="b"/>
              <a:pathLst>
                <a:path w="147" h="32" extrusionOk="0">
                  <a:moveTo>
                    <a:pt x="135" y="16"/>
                  </a:moveTo>
                  <a:cubicBezTo>
                    <a:pt x="135" y="16"/>
                    <a:pt x="134" y="15"/>
                    <a:pt x="134" y="15"/>
                  </a:cubicBezTo>
                  <a:cubicBezTo>
                    <a:pt x="131" y="15"/>
                    <a:pt x="129" y="15"/>
                    <a:pt x="126" y="14"/>
                  </a:cubicBezTo>
                  <a:cubicBezTo>
                    <a:pt x="123" y="14"/>
                    <a:pt x="120" y="13"/>
                    <a:pt x="117" y="13"/>
                  </a:cubicBezTo>
                  <a:cubicBezTo>
                    <a:pt x="116" y="13"/>
                    <a:pt x="114" y="13"/>
                    <a:pt x="112" y="12"/>
                  </a:cubicBezTo>
                  <a:cubicBezTo>
                    <a:pt x="111" y="12"/>
                    <a:pt x="110" y="12"/>
                    <a:pt x="109" y="12"/>
                  </a:cubicBezTo>
                  <a:cubicBezTo>
                    <a:pt x="106" y="12"/>
                    <a:pt x="103" y="11"/>
                    <a:pt x="100" y="11"/>
                  </a:cubicBezTo>
                  <a:cubicBezTo>
                    <a:pt x="97" y="10"/>
                    <a:pt x="94" y="10"/>
                    <a:pt x="91" y="10"/>
                  </a:cubicBezTo>
                  <a:cubicBezTo>
                    <a:pt x="91" y="10"/>
                    <a:pt x="90" y="10"/>
                    <a:pt x="90" y="9"/>
                  </a:cubicBezTo>
                  <a:cubicBezTo>
                    <a:pt x="87" y="9"/>
                    <a:pt x="85" y="9"/>
                    <a:pt x="82" y="9"/>
                  </a:cubicBezTo>
                  <a:cubicBezTo>
                    <a:pt x="79" y="8"/>
                    <a:pt x="77" y="8"/>
                    <a:pt x="74" y="8"/>
                  </a:cubicBezTo>
                  <a:cubicBezTo>
                    <a:pt x="72" y="7"/>
                    <a:pt x="70" y="7"/>
                    <a:pt x="68" y="7"/>
                  </a:cubicBezTo>
                  <a:cubicBezTo>
                    <a:pt x="67" y="7"/>
                    <a:pt x="66" y="7"/>
                    <a:pt x="65" y="6"/>
                  </a:cubicBezTo>
                  <a:cubicBezTo>
                    <a:pt x="62" y="6"/>
                    <a:pt x="59" y="6"/>
                    <a:pt x="56" y="6"/>
                  </a:cubicBezTo>
                  <a:cubicBezTo>
                    <a:pt x="53" y="5"/>
                    <a:pt x="50" y="5"/>
                    <a:pt x="47" y="5"/>
                  </a:cubicBezTo>
                  <a:cubicBezTo>
                    <a:pt x="47" y="5"/>
                    <a:pt x="46" y="4"/>
                    <a:pt x="46" y="4"/>
                  </a:cubicBezTo>
                  <a:cubicBezTo>
                    <a:pt x="43" y="4"/>
                    <a:pt x="41" y="4"/>
                    <a:pt x="38" y="4"/>
                  </a:cubicBezTo>
                  <a:cubicBezTo>
                    <a:pt x="38" y="4"/>
                    <a:pt x="37" y="3"/>
                    <a:pt x="37" y="3"/>
                  </a:cubicBezTo>
                  <a:cubicBezTo>
                    <a:pt x="34" y="3"/>
                    <a:pt x="32" y="3"/>
                    <a:pt x="30" y="3"/>
                  </a:cubicBezTo>
                  <a:cubicBezTo>
                    <a:pt x="28" y="3"/>
                    <a:pt x="26" y="2"/>
                    <a:pt x="24" y="2"/>
                  </a:cubicBezTo>
                  <a:cubicBezTo>
                    <a:pt x="23" y="2"/>
                    <a:pt x="22" y="2"/>
                    <a:pt x="21" y="2"/>
                  </a:cubicBezTo>
                  <a:cubicBezTo>
                    <a:pt x="18" y="2"/>
                    <a:pt x="15" y="1"/>
                    <a:pt x="12" y="1"/>
                  </a:cubicBezTo>
                  <a:cubicBezTo>
                    <a:pt x="9" y="1"/>
                    <a:pt x="6" y="1"/>
                    <a:pt x="3" y="0"/>
                  </a:cubicBezTo>
                  <a:cubicBezTo>
                    <a:pt x="3" y="0"/>
                    <a:pt x="2" y="0"/>
                    <a:pt x="2" y="0"/>
                  </a:cubicBezTo>
                  <a:cubicBezTo>
                    <a:pt x="1" y="0"/>
                    <a:pt x="0" y="0"/>
                    <a:pt x="0" y="0"/>
                  </a:cubicBezTo>
                  <a:cubicBezTo>
                    <a:pt x="0" y="3"/>
                    <a:pt x="0" y="5"/>
                    <a:pt x="0" y="8"/>
                  </a:cubicBezTo>
                  <a:cubicBezTo>
                    <a:pt x="0" y="10"/>
                    <a:pt x="0" y="12"/>
                    <a:pt x="0" y="14"/>
                  </a:cubicBezTo>
                  <a:cubicBezTo>
                    <a:pt x="0" y="14"/>
                    <a:pt x="0" y="14"/>
                    <a:pt x="0" y="14"/>
                  </a:cubicBezTo>
                  <a:cubicBezTo>
                    <a:pt x="3" y="14"/>
                    <a:pt x="6" y="15"/>
                    <a:pt x="9" y="15"/>
                  </a:cubicBezTo>
                  <a:cubicBezTo>
                    <a:pt x="12" y="15"/>
                    <a:pt x="14" y="16"/>
                    <a:pt x="17" y="16"/>
                  </a:cubicBezTo>
                  <a:cubicBezTo>
                    <a:pt x="18" y="16"/>
                    <a:pt x="19" y="16"/>
                    <a:pt x="20" y="16"/>
                  </a:cubicBezTo>
                  <a:cubicBezTo>
                    <a:pt x="22" y="16"/>
                    <a:pt x="24" y="16"/>
                    <a:pt x="26" y="17"/>
                  </a:cubicBezTo>
                  <a:cubicBezTo>
                    <a:pt x="29" y="17"/>
                    <a:pt x="32" y="17"/>
                    <a:pt x="35" y="18"/>
                  </a:cubicBezTo>
                  <a:cubicBezTo>
                    <a:pt x="35" y="18"/>
                    <a:pt x="35" y="18"/>
                    <a:pt x="35" y="18"/>
                  </a:cubicBezTo>
                  <a:cubicBezTo>
                    <a:pt x="38" y="18"/>
                    <a:pt x="40" y="18"/>
                    <a:pt x="43" y="18"/>
                  </a:cubicBezTo>
                  <a:cubicBezTo>
                    <a:pt x="43" y="18"/>
                    <a:pt x="43" y="18"/>
                    <a:pt x="44" y="18"/>
                  </a:cubicBezTo>
                  <a:cubicBezTo>
                    <a:pt x="47" y="19"/>
                    <a:pt x="50" y="19"/>
                    <a:pt x="53" y="19"/>
                  </a:cubicBezTo>
                  <a:cubicBezTo>
                    <a:pt x="56" y="20"/>
                    <a:pt x="59" y="20"/>
                    <a:pt x="61" y="20"/>
                  </a:cubicBezTo>
                  <a:cubicBezTo>
                    <a:pt x="63" y="21"/>
                    <a:pt x="64" y="21"/>
                    <a:pt x="65" y="21"/>
                  </a:cubicBezTo>
                  <a:cubicBezTo>
                    <a:pt x="66" y="21"/>
                    <a:pt x="68" y="21"/>
                    <a:pt x="70" y="21"/>
                  </a:cubicBezTo>
                  <a:cubicBezTo>
                    <a:pt x="73" y="22"/>
                    <a:pt x="76" y="22"/>
                    <a:pt x="79" y="23"/>
                  </a:cubicBezTo>
                  <a:cubicBezTo>
                    <a:pt x="82" y="23"/>
                    <a:pt x="84" y="23"/>
                    <a:pt x="87" y="24"/>
                  </a:cubicBezTo>
                  <a:cubicBezTo>
                    <a:pt x="87" y="24"/>
                    <a:pt x="87" y="24"/>
                    <a:pt x="88" y="24"/>
                  </a:cubicBezTo>
                  <a:cubicBezTo>
                    <a:pt x="91" y="24"/>
                    <a:pt x="94" y="24"/>
                    <a:pt x="97" y="25"/>
                  </a:cubicBezTo>
                  <a:cubicBezTo>
                    <a:pt x="100" y="25"/>
                    <a:pt x="102" y="26"/>
                    <a:pt x="105" y="26"/>
                  </a:cubicBezTo>
                  <a:cubicBezTo>
                    <a:pt x="106" y="26"/>
                    <a:pt x="107" y="26"/>
                    <a:pt x="109" y="26"/>
                  </a:cubicBezTo>
                  <a:cubicBezTo>
                    <a:pt x="110" y="27"/>
                    <a:pt x="112" y="27"/>
                    <a:pt x="114" y="27"/>
                  </a:cubicBezTo>
                  <a:cubicBezTo>
                    <a:pt x="117" y="28"/>
                    <a:pt x="120" y="28"/>
                    <a:pt x="123" y="28"/>
                  </a:cubicBezTo>
                  <a:cubicBezTo>
                    <a:pt x="125" y="29"/>
                    <a:pt x="128" y="29"/>
                    <a:pt x="130" y="30"/>
                  </a:cubicBezTo>
                  <a:cubicBezTo>
                    <a:pt x="131" y="30"/>
                    <a:pt x="131" y="30"/>
                    <a:pt x="132" y="30"/>
                  </a:cubicBezTo>
                  <a:cubicBezTo>
                    <a:pt x="134" y="30"/>
                    <a:pt x="137" y="31"/>
                    <a:pt x="140" y="31"/>
                  </a:cubicBezTo>
                  <a:cubicBezTo>
                    <a:pt x="142" y="31"/>
                    <a:pt x="143" y="31"/>
                    <a:pt x="144" y="32"/>
                  </a:cubicBezTo>
                  <a:cubicBezTo>
                    <a:pt x="145" y="27"/>
                    <a:pt x="146" y="22"/>
                    <a:pt x="147" y="17"/>
                  </a:cubicBezTo>
                  <a:cubicBezTo>
                    <a:pt x="146" y="17"/>
                    <a:pt x="145" y="17"/>
                    <a:pt x="144" y="17"/>
                  </a:cubicBezTo>
                  <a:cubicBezTo>
                    <a:pt x="141" y="16"/>
                    <a:pt x="138" y="16"/>
                    <a:pt x="135" y="16"/>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10" name="Google Shape;3010;p16"/>
            <p:cNvSpPr/>
            <p:nvPr/>
          </p:nvSpPr>
          <p:spPr>
            <a:xfrm>
              <a:off x="1208088" y="1685925"/>
              <a:ext cx="411163" cy="61913"/>
            </a:xfrm>
            <a:custGeom>
              <a:avLst/>
              <a:gdLst/>
              <a:ahLst/>
              <a:cxnLst/>
              <a:rect l="l" t="t" r="r" b="b"/>
              <a:pathLst>
                <a:path w="162" h="24" extrusionOk="0">
                  <a:moveTo>
                    <a:pt x="149" y="9"/>
                  </a:moveTo>
                  <a:cubicBezTo>
                    <a:pt x="147" y="9"/>
                    <a:pt x="145" y="9"/>
                    <a:pt x="143" y="9"/>
                  </a:cubicBezTo>
                  <a:cubicBezTo>
                    <a:pt x="142" y="9"/>
                    <a:pt x="141" y="9"/>
                    <a:pt x="140" y="9"/>
                  </a:cubicBezTo>
                  <a:cubicBezTo>
                    <a:pt x="137" y="9"/>
                    <a:pt x="134" y="8"/>
                    <a:pt x="131" y="8"/>
                  </a:cubicBezTo>
                  <a:cubicBezTo>
                    <a:pt x="128" y="8"/>
                    <a:pt x="125" y="8"/>
                    <a:pt x="122" y="8"/>
                  </a:cubicBezTo>
                  <a:cubicBezTo>
                    <a:pt x="122" y="8"/>
                    <a:pt x="121" y="7"/>
                    <a:pt x="121" y="7"/>
                  </a:cubicBezTo>
                  <a:cubicBezTo>
                    <a:pt x="118" y="7"/>
                    <a:pt x="116" y="7"/>
                    <a:pt x="113" y="7"/>
                  </a:cubicBezTo>
                  <a:cubicBezTo>
                    <a:pt x="110" y="7"/>
                    <a:pt x="107" y="7"/>
                    <a:pt x="104" y="6"/>
                  </a:cubicBezTo>
                  <a:cubicBezTo>
                    <a:pt x="102" y="6"/>
                    <a:pt x="100" y="6"/>
                    <a:pt x="98" y="6"/>
                  </a:cubicBezTo>
                  <a:cubicBezTo>
                    <a:pt x="97" y="6"/>
                    <a:pt x="96" y="6"/>
                    <a:pt x="96" y="6"/>
                  </a:cubicBezTo>
                  <a:cubicBezTo>
                    <a:pt x="93" y="6"/>
                    <a:pt x="90" y="5"/>
                    <a:pt x="87" y="5"/>
                  </a:cubicBezTo>
                  <a:cubicBezTo>
                    <a:pt x="84" y="5"/>
                    <a:pt x="81" y="5"/>
                    <a:pt x="78" y="5"/>
                  </a:cubicBezTo>
                  <a:cubicBezTo>
                    <a:pt x="77" y="5"/>
                    <a:pt x="77" y="5"/>
                    <a:pt x="76" y="5"/>
                  </a:cubicBezTo>
                  <a:cubicBezTo>
                    <a:pt x="74" y="5"/>
                    <a:pt x="71" y="4"/>
                    <a:pt x="69" y="4"/>
                  </a:cubicBezTo>
                  <a:cubicBezTo>
                    <a:pt x="66" y="4"/>
                    <a:pt x="63" y="4"/>
                    <a:pt x="60" y="4"/>
                  </a:cubicBezTo>
                  <a:cubicBezTo>
                    <a:pt x="58" y="4"/>
                    <a:pt x="56" y="4"/>
                    <a:pt x="54" y="3"/>
                  </a:cubicBezTo>
                  <a:cubicBezTo>
                    <a:pt x="53" y="3"/>
                    <a:pt x="52" y="3"/>
                    <a:pt x="51" y="3"/>
                  </a:cubicBezTo>
                  <a:cubicBezTo>
                    <a:pt x="48" y="3"/>
                    <a:pt x="45" y="3"/>
                    <a:pt x="42" y="3"/>
                  </a:cubicBezTo>
                  <a:cubicBezTo>
                    <a:pt x="39" y="3"/>
                    <a:pt x="36" y="2"/>
                    <a:pt x="33" y="2"/>
                  </a:cubicBezTo>
                  <a:cubicBezTo>
                    <a:pt x="33" y="2"/>
                    <a:pt x="32" y="2"/>
                    <a:pt x="31" y="2"/>
                  </a:cubicBezTo>
                  <a:cubicBezTo>
                    <a:pt x="29" y="2"/>
                    <a:pt x="27" y="2"/>
                    <a:pt x="24" y="2"/>
                  </a:cubicBezTo>
                  <a:cubicBezTo>
                    <a:pt x="21" y="2"/>
                    <a:pt x="18" y="1"/>
                    <a:pt x="15" y="1"/>
                  </a:cubicBezTo>
                  <a:cubicBezTo>
                    <a:pt x="13" y="1"/>
                    <a:pt x="11" y="1"/>
                    <a:pt x="9" y="1"/>
                  </a:cubicBezTo>
                  <a:cubicBezTo>
                    <a:pt x="8" y="1"/>
                    <a:pt x="7" y="1"/>
                    <a:pt x="6" y="1"/>
                  </a:cubicBezTo>
                  <a:cubicBezTo>
                    <a:pt x="4" y="1"/>
                    <a:pt x="2" y="1"/>
                    <a:pt x="0" y="0"/>
                  </a:cubicBezTo>
                  <a:cubicBezTo>
                    <a:pt x="0" y="5"/>
                    <a:pt x="0" y="9"/>
                    <a:pt x="0" y="14"/>
                  </a:cubicBezTo>
                  <a:cubicBezTo>
                    <a:pt x="1" y="14"/>
                    <a:pt x="2" y="14"/>
                    <a:pt x="3" y="14"/>
                  </a:cubicBezTo>
                  <a:cubicBezTo>
                    <a:pt x="4" y="14"/>
                    <a:pt x="5" y="14"/>
                    <a:pt x="6" y="14"/>
                  </a:cubicBezTo>
                  <a:cubicBezTo>
                    <a:pt x="8" y="14"/>
                    <a:pt x="10" y="14"/>
                    <a:pt x="12" y="14"/>
                  </a:cubicBezTo>
                  <a:cubicBezTo>
                    <a:pt x="15" y="15"/>
                    <a:pt x="18" y="15"/>
                    <a:pt x="21" y="15"/>
                  </a:cubicBezTo>
                  <a:cubicBezTo>
                    <a:pt x="23" y="15"/>
                    <a:pt x="26" y="15"/>
                    <a:pt x="28" y="15"/>
                  </a:cubicBezTo>
                  <a:cubicBezTo>
                    <a:pt x="29" y="15"/>
                    <a:pt x="29" y="15"/>
                    <a:pt x="30" y="15"/>
                  </a:cubicBezTo>
                  <a:cubicBezTo>
                    <a:pt x="33" y="16"/>
                    <a:pt x="36" y="16"/>
                    <a:pt x="39" y="16"/>
                  </a:cubicBezTo>
                  <a:cubicBezTo>
                    <a:pt x="42" y="16"/>
                    <a:pt x="45" y="16"/>
                    <a:pt x="48" y="17"/>
                  </a:cubicBezTo>
                  <a:cubicBezTo>
                    <a:pt x="49" y="17"/>
                    <a:pt x="50" y="17"/>
                    <a:pt x="51" y="17"/>
                  </a:cubicBezTo>
                  <a:cubicBezTo>
                    <a:pt x="53" y="17"/>
                    <a:pt x="55" y="17"/>
                    <a:pt x="57" y="17"/>
                  </a:cubicBezTo>
                  <a:cubicBezTo>
                    <a:pt x="60" y="17"/>
                    <a:pt x="63" y="17"/>
                    <a:pt x="66" y="18"/>
                  </a:cubicBezTo>
                  <a:cubicBezTo>
                    <a:pt x="68" y="18"/>
                    <a:pt x="70" y="18"/>
                    <a:pt x="73" y="18"/>
                  </a:cubicBezTo>
                  <a:cubicBezTo>
                    <a:pt x="73" y="18"/>
                    <a:pt x="74" y="18"/>
                    <a:pt x="75" y="18"/>
                  </a:cubicBezTo>
                  <a:cubicBezTo>
                    <a:pt x="78" y="18"/>
                    <a:pt x="80" y="19"/>
                    <a:pt x="83" y="19"/>
                  </a:cubicBezTo>
                  <a:cubicBezTo>
                    <a:pt x="86" y="19"/>
                    <a:pt x="89" y="19"/>
                    <a:pt x="92" y="19"/>
                  </a:cubicBezTo>
                  <a:cubicBezTo>
                    <a:pt x="93" y="19"/>
                    <a:pt x="94" y="19"/>
                    <a:pt x="95" y="19"/>
                  </a:cubicBezTo>
                  <a:cubicBezTo>
                    <a:pt x="97" y="20"/>
                    <a:pt x="99" y="20"/>
                    <a:pt x="101" y="20"/>
                  </a:cubicBezTo>
                  <a:cubicBezTo>
                    <a:pt x="104" y="20"/>
                    <a:pt x="107" y="20"/>
                    <a:pt x="110" y="20"/>
                  </a:cubicBezTo>
                  <a:cubicBezTo>
                    <a:pt x="113" y="21"/>
                    <a:pt x="115" y="21"/>
                    <a:pt x="117" y="21"/>
                  </a:cubicBezTo>
                  <a:cubicBezTo>
                    <a:pt x="118" y="21"/>
                    <a:pt x="118" y="21"/>
                    <a:pt x="119" y="21"/>
                  </a:cubicBezTo>
                  <a:cubicBezTo>
                    <a:pt x="122" y="21"/>
                    <a:pt x="125" y="21"/>
                    <a:pt x="128" y="22"/>
                  </a:cubicBezTo>
                  <a:cubicBezTo>
                    <a:pt x="131" y="22"/>
                    <a:pt x="134" y="22"/>
                    <a:pt x="137" y="22"/>
                  </a:cubicBezTo>
                  <a:cubicBezTo>
                    <a:pt x="138" y="22"/>
                    <a:pt x="139" y="22"/>
                    <a:pt x="140" y="23"/>
                  </a:cubicBezTo>
                  <a:cubicBezTo>
                    <a:pt x="142" y="23"/>
                    <a:pt x="144" y="23"/>
                    <a:pt x="146" y="23"/>
                  </a:cubicBezTo>
                  <a:cubicBezTo>
                    <a:pt x="149" y="23"/>
                    <a:pt x="152" y="23"/>
                    <a:pt x="155" y="24"/>
                  </a:cubicBezTo>
                  <a:cubicBezTo>
                    <a:pt x="157" y="24"/>
                    <a:pt x="159" y="24"/>
                    <a:pt x="162" y="24"/>
                  </a:cubicBezTo>
                  <a:cubicBezTo>
                    <a:pt x="162" y="20"/>
                    <a:pt x="162" y="15"/>
                    <a:pt x="162" y="10"/>
                  </a:cubicBezTo>
                  <a:cubicBezTo>
                    <a:pt x="160" y="10"/>
                    <a:pt x="159" y="10"/>
                    <a:pt x="158" y="10"/>
                  </a:cubicBezTo>
                  <a:cubicBezTo>
                    <a:pt x="155" y="10"/>
                    <a:pt x="152" y="10"/>
                    <a:pt x="149" y="9"/>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11" name="Google Shape;3011;p16"/>
            <p:cNvSpPr/>
            <p:nvPr/>
          </p:nvSpPr>
          <p:spPr>
            <a:xfrm>
              <a:off x="2217738" y="1785938"/>
              <a:ext cx="438150" cy="136525"/>
            </a:xfrm>
            <a:custGeom>
              <a:avLst/>
              <a:gdLst/>
              <a:ahLst/>
              <a:cxnLst/>
              <a:rect l="l" t="t" r="r" b="b"/>
              <a:pathLst>
                <a:path w="173" h="54" extrusionOk="0">
                  <a:moveTo>
                    <a:pt x="160" y="35"/>
                  </a:moveTo>
                  <a:cubicBezTo>
                    <a:pt x="160" y="35"/>
                    <a:pt x="160" y="35"/>
                    <a:pt x="160" y="35"/>
                  </a:cubicBezTo>
                  <a:cubicBezTo>
                    <a:pt x="157" y="34"/>
                    <a:pt x="154" y="34"/>
                    <a:pt x="152" y="33"/>
                  </a:cubicBezTo>
                  <a:cubicBezTo>
                    <a:pt x="149" y="32"/>
                    <a:pt x="146" y="31"/>
                    <a:pt x="143" y="31"/>
                  </a:cubicBezTo>
                  <a:cubicBezTo>
                    <a:pt x="142" y="30"/>
                    <a:pt x="140" y="30"/>
                    <a:pt x="138" y="29"/>
                  </a:cubicBezTo>
                  <a:cubicBezTo>
                    <a:pt x="137" y="29"/>
                    <a:pt x="136" y="28"/>
                    <a:pt x="135" y="28"/>
                  </a:cubicBezTo>
                  <a:cubicBezTo>
                    <a:pt x="135" y="28"/>
                    <a:pt x="135" y="28"/>
                    <a:pt x="135" y="28"/>
                  </a:cubicBezTo>
                  <a:cubicBezTo>
                    <a:pt x="132" y="27"/>
                    <a:pt x="129" y="27"/>
                    <a:pt x="126" y="26"/>
                  </a:cubicBezTo>
                  <a:cubicBezTo>
                    <a:pt x="124" y="25"/>
                    <a:pt x="121" y="24"/>
                    <a:pt x="118" y="24"/>
                  </a:cubicBezTo>
                  <a:cubicBezTo>
                    <a:pt x="118" y="24"/>
                    <a:pt x="117" y="24"/>
                    <a:pt x="117" y="24"/>
                  </a:cubicBezTo>
                  <a:cubicBezTo>
                    <a:pt x="114" y="23"/>
                    <a:pt x="112" y="22"/>
                    <a:pt x="109" y="22"/>
                  </a:cubicBezTo>
                  <a:cubicBezTo>
                    <a:pt x="106" y="21"/>
                    <a:pt x="104" y="20"/>
                    <a:pt x="101" y="20"/>
                  </a:cubicBezTo>
                  <a:cubicBezTo>
                    <a:pt x="99" y="19"/>
                    <a:pt x="97" y="19"/>
                    <a:pt x="96" y="18"/>
                  </a:cubicBezTo>
                  <a:cubicBezTo>
                    <a:pt x="94" y="18"/>
                    <a:pt x="93" y="18"/>
                    <a:pt x="92" y="18"/>
                  </a:cubicBezTo>
                  <a:cubicBezTo>
                    <a:pt x="89" y="17"/>
                    <a:pt x="86" y="16"/>
                    <a:pt x="84" y="16"/>
                  </a:cubicBezTo>
                  <a:cubicBezTo>
                    <a:pt x="81" y="15"/>
                    <a:pt x="78" y="14"/>
                    <a:pt x="75" y="14"/>
                  </a:cubicBezTo>
                  <a:cubicBezTo>
                    <a:pt x="75" y="14"/>
                    <a:pt x="74" y="14"/>
                    <a:pt x="74" y="14"/>
                  </a:cubicBezTo>
                  <a:cubicBezTo>
                    <a:pt x="72" y="13"/>
                    <a:pt x="69" y="12"/>
                    <a:pt x="66" y="12"/>
                  </a:cubicBezTo>
                  <a:cubicBezTo>
                    <a:pt x="64" y="11"/>
                    <a:pt x="61" y="11"/>
                    <a:pt x="58" y="10"/>
                  </a:cubicBezTo>
                  <a:cubicBezTo>
                    <a:pt x="56" y="10"/>
                    <a:pt x="54" y="9"/>
                    <a:pt x="53" y="9"/>
                  </a:cubicBezTo>
                  <a:cubicBezTo>
                    <a:pt x="51" y="9"/>
                    <a:pt x="50" y="9"/>
                    <a:pt x="49" y="8"/>
                  </a:cubicBezTo>
                  <a:cubicBezTo>
                    <a:pt x="46" y="8"/>
                    <a:pt x="43" y="7"/>
                    <a:pt x="41" y="7"/>
                  </a:cubicBezTo>
                  <a:cubicBezTo>
                    <a:pt x="38" y="6"/>
                    <a:pt x="35" y="6"/>
                    <a:pt x="32" y="5"/>
                  </a:cubicBezTo>
                  <a:cubicBezTo>
                    <a:pt x="32" y="5"/>
                    <a:pt x="31" y="5"/>
                    <a:pt x="31" y="5"/>
                  </a:cubicBezTo>
                  <a:cubicBezTo>
                    <a:pt x="28" y="4"/>
                    <a:pt x="26" y="4"/>
                    <a:pt x="23" y="3"/>
                  </a:cubicBezTo>
                  <a:cubicBezTo>
                    <a:pt x="20" y="3"/>
                    <a:pt x="17" y="2"/>
                    <a:pt x="15" y="2"/>
                  </a:cubicBezTo>
                  <a:cubicBezTo>
                    <a:pt x="13" y="1"/>
                    <a:pt x="11" y="1"/>
                    <a:pt x="9" y="1"/>
                  </a:cubicBezTo>
                  <a:cubicBezTo>
                    <a:pt x="8" y="1"/>
                    <a:pt x="7" y="0"/>
                    <a:pt x="6" y="0"/>
                  </a:cubicBezTo>
                  <a:cubicBezTo>
                    <a:pt x="5" y="0"/>
                    <a:pt x="4" y="0"/>
                    <a:pt x="2" y="0"/>
                  </a:cubicBezTo>
                  <a:cubicBezTo>
                    <a:pt x="2" y="4"/>
                    <a:pt x="1" y="9"/>
                    <a:pt x="0" y="14"/>
                  </a:cubicBezTo>
                  <a:cubicBezTo>
                    <a:pt x="1" y="14"/>
                    <a:pt x="2" y="14"/>
                    <a:pt x="3" y="15"/>
                  </a:cubicBezTo>
                  <a:cubicBezTo>
                    <a:pt x="4" y="15"/>
                    <a:pt x="5" y="15"/>
                    <a:pt x="6" y="15"/>
                  </a:cubicBezTo>
                  <a:cubicBezTo>
                    <a:pt x="8" y="16"/>
                    <a:pt x="9" y="16"/>
                    <a:pt x="11" y="16"/>
                  </a:cubicBezTo>
                  <a:cubicBezTo>
                    <a:pt x="14" y="17"/>
                    <a:pt x="17" y="17"/>
                    <a:pt x="20" y="18"/>
                  </a:cubicBezTo>
                  <a:cubicBezTo>
                    <a:pt x="22" y="18"/>
                    <a:pt x="25" y="19"/>
                    <a:pt x="27" y="19"/>
                  </a:cubicBezTo>
                  <a:cubicBezTo>
                    <a:pt x="28" y="19"/>
                    <a:pt x="28" y="19"/>
                    <a:pt x="28" y="19"/>
                  </a:cubicBezTo>
                  <a:cubicBezTo>
                    <a:pt x="31" y="20"/>
                    <a:pt x="34" y="21"/>
                    <a:pt x="37" y="21"/>
                  </a:cubicBezTo>
                  <a:cubicBezTo>
                    <a:pt x="40" y="22"/>
                    <a:pt x="43" y="22"/>
                    <a:pt x="46" y="23"/>
                  </a:cubicBezTo>
                  <a:cubicBezTo>
                    <a:pt x="47" y="23"/>
                    <a:pt x="48" y="23"/>
                    <a:pt x="49" y="24"/>
                  </a:cubicBezTo>
                  <a:cubicBezTo>
                    <a:pt x="51" y="24"/>
                    <a:pt x="53" y="24"/>
                    <a:pt x="54" y="25"/>
                  </a:cubicBezTo>
                  <a:cubicBezTo>
                    <a:pt x="57" y="25"/>
                    <a:pt x="60" y="26"/>
                    <a:pt x="63" y="26"/>
                  </a:cubicBezTo>
                  <a:cubicBezTo>
                    <a:pt x="66" y="27"/>
                    <a:pt x="68" y="28"/>
                    <a:pt x="71" y="28"/>
                  </a:cubicBezTo>
                  <a:cubicBezTo>
                    <a:pt x="71" y="28"/>
                    <a:pt x="71" y="28"/>
                    <a:pt x="72" y="28"/>
                  </a:cubicBezTo>
                  <a:cubicBezTo>
                    <a:pt x="74" y="29"/>
                    <a:pt x="77" y="30"/>
                    <a:pt x="80" y="30"/>
                  </a:cubicBezTo>
                  <a:cubicBezTo>
                    <a:pt x="83" y="31"/>
                    <a:pt x="86" y="32"/>
                    <a:pt x="89" y="32"/>
                  </a:cubicBezTo>
                  <a:cubicBezTo>
                    <a:pt x="90" y="33"/>
                    <a:pt x="91" y="33"/>
                    <a:pt x="92" y="33"/>
                  </a:cubicBezTo>
                  <a:cubicBezTo>
                    <a:pt x="94" y="33"/>
                    <a:pt x="96" y="34"/>
                    <a:pt x="97" y="34"/>
                  </a:cubicBezTo>
                  <a:cubicBezTo>
                    <a:pt x="100" y="35"/>
                    <a:pt x="103" y="36"/>
                    <a:pt x="106" y="36"/>
                  </a:cubicBezTo>
                  <a:cubicBezTo>
                    <a:pt x="108" y="37"/>
                    <a:pt x="111" y="38"/>
                    <a:pt x="114" y="38"/>
                  </a:cubicBezTo>
                  <a:cubicBezTo>
                    <a:pt x="114" y="38"/>
                    <a:pt x="114" y="38"/>
                    <a:pt x="114" y="39"/>
                  </a:cubicBezTo>
                  <a:cubicBezTo>
                    <a:pt x="117" y="39"/>
                    <a:pt x="120" y="40"/>
                    <a:pt x="123" y="41"/>
                  </a:cubicBezTo>
                  <a:cubicBezTo>
                    <a:pt x="126" y="41"/>
                    <a:pt x="128" y="42"/>
                    <a:pt x="131" y="43"/>
                  </a:cubicBezTo>
                  <a:cubicBezTo>
                    <a:pt x="131" y="43"/>
                    <a:pt x="131" y="43"/>
                    <a:pt x="131" y="43"/>
                  </a:cubicBezTo>
                  <a:cubicBezTo>
                    <a:pt x="133" y="43"/>
                    <a:pt x="134" y="44"/>
                    <a:pt x="135" y="44"/>
                  </a:cubicBezTo>
                  <a:cubicBezTo>
                    <a:pt x="137" y="44"/>
                    <a:pt x="138" y="45"/>
                    <a:pt x="140" y="45"/>
                  </a:cubicBezTo>
                  <a:cubicBezTo>
                    <a:pt x="143" y="46"/>
                    <a:pt x="145" y="47"/>
                    <a:pt x="148" y="48"/>
                  </a:cubicBezTo>
                  <a:cubicBezTo>
                    <a:pt x="151" y="49"/>
                    <a:pt x="153" y="49"/>
                    <a:pt x="156" y="50"/>
                  </a:cubicBezTo>
                  <a:cubicBezTo>
                    <a:pt x="156" y="50"/>
                    <a:pt x="157" y="50"/>
                    <a:pt x="157" y="50"/>
                  </a:cubicBezTo>
                  <a:cubicBezTo>
                    <a:pt x="160" y="51"/>
                    <a:pt x="162" y="52"/>
                    <a:pt x="165" y="53"/>
                  </a:cubicBezTo>
                  <a:cubicBezTo>
                    <a:pt x="167" y="53"/>
                    <a:pt x="168" y="54"/>
                    <a:pt x="170" y="54"/>
                  </a:cubicBezTo>
                  <a:cubicBezTo>
                    <a:pt x="171" y="49"/>
                    <a:pt x="172" y="44"/>
                    <a:pt x="173" y="39"/>
                  </a:cubicBezTo>
                  <a:cubicBezTo>
                    <a:pt x="172" y="39"/>
                    <a:pt x="170" y="38"/>
                    <a:pt x="169" y="38"/>
                  </a:cubicBezTo>
                  <a:cubicBezTo>
                    <a:pt x="166" y="37"/>
                    <a:pt x="163" y="36"/>
                    <a:pt x="160" y="35"/>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12" name="Google Shape;3012;p16"/>
            <p:cNvSpPr/>
            <p:nvPr/>
          </p:nvSpPr>
          <p:spPr>
            <a:xfrm>
              <a:off x="2473325" y="2813050"/>
              <a:ext cx="403225" cy="200025"/>
            </a:xfrm>
            <a:custGeom>
              <a:avLst/>
              <a:gdLst/>
              <a:ahLst/>
              <a:cxnLst/>
              <a:rect l="l" t="t" r="r" b="b"/>
              <a:pathLst>
                <a:path w="159" h="79" extrusionOk="0">
                  <a:moveTo>
                    <a:pt x="2" y="66"/>
                  </a:moveTo>
                  <a:cubicBezTo>
                    <a:pt x="4" y="70"/>
                    <a:pt x="6" y="74"/>
                    <a:pt x="8" y="78"/>
                  </a:cubicBezTo>
                  <a:cubicBezTo>
                    <a:pt x="8" y="78"/>
                    <a:pt x="8" y="78"/>
                    <a:pt x="8" y="79"/>
                  </a:cubicBezTo>
                  <a:cubicBezTo>
                    <a:pt x="10" y="78"/>
                    <a:pt x="11" y="78"/>
                    <a:pt x="12" y="77"/>
                  </a:cubicBezTo>
                  <a:cubicBezTo>
                    <a:pt x="14" y="77"/>
                    <a:pt x="16" y="76"/>
                    <a:pt x="17" y="75"/>
                  </a:cubicBezTo>
                  <a:cubicBezTo>
                    <a:pt x="19" y="75"/>
                    <a:pt x="20" y="74"/>
                    <a:pt x="22" y="74"/>
                  </a:cubicBezTo>
                  <a:cubicBezTo>
                    <a:pt x="24" y="73"/>
                    <a:pt x="26" y="72"/>
                    <a:pt x="27" y="71"/>
                  </a:cubicBezTo>
                  <a:cubicBezTo>
                    <a:pt x="31" y="70"/>
                    <a:pt x="34" y="69"/>
                    <a:pt x="37" y="67"/>
                  </a:cubicBezTo>
                  <a:cubicBezTo>
                    <a:pt x="41" y="66"/>
                    <a:pt x="44" y="65"/>
                    <a:pt x="47" y="64"/>
                  </a:cubicBezTo>
                  <a:cubicBezTo>
                    <a:pt x="47" y="64"/>
                    <a:pt x="47" y="63"/>
                    <a:pt x="47" y="63"/>
                  </a:cubicBezTo>
                  <a:cubicBezTo>
                    <a:pt x="51" y="62"/>
                    <a:pt x="54" y="61"/>
                    <a:pt x="57" y="59"/>
                  </a:cubicBezTo>
                  <a:cubicBezTo>
                    <a:pt x="61" y="58"/>
                    <a:pt x="64" y="56"/>
                    <a:pt x="67" y="55"/>
                  </a:cubicBezTo>
                  <a:cubicBezTo>
                    <a:pt x="69" y="54"/>
                    <a:pt x="70" y="53"/>
                    <a:pt x="72" y="53"/>
                  </a:cubicBezTo>
                  <a:cubicBezTo>
                    <a:pt x="74" y="52"/>
                    <a:pt x="76" y="51"/>
                    <a:pt x="78" y="50"/>
                  </a:cubicBezTo>
                  <a:cubicBezTo>
                    <a:pt x="81" y="49"/>
                    <a:pt x="84" y="47"/>
                    <a:pt x="88" y="46"/>
                  </a:cubicBezTo>
                  <a:cubicBezTo>
                    <a:pt x="91" y="44"/>
                    <a:pt x="94" y="43"/>
                    <a:pt x="97" y="41"/>
                  </a:cubicBezTo>
                  <a:cubicBezTo>
                    <a:pt x="97" y="41"/>
                    <a:pt x="98" y="41"/>
                    <a:pt x="98" y="41"/>
                  </a:cubicBezTo>
                  <a:cubicBezTo>
                    <a:pt x="101" y="39"/>
                    <a:pt x="105" y="38"/>
                    <a:pt x="108" y="36"/>
                  </a:cubicBezTo>
                  <a:cubicBezTo>
                    <a:pt x="111" y="34"/>
                    <a:pt x="115" y="33"/>
                    <a:pt x="118" y="31"/>
                  </a:cubicBezTo>
                  <a:cubicBezTo>
                    <a:pt x="120" y="30"/>
                    <a:pt x="121" y="29"/>
                    <a:pt x="123" y="29"/>
                  </a:cubicBezTo>
                  <a:cubicBezTo>
                    <a:pt x="125" y="28"/>
                    <a:pt x="127" y="27"/>
                    <a:pt x="129" y="26"/>
                  </a:cubicBezTo>
                  <a:cubicBezTo>
                    <a:pt x="132" y="24"/>
                    <a:pt x="135" y="22"/>
                    <a:pt x="139" y="20"/>
                  </a:cubicBezTo>
                  <a:cubicBezTo>
                    <a:pt x="142" y="19"/>
                    <a:pt x="144" y="17"/>
                    <a:pt x="147" y="16"/>
                  </a:cubicBezTo>
                  <a:cubicBezTo>
                    <a:pt x="148" y="15"/>
                    <a:pt x="148" y="15"/>
                    <a:pt x="149" y="15"/>
                  </a:cubicBezTo>
                  <a:cubicBezTo>
                    <a:pt x="149" y="15"/>
                    <a:pt x="149" y="14"/>
                    <a:pt x="149" y="14"/>
                  </a:cubicBezTo>
                  <a:cubicBezTo>
                    <a:pt x="152" y="13"/>
                    <a:pt x="156" y="11"/>
                    <a:pt x="159" y="9"/>
                  </a:cubicBezTo>
                  <a:cubicBezTo>
                    <a:pt x="156" y="8"/>
                    <a:pt x="154" y="6"/>
                    <a:pt x="152" y="5"/>
                  </a:cubicBezTo>
                  <a:cubicBezTo>
                    <a:pt x="151" y="5"/>
                    <a:pt x="151" y="5"/>
                    <a:pt x="151" y="5"/>
                  </a:cubicBezTo>
                  <a:cubicBezTo>
                    <a:pt x="149" y="4"/>
                    <a:pt x="146" y="2"/>
                    <a:pt x="144" y="1"/>
                  </a:cubicBezTo>
                  <a:cubicBezTo>
                    <a:pt x="143" y="0"/>
                    <a:pt x="142" y="0"/>
                    <a:pt x="142" y="0"/>
                  </a:cubicBezTo>
                  <a:cubicBezTo>
                    <a:pt x="141" y="0"/>
                    <a:pt x="140" y="1"/>
                    <a:pt x="139" y="1"/>
                  </a:cubicBezTo>
                  <a:cubicBezTo>
                    <a:pt x="137" y="2"/>
                    <a:pt x="135" y="3"/>
                    <a:pt x="134" y="4"/>
                  </a:cubicBezTo>
                  <a:cubicBezTo>
                    <a:pt x="132" y="5"/>
                    <a:pt x="130" y="6"/>
                    <a:pt x="128" y="7"/>
                  </a:cubicBezTo>
                  <a:cubicBezTo>
                    <a:pt x="126" y="8"/>
                    <a:pt x="125" y="9"/>
                    <a:pt x="123" y="10"/>
                  </a:cubicBezTo>
                  <a:cubicBezTo>
                    <a:pt x="120" y="11"/>
                    <a:pt x="116" y="13"/>
                    <a:pt x="113" y="15"/>
                  </a:cubicBezTo>
                  <a:cubicBezTo>
                    <a:pt x="110" y="17"/>
                    <a:pt x="106" y="18"/>
                    <a:pt x="103" y="20"/>
                  </a:cubicBezTo>
                  <a:cubicBezTo>
                    <a:pt x="103" y="20"/>
                    <a:pt x="102" y="20"/>
                    <a:pt x="102" y="20"/>
                  </a:cubicBezTo>
                  <a:cubicBezTo>
                    <a:pt x="99" y="22"/>
                    <a:pt x="96" y="24"/>
                    <a:pt x="93" y="25"/>
                  </a:cubicBezTo>
                  <a:cubicBezTo>
                    <a:pt x="89" y="27"/>
                    <a:pt x="86" y="28"/>
                    <a:pt x="82" y="30"/>
                  </a:cubicBezTo>
                  <a:cubicBezTo>
                    <a:pt x="81" y="31"/>
                    <a:pt x="79" y="32"/>
                    <a:pt x="77" y="32"/>
                  </a:cubicBezTo>
                  <a:cubicBezTo>
                    <a:pt x="75" y="33"/>
                    <a:pt x="74" y="34"/>
                    <a:pt x="72" y="34"/>
                  </a:cubicBezTo>
                  <a:cubicBezTo>
                    <a:pt x="69" y="36"/>
                    <a:pt x="66" y="37"/>
                    <a:pt x="62" y="39"/>
                  </a:cubicBezTo>
                  <a:cubicBezTo>
                    <a:pt x="59" y="40"/>
                    <a:pt x="55" y="42"/>
                    <a:pt x="52" y="43"/>
                  </a:cubicBezTo>
                  <a:cubicBezTo>
                    <a:pt x="52" y="43"/>
                    <a:pt x="52" y="43"/>
                    <a:pt x="51" y="43"/>
                  </a:cubicBezTo>
                  <a:cubicBezTo>
                    <a:pt x="48" y="45"/>
                    <a:pt x="45" y="46"/>
                    <a:pt x="42" y="47"/>
                  </a:cubicBezTo>
                  <a:cubicBezTo>
                    <a:pt x="39" y="49"/>
                    <a:pt x="35" y="50"/>
                    <a:pt x="32" y="51"/>
                  </a:cubicBezTo>
                  <a:cubicBezTo>
                    <a:pt x="30" y="52"/>
                    <a:pt x="28" y="53"/>
                    <a:pt x="26" y="54"/>
                  </a:cubicBezTo>
                  <a:cubicBezTo>
                    <a:pt x="25" y="54"/>
                    <a:pt x="24" y="55"/>
                    <a:pt x="22" y="55"/>
                  </a:cubicBezTo>
                  <a:cubicBezTo>
                    <a:pt x="19" y="57"/>
                    <a:pt x="16" y="58"/>
                    <a:pt x="12" y="59"/>
                  </a:cubicBezTo>
                  <a:cubicBezTo>
                    <a:pt x="10" y="60"/>
                    <a:pt x="8" y="61"/>
                    <a:pt x="6" y="62"/>
                  </a:cubicBezTo>
                  <a:cubicBezTo>
                    <a:pt x="5" y="62"/>
                    <a:pt x="4" y="63"/>
                    <a:pt x="2" y="63"/>
                  </a:cubicBezTo>
                  <a:cubicBezTo>
                    <a:pt x="2" y="63"/>
                    <a:pt x="2" y="63"/>
                    <a:pt x="2" y="63"/>
                  </a:cubicBezTo>
                  <a:cubicBezTo>
                    <a:pt x="1" y="63"/>
                    <a:pt x="1" y="64"/>
                    <a:pt x="0" y="64"/>
                  </a:cubicBezTo>
                  <a:cubicBezTo>
                    <a:pt x="0" y="64"/>
                    <a:pt x="1" y="65"/>
                    <a:pt x="1" y="65"/>
                  </a:cubicBezTo>
                  <a:cubicBezTo>
                    <a:pt x="1" y="66"/>
                    <a:pt x="1" y="66"/>
                    <a:pt x="2" y="66"/>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13" name="Google Shape;3013;p16"/>
            <p:cNvSpPr/>
            <p:nvPr/>
          </p:nvSpPr>
          <p:spPr>
            <a:xfrm>
              <a:off x="2989263" y="2419350"/>
              <a:ext cx="255588" cy="315913"/>
            </a:xfrm>
            <a:custGeom>
              <a:avLst/>
              <a:gdLst/>
              <a:ahLst/>
              <a:cxnLst/>
              <a:rect l="l" t="t" r="r" b="b"/>
              <a:pathLst>
                <a:path w="101" h="124" extrusionOk="0">
                  <a:moveTo>
                    <a:pt x="65" y="51"/>
                  </a:moveTo>
                  <a:cubicBezTo>
                    <a:pt x="64" y="51"/>
                    <a:pt x="64" y="52"/>
                    <a:pt x="64" y="52"/>
                  </a:cubicBezTo>
                  <a:cubicBezTo>
                    <a:pt x="61" y="58"/>
                    <a:pt x="57" y="63"/>
                    <a:pt x="53" y="69"/>
                  </a:cubicBezTo>
                  <a:cubicBezTo>
                    <a:pt x="52" y="69"/>
                    <a:pt x="52" y="70"/>
                    <a:pt x="51" y="71"/>
                  </a:cubicBezTo>
                  <a:cubicBezTo>
                    <a:pt x="47" y="75"/>
                    <a:pt x="43" y="80"/>
                    <a:pt x="39" y="84"/>
                  </a:cubicBezTo>
                  <a:cubicBezTo>
                    <a:pt x="37" y="86"/>
                    <a:pt x="35" y="88"/>
                    <a:pt x="32" y="90"/>
                  </a:cubicBezTo>
                  <a:cubicBezTo>
                    <a:pt x="31" y="92"/>
                    <a:pt x="29" y="94"/>
                    <a:pt x="27" y="95"/>
                  </a:cubicBezTo>
                  <a:cubicBezTo>
                    <a:pt x="23" y="98"/>
                    <a:pt x="20" y="102"/>
                    <a:pt x="16" y="105"/>
                  </a:cubicBezTo>
                  <a:cubicBezTo>
                    <a:pt x="12" y="107"/>
                    <a:pt x="9" y="110"/>
                    <a:pt x="5" y="113"/>
                  </a:cubicBezTo>
                  <a:cubicBezTo>
                    <a:pt x="5" y="113"/>
                    <a:pt x="5" y="113"/>
                    <a:pt x="4" y="113"/>
                  </a:cubicBezTo>
                  <a:cubicBezTo>
                    <a:pt x="3" y="114"/>
                    <a:pt x="1" y="116"/>
                    <a:pt x="0" y="117"/>
                  </a:cubicBezTo>
                  <a:cubicBezTo>
                    <a:pt x="1" y="117"/>
                    <a:pt x="2" y="118"/>
                    <a:pt x="3" y="118"/>
                  </a:cubicBezTo>
                  <a:cubicBezTo>
                    <a:pt x="3" y="118"/>
                    <a:pt x="4" y="118"/>
                    <a:pt x="4" y="118"/>
                  </a:cubicBezTo>
                  <a:cubicBezTo>
                    <a:pt x="6" y="119"/>
                    <a:pt x="9" y="120"/>
                    <a:pt x="12" y="121"/>
                  </a:cubicBezTo>
                  <a:cubicBezTo>
                    <a:pt x="14" y="122"/>
                    <a:pt x="15" y="122"/>
                    <a:pt x="17" y="123"/>
                  </a:cubicBezTo>
                  <a:cubicBezTo>
                    <a:pt x="17" y="123"/>
                    <a:pt x="18" y="123"/>
                    <a:pt x="18" y="124"/>
                  </a:cubicBezTo>
                  <a:cubicBezTo>
                    <a:pt x="19" y="123"/>
                    <a:pt x="20" y="122"/>
                    <a:pt x="21" y="122"/>
                  </a:cubicBezTo>
                  <a:cubicBezTo>
                    <a:pt x="23" y="120"/>
                    <a:pt x="24" y="119"/>
                    <a:pt x="26" y="118"/>
                  </a:cubicBezTo>
                  <a:cubicBezTo>
                    <a:pt x="28" y="116"/>
                    <a:pt x="30" y="114"/>
                    <a:pt x="32" y="113"/>
                  </a:cubicBezTo>
                  <a:cubicBezTo>
                    <a:pt x="36" y="109"/>
                    <a:pt x="40" y="106"/>
                    <a:pt x="43" y="103"/>
                  </a:cubicBezTo>
                  <a:cubicBezTo>
                    <a:pt x="47" y="99"/>
                    <a:pt x="51" y="95"/>
                    <a:pt x="55" y="91"/>
                  </a:cubicBezTo>
                  <a:cubicBezTo>
                    <a:pt x="55" y="91"/>
                    <a:pt x="55" y="91"/>
                    <a:pt x="55" y="91"/>
                  </a:cubicBezTo>
                  <a:cubicBezTo>
                    <a:pt x="59" y="87"/>
                    <a:pt x="62" y="83"/>
                    <a:pt x="66" y="79"/>
                  </a:cubicBezTo>
                  <a:cubicBezTo>
                    <a:pt x="66" y="78"/>
                    <a:pt x="67" y="77"/>
                    <a:pt x="68" y="76"/>
                  </a:cubicBezTo>
                  <a:cubicBezTo>
                    <a:pt x="73" y="69"/>
                    <a:pt x="78" y="61"/>
                    <a:pt x="82" y="53"/>
                  </a:cubicBezTo>
                  <a:cubicBezTo>
                    <a:pt x="84" y="51"/>
                    <a:pt x="85" y="48"/>
                    <a:pt x="86" y="45"/>
                  </a:cubicBezTo>
                  <a:cubicBezTo>
                    <a:pt x="88" y="42"/>
                    <a:pt x="89" y="39"/>
                    <a:pt x="91" y="35"/>
                  </a:cubicBezTo>
                  <a:cubicBezTo>
                    <a:pt x="94" y="27"/>
                    <a:pt x="97" y="17"/>
                    <a:pt x="99" y="8"/>
                  </a:cubicBezTo>
                  <a:cubicBezTo>
                    <a:pt x="100" y="5"/>
                    <a:pt x="101" y="3"/>
                    <a:pt x="101" y="0"/>
                  </a:cubicBezTo>
                  <a:cubicBezTo>
                    <a:pt x="100" y="0"/>
                    <a:pt x="100" y="0"/>
                    <a:pt x="99" y="0"/>
                  </a:cubicBezTo>
                  <a:cubicBezTo>
                    <a:pt x="99" y="0"/>
                    <a:pt x="99" y="0"/>
                    <a:pt x="99" y="0"/>
                  </a:cubicBezTo>
                  <a:cubicBezTo>
                    <a:pt x="97" y="0"/>
                    <a:pt x="96" y="0"/>
                    <a:pt x="95" y="0"/>
                  </a:cubicBezTo>
                  <a:cubicBezTo>
                    <a:pt x="92" y="0"/>
                    <a:pt x="89" y="0"/>
                    <a:pt x="86" y="0"/>
                  </a:cubicBezTo>
                  <a:cubicBezTo>
                    <a:pt x="85" y="0"/>
                    <a:pt x="85" y="0"/>
                    <a:pt x="84" y="0"/>
                  </a:cubicBezTo>
                  <a:cubicBezTo>
                    <a:pt x="84" y="2"/>
                    <a:pt x="84" y="3"/>
                    <a:pt x="84" y="4"/>
                  </a:cubicBezTo>
                  <a:cubicBezTo>
                    <a:pt x="81" y="16"/>
                    <a:pt x="77" y="27"/>
                    <a:pt x="72" y="38"/>
                  </a:cubicBezTo>
                  <a:cubicBezTo>
                    <a:pt x="69" y="43"/>
                    <a:pt x="67" y="47"/>
                    <a:pt x="65" y="51"/>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14" name="Google Shape;3014;p16"/>
            <p:cNvSpPr/>
            <p:nvPr/>
          </p:nvSpPr>
          <p:spPr>
            <a:xfrm>
              <a:off x="2819400" y="1943100"/>
              <a:ext cx="374650" cy="260350"/>
            </a:xfrm>
            <a:custGeom>
              <a:avLst/>
              <a:gdLst/>
              <a:ahLst/>
              <a:cxnLst/>
              <a:rect l="l" t="t" r="r" b="b"/>
              <a:pathLst>
                <a:path w="148" h="103" extrusionOk="0">
                  <a:moveTo>
                    <a:pt x="3" y="18"/>
                  </a:moveTo>
                  <a:cubicBezTo>
                    <a:pt x="6" y="19"/>
                    <a:pt x="9" y="20"/>
                    <a:pt x="11" y="21"/>
                  </a:cubicBezTo>
                  <a:cubicBezTo>
                    <a:pt x="14" y="22"/>
                    <a:pt x="17" y="23"/>
                    <a:pt x="20" y="25"/>
                  </a:cubicBezTo>
                  <a:cubicBezTo>
                    <a:pt x="21" y="25"/>
                    <a:pt x="22" y="26"/>
                    <a:pt x="23" y="26"/>
                  </a:cubicBezTo>
                  <a:cubicBezTo>
                    <a:pt x="25" y="27"/>
                    <a:pt x="26" y="28"/>
                    <a:pt x="28" y="28"/>
                  </a:cubicBezTo>
                  <a:cubicBezTo>
                    <a:pt x="30" y="29"/>
                    <a:pt x="32" y="30"/>
                    <a:pt x="34" y="31"/>
                  </a:cubicBezTo>
                  <a:cubicBezTo>
                    <a:pt x="34" y="32"/>
                    <a:pt x="35" y="32"/>
                    <a:pt x="36" y="32"/>
                  </a:cubicBezTo>
                  <a:cubicBezTo>
                    <a:pt x="38" y="34"/>
                    <a:pt x="41" y="35"/>
                    <a:pt x="43" y="36"/>
                  </a:cubicBezTo>
                  <a:cubicBezTo>
                    <a:pt x="44" y="36"/>
                    <a:pt x="44" y="36"/>
                    <a:pt x="44" y="36"/>
                  </a:cubicBezTo>
                  <a:cubicBezTo>
                    <a:pt x="47" y="38"/>
                    <a:pt x="49" y="39"/>
                    <a:pt x="52" y="41"/>
                  </a:cubicBezTo>
                  <a:cubicBezTo>
                    <a:pt x="55" y="42"/>
                    <a:pt x="57" y="44"/>
                    <a:pt x="60" y="45"/>
                  </a:cubicBezTo>
                  <a:cubicBezTo>
                    <a:pt x="61" y="46"/>
                    <a:pt x="62" y="47"/>
                    <a:pt x="63" y="47"/>
                  </a:cubicBezTo>
                  <a:cubicBezTo>
                    <a:pt x="65" y="48"/>
                    <a:pt x="66" y="49"/>
                    <a:pt x="68" y="50"/>
                  </a:cubicBezTo>
                  <a:cubicBezTo>
                    <a:pt x="70" y="52"/>
                    <a:pt x="73" y="53"/>
                    <a:pt x="76" y="55"/>
                  </a:cubicBezTo>
                  <a:cubicBezTo>
                    <a:pt x="78" y="57"/>
                    <a:pt x="81" y="58"/>
                    <a:pt x="83" y="60"/>
                  </a:cubicBezTo>
                  <a:cubicBezTo>
                    <a:pt x="83" y="60"/>
                    <a:pt x="83" y="60"/>
                    <a:pt x="83" y="60"/>
                  </a:cubicBezTo>
                  <a:cubicBezTo>
                    <a:pt x="86" y="62"/>
                    <a:pt x="89" y="64"/>
                    <a:pt x="91" y="66"/>
                  </a:cubicBezTo>
                  <a:cubicBezTo>
                    <a:pt x="93" y="67"/>
                    <a:pt x="95" y="68"/>
                    <a:pt x="96" y="70"/>
                  </a:cubicBezTo>
                  <a:cubicBezTo>
                    <a:pt x="97" y="70"/>
                    <a:pt x="98" y="71"/>
                    <a:pt x="99" y="72"/>
                  </a:cubicBezTo>
                  <a:cubicBezTo>
                    <a:pt x="100" y="73"/>
                    <a:pt x="101" y="74"/>
                    <a:pt x="102" y="75"/>
                  </a:cubicBezTo>
                  <a:cubicBezTo>
                    <a:pt x="104" y="76"/>
                    <a:pt x="105" y="77"/>
                    <a:pt x="106" y="78"/>
                  </a:cubicBezTo>
                  <a:cubicBezTo>
                    <a:pt x="109" y="80"/>
                    <a:pt x="111" y="83"/>
                    <a:pt x="114" y="85"/>
                  </a:cubicBezTo>
                  <a:cubicBezTo>
                    <a:pt x="116" y="87"/>
                    <a:pt x="119" y="90"/>
                    <a:pt x="121" y="92"/>
                  </a:cubicBezTo>
                  <a:cubicBezTo>
                    <a:pt x="121" y="92"/>
                    <a:pt x="121" y="92"/>
                    <a:pt x="121" y="93"/>
                  </a:cubicBezTo>
                  <a:cubicBezTo>
                    <a:pt x="123" y="95"/>
                    <a:pt x="126" y="98"/>
                    <a:pt x="128" y="101"/>
                  </a:cubicBezTo>
                  <a:cubicBezTo>
                    <a:pt x="129" y="102"/>
                    <a:pt x="129" y="102"/>
                    <a:pt x="129" y="103"/>
                  </a:cubicBezTo>
                  <a:cubicBezTo>
                    <a:pt x="132" y="102"/>
                    <a:pt x="134" y="102"/>
                    <a:pt x="137" y="102"/>
                  </a:cubicBezTo>
                  <a:cubicBezTo>
                    <a:pt x="138" y="102"/>
                    <a:pt x="140" y="102"/>
                    <a:pt x="141" y="102"/>
                  </a:cubicBezTo>
                  <a:cubicBezTo>
                    <a:pt x="143" y="101"/>
                    <a:pt x="145" y="101"/>
                    <a:pt x="146" y="101"/>
                  </a:cubicBezTo>
                  <a:cubicBezTo>
                    <a:pt x="147" y="101"/>
                    <a:pt x="147" y="101"/>
                    <a:pt x="148" y="101"/>
                  </a:cubicBezTo>
                  <a:cubicBezTo>
                    <a:pt x="148" y="100"/>
                    <a:pt x="147" y="99"/>
                    <a:pt x="147" y="99"/>
                  </a:cubicBezTo>
                  <a:cubicBezTo>
                    <a:pt x="145" y="97"/>
                    <a:pt x="144" y="95"/>
                    <a:pt x="143" y="94"/>
                  </a:cubicBezTo>
                  <a:cubicBezTo>
                    <a:pt x="142" y="92"/>
                    <a:pt x="141" y="91"/>
                    <a:pt x="140" y="90"/>
                  </a:cubicBezTo>
                  <a:cubicBezTo>
                    <a:pt x="138" y="87"/>
                    <a:pt x="135" y="84"/>
                    <a:pt x="133" y="81"/>
                  </a:cubicBezTo>
                  <a:cubicBezTo>
                    <a:pt x="130" y="79"/>
                    <a:pt x="128" y="76"/>
                    <a:pt x="125" y="74"/>
                  </a:cubicBezTo>
                  <a:cubicBezTo>
                    <a:pt x="125" y="74"/>
                    <a:pt x="125" y="74"/>
                    <a:pt x="125" y="74"/>
                  </a:cubicBezTo>
                  <a:cubicBezTo>
                    <a:pt x="123" y="71"/>
                    <a:pt x="120" y="69"/>
                    <a:pt x="118" y="67"/>
                  </a:cubicBezTo>
                  <a:cubicBezTo>
                    <a:pt x="116" y="65"/>
                    <a:pt x="113" y="63"/>
                    <a:pt x="111" y="61"/>
                  </a:cubicBezTo>
                  <a:cubicBezTo>
                    <a:pt x="109" y="59"/>
                    <a:pt x="108" y="58"/>
                    <a:pt x="106" y="57"/>
                  </a:cubicBezTo>
                  <a:cubicBezTo>
                    <a:pt x="106" y="57"/>
                    <a:pt x="106" y="57"/>
                    <a:pt x="106" y="57"/>
                  </a:cubicBezTo>
                  <a:cubicBezTo>
                    <a:pt x="105" y="56"/>
                    <a:pt x="104" y="55"/>
                    <a:pt x="103" y="55"/>
                  </a:cubicBezTo>
                  <a:cubicBezTo>
                    <a:pt x="100" y="53"/>
                    <a:pt x="98" y="51"/>
                    <a:pt x="95" y="49"/>
                  </a:cubicBezTo>
                  <a:cubicBezTo>
                    <a:pt x="93" y="47"/>
                    <a:pt x="90" y="45"/>
                    <a:pt x="87" y="44"/>
                  </a:cubicBezTo>
                  <a:cubicBezTo>
                    <a:pt x="87" y="43"/>
                    <a:pt x="87" y="43"/>
                    <a:pt x="87" y="43"/>
                  </a:cubicBezTo>
                  <a:cubicBezTo>
                    <a:pt x="85" y="42"/>
                    <a:pt x="82" y="40"/>
                    <a:pt x="80" y="38"/>
                  </a:cubicBezTo>
                  <a:cubicBezTo>
                    <a:pt x="77" y="37"/>
                    <a:pt x="74" y="35"/>
                    <a:pt x="72" y="34"/>
                  </a:cubicBezTo>
                  <a:cubicBezTo>
                    <a:pt x="70" y="33"/>
                    <a:pt x="69" y="32"/>
                    <a:pt x="67" y="31"/>
                  </a:cubicBezTo>
                  <a:cubicBezTo>
                    <a:pt x="66" y="30"/>
                    <a:pt x="65" y="30"/>
                    <a:pt x="64" y="29"/>
                  </a:cubicBezTo>
                  <a:cubicBezTo>
                    <a:pt x="61" y="28"/>
                    <a:pt x="58" y="26"/>
                    <a:pt x="56" y="25"/>
                  </a:cubicBezTo>
                  <a:cubicBezTo>
                    <a:pt x="53" y="23"/>
                    <a:pt x="50" y="22"/>
                    <a:pt x="48" y="21"/>
                  </a:cubicBezTo>
                  <a:cubicBezTo>
                    <a:pt x="48" y="21"/>
                    <a:pt x="47" y="20"/>
                    <a:pt x="47" y="20"/>
                  </a:cubicBezTo>
                  <a:cubicBezTo>
                    <a:pt x="45" y="19"/>
                    <a:pt x="43" y="18"/>
                    <a:pt x="40" y="17"/>
                  </a:cubicBezTo>
                  <a:cubicBezTo>
                    <a:pt x="40" y="17"/>
                    <a:pt x="40" y="17"/>
                    <a:pt x="40" y="17"/>
                  </a:cubicBezTo>
                  <a:cubicBezTo>
                    <a:pt x="37" y="15"/>
                    <a:pt x="34" y="14"/>
                    <a:pt x="31" y="13"/>
                  </a:cubicBezTo>
                  <a:cubicBezTo>
                    <a:pt x="30" y="12"/>
                    <a:pt x="28" y="11"/>
                    <a:pt x="27" y="11"/>
                  </a:cubicBezTo>
                  <a:cubicBezTo>
                    <a:pt x="26" y="10"/>
                    <a:pt x="24" y="10"/>
                    <a:pt x="23" y="9"/>
                  </a:cubicBezTo>
                  <a:cubicBezTo>
                    <a:pt x="21" y="8"/>
                    <a:pt x="18" y="7"/>
                    <a:pt x="15" y="6"/>
                  </a:cubicBezTo>
                  <a:cubicBezTo>
                    <a:pt x="12" y="4"/>
                    <a:pt x="10" y="3"/>
                    <a:pt x="7" y="2"/>
                  </a:cubicBezTo>
                  <a:cubicBezTo>
                    <a:pt x="7" y="2"/>
                    <a:pt x="6" y="2"/>
                    <a:pt x="6" y="2"/>
                  </a:cubicBezTo>
                  <a:cubicBezTo>
                    <a:pt x="5" y="1"/>
                    <a:pt x="4" y="1"/>
                    <a:pt x="2" y="0"/>
                  </a:cubicBezTo>
                  <a:cubicBezTo>
                    <a:pt x="2" y="6"/>
                    <a:pt x="1" y="11"/>
                    <a:pt x="0" y="16"/>
                  </a:cubicBezTo>
                  <a:cubicBezTo>
                    <a:pt x="1" y="17"/>
                    <a:pt x="2" y="17"/>
                    <a:pt x="3" y="17"/>
                  </a:cubicBezTo>
                  <a:cubicBezTo>
                    <a:pt x="3" y="17"/>
                    <a:pt x="3" y="17"/>
                    <a:pt x="3" y="18"/>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15" name="Google Shape;3015;p16"/>
            <p:cNvSpPr/>
            <p:nvPr/>
          </p:nvSpPr>
          <p:spPr>
            <a:xfrm>
              <a:off x="6872288" y="5983288"/>
              <a:ext cx="258763" cy="508000"/>
            </a:xfrm>
            <a:custGeom>
              <a:avLst/>
              <a:gdLst/>
              <a:ahLst/>
              <a:cxnLst/>
              <a:rect l="l" t="t" r="r" b="b"/>
              <a:pathLst>
                <a:path w="102" h="200" extrusionOk="0">
                  <a:moveTo>
                    <a:pt x="93" y="161"/>
                  </a:moveTo>
                  <a:cubicBezTo>
                    <a:pt x="92" y="157"/>
                    <a:pt x="91" y="152"/>
                    <a:pt x="89" y="146"/>
                  </a:cubicBezTo>
                  <a:cubicBezTo>
                    <a:pt x="88" y="144"/>
                    <a:pt x="88" y="141"/>
                    <a:pt x="87" y="138"/>
                  </a:cubicBezTo>
                  <a:cubicBezTo>
                    <a:pt x="86" y="136"/>
                    <a:pt x="85" y="133"/>
                    <a:pt x="84" y="131"/>
                  </a:cubicBezTo>
                  <a:cubicBezTo>
                    <a:pt x="84" y="130"/>
                    <a:pt x="84" y="130"/>
                    <a:pt x="84" y="129"/>
                  </a:cubicBezTo>
                  <a:cubicBezTo>
                    <a:pt x="80" y="118"/>
                    <a:pt x="76" y="105"/>
                    <a:pt x="71" y="93"/>
                  </a:cubicBezTo>
                  <a:cubicBezTo>
                    <a:pt x="71" y="93"/>
                    <a:pt x="71" y="93"/>
                    <a:pt x="71" y="93"/>
                  </a:cubicBezTo>
                  <a:cubicBezTo>
                    <a:pt x="66" y="81"/>
                    <a:pt x="61" y="69"/>
                    <a:pt x="56" y="59"/>
                  </a:cubicBezTo>
                  <a:cubicBezTo>
                    <a:pt x="51" y="47"/>
                    <a:pt x="46" y="37"/>
                    <a:pt x="41" y="28"/>
                  </a:cubicBezTo>
                  <a:cubicBezTo>
                    <a:pt x="41" y="28"/>
                    <a:pt x="41" y="28"/>
                    <a:pt x="41" y="27"/>
                  </a:cubicBezTo>
                  <a:cubicBezTo>
                    <a:pt x="37" y="19"/>
                    <a:pt x="33" y="12"/>
                    <a:pt x="30" y="7"/>
                  </a:cubicBezTo>
                  <a:cubicBezTo>
                    <a:pt x="27" y="2"/>
                    <a:pt x="26" y="0"/>
                    <a:pt x="26" y="0"/>
                  </a:cubicBezTo>
                  <a:cubicBezTo>
                    <a:pt x="25" y="0"/>
                    <a:pt x="25" y="0"/>
                    <a:pt x="25" y="0"/>
                  </a:cubicBezTo>
                  <a:cubicBezTo>
                    <a:pt x="0" y="15"/>
                    <a:pt x="0" y="15"/>
                    <a:pt x="0" y="15"/>
                  </a:cubicBezTo>
                  <a:cubicBezTo>
                    <a:pt x="0" y="15"/>
                    <a:pt x="1" y="17"/>
                    <a:pt x="4" y="22"/>
                  </a:cubicBezTo>
                  <a:cubicBezTo>
                    <a:pt x="7" y="27"/>
                    <a:pt x="10" y="34"/>
                    <a:pt x="15" y="42"/>
                  </a:cubicBezTo>
                  <a:cubicBezTo>
                    <a:pt x="15" y="42"/>
                    <a:pt x="15" y="42"/>
                    <a:pt x="15" y="42"/>
                  </a:cubicBezTo>
                  <a:cubicBezTo>
                    <a:pt x="19" y="51"/>
                    <a:pt x="25" y="62"/>
                    <a:pt x="30" y="74"/>
                  </a:cubicBezTo>
                  <a:cubicBezTo>
                    <a:pt x="34" y="84"/>
                    <a:pt x="39" y="94"/>
                    <a:pt x="43" y="104"/>
                  </a:cubicBezTo>
                  <a:cubicBezTo>
                    <a:pt x="43" y="106"/>
                    <a:pt x="44" y="107"/>
                    <a:pt x="44" y="109"/>
                  </a:cubicBezTo>
                  <a:cubicBezTo>
                    <a:pt x="48" y="119"/>
                    <a:pt x="52" y="129"/>
                    <a:pt x="55" y="139"/>
                  </a:cubicBezTo>
                  <a:cubicBezTo>
                    <a:pt x="56" y="142"/>
                    <a:pt x="56" y="144"/>
                    <a:pt x="57" y="147"/>
                  </a:cubicBezTo>
                  <a:cubicBezTo>
                    <a:pt x="57" y="147"/>
                    <a:pt x="58" y="148"/>
                    <a:pt x="58" y="148"/>
                  </a:cubicBezTo>
                  <a:cubicBezTo>
                    <a:pt x="58" y="150"/>
                    <a:pt x="59" y="153"/>
                    <a:pt x="60" y="155"/>
                  </a:cubicBezTo>
                  <a:cubicBezTo>
                    <a:pt x="61" y="160"/>
                    <a:pt x="63" y="165"/>
                    <a:pt x="64" y="170"/>
                  </a:cubicBezTo>
                  <a:cubicBezTo>
                    <a:pt x="66" y="179"/>
                    <a:pt x="69" y="186"/>
                    <a:pt x="70" y="191"/>
                  </a:cubicBezTo>
                  <a:cubicBezTo>
                    <a:pt x="72" y="197"/>
                    <a:pt x="73" y="200"/>
                    <a:pt x="73" y="200"/>
                  </a:cubicBezTo>
                  <a:cubicBezTo>
                    <a:pt x="92" y="195"/>
                    <a:pt x="92" y="195"/>
                    <a:pt x="92" y="195"/>
                  </a:cubicBezTo>
                  <a:cubicBezTo>
                    <a:pt x="102" y="192"/>
                    <a:pt x="102" y="192"/>
                    <a:pt x="102" y="192"/>
                  </a:cubicBezTo>
                  <a:cubicBezTo>
                    <a:pt x="102" y="192"/>
                    <a:pt x="100" y="185"/>
                    <a:pt x="97" y="173"/>
                  </a:cubicBezTo>
                  <a:cubicBezTo>
                    <a:pt x="96" y="170"/>
                    <a:pt x="95" y="166"/>
                    <a:pt x="93" y="161"/>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16" name="Google Shape;3016;p16"/>
            <p:cNvSpPr/>
            <p:nvPr/>
          </p:nvSpPr>
          <p:spPr>
            <a:xfrm>
              <a:off x="6129338" y="5287963"/>
              <a:ext cx="469900" cy="344488"/>
            </a:xfrm>
            <a:custGeom>
              <a:avLst/>
              <a:gdLst/>
              <a:ahLst/>
              <a:cxnLst/>
              <a:rect l="l" t="t" r="r" b="b"/>
              <a:pathLst>
                <a:path w="185" h="136" extrusionOk="0">
                  <a:moveTo>
                    <a:pt x="176" y="107"/>
                  </a:moveTo>
                  <a:cubicBezTo>
                    <a:pt x="172" y="103"/>
                    <a:pt x="167" y="99"/>
                    <a:pt x="160" y="94"/>
                  </a:cubicBezTo>
                  <a:cubicBezTo>
                    <a:pt x="159" y="93"/>
                    <a:pt x="158" y="92"/>
                    <a:pt x="157" y="91"/>
                  </a:cubicBezTo>
                  <a:cubicBezTo>
                    <a:pt x="151" y="87"/>
                    <a:pt x="145" y="82"/>
                    <a:pt x="138" y="77"/>
                  </a:cubicBezTo>
                  <a:cubicBezTo>
                    <a:pt x="132" y="72"/>
                    <a:pt x="125" y="67"/>
                    <a:pt x="119" y="63"/>
                  </a:cubicBezTo>
                  <a:cubicBezTo>
                    <a:pt x="113" y="59"/>
                    <a:pt x="108" y="55"/>
                    <a:pt x="102" y="52"/>
                  </a:cubicBezTo>
                  <a:cubicBezTo>
                    <a:pt x="101" y="51"/>
                    <a:pt x="100" y="50"/>
                    <a:pt x="99" y="50"/>
                  </a:cubicBezTo>
                  <a:cubicBezTo>
                    <a:pt x="92" y="45"/>
                    <a:pt x="86" y="41"/>
                    <a:pt x="79" y="37"/>
                  </a:cubicBezTo>
                  <a:cubicBezTo>
                    <a:pt x="73" y="33"/>
                    <a:pt x="66" y="29"/>
                    <a:pt x="60" y="25"/>
                  </a:cubicBezTo>
                  <a:cubicBezTo>
                    <a:pt x="53" y="21"/>
                    <a:pt x="47" y="18"/>
                    <a:pt x="41" y="15"/>
                  </a:cubicBezTo>
                  <a:cubicBezTo>
                    <a:pt x="41" y="15"/>
                    <a:pt x="40" y="14"/>
                    <a:pt x="40" y="14"/>
                  </a:cubicBezTo>
                  <a:cubicBezTo>
                    <a:pt x="32" y="10"/>
                    <a:pt x="25" y="6"/>
                    <a:pt x="21" y="4"/>
                  </a:cubicBezTo>
                  <a:cubicBezTo>
                    <a:pt x="20" y="4"/>
                    <a:pt x="20" y="3"/>
                    <a:pt x="20" y="3"/>
                  </a:cubicBezTo>
                  <a:cubicBezTo>
                    <a:pt x="15" y="1"/>
                    <a:pt x="13" y="0"/>
                    <a:pt x="13" y="0"/>
                  </a:cubicBezTo>
                  <a:cubicBezTo>
                    <a:pt x="0" y="25"/>
                    <a:pt x="0" y="25"/>
                    <a:pt x="0" y="25"/>
                  </a:cubicBezTo>
                  <a:cubicBezTo>
                    <a:pt x="0" y="25"/>
                    <a:pt x="3" y="26"/>
                    <a:pt x="8" y="29"/>
                  </a:cubicBezTo>
                  <a:cubicBezTo>
                    <a:pt x="9" y="29"/>
                    <a:pt x="11" y="30"/>
                    <a:pt x="13" y="31"/>
                  </a:cubicBezTo>
                  <a:cubicBezTo>
                    <a:pt x="17" y="34"/>
                    <a:pt x="22" y="36"/>
                    <a:pt x="28" y="40"/>
                  </a:cubicBezTo>
                  <a:cubicBezTo>
                    <a:pt x="29" y="41"/>
                    <a:pt x="31" y="42"/>
                    <a:pt x="33" y="43"/>
                  </a:cubicBezTo>
                  <a:cubicBezTo>
                    <a:pt x="39" y="46"/>
                    <a:pt x="46" y="50"/>
                    <a:pt x="53" y="54"/>
                  </a:cubicBezTo>
                  <a:cubicBezTo>
                    <a:pt x="59" y="58"/>
                    <a:pt x="66" y="62"/>
                    <a:pt x="72" y="66"/>
                  </a:cubicBezTo>
                  <a:cubicBezTo>
                    <a:pt x="77" y="69"/>
                    <a:pt x="82" y="72"/>
                    <a:pt x="87" y="76"/>
                  </a:cubicBezTo>
                  <a:cubicBezTo>
                    <a:pt x="88" y="77"/>
                    <a:pt x="90" y="78"/>
                    <a:pt x="92" y="79"/>
                  </a:cubicBezTo>
                  <a:cubicBezTo>
                    <a:pt x="99" y="84"/>
                    <a:pt x="105" y="88"/>
                    <a:pt x="112" y="93"/>
                  </a:cubicBezTo>
                  <a:cubicBezTo>
                    <a:pt x="118" y="98"/>
                    <a:pt x="125" y="103"/>
                    <a:pt x="131" y="107"/>
                  </a:cubicBezTo>
                  <a:cubicBezTo>
                    <a:pt x="135" y="110"/>
                    <a:pt x="139" y="113"/>
                    <a:pt x="142" y="116"/>
                  </a:cubicBezTo>
                  <a:cubicBezTo>
                    <a:pt x="145" y="118"/>
                    <a:pt x="147" y="120"/>
                    <a:pt x="150" y="122"/>
                  </a:cubicBezTo>
                  <a:cubicBezTo>
                    <a:pt x="154" y="126"/>
                    <a:pt x="157" y="128"/>
                    <a:pt x="160" y="131"/>
                  </a:cubicBezTo>
                  <a:cubicBezTo>
                    <a:pt x="164" y="134"/>
                    <a:pt x="166" y="136"/>
                    <a:pt x="166" y="136"/>
                  </a:cubicBezTo>
                  <a:cubicBezTo>
                    <a:pt x="170" y="131"/>
                    <a:pt x="170" y="131"/>
                    <a:pt x="170" y="131"/>
                  </a:cubicBezTo>
                  <a:cubicBezTo>
                    <a:pt x="185" y="114"/>
                    <a:pt x="185" y="114"/>
                    <a:pt x="185" y="114"/>
                  </a:cubicBezTo>
                  <a:cubicBezTo>
                    <a:pt x="185" y="114"/>
                    <a:pt x="183" y="112"/>
                    <a:pt x="178" y="109"/>
                  </a:cubicBezTo>
                  <a:cubicBezTo>
                    <a:pt x="178" y="108"/>
                    <a:pt x="177" y="107"/>
                    <a:pt x="176" y="107"/>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17" name="Google Shape;3017;p16"/>
            <p:cNvSpPr/>
            <p:nvPr/>
          </p:nvSpPr>
          <p:spPr>
            <a:xfrm>
              <a:off x="5167313" y="4927600"/>
              <a:ext cx="515938" cy="220663"/>
            </a:xfrm>
            <a:custGeom>
              <a:avLst/>
              <a:gdLst/>
              <a:ahLst/>
              <a:cxnLst/>
              <a:rect l="l" t="t" r="r" b="b"/>
              <a:pathLst>
                <a:path w="203" h="87" extrusionOk="0">
                  <a:moveTo>
                    <a:pt x="173" y="51"/>
                  </a:moveTo>
                  <a:cubicBezTo>
                    <a:pt x="172" y="51"/>
                    <a:pt x="172" y="51"/>
                    <a:pt x="172" y="51"/>
                  </a:cubicBezTo>
                  <a:cubicBezTo>
                    <a:pt x="166" y="48"/>
                    <a:pt x="158" y="46"/>
                    <a:pt x="151" y="44"/>
                  </a:cubicBezTo>
                  <a:cubicBezTo>
                    <a:pt x="144" y="41"/>
                    <a:pt x="137" y="39"/>
                    <a:pt x="130" y="37"/>
                  </a:cubicBezTo>
                  <a:cubicBezTo>
                    <a:pt x="123" y="35"/>
                    <a:pt x="116" y="32"/>
                    <a:pt x="109" y="30"/>
                  </a:cubicBezTo>
                  <a:cubicBezTo>
                    <a:pt x="108" y="30"/>
                    <a:pt x="107" y="29"/>
                    <a:pt x="106" y="29"/>
                  </a:cubicBezTo>
                  <a:cubicBezTo>
                    <a:pt x="100" y="27"/>
                    <a:pt x="94" y="25"/>
                    <a:pt x="88" y="24"/>
                  </a:cubicBezTo>
                  <a:cubicBezTo>
                    <a:pt x="82" y="22"/>
                    <a:pt x="76" y="20"/>
                    <a:pt x="70" y="18"/>
                  </a:cubicBezTo>
                  <a:cubicBezTo>
                    <a:pt x="69" y="18"/>
                    <a:pt x="68" y="17"/>
                    <a:pt x="67" y="17"/>
                  </a:cubicBezTo>
                  <a:cubicBezTo>
                    <a:pt x="62" y="16"/>
                    <a:pt x="57" y="14"/>
                    <a:pt x="53" y="13"/>
                  </a:cubicBezTo>
                  <a:cubicBezTo>
                    <a:pt x="50" y="12"/>
                    <a:pt x="48" y="12"/>
                    <a:pt x="45" y="11"/>
                  </a:cubicBezTo>
                  <a:cubicBezTo>
                    <a:pt x="43" y="10"/>
                    <a:pt x="40" y="9"/>
                    <a:pt x="38" y="9"/>
                  </a:cubicBezTo>
                  <a:cubicBezTo>
                    <a:pt x="33" y="7"/>
                    <a:pt x="28" y="6"/>
                    <a:pt x="24" y="5"/>
                  </a:cubicBezTo>
                  <a:cubicBezTo>
                    <a:pt x="14" y="2"/>
                    <a:pt x="8" y="0"/>
                    <a:pt x="8" y="0"/>
                  </a:cubicBezTo>
                  <a:cubicBezTo>
                    <a:pt x="0" y="25"/>
                    <a:pt x="0" y="25"/>
                    <a:pt x="0" y="25"/>
                  </a:cubicBezTo>
                  <a:cubicBezTo>
                    <a:pt x="0" y="25"/>
                    <a:pt x="7" y="27"/>
                    <a:pt x="18" y="30"/>
                  </a:cubicBezTo>
                  <a:cubicBezTo>
                    <a:pt x="22" y="32"/>
                    <a:pt x="26" y="33"/>
                    <a:pt x="31" y="34"/>
                  </a:cubicBezTo>
                  <a:cubicBezTo>
                    <a:pt x="34" y="35"/>
                    <a:pt x="36" y="36"/>
                    <a:pt x="39" y="37"/>
                  </a:cubicBezTo>
                  <a:cubicBezTo>
                    <a:pt x="41" y="37"/>
                    <a:pt x="44" y="38"/>
                    <a:pt x="46" y="38"/>
                  </a:cubicBezTo>
                  <a:cubicBezTo>
                    <a:pt x="50" y="40"/>
                    <a:pt x="55" y="41"/>
                    <a:pt x="60" y="43"/>
                  </a:cubicBezTo>
                  <a:cubicBezTo>
                    <a:pt x="61" y="43"/>
                    <a:pt x="61" y="43"/>
                    <a:pt x="62" y="43"/>
                  </a:cubicBezTo>
                  <a:cubicBezTo>
                    <a:pt x="68" y="45"/>
                    <a:pt x="75" y="47"/>
                    <a:pt x="82" y="50"/>
                  </a:cubicBezTo>
                  <a:cubicBezTo>
                    <a:pt x="87" y="51"/>
                    <a:pt x="92" y="53"/>
                    <a:pt x="98" y="55"/>
                  </a:cubicBezTo>
                  <a:cubicBezTo>
                    <a:pt x="99" y="55"/>
                    <a:pt x="101" y="56"/>
                    <a:pt x="103" y="56"/>
                  </a:cubicBezTo>
                  <a:cubicBezTo>
                    <a:pt x="110" y="58"/>
                    <a:pt x="117" y="61"/>
                    <a:pt x="124" y="63"/>
                  </a:cubicBezTo>
                  <a:cubicBezTo>
                    <a:pt x="131" y="65"/>
                    <a:pt x="138" y="68"/>
                    <a:pt x="145" y="70"/>
                  </a:cubicBezTo>
                  <a:cubicBezTo>
                    <a:pt x="152" y="72"/>
                    <a:pt x="158" y="74"/>
                    <a:pt x="164" y="76"/>
                  </a:cubicBezTo>
                  <a:cubicBezTo>
                    <a:pt x="164" y="77"/>
                    <a:pt x="165" y="77"/>
                    <a:pt x="166" y="77"/>
                  </a:cubicBezTo>
                  <a:cubicBezTo>
                    <a:pt x="174" y="80"/>
                    <a:pt x="182" y="83"/>
                    <a:pt x="187" y="84"/>
                  </a:cubicBezTo>
                  <a:cubicBezTo>
                    <a:pt x="191" y="86"/>
                    <a:pt x="194" y="87"/>
                    <a:pt x="194" y="87"/>
                  </a:cubicBezTo>
                  <a:cubicBezTo>
                    <a:pt x="203" y="61"/>
                    <a:pt x="203" y="61"/>
                    <a:pt x="203" y="61"/>
                  </a:cubicBezTo>
                  <a:cubicBezTo>
                    <a:pt x="203" y="61"/>
                    <a:pt x="199" y="60"/>
                    <a:pt x="193" y="58"/>
                  </a:cubicBezTo>
                  <a:cubicBezTo>
                    <a:pt x="188" y="56"/>
                    <a:pt x="181" y="54"/>
                    <a:pt x="173" y="51"/>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18" name="Google Shape;3018;p16"/>
            <p:cNvSpPr/>
            <p:nvPr/>
          </p:nvSpPr>
          <p:spPr>
            <a:xfrm>
              <a:off x="4157663" y="4740275"/>
              <a:ext cx="520700" cy="136525"/>
            </a:xfrm>
            <a:custGeom>
              <a:avLst/>
              <a:gdLst/>
              <a:ahLst/>
              <a:cxnLst/>
              <a:rect l="l" t="t" r="r" b="b"/>
              <a:pathLst>
                <a:path w="205" h="54" extrusionOk="0">
                  <a:moveTo>
                    <a:pt x="174" y="24"/>
                  </a:moveTo>
                  <a:cubicBezTo>
                    <a:pt x="171" y="23"/>
                    <a:pt x="167" y="23"/>
                    <a:pt x="164" y="22"/>
                  </a:cubicBezTo>
                  <a:cubicBezTo>
                    <a:pt x="157" y="21"/>
                    <a:pt x="150" y="20"/>
                    <a:pt x="142" y="19"/>
                  </a:cubicBezTo>
                  <a:cubicBezTo>
                    <a:pt x="135" y="18"/>
                    <a:pt x="128" y="17"/>
                    <a:pt x="120" y="16"/>
                  </a:cubicBezTo>
                  <a:cubicBezTo>
                    <a:pt x="115" y="15"/>
                    <a:pt x="110" y="14"/>
                    <a:pt x="104" y="13"/>
                  </a:cubicBezTo>
                  <a:cubicBezTo>
                    <a:pt x="102" y="13"/>
                    <a:pt x="100" y="13"/>
                    <a:pt x="98" y="12"/>
                  </a:cubicBezTo>
                  <a:cubicBezTo>
                    <a:pt x="91" y="11"/>
                    <a:pt x="84" y="10"/>
                    <a:pt x="76" y="9"/>
                  </a:cubicBezTo>
                  <a:cubicBezTo>
                    <a:pt x="69" y="8"/>
                    <a:pt x="61" y="7"/>
                    <a:pt x="54" y="6"/>
                  </a:cubicBezTo>
                  <a:cubicBezTo>
                    <a:pt x="47" y="6"/>
                    <a:pt x="41" y="5"/>
                    <a:pt x="35" y="4"/>
                  </a:cubicBezTo>
                  <a:cubicBezTo>
                    <a:pt x="34" y="4"/>
                    <a:pt x="33" y="4"/>
                    <a:pt x="33" y="4"/>
                  </a:cubicBezTo>
                  <a:cubicBezTo>
                    <a:pt x="23" y="3"/>
                    <a:pt x="16" y="2"/>
                    <a:pt x="10" y="1"/>
                  </a:cubicBezTo>
                  <a:cubicBezTo>
                    <a:pt x="6" y="0"/>
                    <a:pt x="3" y="0"/>
                    <a:pt x="3" y="0"/>
                  </a:cubicBezTo>
                  <a:cubicBezTo>
                    <a:pt x="0" y="24"/>
                    <a:pt x="0" y="24"/>
                    <a:pt x="0" y="24"/>
                  </a:cubicBezTo>
                  <a:cubicBezTo>
                    <a:pt x="0" y="24"/>
                    <a:pt x="2" y="25"/>
                    <a:pt x="5" y="25"/>
                  </a:cubicBezTo>
                  <a:cubicBezTo>
                    <a:pt x="9" y="25"/>
                    <a:pt x="17" y="26"/>
                    <a:pt x="27" y="28"/>
                  </a:cubicBezTo>
                  <a:cubicBezTo>
                    <a:pt x="28" y="28"/>
                    <a:pt x="30" y="28"/>
                    <a:pt x="32" y="28"/>
                  </a:cubicBezTo>
                  <a:cubicBezTo>
                    <a:pt x="37" y="29"/>
                    <a:pt x="43" y="30"/>
                    <a:pt x="49" y="30"/>
                  </a:cubicBezTo>
                  <a:cubicBezTo>
                    <a:pt x="56" y="31"/>
                    <a:pt x="63" y="32"/>
                    <a:pt x="71" y="33"/>
                  </a:cubicBezTo>
                  <a:cubicBezTo>
                    <a:pt x="78" y="34"/>
                    <a:pt x="85" y="35"/>
                    <a:pt x="93" y="37"/>
                  </a:cubicBezTo>
                  <a:cubicBezTo>
                    <a:pt x="95" y="37"/>
                    <a:pt x="98" y="37"/>
                    <a:pt x="101" y="38"/>
                  </a:cubicBezTo>
                  <a:cubicBezTo>
                    <a:pt x="105" y="38"/>
                    <a:pt x="110" y="39"/>
                    <a:pt x="115" y="40"/>
                  </a:cubicBezTo>
                  <a:cubicBezTo>
                    <a:pt x="122" y="41"/>
                    <a:pt x="129" y="42"/>
                    <a:pt x="136" y="43"/>
                  </a:cubicBezTo>
                  <a:cubicBezTo>
                    <a:pt x="144" y="44"/>
                    <a:pt x="151" y="46"/>
                    <a:pt x="158" y="47"/>
                  </a:cubicBezTo>
                  <a:cubicBezTo>
                    <a:pt x="162" y="47"/>
                    <a:pt x="166" y="48"/>
                    <a:pt x="170" y="49"/>
                  </a:cubicBezTo>
                  <a:cubicBezTo>
                    <a:pt x="173" y="49"/>
                    <a:pt x="177" y="50"/>
                    <a:pt x="180" y="51"/>
                  </a:cubicBezTo>
                  <a:cubicBezTo>
                    <a:pt x="193" y="53"/>
                    <a:pt x="201" y="54"/>
                    <a:pt x="201" y="54"/>
                  </a:cubicBezTo>
                  <a:cubicBezTo>
                    <a:pt x="205" y="29"/>
                    <a:pt x="205" y="29"/>
                    <a:pt x="205" y="29"/>
                  </a:cubicBezTo>
                  <a:cubicBezTo>
                    <a:pt x="205" y="29"/>
                    <a:pt x="198" y="28"/>
                    <a:pt x="186" y="26"/>
                  </a:cubicBezTo>
                  <a:cubicBezTo>
                    <a:pt x="182" y="25"/>
                    <a:pt x="178" y="25"/>
                    <a:pt x="174" y="24"/>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19" name="Google Shape;3019;p16"/>
            <p:cNvSpPr/>
            <p:nvPr/>
          </p:nvSpPr>
          <p:spPr>
            <a:xfrm>
              <a:off x="3127375" y="4656138"/>
              <a:ext cx="520700" cy="93663"/>
            </a:xfrm>
            <a:custGeom>
              <a:avLst/>
              <a:gdLst/>
              <a:ahLst/>
              <a:cxnLst/>
              <a:rect l="l" t="t" r="r" b="b"/>
              <a:pathLst>
                <a:path w="328" h="59" extrusionOk="0">
                  <a:moveTo>
                    <a:pt x="277" y="19"/>
                  </a:moveTo>
                  <a:lnTo>
                    <a:pt x="240" y="16"/>
                  </a:lnTo>
                  <a:lnTo>
                    <a:pt x="205" y="14"/>
                  </a:lnTo>
                  <a:lnTo>
                    <a:pt x="170" y="11"/>
                  </a:lnTo>
                  <a:lnTo>
                    <a:pt x="135" y="9"/>
                  </a:lnTo>
                  <a:lnTo>
                    <a:pt x="98" y="6"/>
                  </a:lnTo>
                  <a:lnTo>
                    <a:pt x="63" y="5"/>
                  </a:lnTo>
                  <a:lnTo>
                    <a:pt x="28" y="1"/>
                  </a:lnTo>
                  <a:lnTo>
                    <a:pt x="4" y="0"/>
                  </a:lnTo>
                  <a:lnTo>
                    <a:pt x="0" y="37"/>
                  </a:lnTo>
                  <a:lnTo>
                    <a:pt x="20" y="38"/>
                  </a:lnTo>
                  <a:lnTo>
                    <a:pt x="55" y="40"/>
                  </a:lnTo>
                  <a:lnTo>
                    <a:pt x="90" y="43"/>
                  </a:lnTo>
                  <a:lnTo>
                    <a:pt x="125" y="45"/>
                  </a:lnTo>
                  <a:lnTo>
                    <a:pt x="162" y="48"/>
                  </a:lnTo>
                  <a:lnTo>
                    <a:pt x="197" y="51"/>
                  </a:lnTo>
                  <a:lnTo>
                    <a:pt x="232" y="53"/>
                  </a:lnTo>
                  <a:lnTo>
                    <a:pt x="267" y="56"/>
                  </a:lnTo>
                  <a:lnTo>
                    <a:pt x="304" y="57"/>
                  </a:lnTo>
                  <a:lnTo>
                    <a:pt x="326" y="59"/>
                  </a:lnTo>
                  <a:lnTo>
                    <a:pt x="328" y="22"/>
                  </a:lnTo>
                  <a:lnTo>
                    <a:pt x="312" y="21"/>
                  </a:lnTo>
                  <a:lnTo>
                    <a:pt x="277" y="19"/>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20" name="Google Shape;3020;p16"/>
            <p:cNvSpPr/>
            <p:nvPr/>
          </p:nvSpPr>
          <p:spPr>
            <a:xfrm>
              <a:off x="2098675" y="4594225"/>
              <a:ext cx="519113" cy="82550"/>
            </a:xfrm>
            <a:custGeom>
              <a:avLst/>
              <a:gdLst/>
              <a:ahLst/>
              <a:cxnLst/>
              <a:rect l="l" t="t" r="r" b="b"/>
              <a:pathLst>
                <a:path w="205" h="32" extrusionOk="0">
                  <a:moveTo>
                    <a:pt x="200" y="11"/>
                  </a:moveTo>
                  <a:cubicBezTo>
                    <a:pt x="199" y="11"/>
                    <a:pt x="197" y="10"/>
                    <a:pt x="196" y="10"/>
                  </a:cubicBezTo>
                  <a:cubicBezTo>
                    <a:pt x="196" y="10"/>
                    <a:pt x="196" y="10"/>
                    <a:pt x="196" y="10"/>
                  </a:cubicBezTo>
                  <a:cubicBezTo>
                    <a:pt x="193" y="10"/>
                    <a:pt x="190" y="10"/>
                    <a:pt x="187" y="10"/>
                  </a:cubicBezTo>
                  <a:cubicBezTo>
                    <a:pt x="184" y="10"/>
                    <a:pt x="181" y="9"/>
                    <a:pt x="178" y="9"/>
                  </a:cubicBezTo>
                  <a:cubicBezTo>
                    <a:pt x="178" y="9"/>
                    <a:pt x="178" y="9"/>
                    <a:pt x="178" y="9"/>
                  </a:cubicBezTo>
                  <a:cubicBezTo>
                    <a:pt x="176" y="9"/>
                    <a:pt x="174" y="9"/>
                    <a:pt x="173" y="9"/>
                  </a:cubicBezTo>
                  <a:cubicBezTo>
                    <a:pt x="172" y="9"/>
                    <a:pt x="170" y="9"/>
                    <a:pt x="169" y="9"/>
                  </a:cubicBezTo>
                  <a:cubicBezTo>
                    <a:pt x="166" y="8"/>
                    <a:pt x="163" y="8"/>
                    <a:pt x="160" y="8"/>
                  </a:cubicBezTo>
                  <a:cubicBezTo>
                    <a:pt x="159" y="8"/>
                    <a:pt x="157" y="8"/>
                    <a:pt x="155" y="8"/>
                  </a:cubicBezTo>
                  <a:cubicBezTo>
                    <a:pt x="154" y="8"/>
                    <a:pt x="153" y="8"/>
                    <a:pt x="151" y="8"/>
                  </a:cubicBezTo>
                  <a:cubicBezTo>
                    <a:pt x="148" y="7"/>
                    <a:pt x="145" y="7"/>
                    <a:pt x="142" y="7"/>
                  </a:cubicBezTo>
                  <a:cubicBezTo>
                    <a:pt x="139" y="7"/>
                    <a:pt x="136" y="7"/>
                    <a:pt x="133" y="7"/>
                  </a:cubicBezTo>
                  <a:cubicBezTo>
                    <a:pt x="133" y="7"/>
                    <a:pt x="133" y="7"/>
                    <a:pt x="133" y="7"/>
                  </a:cubicBezTo>
                  <a:cubicBezTo>
                    <a:pt x="130" y="7"/>
                    <a:pt x="127" y="6"/>
                    <a:pt x="124" y="6"/>
                  </a:cubicBezTo>
                  <a:cubicBezTo>
                    <a:pt x="121" y="6"/>
                    <a:pt x="118" y="6"/>
                    <a:pt x="115" y="6"/>
                  </a:cubicBezTo>
                  <a:cubicBezTo>
                    <a:pt x="114" y="6"/>
                    <a:pt x="112" y="6"/>
                    <a:pt x="111" y="6"/>
                  </a:cubicBezTo>
                  <a:cubicBezTo>
                    <a:pt x="109" y="6"/>
                    <a:pt x="108" y="6"/>
                    <a:pt x="106" y="5"/>
                  </a:cubicBezTo>
                  <a:cubicBezTo>
                    <a:pt x="105" y="5"/>
                    <a:pt x="104" y="5"/>
                    <a:pt x="103" y="5"/>
                  </a:cubicBezTo>
                  <a:cubicBezTo>
                    <a:pt x="101" y="5"/>
                    <a:pt x="99" y="5"/>
                    <a:pt x="98" y="5"/>
                  </a:cubicBezTo>
                  <a:cubicBezTo>
                    <a:pt x="95" y="5"/>
                    <a:pt x="92" y="5"/>
                    <a:pt x="89" y="5"/>
                  </a:cubicBezTo>
                  <a:cubicBezTo>
                    <a:pt x="88" y="5"/>
                    <a:pt x="88" y="5"/>
                    <a:pt x="88" y="5"/>
                  </a:cubicBezTo>
                  <a:cubicBezTo>
                    <a:pt x="85" y="5"/>
                    <a:pt x="82" y="4"/>
                    <a:pt x="80" y="4"/>
                  </a:cubicBezTo>
                  <a:cubicBezTo>
                    <a:pt x="77" y="4"/>
                    <a:pt x="74" y="4"/>
                    <a:pt x="71" y="4"/>
                  </a:cubicBezTo>
                  <a:cubicBezTo>
                    <a:pt x="69" y="4"/>
                    <a:pt x="67" y="4"/>
                    <a:pt x="66" y="4"/>
                  </a:cubicBezTo>
                  <a:cubicBezTo>
                    <a:pt x="64" y="4"/>
                    <a:pt x="63" y="4"/>
                    <a:pt x="62" y="4"/>
                  </a:cubicBezTo>
                  <a:cubicBezTo>
                    <a:pt x="59" y="3"/>
                    <a:pt x="56" y="3"/>
                    <a:pt x="53" y="3"/>
                  </a:cubicBezTo>
                  <a:cubicBezTo>
                    <a:pt x="50" y="3"/>
                    <a:pt x="47" y="3"/>
                    <a:pt x="44" y="3"/>
                  </a:cubicBezTo>
                  <a:cubicBezTo>
                    <a:pt x="44" y="3"/>
                    <a:pt x="43" y="3"/>
                    <a:pt x="43" y="3"/>
                  </a:cubicBezTo>
                  <a:cubicBezTo>
                    <a:pt x="40" y="3"/>
                    <a:pt x="38" y="2"/>
                    <a:pt x="35" y="2"/>
                  </a:cubicBezTo>
                  <a:cubicBezTo>
                    <a:pt x="34" y="2"/>
                    <a:pt x="33" y="2"/>
                    <a:pt x="33" y="2"/>
                  </a:cubicBezTo>
                  <a:cubicBezTo>
                    <a:pt x="30" y="2"/>
                    <a:pt x="28" y="2"/>
                    <a:pt x="26" y="2"/>
                  </a:cubicBezTo>
                  <a:cubicBezTo>
                    <a:pt x="24" y="2"/>
                    <a:pt x="23" y="2"/>
                    <a:pt x="21" y="2"/>
                  </a:cubicBezTo>
                  <a:cubicBezTo>
                    <a:pt x="20" y="1"/>
                    <a:pt x="18" y="1"/>
                    <a:pt x="17" y="1"/>
                  </a:cubicBezTo>
                  <a:cubicBezTo>
                    <a:pt x="14" y="1"/>
                    <a:pt x="11" y="1"/>
                    <a:pt x="8" y="1"/>
                  </a:cubicBezTo>
                  <a:cubicBezTo>
                    <a:pt x="4" y="1"/>
                    <a:pt x="1" y="0"/>
                    <a:pt x="1" y="0"/>
                  </a:cubicBezTo>
                  <a:cubicBezTo>
                    <a:pt x="0" y="21"/>
                    <a:pt x="0" y="21"/>
                    <a:pt x="0" y="21"/>
                  </a:cubicBezTo>
                  <a:cubicBezTo>
                    <a:pt x="0" y="21"/>
                    <a:pt x="1" y="21"/>
                    <a:pt x="3" y="21"/>
                  </a:cubicBezTo>
                  <a:cubicBezTo>
                    <a:pt x="6" y="21"/>
                    <a:pt x="9" y="22"/>
                    <a:pt x="12" y="22"/>
                  </a:cubicBezTo>
                  <a:cubicBezTo>
                    <a:pt x="13" y="22"/>
                    <a:pt x="15" y="22"/>
                    <a:pt x="16" y="22"/>
                  </a:cubicBezTo>
                  <a:cubicBezTo>
                    <a:pt x="18" y="22"/>
                    <a:pt x="19" y="22"/>
                    <a:pt x="21" y="22"/>
                  </a:cubicBezTo>
                  <a:cubicBezTo>
                    <a:pt x="24" y="22"/>
                    <a:pt x="27" y="23"/>
                    <a:pt x="30" y="23"/>
                  </a:cubicBezTo>
                  <a:cubicBezTo>
                    <a:pt x="31" y="23"/>
                    <a:pt x="31" y="23"/>
                    <a:pt x="32" y="23"/>
                  </a:cubicBezTo>
                  <a:cubicBezTo>
                    <a:pt x="34" y="23"/>
                    <a:pt x="36" y="23"/>
                    <a:pt x="38" y="23"/>
                  </a:cubicBezTo>
                  <a:cubicBezTo>
                    <a:pt x="39" y="23"/>
                    <a:pt x="39" y="23"/>
                    <a:pt x="39" y="23"/>
                  </a:cubicBezTo>
                  <a:cubicBezTo>
                    <a:pt x="42" y="23"/>
                    <a:pt x="45" y="24"/>
                    <a:pt x="48" y="24"/>
                  </a:cubicBezTo>
                  <a:cubicBezTo>
                    <a:pt x="51" y="24"/>
                    <a:pt x="54" y="24"/>
                    <a:pt x="57" y="24"/>
                  </a:cubicBezTo>
                  <a:cubicBezTo>
                    <a:pt x="58" y="24"/>
                    <a:pt x="60" y="24"/>
                    <a:pt x="61" y="24"/>
                  </a:cubicBezTo>
                  <a:cubicBezTo>
                    <a:pt x="62" y="25"/>
                    <a:pt x="64" y="25"/>
                    <a:pt x="66" y="25"/>
                  </a:cubicBezTo>
                  <a:cubicBezTo>
                    <a:pt x="69" y="25"/>
                    <a:pt x="72" y="25"/>
                    <a:pt x="75" y="25"/>
                  </a:cubicBezTo>
                  <a:cubicBezTo>
                    <a:pt x="78" y="25"/>
                    <a:pt x="80" y="25"/>
                    <a:pt x="83" y="26"/>
                  </a:cubicBezTo>
                  <a:cubicBezTo>
                    <a:pt x="83" y="26"/>
                    <a:pt x="84" y="26"/>
                    <a:pt x="84" y="26"/>
                  </a:cubicBezTo>
                  <a:cubicBezTo>
                    <a:pt x="87" y="26"/>
                    <a:pt x="90" y="26"/>
                    <a:pt x="93" y="26"/>
                  </a:cubicBezTo>
                  <a:cubicBezTo>
                    <a:pt x="96" y="26"/>
                    <a:pt x="99" y="26"/>
                    <a:pt x="102" y="26"/>
                  </a:cubicBezTo>
                  <a:cubicBezTo>
                    <a:pt x="102" y="26"/>
                    <a:pt x="102" y="26"/>
                    <a:pt x="102" y="26"/>
                  </a:cubicBezTo>
                  <a:cubicBezTo>
                    <a:pt x="103" y="26"/>
                    <a:pt x="104" y="26"/>
                    <a:pt x="106" y="27"/>
                  </a:cubicBezTo>
                  <a:cubicBezTo>
                    <a:pt x="107" y="27"/>
                    <a:pt x="109" y="27"/>
                    <a:pt x="111" y="27"/>
                  </a:cubicBezTo>
                  <a:cubicBezTo>
                    <a:pt x="113" y="27"/>
                    <a:pt x="116" y="27"/>
                    <a:pt x="119" y="27"/>
                  </a:cubicBezTo>
                  <a:cubicBezTo>
                    <a:pt x="122" y="27"/>
                    <a:pt x="125" y="27"/>
                    <a:pt x="128" y="28"/>
                  </a:cubicBezTo>
                  <a:cubicBezTo>
                    <a:pt x="128" y="28"/>
                    <a:pt x="128" y="28"/>
                    <a:pt x="128" y="28"/>
                  </a:cubicBezTo>
                  <a:cubicBezTo>
                    <a:pt x="131" y="28"/>
                    <a:pt x="134" y="28"/>
                    <a:pt x="137" y="28"/>
                  </a:cubicBezTo>
                  <a:cubicBezTo>
                    <a:pt x="140" y="28"/>
                    <a:pt x="143" y="28"/>
                    <a:pt x="146" y="29"/>
                  </a:cubicBezTo>
                  <a:cubicBezTo>
                    <a:pt x="148" y="29"/>
                    <a:pt x="149" y="29"/>
                    <a:pt x="150" y="29"/>
                  </a:cubicBezTo>
                  <a:cubicBezTo>
                    <a:pt x="152" y="29"/>
                    <a:pt x="154" y="29"/>
                    <a:pt x="155" y="29"/>
                  </a:cubicBezTo>
                  <a:cubicBezTo>
                    <a:pt x="158" y="29"/>
                    <a:pt x="161" y="29"/>
                    <a:pt x="164" y="30"/>
                  </a:cubicBezTo>
                  <a:cubicBezTo>
                    <a:pt x="167" y="30"/>
                    <a:pt x="169" y="30"/>
                    <a:pt x="171" y="30"/>
                  </a:cubicBezTo>
                  <a:cubicBezTo>
                    <a:pt x="172" y="30"/>
                    <a:pt x="172" y="30"/>
                    <a:pt x="173" y="30"/>
                  </a:cubicBezTo>
                  <a:cubicBezTo>
                    <a:pt x="173" y="30"/>
                    <a:pt x="173" y="30"/>
                    <a:pt x="173" y="30"/>
                  </a:cubicBezTo>
                  <a:cubicBezTo>
                    <a:pt x="176" y="30"/>
                    <a:pt x="179" y="31"/>
                    <a:pt x="182" y="31"/>
                  </a:cubicBezTo>
                  <a:cubicBezTo>
                    <a:pt x="185" y="31"/>
                    <a:pt x="188" y="31"/>
                    <a:pt x="191" y="31"/>
                  </a:cubicBezTo>
                  <a:cubicBezTo>
                    <a:pt x="192" y="32"/>
                    <a:pt x="193" y="32"/>
                    <a:pt x="194" y="32"/>
                  </a:cubicBezTo>
                  <a:cubicBezTo>
                    <a:pt x="194" y="32"/>
                    <a:pt x="195" y="32"/>
                    <a:pt x="195" y="32"/>
                  </a:cubicBezTo>
                  <a:cubicBezTo>
                    <a:pt x="197" y="32"/>
                    <a:pt x="198" y="32"/>
                    <a:pt x="200" y="32"/>
                  </a:cubicBezTo>
                  <a:cubicBezTo>
                    <a:pt x="202" y="32"/>
                    <a:pt x="203" y="32"/>
                    <a:pt x="203" y="32"/>
                  </a:cubicBezTo>
                  <a:cubicBezTo>
                    <a:pt x="205" y="11"/>
                    <a:pt x="205" y="11"/>
                    <a:pt x="205" y="11"/>
                  </a:cubicBezTo>
                  <a:cubicBezTo>
                    <a:pt x="205" y="11"/>
                    <a:pt x="205" y="11"/>
                    <a:pt x="205" y="11"/>
                  </a:cubicBezTo>
                  <a:cubicBezTo>
                    <a:pt x="205" y="11"/>
                    <a:pt x="203" y="11"/>
                    <a:pt x="200" y="11"/>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21" name="Google Shape;3021;p16"/>
            <p:cNvSpPr/>
            <p:nvPr/>
          </p:nvSpPr>
          <p:spPr>
            <a:xfrm>
              <a:off x="84138" y="1643063"/>
              <a:ext cx="165100" cy="34925"/>
            </a:xfrm>
            <a:custGeom>
              <a:avLst/>
              <a:gdLst/>
              <a:ahLst/>
              <a:cxnLst/>
              <a:rect l="l" t="t" r="r" b="b"/>
              <a:pathLst>
                <a:path w="65" h="14" extrusionOk="0">
                  <a:moveTo>
                    <a:pt x="65" y="2"/>
                  </a:moveTo>
                  <a:cubicBezTo>
                    <a:pt x="62" y="2"/>
                    <a:pt x="59" y="2"/>
                    <a:pt x="56" y="2"/>
                  </a:cubicBezTo>
                  <a:cubicBezTo>
                    <a:pt x="53" y="2"/>
                    <a:pt x="51" y="2"/>
                    <a:pt x="48" y="2"/>
                  </a:cubicBezTo>
                  <a:cubicBezTo>
                    <a:pt x="48" y="1"/>
                    <a:pt x="47" y="1"/>
                    <a:pt x="47" y="1"/>
                  </a:cubicBezTo>
                  <a:cubicBezTo>
                    <a:pt x="44" y="1"/>
                    <a:pt x="41" y="1"/>
                    <a:pt x="38" y="1"/>
                  </a:cubicBezTo>
                  <a:cubicBezTo>
                    <a:pt x="35" y="1"/>
                    <a:pt x="32" y="1"/>
                    <a:pt x="29" y="1"/>
                  </a:cubicBezTo>
                  <a:cubicBezTo>
                    <a:pt x="28" y="1"/>
                    <a:pt x="27" y="1"/>
                    <a:pt x="26" y="1"/>
                  </a:cubicBezTo>
                  <a:cubicBezTo>
                    <a:pt x="24" y="1"/>
                    <a:pt x="22" y="1"/>
                    <a:pt x="20" y="1"/>
                  </a:cubicBezTo>
                  <a:cubicBezTo>
                    <a:pt x="17" y="1"/>
                    <a:pt x="14" y="1"/>
                    <a:pt x="11" y="1"/>
                  </a:cubicBezTo>
                  <a:cubicBezTo>
                    <a:pt x="8" y="1"/>
                    <a:pt x="6" y="1"/>
                    <a:pt x="3" y="1"/>
                  </a:cubicBezTo>
                  <a:cubicBezTo>
                    <a:pt x="3" y="0"/>
                    <a:pt x="2" y="0"/>
                    <a:pt x="2" y="0"/>
                  </a:cubicBezTo>
                  <a:cubicBezTo>
                    <a:pt x="1" y="0"/>
                    <a:pt x="1" y="0"/>
                    <a:pt x="0" y="0"/>
                  </a:cubicBezTo>
                  <a:cubicBezTo>
                    <a:pt x="1" y="2"/>
                    <a:pt x="1" y="3"/>
                    <a:pt x="1" y="4"/>
                  </a:cubicBezTo>
                  <a:cubicBezTo>
                    <a:pt x="1" y="6"/>
                    <a:pt x="1" y="7"/>
                    <a:pt x="1" y="9"/>
                  </a:cubicBezTo>
                  <a:cubicBezTo>
                    <a:pt x="1" y="10"/>
                    <a:pt x="1" y="11"/>
                    <a:pt x="2" y="12"/>
                  </a:cubicBezTo>
                  <a:cubicBezTo>
                    <a:pt x="4" y="12"/>
                    <a:pt x="6" y="12"/>
                    <a:pt x="8" y="12"/>
                  </a:cubicBezTo>
                  <a:cubicBezTo>
                    <a:pt x="11" y="12"/>
                    <a:pt x="14" y="12"/>
                    <a:pt x="17" y="13"/>
                  </a:cubicBezTo>
                  <a:cubicBezTo>
                    <a:pt x="19" y="13"/>
                    <a:pt x="21" y="13"/>
                    <a:pt x="23" y="13"/>
                  </a:cubicBezTo>
                  <a:cubicBezTo>
                    <a:pt x="24" y="13"/>
                    <a:pt x="25" y="13"/>
                    <a:pt x="26" y="13"/>
                  </a:cubicBezTo>
                  <a:cubicBezTo>
                    <a:pt x="29" y="13"/>
                    <a:pt x="32" y="13"/>
                    <a:pt x="35" y="13"/>
                  </a:cubicBezTo>
                  <a:cubicBezTo>
                    <a:pt x="38" y="13"/>
                    <a:pt x="41" y="13"/>
                    <a:pt x="44" y="13"/>
                  </a:cubicBezTo>
                  <a:cubicBezTo>
                    <a:pt x="44" y="13"/>
                    <a:pt x="45" y="13"/>
                    <a:pt x="46" y="13"/>
                  </a:cubicBezTo>
                  <a:cubicBezTo>
                    <a:pt x="48" y="13"/>
                    <a:pt x="50" y="13"/>
                    <a:pt x="53" y="13"/>
                  </a:cubicBezTo>
                  <a:cubicBezTo>
                    <a:pt x="56" y="14"/>
                    <a:pt x="59" y="14"/>
                    <a:pt x="62" y="14"/>
                  </a:cubicBezTo>
                  <a:cubicBezTo>
                    <a:pt x="63" y="14"/>
                    <a:pt x="64" y="14"/>
                    <a:pt x="65" y="14"/>
                  </a:cubicBezTo>
                  <a:cubicBezTo>
                    <a:pt x="65" y="2"/>
                    <a:pt x="65" y="2"/>
                    <a:pt x="65" y="2"/>
                  </a:cubicBezTo>
                  <a:cubicBezTo>
                    <a:pt x="65" y="2"/>
                    <a:pt x="65" y="2"/>
                    <a:pt x="65" y="2"/>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022" name="Google Shape;3022;p16"/>
            <p:cNvSpPr/>
            <p:nvPr/>
          </p:nvSpPr>
          <p:spPr>
            <a:xfrm>
              <a:off x="3673475" y="2201863"/>
              <a:ext cx="109538" cy="204788"/>
            </a:xfrm>
            <a:custGeom>
              <a:avLst/>
              <a:gdLst/>
              <a:ahLst/>
              <a:cxnLst/>
              <a:rect l="l" t="t" r="r" b="b"/>
              <a:pathLst>
                <a:path w="43" h="81" extrusionOk="0">
                  <a:moveTo>
                    <a:pt x="43" y="81"/>
                  </a:moveTo>
                  <a:cubicBezTo>
                    <a:pt x="39" y="63"/>
                    <a:pt x="32" y="47"/>
                    <a:pt x="24" y="31"/>
                  </a:cubicBezTo>
                  <a:cubicBezTo>
                    <a:pt x="18" y="20"/>
                    <a:pt x="8" y="10"/>
                    <a:pt x="0" y="0"/>
                  </a:cubicBezTo>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grpSp>
      <p:grpSp>
        <p:nvGrpSpPr>
          <p:cNvPr id="3023" name="Google Shape;3023;p16"/>
          <p:cNvGrpSpPr/>
          <p:nvPr/>
        </p:nvGrpSpPr>
        <p:grpSpPr>
          <a:xfrm>
            <a:off x="2072913" y="55088"/>
            <a:ext cx="928372" cy="1331111"/>
            <a:chOff x="6285507" y="4056652"/>
            <a:chExt cx="1361612" cy="1952296"/>
          </a:xfrm>
        </p:grpSpPr>
        <p:grpSp>
          <p:nvGrpSpPr>
            <p:cNvPr id="3024" name="Google Shape;3024;p16"/>
            <p:cNvGrpSpPr/>
            <p:nvPr/>
          </p:nvGrpSpPr>
          <p:grpSpPr>
            <a:xfrm>
              <a:off x="6285507" y="4056652"/>
              <a:ext cx="1361612" cy="1952296"/>
              <a:chOff x="5808789" y="2272281"/>
              <a:chExt cx="1993536" cy="2858355"/>
            </a:xfrm>
          </p:grpSpPr>
          <p:sp>
            <p:nvSpPr>
              <p:cNvPr id="3025" name="Google Shape;3025;p16"/>
              <p:cNvSpPr/>
              <p:nvPr/>
            </p:nvSpPr>
            <p:spPr>
              <a:xfrm>
                <a:off x="6718887" y="4188899"/>
                <a:ext cx="191914" cy="941737"/>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3200" b="1" i="0" u="none" strike="noStrike" cap="none">
                  <a:solidFill>
                    <a:srgbClr val="0070C0"/>
                  </a:solidFill>
                  <a:latin typeface="Times New Roman"/>
                  <a:ea typeface="Times New Roman"/>
                  <a:cs typeface="Times New Roman"/>
                  <a:sym typeface="Times New Roman"/>
                </a:endParaRPr>
              </a:p>
            </p:txBody>
          </p:sp>
          <p:grpSp>
            <p:nvGrpSpPr>
              <p:cNvPr id="3026" name="Google Shape;3026;p16"/>
              <p:cNvGrpSpPr/>
              <p:nvPr/>
            </p:nvGrpSpPr>
            <p:grpSpPr>
              <a:xfrm>
                <a:off x="5808789" y="2272281"/>
                <a:ext cx="1993536" cy="1989348"/>
                <a:chOff x="8140701" y="1890712"/>
                <a:chExt cx="1511300" cy="1508125"/>
              </a:xfrm>
            </p:grpSpPr>
            <p:sp>
              <p:nvSpPr>
                <p:cNvPr id="3027" name="Google Shape;3027;p16"/>
                <p:cNvSpPr/>
                <p:nvPr/>
              </p:nvSpPr>
              <p:spPr>
                <a:xfrm>
                  <a:off x="8140701" y="1890712"/>
                  <a:ext cx="1511300" cy="1508125"/>
                </a:xfrm>
                <a:custGeom>
                  <a:avLst/>
                  <a:gdLst/>
                  <a:ahLst/>
                  <a:cxnLst/>
                  <a:rect l="l" t="t" r="r" b="b"/>
                  <a:pathLst>
                    <a:path w="402" h="401" extrusionOk="0">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E9AB1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3200" b="1" i="0" u="none" strike="noStrike" cap="none">
                    <a:solidFill>
                      <a:srgbClr val="0070C0"/>
                    </a:solidFill>
                    <a:latin typeface="Times New Roman"/>
                    <a:ea typeface="Times New Roman"/>
                    <a:cs typeface="Times New Roman"/>
                    <a:sym typeface="Times New Roman"/>
                  </a:endParaRPr>
                </a:p>
              </p:txBody>
            </p:sp>
            <p:sp>
              <p:nvSpPr>
                <p:cNvPr id="3028" name="Google Shape;3028;p16"/>
                <p:cNvSpPr/>
                <p:nvPr/>
              </p:nvSpPr>
              <p:spPr>
                <a:xfrm>
                  <a:off x="8283576" y="2033588"/>
                  <a:ext cx="1225550" cy="1227138"/>
                </a:xfrm>
                <a:custGeom>
                  <a:avLst/>
                  <a:gdLst/>
                  <a:ahLst/>
                  <a:cxnLst/>
                  <a:rect l="l" t="t" r="r" b="b"/>
                  <a:pathLst>
                    <a:path w="326" h="326" extrusionOk="0">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rgbClr val="000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3200" b="1" i="0" u="none" strike="noStrike" cap="none">
                    <a:solidFill>
                      <a:srgbClr val="0070C0"/>
                    </a:solidFill>
                    <a:latin typeface="Times New Roman"/>
                    <a:ea typeface="Times New Roman"/>
                    <a:cs typeface="Times New Roman"/>
                    <a:sym typeface="Times New Roman"/>
                  </a:endParaRPr>
                </a:p>
              </p:txBody>
            </p:sp>
          </p:grpSp>
        </p:grpSp>
        <p:sp>
          <p:nvSpPr>
            <p:cNvPr id="3029" name="Google Shape;3029;p16"/>
            <p:cNvSpPr txBox="1"/>
            <p:nvPr/>
          </p:nvSpPr>
          <p:spPr>
            <a:xfrm>
              <a:off x="6371735" y="4341157"/>
              <a:ext cx="1189156" cy="85767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3200" b="1" i="0" u="none" strike="noStrike" cap="none">
                  <a:solidFill>
                    <a:srgbClr val="0070C0"/>
                  </a:solidFill>
                  <a:latin typeface="Times New Roman"/>
                  <a:ea typeface="Times New Roman"/>
                  <a:cs typeface="Times New Roman"/>
                  <a:sym typeface="Times New Roman"/>
                </a:rPr>
                <a:t>1</a:t>
              </a:r>
              <a:endParaRPr sz="3200" b="1" i="0" u="none" strike="noStrike" cap="none">
                <a:solidFill>
                  <a:srgbClr val="0070C0"/>
                </a:solidFill>
                <a:latin typeface="Times New Roman"/>
                <a:ea typeface="Times New Roman"/>
                <a:cs typeface="Times New Roman"/>
                <a:sym typeface="Times New Roman"/>
              </a:endParaRPr>
            </a:p>
          </p:txBody>
        </p:sp>
      </p:grpSp>
      <p:grpSp>
        <p:nvGrpSpPr>
          <p:cNvPr id="3030" name="Google Shape;3030;p16"/>
          <p:cNvGrpSpPr/>
          <p:nvPr/>
        </p:nvGrpSpPr>
        <p:grpSpPr>
          <a:xfrm>
            <a:off x="5757801" y="3200634"/>
            <a:ext cx="1359229" cy="1948881"/>
            <a:chOff x="6285507" y="4056652"/>
            <a:chExt cx="1361612" cy="1952296"/>
          </a:xfrm>
        </p:grpSpPr>
        <p:grpSp>
          <p:nvGrpSpPr>
            <p:cNvPr id="3031" name="Google Shape;3031;p16"/>
            <p:cNvGrpSpPr/>
            <p:nvPr/>
          </p:nvGrpSpPr>
          <p:grpSpPr>
            <a:xfrm>
              <a:off x="6285507" y="4056652"/>
              <a:ext cx="1361612" cy="1952296"/>
              <a:chOff x="5808789" y="2272281"/>
              <a:chExt cx="1993536" cy="2858355"/>
            </a:xfrm>
          </p:grpSpPr>
          <p:sp>
            <p:nvSpPr>
              <p:cNvPr id="3032" name="Google Shape;3032;p16"/>
              <p:cNvSpPr/>
              <p:nvPr/>
            </p:nvSpPr>
            <p:spPr>
              <a:xfrm>
                <a:off x="6718887" y="4188899"/>
                <a:ext cx="191914" cy="941737"/>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3200" b="1" i="0" u="none" strike="noStrike" cap="none">
                  <a:solidFill>
                    <a:srgbClr val="0070C0"/>
                  </a:solidFill>
                  <a:latin typeface="Times New Roman"/>
                  <a:ea typeface="Times New Roman"/>
                  <a:cs typeface="Times New Roman"/>
                  <a:sym typeface="Times New Roman"/>
                </a:endParaRPr>
              </a:p>
            </p:txBody>
          </p:sp>
          <p:grpSp>
            <p:nvGrpSpPr>
              <p:cNvPr id="3033" name="Google Shape;3033;p16"/>
              <p:cNvGrpSpPr/>
              <p:nvPr/>
            </p:nvGrpSpPr>
            <p:grpSpPr>
              <a:xfrm>
                <a:off x="5808789" y="2272281"/>
                <a:ext cx="1993536" cy="1989348"/>
                <a:chOff x="8140701" y="1890712"/>
                <a:chExt cx="1511300" cy="1508125"/>
              </a:xfrm>
            </p:grpSpPr>
            <p:sp>
              <p:nvSpPr>
                <p:cNvPr id="3034" name="Google Shape;3034;p16"/>
                <p:cNvSpPr/>
                <p:nvPr/>
              </p:nvSpPr>
              <p:spPr>
                <a:xfrm>
                  <a:off x="8140701" y="1890712"/>
                  <a:ext cx="1511300" cy="1508125"/>
                </a:xfrm>
                <a:custGeom>
                  <a:avLst/>
                  <a:gdLst/>
                  <a:ahLst/>
                  <a:cxnLst/>
                  <a:rect l="l" t="t" r="r" b="b"/>
                  <a:pathLst>
                    <a:path w="402" h="401" extrusionOk="0">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E9AB1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3200" b="1" i="0" u="none" strike="noStrike" cap="none">
                    <a:solidFill>
                      <a:srgbClr val="0070C0"/>
                    </a:solidFill>
                    <a:latin typeface="Times New Roman"/>
                    <a:ea typeface="Times New Roman"/>
                    <a:cs typeface="Times New Roman"/>
                    <a:sym typeface="Times New Roman"/>
                  </a:endParaRPr>
                </a:p>
              </p:txBody>
            </p:sp>
            <p:sp>
              <p:nvSpPr>
                <p:cNvPr id="3035" name="Google Shape;3035;p16"/>
                <p:cNvSpPr/>
                <p:nvPr/>
              </p:nvSpPr>
              <p:spPr>
                <a:xfrm>
                  <a:off x="8283576" y="2033588"/>
                  <a:ext cx="1225550" cy="1227138"/>
                </a:xfrm>
                <a:custGeom>
                  <a:avLst/>
                  <a:gdLst/>
                  <a:ahLst/>
                  <a:cxnLst/>
                  <a:rect l="l" t="t" r="r" b="b"/>
                  <a:pathLst>
                    <a:path w="326" h="326" extrusionOk="0">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rgbClr val="000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3200" b="1" i="0" u="none" strike="noStrike" cap="none">
                    <a:solidFill>
                      <a:srgbClr val="0070C0"/>
                    </a:solidFill>
                    <a:latin typeface="Times New Roman"/>
                    <a:ea typeface="Times New Roman"/>
                    <a:cs typeface="Times New Roman"/>
                    <a:sym typeface="Times New Roman"/>
                  </a:endParaRPr>
                </a:p>
              </p:txBody>
            </p:sp>
          </p:grpSp>
        </p:grpSp>
        <p:sp>
          <p:nvSpPr>
            <p:cNvPr id="3036" name="Google Shape;3036;p16"/>
            <p:cNvSpPr txBox="1"/>
            <p:nvPr/>
          </p:nvSpPr>
          <p:spPr>
            <a:xfrm>
              <a:off x="6398444" y="4443127"/>
              <a:ext cx="1189156" cy="5858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3200" b="1" i="0" u="none" strike="noStrike" cap="none">
                  <a:solidFill>
                    <a:srgbClr val="0070C0"/>
                  </a:solidFill>
                  <a:latin typeface="Times New Roman"/>
                  <a:ea typeface="Times New Roman"/>
                  <a:cs typeface="Times New Roman"/>
                  <a:sym typeface="Times New Roman"/>
                </a:rPr>
                <a:t>3</a:t>
              </a:r>
              <a:endParaRPr sz="3200" b="1" i="0" u="none" strike="noStrike" cap="none">
                <a:solidFill>
                  <a:srgbClr val="0070C0"/>
                </a:solidFill>
                <a:latin typeface="Times New Roman"/>
                <a:ea typeface="Times New Roman"/>
                <a:cs typeface="Times New Roman"/>
                <a:sym typeface="Times New Roman"/>
              </a:endParaRPr>
            </a:p>
          </p:txBody>
        </p:sp>
      </p:grpSp>
      <p:grpSp>
        <p:nvGrpSpPr>
          <p:cNvPr id="3037" name="Google Shape;3037;p16"/>
          <p:cNvGrpSpPr/>
          <p:nvPr/>
        </p:nvGrpSpPr>
        <p:grpSpPr>
          <a:xfrm>
            <a:off x="3741331" y="1792128"/>
            <a:ext cx="1021209" cy="1464223"/>
            <a:chOff x="6285507" y="4056652"/>
            <a:chExt cx="1361612" cy="1952296"/>
          </a:xfrm>
        </p:grpSpPr>
        <p:grpSp>
          <p:nvGrpSpPr>
            <p:cNvPr id="3038" name="Google Shape;3038;p16"/>
            <p:cNvGrpSpPr/>
            <p:nvPr/>
          </p:nvGrpSpPr>
          <p:grpSpPr>
            <a:xfrm>
              <a:off x="6285507" y="4056652"/>
              <a:ext cx="1361612" cy="1952296"/>
              <a:chOff x="5808789" y="2272281"/>
              <a:chExt cx="1993536" cy="2858355"/>
            </a:xfrm>
          </p:grpSpPr>
          <p:sp>
            <p:nvSpPr>
              <p:cNvPr id="3039" name="Google Shape;3039;p16"/>
              <p:cNvSpPr/>
              <p:nvPr/>
            </p:nvSpPr>
            <p:spPr>
              <a:xfrm>
                <a:off x="6718887" y="4188899"/>
                <a:ext cx="191914" cy="941737"/>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3200" b="1" i="0" u="none" strike="noStrike" cap="none">
                  <a:solidFill>
                    <a:srgbClr val="0070C0"/>
                  </a:solidFill>
                  <a:latin typeface="Times New Roman"/>
                  <a:ea typeface="Times New Roman"/>
                  <a:cs typeface="Times New Roman"/>
                  <a:sym typeface="Times New Roman"/>
                </a:endParaRPr>
              </a:p>
            </p:txBody>
          </p:sp>
          <p:grpSp>
            <p:nvGrpSpPr>
              <p:cNvPr id="3040" name="Google Shape;3040;p16"/>
              <p:cNvGrpSpPr/>
              <p:nvPr/>
            </p:nvGrpSpPr>
            <p:grpSpPr>
              <a:xfrm>
                <a:off x="5808789" y="2272281"/>
                <a:ext cx="1993536" cy="1989348"/>
                <a:chOff x="8140701" y="1890712"/>
                <a:chExt cx="1511300" cy="1508125"/>
              </a:xfrm>
            </p:grpSpPr>
            <p:sp>
              <p:nvSpPr>
                <p:cNvPr id="3041" name="Google Shape;3041;p16"/>
                <p:cNvSpPr/>
                <p:nvPr/>
              </p:nvSpPr>
              <p:spPr>
                <a:xfrm>
                  <a:off x="8140701" y="1890712"/>
                  <a:ext cx="1511300" cy="1508125"/>
                </a:xfrm>
                <a:custGeom>
                  <a:avLst/>
                  <a:gdLst/>
                  <a:ahLst/>
                  <a:cxnLst/>
                  <a:rect l="l" t="t" r="r" b="b"/>
                  <a:pathLst>
                    <a:path w="402" h="401" extrusionOk="0">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E9AB1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3200" b="1" i="0" u="none" strike="noStrike" cap="none">
                    <a:solidFill>
                      <a:srgbClr val="0070C0"/>
                    </a:solidFill>
                    <a:latin typeface="Times New Roman"/>
                    <a:ea typeface="Times New Roman"/>
                    <a:cs typeface="Times New Roman"/>
                    <a:sym typeface="Times New Roman"/>
                  </a:endParaRPr>
                </a:p>
              </p:txBody>
            </p:sp>
            <p:sp>
              <p:nvSpPr>
                <p:cNvPr id="3042" name="Google Shape;3042;p16"/>
                <p:cNvSpPr/>
                <p:nvPr/>
              </p:nvSpPr>
              <p:spPr>
                <a:xfrm>
                  <a:off x="8283576" y="2033588"/>
                  <a:ext cx="1225550" cy="1227138"/>
                </a:xfrm>
                <a:custGeom>
                  <a:avLst/>
                  <a:gdLst/>
                  <a:ahLst/>
                  <a:cxnLst/>
                  <a:rect l="l" t="t" r="r" b="b"/>
                  <a:pathLst>
                    <a:path w="326" h="326" extrusionOk="0">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rgbClr val="000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3200" b="1" i="0" u="none" strike="noStrike" cap="none">
                    <a:solidFill>
                      <a:srgbClr val="0070C0"/>
                    </a:solidFill>
                    <a:latin typeface="Times New Roman"/>
                    <a:ea typeface="Times New Roman"/>
                    <a:cs typeface="Times New Roman"/>
                    <a:sym typeface="Times New Roman"/>
                  </a:endParaRPr>
                </a:p>
              </p:txBody>
            </p:sp>
          </p:grpSp>
        </p:grpSp>
        <p:sp>
          <p:nvSpPr>
            <p:cNvPr id="3043" name="Google Shape;3043;p16"/>
            <p:cNvSpPr txBox="1"/>
            <p:nvPr/>
          </p:nvSpPr>
          <p:spPr>
            <a:xfrm>
              <a:off x="6389428" y="4283233"/>
              <a:ext cx="1189156" cy="779699"/>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3200" b="1" i="0" u="none" strike="noStrike" cap="none">
                  <a:solidFill>
                    <a:srgbClr val="0070C0"/>
                  </a:solidFill>
                  <a:latin typeface="Times New Roman"/>
                  <a:ea typeface="Times New Roman"/>
                  <a:cs typeface="Times New Roman"/>
                  <a:sym typeface="Times New Roman"/>
                </a:rPr>
                <a:t>2</a:t>
              </a:r>
              <a:endParaRPr sz="3200" b="1" i="0" u="none" strike="noStrike" cap="none">
                <a:solidFill>
                  <a:srgbClr val="0070C0"/>
                </a:solidFill>
                <a:latin typeface="Times New Roman"/>
                <a:ea typeface="Times New Roman"/>
                <a:cs typeface="Times New Roman"/>
                <a:sym typeface="Times New Roman"/>
              </a:endParaRPr>
            </a:p>
          </p:txBody>
        </p:sp>
      </p:grpSp>
      <p:grpSp>
        <p:nvGrpSpPr>
          <p:cNvPr id="3044" name="Google Shape;3044;p16"/>
          <p:cNvGrpSpPr/>
          <p:nvPr/>
        </p:nvGrpSpPr>
        <p:grpSpPr>
          <a:xfrm>
            <a:off x="939149" y="2058924"/>
            <a:ext cx="1235663" cy="1771710"/>
            <a:chOff x="6285507" y="4056652"/>
            <a:chExt cx="1361612" cy="1952296"/>
          </a:xfrm>
        </p:grpSpPr>
        <p:grpSp>
          <p:nvGrpSpPr>
            <p:cNvPr id="3045" name="Google Shape;3045;p16"/>
            <p:cNvGrpSpPr/>
            <p:nvPr/>
          </p:nvGrpSpPr>
          <p:grpSpPr>
            <a:xfrm>
              <a:off x="6285507" y="4056652"/>
              <a:ext cx="1361612" cy="1952296"/>
              <a:chOff x="5808789" y="2272281"/>
              <a:chExt cx="1993536" cy="2858355"/>
            </a:xfrm>
          </p:grpSpPr>
          <p:sp>
            <p:nvSpPr>
              <p:cNvPr id="3046" name="Google Shape;3046;p16"/>
              <p:cNvSpPr/>
              <p:nvPr/>
            </p:nvSpPr>
            <p:spPr>
              <a:xfrm>
                <a:off x="6718887" y="4188899"/>
                <a:ext cx="191914" cy="941737"/>
              </a:xfrm>
              <a:prstGeom prst="rect">
                <a:avLst/>
              </a:prstGeom>
              <a:gradFill>
                <a:gsLst>
                  <a:gs pos="0">
                    <a:srgbClr val="000000"/>
                  </a:gs>
                  <a:gs pos="50000">
                    <a:srgbClr val="FFFFFF"/>
                  </a:gs>
                  <a:gs pos="100000">
                    <a:srgbClr val="000000"/>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3200" b="1" i="0" u="none" strike="noStrike" cap="none">
                  <a:solidFill>
                    <a:srgbClr val="0070C0"/>
                  </a:solidFill>
                  <a:latin typeface="Times New Roman"/>
                  <a:ea typeface="Times New Roman"/>
                  <a:cs typeface="Times New Roman"/>
                  <a:sym typeface="Times New Roman"/>
                </a:endParaRPr>
              </a:p>
            </p:txBody>
          </p:sp>
          <p:grpSp>
            <p:nvGrpSpPr>
              <p:cNvPr id="3047" name="Google Shape;3047;p16"/>
              <p:cNvGrpSpPr/>
              <p:nvPr/>
            </p:nvGrpSpPr>
            <p:grpSpPr>
              <a:xfrm>
                <a:off x="5808789" y="2272281"/>
                <a:ext cx="1993536" cy="1989348"/>
                <a:chOff x="8140701" y="1890712"/>
                <a:chExt cx="1511300" cy="1508125"/>
              </a:xfrm>
            </p:grpSpPr>
            <p:sp>
              <p:nvSpPr>
                <p:cNvPr id="3048" name="Google Shape;3048;p16"/>
                <p:cNvSpPr/>
                <p:nvPr/>
              </p:nvSpPr>
              <p:spPr>
                <a:xfrm>
                  <a:off x="8140701" y="1890712"/>
                  <a:ext cx="1511300" cy="1508125"/>
                </a:xfrm>
                <a:custGeom>
                  <a:avLst/>
                  <a:gdLst/>
                  <a:ahLst/>
                  <a:cxnLst/>
                  <a:rect l="l" t="t" r="r" b="b"/>
                  <a:pathLst>
                    <a:path w="402" h="401" extrusionOk="0">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E9AB1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3200" b="1" i="0" u="none" strike="noStrike" cap="none">
                    <a:solidFill>
                      <a:srgbClr val="0070C0"/>
                    </a:solidFill>
                    <a:latin typeface="Times New Roman"/>
                    <a:ea typeface="Times New Roman"/>
                    <a:cs typeface="Times New Roman"/>
                    <a:sym typeface="Times New Roman"/>
                  </a:endParaRPr>
                </a:p>
              </p:txBody>
            </p:sp>
            <p:sp>
              <p:nvSpPr>
                <p:cNvPr id="3049" name="Google Shape;3049;p16"/>
                <p:cNvSpPr/>
                <p:nvPr/>
              </p:nvSpPr>
              <p:spPr>
                <a:xfrm>
                  <a:off x="8283576" y="2033588"/>
                  <a:ext cx="1225550" cy="1227138"/>
                </a:xfrm>
                <a:custGeom>
                  <a:avLst/>
                  <a:gdLst/>
                  <a:ahLst/>
                  <a:cxnLst/>
                  <a:rect l="l" t="t" r="r" b="b"/>
                  <a:pathLst>
                    <a:path w="326" h="326" extrusionOk="0">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rgbClr val="000000"/>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3200" b="1" i="0" u="none" strike="noStrike" cap="none">
                    <a:solidFill>
                      <a:srgbClr val="0070C0"/>
                    </a:solidFill>
                    <a:latin typeface="Times New Roman"/>
                    <a:ea typeface="Times New Roman"/>
                    <a:cs typeface="Times New Roman"/>
                    <a:sym typeface="Times New Roman"/>
                  </a:endParaRPr>
                </a:p>
              </p:txBody>
            </p:sp>
          </p:grpSp>
        </p:grpSp>
        <p:sp>
          <p:nvSpPr>
            <p:cNvPr id="3050" name="Google Shape;3050;p16"/>
            <p:cNvSpPr txBox="1"/>
            <p:nvPr/>
          </p:nvSpPr>
          <p:spPr>
            <a:xfrm>
              <a:off x="6372813" y="4344159"/>
              <a:ext cx="1189156" cy="64438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3200" b="1" i="0" u="none" strike="noStrike" cap="none">
                  <a:solidFill>
                    <a:srgbClr val="0070C0"/>
                  </a:solidFill>
                  <a:latin typeface="Times New Roman"/>
                  <a:ea typeface="Times New Roman"/>
                  <a:cs typeface="Times New Roman"/>
                  <a:sym typeface="Times New Roman"/>
                </a:rPr>
                <a:t>4</a:t>
              </a:r>
              <a:endParaRPr sz="3200" b="1" i="0" u="none" strike="noStrike" cap="none">
                <a:solidFill>
                  <a:srgbClr val="0070C0"/>
                </a:solidFill>
                <a:latin typeface="Times New Roman"/>
                <a:ea typeface="Times New Roman"/>
                <a:cs typeface="Times New Roman"/>
                <a:sym typeface="Times New Roman"/>
              </a:endParaRPr>
            </a:p>
          </p:txBody>
        </p:sp>
      </p:grpSp>
      <p:grpSp>
        <p:nvGrpSpPr>
          <p:cNvPr id="3051" name="Google Shape;3051;p16"/>
          <p:cNvGrpSpPr/>
          <p:nvPr/>
        </p:nvGrpSpPr>
        <p:grpSpPr>
          <a:xfrm>
            <a:off x="4890748" y="1752387"/>
            <a:ext cx="3133930" cy="888390"/>
            <a:chOff x="4203072" y="1505552"/>
            <a:chExt cx="1793457" cy="1184520"/>
          </a:xfrm>
        </p:grpSpPr>
        <p:sp>
          <p:nvSpPr>
            <p:cNvPr id="3052" name="Google Shape;3052;p16"/>
            <p:cNvSpPr txBox="1"/>
            <p:nvPr/>
          </p:nvSpPr>
          <p:spPr>
            <a:xfrm>
              <a:off x="4203072" y="2074519"/>
              <a:ext cx="1793457" cy="61555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C00000"/>
                  </a:solidFill>
                  <a:latin typeface="Times New Roman"/>
                  <a:ea typeface="Times New Roman"/>
                  <a:cs typeface="Times New Roman"/>
                  <a:sym typeface="Times New Roman"/>
                </a:rPr>
                <a:t>Chức năng của Sử học</a:t>
              </a:r>
              <a:endParaRPr sz="2400" b="1" i="0" u="none" strike="noStrike" cap="none">
                <a:solidFill>
                  <a:srgbClr val="C00000"/>
                </a:solidFill>
                <a:latin typeface="Times New Roman"/>
                <a:ea typeface="Times New Roman"/>
                <a:cs typeface="Times New Roman"/>
                <a:sym typeface="Times New Roman"/>
              </a:endParaRPr>
            </a:p>
          </p:txBody>
        </p:sp>
        <p:sp>
          <p:nvSpPr>
            <p:cNvPr id="3053" name="Google Shape;3053;p16"/>
            <p:cNvSpPr txBox="1"/>
            <p:nvPr/>
          </p:nvSpPr>
          <p:spPr>
            <a:xfrm>
              <a:off x="4595420" y="1505552"/>
              <a:ext cx="1082310" cy="61555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3F3F3F"/>
                  </a:solidFill>
                  <a:latin typeface="Times New Roman"/>
                  <a:ea typeface="Times New Roman"/>
                  <a:cs typeface="Times New Roman"/>
                  <a:sym typeface="Times New Roman"/>
                </a:rPr>
                <a:t>Nhóm 3,4</a:t>
              </a:r>
              <a:endParaRPr/>
            </a:p>
          </p:txBody>
        </p:sp>
      </p:grpSp>
      <p:grpSp>
        <p:nvGrpSpPr>
          <p:cNvPr id="3054" name="Google Shape;3054;p16"/>
          <p:cNvGrpSpPr/>
          <p:nvPr/>
        </p:nvGrpSpPr>
        <p:grpSpPr>
          <a:xfrm>
            <a:off x="6844609" y="3844157"/>
            <a:ext cx="2465578" cy="1216305"/>
            <a:chOff x="4189822" y="1544919"/>
            <a:chExt cx="1722603" cy="1621737"/>
          </a:xfrm>
        </p:grpSpPr>
        <p:sp>
          <p:nvSpPr>
            <p:cNvPr id="3055" name="Google Shape;3055;p16"/>
            <p:cNvSpPr txBox="1"/>
            <p:nvPr/>
          </p:nvSpPr>
          <p:spPr>
            <a:xfrm>
              <a:off x="4415478" y="2058661"/>
              <a:ext cx="1271292" cy="1107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a:solidFill>
                    <a:srgbClr val="0070C0"/>
                  </a:solidFill>
                  <a:latin typeface="Times New Roman"/>
                  <a:ea typeface="Times New Roman"/>
                  <a:cs typeface="Times New Roman"/>
                  <a:sym typeface="Times New Roman"/>
                </a:rPr>
                <a:t>Nhiệm vụ của Sử học</a:t>
              </a:r>
              <a:endParaRPr sz="2400" b="1" i="0" u="none" strike="noStrike" cap="none">
                <a:solidFill>
                  <a:srgbClr val="0070C0"/>
                </a:solidFill>
                <a:latin typeface="Times New Roman"/>
                <a:ea typeface="Times New Roman"/>
                <a:cs typeface="Times New Roman"/>
                <a:sym typeface="Times New Roman"/>
              </a:endParaRPr>
            </a:p>
          </p:txBody>
        </p:sp>
        <p:sp>
          <p:nvSpPr>
            <p:cNvPr id="3056" name="Google Shape;3056;p16"/>
            <p:cNvSpPr txBox="1"/>
            <p:nvPr/>
          </p:nvSpPr>
          <p:spPr>
            <a:xfrm>
              <a:off x="4189822" y="1544919"/>
              <a:ext cx="1722603" cy="615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a:solidFill>
                    <a:srgbClr val="3F3F3F"/>
                  </a:solidFill>
                  <a:latin typeface="Times New Roman"/>
                  <a:ea typeface="Times New Roman"/>
                  <a:cs typeface="Times New Roman"/>
                  <a:sym typeface="Times New Roman"/>
                </a:rPr>
                <a:t>Nhóm 5,6</a:t>
              </a:r>
              <a:endParaRPr/>
            </a:p>
          </p:txBody>
        </p:sp>
      </p:grpSp>
      <p:grpSp>
        <p:nvGrpSpPr>
          <p:cNvPr id="3057" name="Google Shape;3057;p16"/>
          <p:cNvGrpSpPr/>
          <p:nvPr/>
        </p:nvGrpSpPr>
        <p:grpSpPr>
          <a:xfrm>
            <a:off x="2821381" y="301497"/>
            <a:ext cx="2985768" cy="1254997"/>
            <a:chOff x="4035345" y="1599780"/>
            <a:chExt cx="1708668" cy="1673329"/>
          </a:xfrm>
        </p:grpSpPr>
        <p:sp>
          <p:nvSpPr>
            <p:cNvPr id="3058" name="Google Shape;3058;p16"/>
            <p:cNvSpPr txBox="1"/>
            <p:nvPr/>
          </p:nvSpPr>
          <p:spPr>
            <a:xfrm>
              <a:off x="4035345" y="2165113"/>
              <a:ext cx="1708668"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a:solidFill>
                    <a:srgbClr val="0070C0"/>
                  </a:solidFill>
                  <a:latin typeface="Times New Roman"/>
                  <a:ea typeface="Times New Roman"/>
                  <a:cs typeface="Times New Roman"/>
                  <a:sym typeface="Times New Roman"/>
                </a:rPr>
                <a:t>Đối tượng nghiên cứu của Sử học</a:t>
              </a:r>
              <a:endParaRPr sz="2400" b="1" i="0" u="none" strike="noStrike" cap="none">
                <a:solidFill>
                  <a:srgbClr val="0070C0"/>
                </a:solidFill>
                <a:latin typeface="Times New Roman"/>
                <a:ea typeface="Times New Roman"/>
                <a:cs typeface="Times New Roman"/>
                <a:sym typeface="Times New Roman"/>
              </a:endParaRPr>
            </a:p>
          </p:txBody>
        </p:sp>
        <p:sp>
          <p:nvSpPr>
            <p:cNvPr id="3059" name="Google Shape;3059;p16"/>
            <p:cNvSpPr txBox="1"/>
            <p:nvPr/>
          </p:nvSpPr>
          <p:spPr>
            <a:xfrm>
              <a:off x="4484092" y="1599780"/>
              <a:ext cx="825208" cy="61555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3F3F3F"/>
                  </a:solidFill>
                  <a:latin typeface="Times New Roman"/>
                  <a:ea typeface="Times New Roman"/>
                  <a:cs typeface="Times New Roman"/>
                  <a:sym typeface="Times New Roman"/>
                </a:rPr>
                <a:t>Nhóm 1,2</a:t>
              </a: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99"/>
                                        </p:tgtEl>
                                        <p:attrNameLst>
                                          <p:attrName>style.visibility</p:attrName>
                                        </p:attrNameLst>
                                      </p:cBhvr>
                                      <p:to>
                                        <p:strVal val="visible"/>
                                      </p:to>
                                    </p:set>
                                    <p:animEffect transition="in" filter="fade">
                                      <p:cBhvr>
                                        <p:cTn id="7" dur="2000"/>
                                        <p:tgtEl>
                                          <p:spTgt spid="2999"/>
                                        </p:tgtEl>
                                      </p:cBhvr>
                                    </p:animEffect>
                                  </p:childTnLst>
                                </p:cTn>
                              </p:par>
                              <p:par>
                                <p:cTn id="8" presetID="10" presetClass="entr" presetSubtype="0" fill="hold" nodeType="withEffect">
                                  <p:stCondLst>
                                    <p:cond delay="0"/>
                                  </p:stCondLst>
                                  <p:childTnLst>
                                    <p:set>
                                      <p:cBhvr>
                                        <p:cTn id="9" dur="1" fill="hold">
                                          <p:stCondLst>
                                            <p:cond delay="0"/>
                                          </p:stCondLst>
                                        </p:cTn>
                                        <p:tgtEl>
                                          <p:spTgt spid="2998"/>
                                        </p:tgtEl>
                                        <p:attrNameLst>
                                          <p:attrName>style.visibility</p:attrName>
                                        </p:attrNameLst>
                                      </p:cBhvr>
                                      <p:to>
                                        <p:strVal val="visible"/>
                                      </p:to>
                                    </p:set>
                                    <p:animEffect transition="in" filter="fade">
                                      <p:cBhvr>
                                        <p:cTn id="10" dur="500"/>
                                        <p:tgtEl>
                                          <p:spTgt spid="299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23"/>
                                        </p:tgtEl>
                                        <p:attrNameLst>
                                          <p:attrName>style.visibility</p:attrName>
                                        </p:attrNameLst>
                                      </p:cBhvr>
                                      <p:to>
                                        <p:strVal val="visible"/>
                                      </p:to>
                                    </p:set>
                                    <p:animEffect transition="in" filter="fade">
                                      <p:cBhvr>
                                        <p:cTn id="15" dur="1000"/>
                                        <p:tgtEl>
                                          <p:spTgt spid="3023"/>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3057"/>
                                        </p:tgtEl>
                                        <p:attrNameLst>
                                          <p:attrName>style.visibility</p:attrName>
                                        </p:attrNameLst>
                                      </p:cBhvr>
                                      <p:to>
                                        <p:strVal val="visible"/>
                                      </p:to>
                                    </p:set>
                                    <p:animEffect transition="in" filter="fade">
                                      <p:cBhvr>
                                        <p:cTn id="19" dur="1000"/>
                                        <p:tgtEl>
                                          <p:spTgt spid="305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037"/>
                                        </p:tgtEl>
                                        <p:attrNameLst>
                                          <p:attrName>style.visibility</p:attrName>
                                        </p:attrNameLst>
                                      </p:cBhvr>
                                      <p:to>
                                        <p:strVal val="visible"/>
                                      </p:to>
                                    </p:set>
                                    <p:animEffect transition="in" filter="fade">
                                      <p:cBhvr>
                                        <p:cTn id="24" dur="1000"/>
                                        <p:tgtEl>
                                          <p:spTgt spid="3037"/>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3051"/>
                                        </p:tgtEl>
                                        <p:attrNameLst>
                                          <p:attrName>style.visibility</p:attrName>
                                        </p:attrNameLst>
                                      </p:cBhvr>
                                      <p:to>
                                        <p:strVal val="visible"/>
                                      </p:to>
                                    </p:set>
                                    <p:animEffect transition="in" filter="fade">
                                      <p:cBhvr>
                                        <p:cTn id="28" dur="1000"/>
                                        <p:tgtEl>
                                          <p:spTgt spid="305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030"/>
                                        </p:tgtEl>
                                        <p:attrNameLst>
                                          <p:attrName>style.visibility</p:attrName>
                                        </p:attrNameLst>
                                      </p:cBhvr>
                                      <p:to>
                                        <p:strVal val="visible"/>
                                      </p:to>
                                    </p:set>
                                    <p:animEffect transition="in" filter="fade">
                                      <p:cBhvr>
                                        <p:cTn id="33" dur="1000"/>
                                        <p:tgtEl>
                                          <p:spTgt spid="3030"/>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3054"/>
                                        </p:tgtEl>
                                        <p:attrNameLst>
                                          <p:attrName>style.visibility</p:attrName>
                                        </p:attrNameLst>
                                      </p:cBhvr>
                                      <p:to>
                                        <p:strVal val="visible"/>
                                      </p:to>
                                    </p:set>
                                    <p:animEffect transition="in" filter="fade">
                                      <p:cBhvr>
                                        <p:cTn id="37" dur="1000"/>
                                        <p:tgtEl>
                                          <p:spTgt spid="305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044"/>
                                        </p:tgtEl>
                                        <p:attrNameLst>
                                          <p:attrName>style.visibility</p:attrName>
                                        </p:attrNameLst>
                                      </p:cBhvr>
                                      <p:to>
                                        <p:strVal val="visible"/>
                                      </p:to>
                                    </p:set>
                                    <p:animEffect transition="in" filter="fade">
                                      <p:cBhvr>
                                        <p:cTn id="42" dur="1000"/>
                                        <p:tgtEl>
                                          <p:spTgt spid="3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63"/>
        <p:cNvGrpSpPr/>
        <p:nvPr/>
      </p:nvGrpSpPr>
      <p:grpSpPr>
        <a:xfrm>
          <a:off x="0" y="0"/>
          <a:ext cx="0" cy="0"/>
          <a:chOff x="0" y="0"/>
          <a:chExt cx="0" cy="0"/>
        </a:xfrm>
      </p:grpSpPr>
      <p:pic>
        <p:nvPicPr>
          <p:cNvPr id="3064" name="Google Shape;3064;p17"/>
          <p:cNvPicPr preferRelativeResize="0"/>
          <p:nvPr/>
        </p:nvPicPr>
        <p:blipFill rotWithShape="1">
          <a:blip r:embed="rId3">
            <a:alphaModFix/>
          </a:blip>
          <a:srcRect/>
          <a:stretch/>
        </p:blipFill>
        <p:spPr>
          <a:xfrm>
            <a:off x="-95534" y="463810"/>
            <a:ext cx="9396564" cy="4927056"/>
          </a:xfrm>
          <a:prstGeom prst="rect">
            <a:avLst/>
          </a:prstGeom>
          <a:noFill/>
          <a:ln>
            <a:noFill/>
          </a:ln>
        </p:spPr>
      </p:pic>
      <p:grpSp>
        <p:nvGrpSpPr>
          <p:cNvPr id="3065" name="Google Shape;3065;p17"/>
          <p:cNvGrpSpPr/>
          <p:nvPr/>
        </p:nvGrpSpPr>
        <p:grpSpPr>
          <a:xfrm>
            <a:off x="-40943" y="0"/>
            <a:ext cx="8543500" cy="887421"/>
            <a:chOff x="-1" y="40944"/>
            <a:chExt cx="8543500" cy="604992"/>
          </a:xfrm>
        </p:grpSpPr>
        <p:sp>
          <p:nvSpPr>
            <p:cNvPr id="3066" name="Google Shape;3066;p17"/>
            <p:cNvSpPr/>
            <p:nvPr/>
          </p:nvSpPr>
          <p:spPr>
            <a:xfrm>
              <a:off x="0" y="40944"/>
              <a:ext cx="8543499" cy="604992"/>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7" name="Google Shape;3067;p17"/>
            <p:cNvSpPr txBox="1"/>
            <p:nvPr/>
          </p:nvSpPr>
          <p:spPr>
            <a:xfrm>
              <a:off x="-1" y="144160"/>
              <a:ext cx="8543499" cy="3567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1" i="0" u="none" strike="noStrike" cap="none">
                  <a:solidFill>
                    <a:srgbClr val="C00000"/>
                  </a:solidFill>
                  <a:latin typeface="Times New Roman"/>
                  <a:ea typeface="Times New Roman"/>
                  <a:cs typeface="Times New Roman"/>
                  <a:sym typeface="Times New Roman"/>
                </a:rPr>
                <a:t>2. Đối tượng nghiên cứu  của Sử học</a:t>
              </a:r>
              <a:endParaRPr sz="2800" b="1" i="0" u="none" strike="noStrike" cap="none">
                <a:solidFill>
                  <a:srgbClr val="C00000"/>
                </a:solidFill>
                <a:latin typeface="Times New Roman"/>
                <a:ea typeface="Times New Roman"/>
                <a:cs typeface="Times New Roman"/>
                <a:sym typeface="Times New Roman"/>
              </a:endParaRPr>
            </a:p>
          </p:txBody>
        </p:sp>
      </p:grpSp>
      <p:sp>
        <p:nvSpPr>
          <p:cNvPr id="3068" name="Google Shape;3068;p17"/>
          <p:cNvSpPr txBox="1"/>
          <p:nvPr/>
        </p:nvSpPr>
        <p:spPr>
          <a:xfrm>
            <a:off x="184285" y="1351231"/>
            <a:ext cx="8836925" cy="20621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3200" b="0" i="0" u="none" strike="noStrike" cap="none">
                <a:solidFill>
                  <a:srgbClr val="000000"/>
                </a:solidFill>
                <a:latin typeface="Times New Roman"/>
                <a:ea typeface="Times New Roman"/>
                <a:cs typeface="Times New Roman"/>
                <a:sym typeface="Times New Roman"/>
              </a:rPr>
              <a:t>- Đối tượng nghiên cứu của Sử học rất đa dạng và mang tính toàn diện gồm toàn bộ những hoạt động của con người trong quá khứ diễn ra trên mọi lĩnh vực.</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65"/>
                                        </p:tgtEl>
                                        <p:attrNameLst>
                                          <p:attrName>style.visibility</p:attrName>
                                        </p:attrNameLst>
                                      </p:cBhvr>
                                      <p:to>
                                        <p:strVal val="visible"/>
                                      </p:to>
                                    </p:set>
                                    <p:animEffect transition="in" filter="fade">
                                      <p:cBhvr>
                                        <p:cTn id="7" dur="500"/>
                                        <p:tgtEl>
                                          <p:spTgt spid="30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68"/>
                                        </p:tgtEl>
                                        <p:attrNameLst>
                                          <p:attrName>style.visibility</p:attrName>
                                        </p:attrNameLst>
                                      </p:cBhvr>
                                      <p:to>
                                        <p:strVal val="visible"/>
                                      </p:to>
                                    </p:set>
                                    <p:animEffect transition="in" filter="fade">
                                      <p:cBhvr>
                                        <p:cTn id="12" dur="500"/>
                                        <p:tgtEl>
                                          <p:spTgt spid="3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72"/>
        <p:cNvGrpSpPr/>
        <p:nvPr/>
      </p:nvGrpSpPr>
      <p:grpSpPr>
        <a:xfrm>
          <a:off x="0" y="0"/>
          <a:ext cx="0" cy="0"/>
          <a:chOff x="0" y="0"/>
          <a:chExt cx="0" cy="0"/>
        </a:xfrm>
      </p:grpSpPr>
      <p:pic>
        <p:nvPicPr>
          <p:cNvPr id="3073" name="Google Shape;3073;p18"/>
          <p:cNvPicPr preferRelativeResize="0"/>
          <p:nvPr/>
        </p:nvPicPr>
        <p:blipFill rotWithShape="1">
          <a:blip r:embed="rId3">
            <a:alphaModFix/>
          </a:blip>
          <a:srcRect l="10954" t="3633" r="12746" b="3589"/>
          <a:stretch/>
        </p:blipFill>
        <p:spPr>
          <a:xfrm>
            <a:off x="0" y="0"/>
            <a:ext cx="3179886" cy="5143500"/>
          </a:xfrm>
          <a:prstGeom prst="rect">
            <a:avLst/>
          </a:prstGeom>
          <a:noFill/>
          <a:ln>
            <a:noFill/>
          </a:ln>
        </p:spPr>
      </p:pic>
      <p:pic>
        <p:nvPicPr>
          <p:cNvPr id="3074" name="Google Shape;3074;p18"/>
          <p:cNvPicPr preferRelativeResize="0"/>
          <p:nvPr/>
        </p:nvPicPr>
        <p:blipFill rotWithShape="1">
          <a:blip r:embed="rId4">
            <a:alphaModFix/>
          </a:blip>
          <a:srcRect/>
          <a:stretch/>
        </p:blipFill>
        <p:spPr>
          <a:xfrm>
            <a:off x="3179886" y="0"/>
            <a:ext cx="3029446" cy="5143500"/>
          </a:xfrm>
          <a:prstGeom prst="rect">
            <a:avLst/>
          </a:prstGeom>
          <a:noFill/>
          <a:ln>
            <a:noFill/>
          </a:ln>
        </p:spPr>
      </p:pic>
      <p:pic>
        <p:nvPicPr>
          <p:cNvPr id="3075" name="Google Shape;3075;p18"/>
          <p:cNvPicPr preferRelativeResize="0"/>
          <p:nvPr/>
        </p:nvPicPr>
        <p:blipFill rotWithShape="1">
          <a:blip r:embed="rId5">
            <a:alphaModFix/>
          </a:blip>
          <a:srcRect/>
          <a:stretch/>
        </p:blipFill>
        <p:spPr>
          <a:xfrm>
            <a:off x="6209332" y="0"/>
            <a:ext cx="2934668"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3"/>
                                        </p:tgtEl>
                                        <p:attrNameLst>
                                          <p:attrName>style.visibility</p:attrName>
                                        </p:attrNameLst>
                                      </p:cBhvr>
                                      <p:to>
                                        <p:strVal val="visible"/>
                                      </p:to>
                                    </p:set>
                                    <p:animEffect transition="in" filter="fade">
                                      <p:cBhvr>
                                        <p:cTn id="7" dur="2000"/>
                                        <p:tgtEl>
                                          <p:spTgt spid="3073"/>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2000"/>
                                        <p:tgtEl>
                                          <p:spTgt spid="3074"/>
                                        </p:tgtEl>
                                      </p:cBhvr>
                                    </p:animEffect>
                                  </p:childTnLst>
                                </p:cTn>
                              </p:par>
                              <p:par>
                                <p:cTn id="11" presetID="10" presetClass="entr" presetSubtype="0"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animEffect transition="in" filter="fade">
                                      <p:cBhvr>
                                        <p:cTn id="13" dur="2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79"/>
        <p:cNvGrpSpPr/>
        <p:nvPr/>
      </p:nvGrpSpPr>
      <p:grpSpPr>
        <a:xfrm>
          <a:off x="0" y="0"/>
          <a:ext cx="0" cy="0"/>
          <a:chOff x="0" y="0"/>
          <a:chExt cx="0" cy="0"/>
        </a:xfrm>
      </p:grpSpPr>
      <p:pic>
        <p:nvPicPr>
          <p:cNvPr id="3080" name="Google Shape;3080;p19"/>
          <p:cNvPicPr preferRelativeResize="0"/>
          <p:nvPr/>
        </p:nvPicPr>
        <p:blipFill rotWithShape="1">
          <a:blip r:embed="rId3">
            <a:alphaModFix/>
          </a:blip>
          <a:srcRect/>
          <a:stretch/>
        </p:blipFill>
        <p:spPr>
          <a:xfrm>
            <a:off x="-95534" y="463810"/>
            <a:ext cx="9396564" cy="4927056"/>
          </a:xfrm>
          <a:prstGeom prst="rect">
            <a:avLst/>
          </a:prstGeom>
          <a:noFill/>
          <a:ln>
            <a:noFill/>
          </a:ln>
        </p:spPr>
      </p:pic>
      <p:grpSp>
        <p:nvGrpSpPr>
          <p:cNvPr id="3081" name="Google Shape;3081;p19"/>
          <p:cNvGrpSpPr/>
          <p:nvPr/>
        </p:nvGrpSpPr>
        <p:grpSpPr>
          <a:xfrm>
            <a:off x="-40942" y="0"/>
            <a:ext cx="8598091" cy="887421"/>
            <a:chOff x="0" y="40944"/>
            <a:chExt cx="8598091" cy="604992"/>
          </a:xfrm>
        </p:grpSpPr>
        <p:sp>
          <p:nvSpPr>
            <p:cNvPr id="3082" name="Google Shape;3082;p19"/>
            <p:cNvSpPr/>
            <p:nvPr/>
          </p:nvSpPr>
          <p:spPr>
            <a:xfrm>
              <a:off x="0" y="40944"/>
              <a:ext cx="8543499" cy="604992"/>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3" name="Google Shape;3083;p19"/>
            <p:cNvSpPr txBox="1"/>
            <p:nvPr/>
          </p:nvSpPr>
          <p:spPr>
            <a:xfrm>
              <a:off x="54592" y="186025"/>
              <a:ext cx="8543499" cy="3567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1" dirty="0">
                  <a:solidFill>
                    <a:srgbClr val="C00000"/>
                  </a:solidFill>
                  <a:latin typeface="Times New Roman"/>
                  <a:ea typeface="Times New Roman"/>
                  <a:cs typeface="Times New Roman"/>
                  <a:sym typeface="Times New Roman"/>
                </a:rPr>
                <a:t>3</a:t>
              </a:r>
              <a:r>
                <a:rPr lang="en-US" sz="2800" b="1" i="0" u="none" strike="noStrike" cap="none" dirty="0" smtClean="0">
                  <a:solidFill>
                    <a:srgbClr val="C00000"/>
                  </a:solidFill>
                  <a:latin typeface="Times New Roman"/>
                  <a:ea typeface="Times New Roman"/>
                  <a:cs typeface="Times New Roman"/>
                  <a:sym typeface="Times New Roman"/>
                </a:rPr>
                <a:t>. </a:t>
              </a:r>
              <a:r>
                <a:rPr lang="en-US" sz="2800" b="1" i="0" u="none" strike="noStrike" cap="none" dirty="0" err="1">
                  <a:solidFill>
                    <a:srgbClr val="C00000"/>
                  </a:solidFill>
                  <a:latin typeface="Times New Roman"/>
                  <a:ea typeface="Times New Roman"/>
                  <a:cs typeface="Times New Roman"/>
                  <a:sym typeface="Times New Roman"/>
                </a:rPr>
                <a:t>Chức</a:t>
              </a:r>
              <a:r>
                <a:rPr lang="en-US" sz="2800" b="1" i="0" u="none" strike="noStrike" cap="none" dirty="0">
                  <a:solidFill>
                    <a:srgbClr val="C00000"/>
                  </a:solidFill>
                  <a:latin typeface="Times New Roman"/>
                  <a:ea typeface="Times New Roman"/>
                  <a:cs typeface="Times New Roman"/>
                  <a:sym typeface="Times New Roman"/>
                </a:rPr>
                <a:t> </a:t>
              </a:r>
              <a:r>
                <a:rPr lang="en-US" sz="2800" b="1" i="0" u="none" strike="noStrike" cap="none" dirty="0" err="1">
                  <a:solidFill>
                    <a:srgbClr val="C00000"/>
                  </a:solidFill>
                  <a:latin typeface="Times New Roman"/>
                  <a:ea typeface="Times New Roman"/>
                  <a:cs typeface="Times New Roman"/>
                  <a:sym typeface="Times New Roman"/>
                </a:rPr>
                <a:t>năng</a:t>
              </a:r>
              <a:r>
                <a:rPr lang="en-US" sz="2800" b="1" i="0" u="none" strike="noStrike" cap="none" dirty="0">
                  <a:solidFill>
                    <a:srgbClr val="C00000"/>
                  </a:solidFill>
                  <a:latin typeface="Times New Roman"/>
                  <a:ea typeface="Times New Roman"/>
                  <a:cs typeface="Times New Roman"/>
                  <a:sym typeface="Times New Roman"/>
                </a:rPr>
                <a:t> </a:t>
              </a:r>
              <a:r>
                <a:rPr lang="en-US" sz="2800" b="1" i="0" u="none" strike="noStrike" cap="none" dirty="0" err="1">
                  <a:solidFill>
                    <a:srgbClr val="C00000"/>
                  </a:solidFill>
                  <a:latin typeface="Times New Roman"/>
                  <a:ea typeface="Times New Roman"/>
                  <a:cs typeface="Times New Roman"/>
                  <a:sym typeface="Times New Roman"/>
                </a:rPr>
                <a:t>và</a:t>
              </a:r>
              <a:r>
                <a:rPr lang="en-US" sz="2800" b="1" i="0" u="none" strike="noStrike" cap="none" dirty="0">
                  <a:solidFill>
                    <a:srgbClr val="C00000"/>
                  </a:solidFill>
                  <a:latin typeface="Times New Roman"/>
                  <a:ea typeface="Times New Roman"/>
                  <a:cs typeface="Times New Roman"/>
                  <a:sym typeface="Times New Roman"/>
                </a:rPr>
                <a:t> </a:t>
              </a:r>
              <a:r>
                <a:rPr lang="en-US" sz="2800" b="1" i="0" u="none" strike="noStrike" cap="none" dirty="0" err="1">
                  <a:solidFill>
                    <a:srgbClr val="C00000"/>
                  </a:solidFill>
                  <a:latin typeface="Times New Roman"/>
                  <a:ea typeface="Times New Roman"/>
                  <a:cs typeface="Times New Roman"/>
                  <a:sym typeface="Times New Roman"/>
                </a:rPr>
                <a:t>nhiệm</a:t>
              </a:r>
              <a:r>
                <a:rPr lang="en-US" sz="2800" b="1" i="0" u="none" strike="noStrike" cap="none" dirty="0">
                  <a:solidFill>
                    <a:srgbClr val="C00000"/>
                  </a:solidFill>
                  <a:latin typeface="Times New Roman"/>
                  <a:ea typeface="Times New Roman"/>
                  <a:cs typeface="Times New Roman"/>
                  <a:sym typeface="Times New Roman"/>
                </a:rPr>
                <a:t> </a:t>
              </a:r>
              <a:r>
                <a:rPr lang="en-US" sz="2800" b="1" i="0" u="none" strike="noStrike" cap="none" dirty="0" err="1">
                  <a:solidFill>
                    <a:srgbClr val="C00000"/>
                  </a:solidFill>
                  <a:latin typeface="Times New Roman"/>
                  <a:ea typeface="Times New Roman"/>
                  <a:cs typeface="Times New Roman"/>
                  <a:sym typeface="Times New Roman"/>
                </a:rPr>
                <a:t>vụ</a:t>
              </a:r>
              <a:r>
                <a:rPr lang="en-US" sz="2800" b="1" i="0" u="none" strike="noStrike" cap="none" dirty="0">
                  <a:solidFill>
                    <a:srgbClr val="C00000"/>
                  </a:solidFill>
                  <a:latin typeface="Times New Roman"/>
                  <a:ea typeface="Times New Roman"/>
                  <a:cs typeface="Times New Roman"/>
                  <a:sym typeface="Times New Roman"/>
                </a:rPr>
                <a:t> </a:t>
              </a:r>
              <a:r>
                <a:rPr lang="en-US" sz="2800" b="1" i="0" u="none" strike="noStrike" cap="none" dirty="0" err="1">
                  <a:solidFill>
                    <a:srgbClr val="C00000"/>
                  </a:solidFill>
                  <a:latin typeface="Times New Roman"/>
                  <a:ea typeface="Times New Roman"/>
                  <a:cs typeface="Times New Roman"/>
                  <a:sym typeface="Times New Roman"/>
                </a:rPr>
                <a:t>của</a:t>
              </a:r>
              <a:r>
                <a:rPr lang="en-US" sz="2800" b="1" i="0" u="none" strike="noStrike" cap="none" dirty="0">
                  <a:solidFill>
                    <a:srgbClr val="C00000"/>
                  </a:solidFill>
                  <a:latin typeface="Times New Roman"/>
                  <a:ea typeface="Times New Roman"/>
                  <a:cs typeface="Times New Roman"/>
                  <a:sym typeface="Times New Roman"/>
                </a:rPr>
                <a:t> </a:t>
              </a:r>
              <a:r>
                <a:rPr lang="en-US" sz="2800" b="1" i="0" u="none" strike="noStrike" cap="none" dirty="0" err="1">
                  <a:solidFill>
                    <a:srgbClr val="C00000"/>
                  </a:solidFill>
                  <a:latin typeface="Times New Roman"/>
                  <a:ea typeface="Times New Roman"/>
                  <a:cs typeface="Times New Roman"/>
                  <a:sym typeface="Times New Roman"/>
                </a:rPr>
                <a:t>Sử</a:t>
              </a:r>
              <a:r>
                <a:rPr lang="en-US" sz="2800" b="1" i="0" u="none" strike="noStrike" cap="none" dirty="0">
                  <a:solidFill>
                    <a:srgbClr val="C00000"/>
                  </a:solidFill>
                  <a:latin typeface="Times New Roman"/>
                  <a:ea typeface="Times New Roman"/>
                  <a:cs typeface="Times New Roman"/>
                  <a:sym typeface="Times New Roman"/>
                </a:rPr>
                <a:t> </a:t>
              </a:r>
              <a:r>
                <a:rPr lang="en-US" sz="2800" b="1" i="0" u="none" strike="noStrike" cap="none" dirty="0" err="1">
                  <a:solidFill>
                    <a:srgbClr val="C00000"/>
                  </a:solidFill>
                  <a:latin typeface="Times New Roman"/>
                  <a:ea typeface="Times New Roman"/>
                  <a:cs typeface="Times New Roman"/>
                  <a:sym typeface="Times New Roman"/>
                </a:rPr>
                <a:t>học</a:t>
              </a:r>
              <a:endParaRPr sz="2800" b="1" i="0" u="none" strike="noStrike" cap="none" dirty="0">
                <a:solidFill>
                  <a:srgbClr val="C00000"/>
                </a:solidFill>
                <a:latin typeface="Times New Roman"/>
                <a:ea typeface="Times New Roman"/>
                <a:cs typeface="Times New Roman"/>
                <a:sym typeface="Times New Roman"/>
              </a:endParaRPr>
            </a:p>
          </p:txBody>
        </p:sp>
      </p:grpSp>
      <p:sp>
        <p:nvSpPr>
          <p:cNvPr id="3084" name="Google Shape;3084;p19"/>
          <p:cNvSpPr txBox="1"/>
          <p:nvPr/>
        </p:nvSpPr>
        <p:spPr>
          <a:xfrm>
            <a:off x="184285" y="1940780"/>
            <a:ext cx="8836925" cy="107721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3200" b="0" i="0" u="none" strike="noStrike" cap="none">
                <a:solidFill>
                  <a:srgbClr val="000000"/>
                </a:solidFill>
                <a:latin typeface="Times New Roman"/>
                <a:ea typeface="Times New Roman"/>
                <a:cs typeface="Times New Roman"/>
                <a:sym typeface="Times New Roman"/>
              </a:rPr>
              <a:t>+ Là khôi phục hiện thực lịch sử thật chính xác và khách quan. (chức năng khoa học).</a:t>
            </a:r>
            <a:endParaRPr sz="3200" b="0" i="0" u="none" strike="noStrike" cap="none">
              <a:solidFill>
                <a:srgbClr val="000000"/>
              </a:solidFill>
              <a:latin typeface="Times New Roman"/>
              <a:ea typeface="Times New Roman"/>
              <a:cs typeface="Times New Roman"/>
              <a:sym typeface="Times New Roman"/>
            </a:endParaRPr>
          </a:p>
        </p:txBody>
      </p:sp>
      <p:sp>
        <p:nvSpPr>
          <p:cNvPr id="3085" name="Google Shape;3085;p19"/>
          <p:cNvSpPr txBox="1"/>
          <p:nvPr/>
        </p:nvSpPr>
        <p:spPr>
          <a:xfrm>
            <a:off x="153537" y="1194396"/>
            <a:ext cx="2593074"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3200" b="1" i="0" u="none" strike="noStrike" cap="none">
                <a:solidFill>
                  <a:srgbClr val="0070C0"/>
                </a:solidFill>
                <a:latin typeface="Times New Roman"/>
                <a:ea typeface="Times New Roman"/>
                <a:cs typeface="Times New Roman"/>
                <a:sym typeface="Times New Roman"/>
              </a:rPr>
              <a:t>a. Chức năng</a:t>
            </a:r>
            <a:endParaRPr sz="3200" b="1" i="0" u="none" strike="noStrike" cap="none">
              <a:solidFill>
                <a:srgbClr val="0070C0"/>
              </a:solidFill>
              <a:latin typeface="Times New Roman"/>
              <a:ea typeface="Times New Roman"/>
              <a:cs typeface="Times New Roman"/>
              <a:sym typeface="Times New Roman"/>
            </a:endParaRPr>
          </a:p>
        </p:txBody>
      </p:sp>
      <p:sp>
        <p:nvSpPr>
          <p:cNvPr id="3086" name="Google Shape;3086;p19"/>
          <p:cNvSpPr txBox="1"/>
          <p:nvPr/>
        </p:nvSpPr>
        <p:spPr>
          <a:xfrm>
            <a:off x="184285" y="3249903"/>
            <a:ext cx="8836925" cy="107721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3200" b="0" i="0" u="none" strike="noStrike" cap="none">
                <a:solidFill>
                  <a:srgbClr val="000000"/>
                </a:solidFill>
                <a:latin typeface="Times New Roman"/>
                <a:ea typeface="Times New Roman"/>
                <a:cs typeface="Times New Roman"/>
                <a:sym typeface="Times New Roman"/>
              </a:rPr>
              <a:t>+ Phục vụ cuộc sống của con người (chức năng xã hội)</a:t>
            </a:r>
            <a:endParaRPr sz="3200" b="0" i="0" u="none" strike="noStrike" cap="none">
              <a:solidFill>
                <a:srgbClr val="00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84"/>
                                        </p:tgtEl>
                                        <p:attrNameLst>
                                          <p:attrName>style.visibility</p:attrName>
                                        </p:attrNameLst>
                                      </p:cBhvr>
                                      <p:to>
                                        <p:strVal val="visible"/>
                                      </p:to>
                                    </p:set>
                                    <p:animEffect transition="in" filter="fade">
                                      <p:cBhvr>
                                        <p:cTn id="7" dur="1000"/>
                                        <p:tgtEl>
                                          <p:spTgt spid="30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86"/>
                                        </p:tgtEl>
                                        <p:attrNameLst>
                                          <p:attrName>style.visibility</p:attrName>
                                        </p:attrNameLst>
                                      </p:cBhvr>
                                      <p:to>
                                        <p:strVal val="visible"/>
                                      </p:to>
                                    </p:set>
                                    <p:animEffect transition="in" filter="fade">
                                      <p:cBhvr>
                                        <p:cTn id="12" dur="1000"/>
                                        <p:tgtEl>
                                          <p:spTgt spid="3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90"/>
        <p:cNvGrpSpPr/>
        <p:nvPr/>
      </p:nvGrpSpPr>
      <p:grpSpPr>
        <a:xfrm>
          <a:off x="0" y="0"/>
          <a:ext cx="0" cy="0"/>
          <a:chOff x="0" y="0"/>
          <a:chExt cx="0" cy="0"/>
        </a:xfrm>
      </p:grpSpPr>
      <p:pic>
        <p:nvPicPr>
          <p:cNvPr id="3091" name="Google Shape;3091;p20"/>
          <p:cNvPicPr preferRelativeResize="0"/>
          <p:nvPr/>
        </p:nvPicPr>
        <p:blipFill rotWithShape="1">
          <a:blip r:embed="rId3">
            <a:alphaModFix/>
          </a:blip>
          <a:srcRect/>
          <a:stretch/>
        </p:blipFill>
        <p:spPr>
          <a:xfrm>
            <a:off x="109537" y="0"/>
            <a:ext cx="8924925"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91"/>
                                        </p:tgtEl>
                                        <p:attrNameLst>
                                          <p:attrName>style.visibility</p:attrName>
                                        </p:attrNameLst>
                                      </p:cBhvr>
                                      <p:to>
                                        <p:strVal val="visible"/>
                                      </p:to>
                                    </p:set>
                                    <p:animEffect transition="in" filter="fade">
                                      <p:cBhvr>
                                        <p:cTn id="7" dur="2000"/>
                                        <p:tgtEl>
                                          <p:spTgt spid="3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60"/>
        <p:cNvGrpSpPr/>
        <p:nvPr/>
      </p:nvGrpSpPr>
      <p:grpSpPr>
        <a:xfrm>
          <a:off x="0" y="0"/>
          <a:ext cx="0" cy="0"/>
          <a:chOff x="0" y="0"/>
          <a:chExt cx="0" cy="0"/>
        </a:xfrm>
      </p:grpSpPr>
      <p:sp>
        <p:nvSpPr>
          <p:cNvPr id="2761" name="Google Shape;2761;p3">
            <a:hlinkClick r:id="rId3" action="ppaction://hlinkfile"/>
          </p:cNvPr>
          <p:cNvSpPr/>
          <p:nvPr/>
        </p:nvSpPr>
        <p:spPr>
          <a:xfrm>
            <a:off x="0" y="87278"/>
            <a:ext cx="9144000" cy="517074"/>
          </a:xfrm>
          <a:prstGeom prst="roundRect">
            <a:avLst>
              <a:gd name="adj" fmla="val 16667"/>
            </a:avLst>
          </a:prstGeom>
          <a:solidFill>
            <a:schemeClr val="accent1"/>
          </a:solidFill>
          <a:ln w="25400" cap="flat" cmpd="sng">
            <a:solidFill>
              <a:srgbClr val="B4506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100" b="1" i="0" u="none" strike="noStrike" cap="none" dirty="0" err="1">
                <a:solidFill>
                  <a:srgbClr val="000000"/>
                </a:solidFill>
                <a:latin typeface="Times New Roman"/>
                <a:ea typeface="Times New Roman"/>
                <a:cs typeface="Times New Roman"/>
                <a:sym typeface="Times New Roman"/>
              </a:rPr>
              <a:t>Xem</a:t>
            </a:r>
            <a:r>
              <a:rPr lang="en-US" sz="2100" b="1" i="0" u="none" strike="noStrike" cap="none" dirty="0">
                <a:solidFill>
                  <a:srgbClr val="000000"/>
                </a:solidFill>
                <a:latin typeface="Times New Roman"/>
                <a:ea typeface="Times New Roman"/>
                <a:cs typeface="Times New Roman"/>
                <a:sym typeface="Times New Roman"/>
              </a:rPr>
              <a:t> video </a:t>
            </a:r>
            <a:r>
              <a:rPr lang="en-US" sz="2100" b="1" i="0" u="none" strike="noStrike" cap="none" dirty="0" err="1">
                <a:solidFill>
                  <a:srgbClr val="000000"/>
                </a:solidFill>
                <a:latin typeface="Times New Roman"/>
                <a:ea typeface="Times New Roman"/>
                <a:cs typeface="Times New Roman"/>
                <a:sym typeface="Times New Roman"/>
              </a:rPr>
              <a:t>và</a:t>
            </a:r>
            <a:r>
              <a:rPr lang="en-US" sz="2100" b="1" i="0" u="none" strike="noStrike" cap="none" dirty="0">
                <a:solidFill>
                  <a:srgbClr val="000000"/>
                </a:solidFill>
                <a:latin typeface="Times New Roman"/>
                <a:ea typeface="Times New Roman"/>
                <a:cs typeface="Times New Roman"/>
                <a:sym typeface="Times New Roman"/>
              </a:rPr>
              <a:t> </a:t>
            </a:r>
            <a:r>
              <a:rPr lang="en-US" sz="2100" b="1" i="0" u="none" strike="noStrike" cap="none" dirty="0" err="1">
                <a:solidFill>
                  <a:srgbClr val="000000"/>
                </a:solidFill>
                <a:latin typeface="Times New Roman"/>
                <a:ea typeface="Times New Roman"/>
                <a:cs typeface="Times New Roman"/>
                <a:sym typeface="Times New Roman"/>
              </a:rPr>
              <a:t>cho</a:t>
            </a:r>
            <a:r>
              <a:rPr lang="en-US" sz="2100" b="1" i="0" u="none" strike="noStrike" cap="none" dirty="0">
                <a:solidFill>
                  <a:srgbClr val="000000"/>
                </a:solidFill>
                <a:latin typeface="Times New Roman"/>
                <a:ea typeface="Times New Roman"/>
                <a:cs typeface="Times New Roman"/>
                <a:sym typeface="Times New Roman"/>
              </a:rPr>
              <a:t> </a:t>
            </a:r>
            <a:r>
              <a:rPr lang="en-US" sz="2100" b="1" i="0" u="none" strike="noStrike" cap="none" dirty="0" err="1">
                <a:solidFill>
                  <a:srgbClr val="000000"/>
                </a:solidFill>
                <a:latin typeface="Times New Roman"/>
                <a:ea typeface="Times New Roman"/>
                <a:cs typeface="Times New Roman"/>
                <a:sym typeface="Times New Roman"/>
              </a:rPr>
              <a:t>biết</a:t>
            </a:r>
            <a:r>
              <a:rPr lang="en-US" sz="2100" b="1" i="0" u="none" strike="noStrike" cap="none" dirty="0">
                <a:solidFill>
                  <a:srgbClr val="000000"/>
                </a:solidFill>
                <a:latin typeface="Times New Roman"/>
                <a:ea typeface="Times New Roman"/>
                <a:cs typeface="Times New Roman"/>
                <a:sym typeface="Times New Roman"/>
              </a:rPr>
              <a:t> </a:t>
            </a:r>
            <a:r>
              <a:rPr lang="en-US" sz="2100" b="1" i="0" u="none" strike="noStrike" cap="none" dirty="0" err="1">
                <a:solidFill>
                  <a:srgbClr val="000000"/>
                </a:solidFill>
                <a:latin typeface="Times New Roman"/>
                <a:ea typeface="Times New Roman"/>
                <a:cs typeface="Times New Roman"/>
                <a:sym typeface="Times New Roman"/>
              </a:rPr>
              <a:t>sự</a:t>
            </a:r>
            <a:r>
              <a:rPr lang="en-US" sz="2100" b="1" i="0" u="none" strike="noStrike" cap="none" dirty="0">
                <a:solidFill>
                  <a:srgbClr val="000000"/>
                </a:solidFill>
                <a:latin typeface="Times New Roman"/>
                <a:ea typeface="Times New Roman"/>
                <a:cs typeface="Times New Roman"/>
                <a:sym typeface="Times New Roman"/>
              </a:rPr>
              <a:t> </a:t>
            </a:r>
            <a:r>
              <a:rPr lang="en-US" sz="2100" b="1" i="0" u="none" strike="noStrike" cap="none" dirty="0" err="1">
                <a:solidFill>
                  <a:srgbClr val="000000"/>
                </a:solidFill>
                <a:latin typeface="Times New Roman"/>
                <a:ea typeface="Times New Roman"/>
                <a:cs typeface="Times New Roman"/>
                <a:sym typeface="Times New Roman"/>
              </a:rPr>
              <a:t>kiện</a:t>
            </a:r>
            <a:r>
              <a:rPr lang="en-US" sz="2100" b="1" i="0" u="none" strike="noStrike" cap="none" dirty="0">
                <a:solidFill>
                  <a:srgbClr val="000000"/>
                </a:solidFill>
                <a:latin typeface="Times New Roman"/>
                <a:ea typeface="Times New Roman"/>
                <a:cs typeface="Times New Roman"/>
                <a:sym typeface="Times New Roman"/>
              </a:rPr>
              <a:t> </a:t>
            </a:r>
            <a:r>
              <a:rPr lang="en-US" sz="2100" b="1" i="0" u="none" strike="noStrike" cap="none" dirty="0" err="1">
                <a:solidFill>
                  <a:srgbClr val="000000"/>
                </a:solidFill>
                <a:latin typeface="Times New Roman"/>
                <a:ea typeface="Times New Roman"/>
                <a:cs typeface="Times New Roman"/>
                <a:sym typeface="Times New Roman"/>
              </a:rPr>
              <a:t>lịch</a:t>
            </a:r>
            <a:r>
              <a:rPr lang="en-US" sz="2100" b="1" i="0" u="none" strike="noStrike" cap="none" dirty="0">
                <a:solidFill>
                  <a:srgbClr val="000000"/>
                </a:solidFill>
                <a:latin typeface="Times New Roman"/>
                <a:ea typeface="Times New Roman"/>
                <a:cs typeface="Times New Roman"/>
                <a:sym typeface="Times New Roman"/>
              </a:rPr>
              <a:t> </a:t>
            </a:r>
            <a:r>
              <a:rPr lang="en-US" sz="2100" b="1" i="0" u="none" strike="noStrike" cap="none" dirty="0" err="1">
                <a:solidFill>
                  <a:srgbClr val="000000"/>
                </a:solidFill>
                <a:latin typeface="Times New Roman"/>
                <a:ea typeface="Times New Roman"/>
                <a:cs typeface="Times New Roman"/>
                <a:sym typeface="Times New Roman"/>
              </a:rPr>
              <a:t>sử</a:t>
            </a:r>
            <a:r>
              <a:rPr lang="en-US" sz="2100" b="1" i="0" u="none" strike="noStrike" cap="none" dirty="0">
                <a:solidFill>
                  <a:srgbClr val="000000"/>
                </a:solidFill>
                <a:latin typeface="Times New Roman"/>
                <a:ea typeface="Times New Roman"/>
                <a:cs typeface="Times New Roman"/>
                <a:sym typeface="Times New Roman"/>
              </a:rPr>
              <a:t> </a:t>
            </a:r>
            <a:r>
              <a:rPr lang="en-US" sz="2100" b="1" i="0" u="none" strike="noStrike" cap="none" dirty="0" err="1">
                <a:solidFill>
                  <a:srgbClr val="000000"/>
                </a:solidFill>
                <a:latin typeface="Times New Roman"/>
                <a:ea typeface="Times New Roman"/>
                <a:cs typeface="Times New Roman"/>
                <a:sym typeface="Times New Roman"/>
              </a:rPr>
              <a:t>nào</a:t>
            </a:r>
            <a:r>
              <a:rPr lang="en-US" sz="2100" b="1" i="0" u="none" strike="noStrike" cap="none" dirty="0">
                <a:solidFill>
                  <a:srgbClr val="000000"/>
                </a:solidFill>
                <a:latin typeface="Times New Roman"/>
                <a:ea typeface="Times New Roman"/>
                <a:cs typeface="Times New Roman"/>
                <a:sym typeface="Times New Roman"/>
              </a:rPr>
              <a:t> </a:t>
            </a:r>
            <a:r>
              <a:rPr lang="en-US" sz="2100" b="1" i="0" u="none" strike="noStrike" cap="none" dirty="0" err="1">
                <a:solidFill>
                  <a:srgbClr val="000000"/>
                </a:solidFill>
                <a:latin typeface="Times New Roman"/>
                <a:ea typeface="Times New Roman"/>
                <a:cs typeface="Times New Roman"/>
                <a:sym typeface="Times New Roman"/>
              </a:rPr>
              <a:t>đang</a:t>
            </a:r>
            <a:r>
              <a:rPr lang="en-US" sz="2100" b="1" i="0" u="none" strike="noStrike" cap="none" dirty="0">
                <a:solidFill>
                  <a:srgbClr val="000000"/>
                </a:solidFill>
                <a:latin typeface="Times New Roman"/>
                <a:ea typeface="Times New Roman"/>
                <a:cs typeface="Times New Roman"/>
                <a:sym typeface="Times New Roman"/>
              </a:rPr>
              <a:t> </a:t>
            </a:r>
            <a:r>
              <a:rPr lang="en-US" sz="2100" b="1" i="0" u="none" strike="noStrike" cap="none" dirty="0" err="1">
                <a:solidFill>
                  <a:srgbClr val="000000"/>
                </a:solidFill>
                <a:latin typeface="Times New Roman"/>
                <a:ea typeface="Times New Roman"/>
                <a:cs typeface="Times New Roman"/>
                <a:sym typeface="Times New Roman"/>
              </a:rPr>
              <a:t>được</a:t>
            </a:r>
            <a:r>
              <a:rPr lang="en-US" sz="2100" b="1" i="0" u="none" strike="noStrike" cap="none" dirty="0">
                <a:solidFill>
                  <a:srgbClr val="000000"/>
                </a:solidFill>
                <a:latin typeface="Times New Roman"/>
                <a:ea typeface="Times New Roman"/>
                <a:cs typeface="Times New Roman"/>
                <a:sym typeface="Times New Roman"/>
              </a:rPr>
              <a:t> </a:t>
            </a:r>
            <a:r>
              <a:rPr lang="en-US" sz="2100" b="1" i="0" u="none" strike="noStrike" cap="none" dirty="0" err="1">
                <a:solidFill>
                  <a:srgbClr val="000000"/>
                </a:solidFill>
                <a:latin typeface="Times New Roman"/>
                <a:ea typeface="Times New Roman"/>
                <a:cs typeface="Times New Roman"/>
                <a:sym typeface="Times New Roman"/>
              </a:rPr>
              <a:t>nhắc</a:t>
            </a:r>
            <a:r>
              <a:rPr lang="en-US" sz="2100" b="1" i="0" u="none" strike="noStrike" cap="none" dirty="0">
                <a:solidFill>
                  <a:srgbClr val="000000"/>
                </a:solidFill>
                <a:latin typeface="Times New Roman"/>
                <a:ea typeface="Times New Roman"/>
                <a:cs typeface="Times New Roman"/>
                <a:sym typeface="Times New Roman"/>
              </a:rPr>
              <a:t> </a:t>
            </a:r>
            <a:r>
              <a:rPr lang="en-US" sz="2100" b="1" i="0" u="none" strike="noStrike" cap="none" dirty="0" err="1">
                <a:solidFill>
                  <a:srgbClr val="000000"/>
                </a:solidFill>
                <a:latin typeface="Times New Roman"/>
                <a:ea typeface="Times New Roman"/>
                <a:cs typeface="Times New Roman"/>
                <a:sym typeface="Times New Roman"/>
              </a:rPr>
              <a:t>tới</a:t>
            </a:r>
            <a:r>
              <a:rPr lang="en-US" sz="2100" b="1" i="0" u="none" strike="noStrike" cap="none" dirty="0">
                <a:solidFill>
                  <a:srgbClr val="000000"/>
                </a:solidFill>
                <a:latin typeface="Times New Roman"/>
                <a:ea typeface="Times New Roman"/>
                <a:cs typeface="Times New Roman"/>
                <a:sym typeface="Times New Roman"/>
              </a:rPr>
              <a:t> </a:t>
            </a:r>
            <a:r>
              <a:rPr lang="en-US" sz="2100" b="1" i="0" u="none" strike="noStrike" cap="none" dirty="0" err="1">
                <a:solidFill>
                  <a:srgbClr val="000000"/>
                </a:solidFill>
                <a:latin typeface="Times New Roman"/>
                <a:ea typeface="Times New Roman"/>
                <a:cs typeface="Times New Roman"/>
                <a:sym typeface="Times New Roman"/>
              </a:rPr>
              <a:t>trong</a:t>
            </a:r>
            <a:r>
              <a:rPr lang="en-US" sz="2100" b="1" i="0" u="none" strike="noStrike" cap="none" dirty="0">
                <a:solidFill>
                  <a:srgbClr val="000000"/>
                </a:solidFill>
                <a:latin typeface="Times New Roman"/>
                <a:ea typeface="Times New Roman"/>
                <a:cs typeface="Times New Roman"/>
                <a:sym typeface="Times New Roman"/>
              </a:rPr>
              <a:t> video?</a:t>
            </a:r>
            <a:endParaRPr dirty="0"/>
          </a:p>
        </p:txBody>
      </p:sp>
      <p:sp>
        <p:nvSpPr>
          <p:cNvPr id="2762" name="Google Shape;2762;p3"/>
          <p:cNvSpPr/>
          <p:nvPr/>
        </p:nvSpPr>
        <p:spPr>
          <a:xfrm>
            <a:off x="0" y="4289778"/>
            <a:ext cx="3273031" cy="608146"/>
          </a:xfrm>
          <a:prstGeom prst="snip2DiagRect">
            <a:avLst>
              <a:gd name="adj1" fmla="val 0"/>
              <a:gd name="adj2" fmla="val 16667"/>
            </a:avLst>
          </a:prstGeom>
          <a:solidFill>
            <a:srgbClr val="002060">
              <a:alpha val="7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rgbClr val="FFFFFF"/>
                </a:solidFill>
                <a:latin typeface="Times New Roman"/>
                <a:ea typeface="Times New Roman"/>
                <a:cs typeface="Times New Roman"/>
                <a:sym typeface="Times New Roman"/>
              </a:rPr>
              <a:t>A. Chiến tranh thế giới thứ nhất</a:t>
            </a:r>
            <a:endParaRPr sz="3000" b="0" i="0" u="none" strike="noStrike" cap="none">
              <a:solidFill>
                <a:srgbClr val="FFFFFF"/>
              </a:solidFill>
              <a:latin typeface="Times New Roman"/>
              <a:ea typeface="Times New Roman"/>
              <a:cs typeface="Times New Roman"/>
              <a:sym typeface="Times New Roman"/>
            </a:endParaRPr>
          </a:p>
        </p:txBody>
      </p:sp>
      <p:sp>
        <p:nvSpPr>
          <p:cNvPr id="2763" name="Google Shape;2763;p3"/>
          <p:cNvSpPr/>
          <p:nvPr/>
        </p:nvSpPr>
        <p:spPr>
          <a:xfrm>
            <a:off x="3457994" y="4289777"/>
            <a:ext cx="2618160" cy="608145"/>
          </a:xfrm>
          <a:prstGeom prst="snip2DiagRect">
            <a:avLst>
              <a:gd name="adj1" fmla="val 0"/>
              <a:gd name="adj2" fmla="val 16667"/>
            </a:avLst>
          </a:prstGeom>
          <a:solidFill>
            <a:srgbClr val="002060">
              <a:alpha val="7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rgbClr val="FFFFFF"/>
                </a:solidFill>
                <a:latin typeface="Times New Roman"/>
                <a:ea typeface="Times New Roman"/>
                <a:cs typeface="Times New Roman"/>
                <a:sym typeface="Times New Roman"/>
              </a:rPr>
              <a:t>B. Trận Xích Bích</a:t>
            </a:r>
            <a:endParaRPr sz="3000" b="0" i="0" u="none" strike="noStrike" cap="none">
              <a:solidFill>
                <a:srgbClr val="FFFFFF"/>
              </a:solidFill>
              <a:latin typeface="Times New Roman"/>
              <a:ea typeface="Times New Roman"/>
              <a:cs typeface="Times New Roman"/>
              <a:sym typeface="Times New Roman"/>
            </a:endParaRPr>
          </a:p>
        </p:txBody>
      </p:sp>
      <p:sp>
        <p:nvSpPr>
          <p:cNvPr id="2764" name="Google Shape;2764;p3"/>
          <p:cNvSpPr/>
          <p:nvPr/>
        </p:nvSpPr>
        <p:spPr>
          <a:xfrm>
            <a:off x="6261117" y="4289778"/>
            <a:ext cx="2618160" cy="608145"/>
          </a:xfrm>
          <a:prstGeom prst="snip2DiagRect">
            <a:avLst>
              <a:gd name="adj1" fmla="val 0"/>
              <a:gd name="adj2" fmla="val 16667"/>
            </a:avLst>
          </a:prstGeom>
          <a:solidFill>
            <a:srgbClr val="002060">
              <a:alpha val="7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dirty="0">
                <a:solidFill>
                  <a:srgbClr val="FFFFFF"/>
                </a:solidFill>
                <a:latin typeface="Times New Roman"/>
                <a:ea typeface="Times New Roman"/>
                <a:cs typeface="Times New Roman"/>
                <a:sym typeface="Times New Roman"/>
              </a:rPr>
              <a:t>C. </a:t>
            </a:r>
            <a:r>
              <a:rPr lang="en-US" sz="1800" b="0" i="0" u="none" strike="noStrike" cap="none" dirty="0" err="1">
                <a:solidFill>
                  <a:srgbClr val="FFFFFF"/>
                </a:solidFill>
                <a:latin typeface="Times New Roman"/>
                <a:ea typeface="Times New Roman"/>
                <a:cs typeface="Times New Roman"/>
                <a:sym typeface="Times New Roman"/>
              </a:rPr>
              <a:t>Mỹ</a:t>
            </a:r>
            <a:r>
              <a:rPr lang="en-US" sz="1800" b="0" i="0" u="none" strike="noStrike" cap="none" dirty="0">
                <a:solidFill>
                  <a:srgbClr val="FFFFFF"/>
                </a:solidFill>
                <a:latin typeface="Times New Roman"/>
                <a:ea typeface="Times New Roman"/>
                <a:cs typeface="Times New Roman"/>
                <a:sym typeface="Times New Roman"/>
              </a:rPr>
              <a:t> </a:t>
            </a:r>
            <a:r>
              <a:rPr lang="en-US" sz="1800" b="0" i="0" u="none" strike="noStrike" cap="none" dirty="0" err="1">
                <a:solidFill>
                  <a:srgbClr val="FFFFFF"/>
                </a:solidFill>
                <a:latin typeface="Times New Roman"/>
                <a:ea typeface="Times New Roman"/>
                <a:cs typeface="Times New Roman"/>
                <a:sym typeface="Times New Roman"/>
              </a:rPr>
              <a:t>ném</a:t>
            </a:r>
            <a:r>
              <a:rPr lang="en-US" sz="1800" b="0" i="0" u="none" strike="noStrike" cap="none" dirty="0">
                <a:solidFill>
                  <a:srgbClr val="FFFFFF"/>
                </a:solidFill>
                <a:latin typeface="Times New Roman"/>
                <a:ea typeface="Times New Roman"/>
                <a:cs typeface="Times New Roman"/>
                <a:sym typeface="Times New Roman"/>
              </a:rPr>
              <a:t> </a:t>
            </a:r>
            <a:r>
              <a:rPr lang="en-US" sz="1800" b="0" i="0" u="none" strike="noStrike" cap="none" dirty="0" err="1">
                <a:solidFill>
                  <a:srgbClr val="FFFFFF"/>
                </a:solidFill>
                <a:latin typeface="Times New Roman"/>
                <a:ea typeface="Times New Roman"/>
                <a:cs typeface="Times New Roman"/>
                <a:sym typeface="Times New Roman"/>
              </a:rPr>
              <a:t>bom</a:t>
            </a:r>
            <a:r>
              <a:rPr lang="en-US" sz="1800" b="0" i="0" u="none" strike="noStrike" cap="none" dirty="0">
                <a:solidFill>
                  <a:srgbClr val="FFFFFF"/>
                </a:solidFill>
                <a:latin typeface="Times New Roman"/>
                <a:ea typeface="Times New Roman"/>
                <a:cs typeface="Times New Roman"/>
                <a:sym typeface="Times New Roman"/>
              </a:rPr>
              <a:t> </a:t>
            </a:r>
            <a:r>
              <a:rPr lang="en-US" sz="1800" b="0" i="0" u="none" strike="noStrike" cap="none" dirty="0" err="1">
                <a:solidFill>
                  <a:srgbClr val="FFFFFF"/>
                </a:solidFill>
                <a:latin typeface="Times New Roman"/>
                <a:ea typeface="Times New Roman"/>
                <a:cs typeface="Times New Roman"/>
                <a:sym typeface="Times New Roman"/>
              </a:rPr>
              <a:t>nguyên</a:t>
            </a:r>
            <a:r>
              <a:rPr lang="en-US" sz="1800" b="0" i="0" u="none" strike="noStrike" cap="none" dirty="0">
                <a:solidFill>
                  <a:srgbClr val="FFFFFF"/>
                </a:solidFill>
                <a:latin typeface="Times New Roman"/>
                <a:ea typeface="Times New Roman"/>
                <a:cs typeface="Times New Roman"/>
                <a:sym typeface="Times New Roman"/>
              </a:rPr>
              <a:t> </a:t>
            </a:r>
            <a:r>
              <a:rPr lang="en-US" sz="1800" b="0" i="0" u="none" strike="noStrike" cap="none" dirty="0" err="1">
                <a:solidFill>
                  <a:srgbClr val="FFFFFF"/>
                </a:solidFill>
                <a:latin typeface="Times New Roman"/>
                <a:ea typeface="Times New Roman"/>
                <a:cs typeface="Times New Roman"/>
                <a:sym typeface="Times New Roman"/>
              </a:rPr>
              <a:t>tử</a:t>
            </a:r>
            <a:r>
              <a:rPr lang="en-US" sz="1800" b="0" i="0" u="none" strike="noStrike" cap="none" dirty="0">
                <a:solidFill>
                  <a:srgbClr val="FFFFFF"/>
                </a:solidFill>
                <a:latin typeface="Times New Roman"/>
                <a:ea typeface="Times New Roman"/>
                <a:cs typeface="Times New Roman"/>
                <a:sym typeface="Times New Roman"/>
              </a:rPr>
              <a:t> </a:t>
            </a:r>
            <a:r>
              <a:rPr lang="en-US" sz="1800" b="0" i="0" u="none" strike="noStrike" cap="none" dirty="0" err="1">
                <a:solidFill>
                  <a:srgbClr val="FFFFFF"/>
                </a:solidFill>
                <a:latin typeface="Times New Roman"/>
                <a:ea typeface="Times New Roman"/>
                <a:cs typeface="Times New Roman"/>
                <a:sym typeface="Times New Roman"/>
              </a:rPr>
              <a:t>xuống</a:t>
            </a:r>
            <a:r>
              <a:rPr lang="en-US" sz="1800" b="0" i="0" u="none" strike="noStrike" cap="none" dirty="0">
                <a:solidFill>
                  <a:srgbClr val="FFFFFF"/>
                </a:solidFill>
                <a:latin typeface="Times New Roman"/>
                <a:ea typeface="Times New Roman"/>
                <a:cs typeface="Times New Roman"/>
                <a:sym typeface="Times New Roman"/>
              </a:rPr>
              <a:t> </a:t>
            </a:r>
            <a:r>
              <a:rPr lang="en-US" sz="1800" b="0" i="0" u="none" strike="noStrike" cap="none" dirty="0" err="1">
                <a:solidFill>
                  <a:srgbClr val="FFFFFF"/>
                </a:solidFill>
                <a:latin typeface="Times New Roman"/>
                <a:ea typeface="Times New Roman"/>
                <a:cs typeface="Times New Roman"/>
                <a:sym typeface="Times New Roman"/>
              </a:rPr>
              <a:t>Nhật</a:t>
            </a:r>
            <a:r>
              <a:rPr lang="en-US" sz="1800" b="0" i="0" u="none" strike="noStrike" cap="none" dirty="0">
                <a:solidFill>
                  <a:srgbClr val="FFFFFF"/>
                </a:solidFill>
                <a:latin typeface="Times New Roman"/>
                <a:ea typeface="Times New Roman"/>
                <a:cs typeface="Times New Roman"/>
                <a:sym typeface="Times New Roman"/>
              </a:rPr>
              <a:t> </a:t>
            </a:r>
            <a:r>
              <a:rPr lang="en-US" sz="1800" b="0" i="0" u="none" strike="noStrike" cap="none" dirty="0" err="1">
                <a:solidFill>
                  <a:srgbClr val="FFFFFF"/>
                </a:solidFill>
                <a:latin typeface="Times New Roman"/>
                <a:ea typeface="Times New Roman"/>
                <a:cs typeface="Times New Roman"/>
                <a:sym typeface="Times New Roman"/>
              </a:rPr>
              <a:t>Bản</a:t>
            </a:r>
            <a:endParaRPr sz="3000" b="0" i="0" u="none" strike="noStrike" cap="none" dirty="0">
              <a:solidFill>
                <a:srgbClr val="FFFFFF"/>
              </a:solidFill>
              <a:latin typeface="Times New Roman"/>
              <a:ea typeface="Times New Roman"/>
              <a:cs typeface="Times New Roman"/>
              <a:sym typeface="Times New Roman"/>
            </a:endParaRPr>
          </a:p>
        </p:txBody>
      </p:sp>
      <p:pic>
        <p:nvPicPr>
          <p:cNvPr id="2765" name="Google Shape;2765;p3"/>
          <p:cNvPicPr preferRelativeResize="0"/>
          <p:nvPr/>
        </p:nvPicPr>
        <p:blipFill rotWithShape="1">
          <a:blip r:embed="rId4">
            <a:alphaModFix/>
          </a:blip>
          <a:srcRect/>
          <a:stretch/>
        </p:blipFill>
        <p:spPr>
          <a:xfrm>
            <a:off x="129822" y="640489"/>
            <a:ext cx="8884356" cy="36131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62"/>
                                        </p:tgtEl>
                                        <p:attrNameLst>
                                          <p:attrName>style.visibility</p:attrName>
                                        </p:attrNameLst>
                                      </p:cBhvr>
                                      <p:to>
                                        <p:strVal val="visible"/>
                                      </p:to>
                                    </p:set>
                                    <p:anim calcmode="lin" valueType="num">
                                      <p:cBhvr additive="base">
                                        <p:cTn id="7" dur="500"/>
                                        <p:tgtEl>
                                          <p:spTgt spid="2762"/>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763"/>
                                        </p:tgtEl>
                                        <p:attrNameLst>
                                          <p:attrName>style.visibility</p:attrName>
                                        </p:attrNameLst>
                                      </p:cBhvr>
                                      <p:to>
                                        <p:strVal val="visible"/>
                                      </p:to>
                                    </p:set>
                                    <p:anim calcmode="lin" valueType="num">
                                      <p:cBhvr additive="base">
                                        <p:cTn id="11" dur="500"/>
                                        <p:tgtEl>
                                          <p:spTgt spid="2763"/>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2764"/>
                                        </p:tgtEl>
                                        <p:attrNameLst>
                                          <p:attrName>style.visibility</p:attrName>
                                        </p:attrNameLst>
                                      </p:cBhvr>
                                      <p:to>
                                        <p:strVal val="visible"/>
                                      </p:to>
                                    </p:set>
                                    <p:anim calcmode="lin" valueType="num">
                                      <p:cBhvr additive="base">
                                        <p:cTn id="15" dur="500"/>
                                        <p:tgtEl>
                                          <p:spTgt spid="276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65"/>
                                        </p:tgtEl>
                                        <p:attrNameLst>
                                          <p:attrName>style.visibility</p:attrName>
                                        </p:attrNameLst>
                                      </p:cBhvr>
                                      <p:to>
                                        <p:strVal val="visible"/>
                                      </p:to>
                                    </p:set>
                                    <p:animEffect transition="in" filter="fade">
                                      <p:cBhvr>
                                        <p:cTn id="20" dur="5000"/>
                                        <p:tgtEl>
                                          <p:spTgt spid="2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95"/>
        <p:cNvGrpSpPr/>
        <p:nvPr/>
      </p:nvGrpSpPr>
      <p:grpSpPr>
        <a:xfrm>
          <a:off x="0" y="0"/>
          <a:ext cx="0" cy="0"/>
          <a:chOff x="0" y="0"/>
          <a:chExt cx="0" cy="0"/>
        </a:xfrm>
      </p:grpSpPr>
      <p:pic>
        <p:nvPicPr>
          <p:cNvPr id="3096" name="Google Shape;3096;p21"/>
          <p:cNvPicPr preferRelativeResize="0"/>
          <p:nvPr/>
        </p:nvPicPr>
        <p:blipFill rotWithShape="1">
          <a:blip r:embed="rId3">
            <a:alphaModFix/>
          </a:blip>
          <a:srcRect/>
          <a:stretch/>
        </p:blipFill>
        <p:spPr>
          <a:xfrm>
            <a:off x="-95534" y="463810"/>
            <a:ext cx="9396564" cy="4927056"/>
          </a:xfrm>
          <a:prstGeom prst="rect">
            <a:avLst/>
          </a:prstGeom>
          <a:noFill/>
          <a:ln>
            <a:noFill/>
          </a:ln>
        </p:spPr>
      </p:pic>
      <p:grpSp>
        <p:nvGrpSpPr>
          <p:cNvPr id="3097" name="Google Shape;3097;p21"/>
          <p:cNvGrpSpPr/>
          <p:nvPr/>
        </p:nvGrpSpPr>
        <p:grpSpPr>
          <a:xfrm>
            <a:off x="-40943" y="0"/>
            <a:ext cx="8543500" cy="887421"/>
            <a:chOff x="-1" y="40944"/>
            <a:chExt cx="8543500" cy="604992"/>
          </a:xfrm>
        </p:grpSpPr>
        <p:sp>
          <p:nvSpPr>
            <p:cNvPr id="3098" name="Google Shape;3098;p21"/>
            <p:cNvSpPr/>
            <p:nvPr/>
          </p:nvSpPr>
          <p:spPr>
            <a:xfrm>
              <a:off x="0" y="40944"/>
              <a:ext cx="8543499" cy="604992"/>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9" name="Google Shape;3099;p21"/>
            <p:cNvSpPr txBox="1"/>
            <p:nvPr/>
          </p:nvSpPr>
          <p:spPr>
            <a:xfrm>
              <a:off x="-1" y="156111"/>
              <a:ext cx="8543499" cy="3567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1" i="0" u="none" strike="noStrike" cap="none">
                  <a:solidFill>
                    <a:srgbClr val="C00000"/>
                  </a:solidFill>
                  <a:latin typeface="Times New Roman"/>
                  <a:ea typeface="Times New Roman"/>
                  <a:cs typeface="Times New Roman"/>
                  <a:sym typeface="Times New Roman"/>
                </a:rPr>
                <a:t>2. Chức năng và nhiệm vụ của Sử học</a:t>
              </a:r>
              <a:endParaRPr sz="2800" b="1" i="0" u="none" strike="noStrike" cap="none">
                <a:solidFill>
                  <a:srgbClr val="C00000"/>
                </a:solidFill>
                <a:latin typeface="Times New Roman"/>
                <a:ea typeface="Times New Roman"/>
                <a:cs typeface="Times New Roman"/>
                <a:sym typeface="Times New Roman"/>
              </a:endParaRPr>
            </a:p>
          </p:txBody>
        </p:sp>
      </p:grpSp>
      <p:sp>
        <p:nvSpPr>
          <p:cNvPr id="3100" name="Google Shape;3100;p21"/>
          <p:cNvSpPr txBox="1"/>
          <p:nvPr/>
        </p:nvSpPr>
        <p:spPr>
          <a:xfrm>
            <a:off x="307075" y="1850120"/>
            <a:ext cx="8836925" cy="107721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3200" b="0" i="0" u="none" strike="noStrike" cap="none">
                <a:solidFill>
                  <a:srgbClr val="000000"/>
                </a:solidFill>
                <a:latin typeface="Times New Roman"/>
                <a:ea typeface="Times New Roman"/>
                <a:cs typeface="Times New Roman"/>
                <a:sym typeface="Times New Roman"/>
              </a:rPr>
              <a:t>+ Cung cấp những tri thức khoa học về lịch sử và giáo dục, nêu gương.</a:t>
            </a:r>
            <a:endParaRPr/>
          </a:p>
        </p:txBody>
      </p:sp>
      <p:sp>
        <p:nvSpPr>
          <p:cNvPr id="3101" name="Google Shape;3101;p21"/>
          <p:cNvSpPr txBox="1"/>
          <p:nvPr/>
        </p:nvSpPr>
        <p:spPr>
          <a:xfrm>
            <a:off x="184285" y="1182300"/>
            <a:ext cx="2593074"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3200" b="1" i="0" u="none" strike="noStrike" cap="none">
                <a:solidFill>
                  <a:srgbClr val="0070C0"/>
                </a:solidFill>
                <a:latin typeface="Times New Roman"/>
                <a:ea typeface="Times New Roman"/>
                <a:cs typeface="Times New Roman"/>
                <a:sym typeface="Times New Roman"/>
              </a:rPr>
              <a:t>b.  Nhiệm vụ</a:t>
            </a:r>
            <a:endParaRPr sz="3200" b="1" i="0" u="none" strike="noStrike" cap="none">
              <a:solidFill>
                <a:srgbClr val="0070C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00"/>
                                        </p:tgtEl>
                                        <p:attrNameLst>
                                          <p:attrName>style.visibility</p:attrName>
                                        </p:attrNameLst>
                                      </p:cBhvr>
                                      <p:to>
                                        <p:strVal val="visible"/>
                                      </p:to>
                                    </p:set>
                                    <p:animEffect transition="in" filter="fade">
                                      <p:cBhvr>
                                        <p:cTn id="7" dur="500"/>
                                        <p:tgtEl>
                                          <p:spTgt spid="3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05"/>
        <p:cNvGrpSpPr/>
        <p:nvPr/>
      </p:nvGrpSpPr>
      <p:grpSpPr>
        <a:xfrm>
          <a:off x="0" y="0"/>
          <a:ext cx="0" cy="0"/>
          <a:chOff x="0" y="0"/>
          <a:chExt cx="0" cy="0"/>
        </a:xfrm>
      </p:grpSpPr>
      <p:sp>
        <p:nvSpPr>
          <p:cNvPr id="3106" name="Google Shape;3106;p22"/>
          <p:cNvSpPr/>
          <p:nvPr/>
        </p:nvSpPr>
        <p:spPr>
          <a:xfrm>
            <a:off x="1865400" y="87715"/>
            <a:ext cx="5413200" cy="560887"/>
          </a:xfrm>
          <a:prstGeom prst="roundRect">
            <a:avLst>
              <a:gd name="adj" fmla="val 500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107" name="Google Shape;3107;p22"/>
          <p:cNvSpPr txBox="1">
            <a:spLocks noGrp="1"/>
          </p:cNvSpPr>
          <p:nvPr>
            <p:ph type="title"/>
          </p:nvPr>
        </p:nvSpPr>
        <p:spPr>
          <a:xfrm>
            <a:off x="2111079" y="138150"/>
            <a:ext cx="4914000" cy="405600"/>
          </a:xfrm>
          <a:prstGeom prst="rect">
            <a:avLst/>
          </a:prstGeom>
          <a:noFill/>
          <a:ln>
            <a:noFill/>
          </a:ln>
          <a:effectLst>
            <a:outerShdw dist="28575" dir="1920000" algn="bl" rotWithShape="0">
              <a:schemeClr val="accent1"/>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500"/>
              <a:buNone/>
            </a:pPr>
            <a:r>
              <a:rPr lang="en-US" sz="3600">
                <a:solidFill>
                  <a:schemeClr val="accent3"/>
                </a:solidFill>
              </a:rPr>
              <a:t>Nhiệm vụ của sử học</a:t>
            </a:r>
            <a:endParaRPr sz="3600"/>
          </a:p>
        </p:txBody>
      </p:sp>
      <p:grpSp>
        <p:nvGrpSpPr>
          <p:cNvPr id="3108" name="Google Shape;3108;p22"/>
          <p:cNvGrpSpPr/>
          <p:nvPr/>
        </p:nvGrpSpPr>
        <p:grpSpPr>
          <a:xfrm>
            <a:off x="72309" y="692228"/>
            <a:ext cx="8901462" cy="4413597"/>
            <a:chOff x="807626" y="1311856"/>
            <a:chExt cx="7533637" cy="2511937"/>
          </a:xfrm>
        </p:grpSpPr>
        <p:sp>
          <p:nvSpPr>
            <p:cNvPr id="3109" name="Google Shape;3109;p22"/>
            <p:cNvSpPr/>
            <p:nvPr/>
          </p:nvSpPr>
          <p:spPr>
            <a:xfrm>
              <a:off x="883863" y="1388093"/>
              <a:ext cx="7457400" cy="2435700"/>
            </a:xfrm>
            <a:prstGeom prst="roundRect">
              <a:avLst>
                <a:gd name="adj" fmla="val 11422"/>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0" name="Google Shape;3110;p22"/>
            <p:cNvSpPr/>
            <p:nvPr/>
          </p:nvSpPr>
          <p:spPr>
            <a:xfrm>
              <a:off x="807626" y="1311856"/>
              <a:ext cx="7457400" cy="2435700"/>
            </a:xfrm>
            <a:prstGeom prst="roundRect">
              <a:avLst>
                <a:gd name="adj" fmla="val 11422"/>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111" name="Google Shape;3111;p22"/>
          <p:cNvSpPr/>
          <p:nvPr/>
        </p:nvSpPr>
        <p:spPr>
          <a:xfrm>
            <a:off x="468304" y="1360743"/>
            <a:ext cx="2291726" cy="479100"/>
          </a:xfrm>
          <a:prstGeom prst="roundRect">
            <a:avLst>
              <a:gd name="adj" fmla="val 50000"/>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800" b="1" i="0" u="none" strike="noStrike" cap="none">
                <a:solidFill>
                  <a:schemeClr val="dk1"/>
                </a:solidFill>
                <a:latin typeface="Josefin Sans"/>
                <a:ea typeface="Josefin Sans"/>
                <a:cs typeface="Josefin Sans"/>
                <a:sym typeface="Josefin Sans"/>
              </a:rPr>
              <a:t>Nhận thức</a:t>
            </a:r>
            <a:endParaRPr sz="2800" b="0" i="0" u="none" strike="noStrike" cap="none">
              <a:solidFill>
                <a:srgbClr val="000000"/>
              </a:solidFill>
              <a:latin typeface="Arial"/>
              <a:ea typeface="Arial"/>
              <a:cs typeface="Arial"/>
              <a:sym typeface="Arial"/>
            </a:endParaRPr>
          </a:p>
        </p:txBody>
      </p:sp>
      <p:sp>
        <p:nvSpPr>
          <p:cNvPr id="3112" name="Google Shape;3112;p22"/>
          <p:cNvSpPr/>
          <p:nvPr/>
        </p:nvSpPr>
        <p:spPr>
          <a:xfrm>
            <a:off x="3473232" y="1312618"/>
            <a:ext cx="2291726" cy="479100"/>
          </a:xfrm>
          <a:prstGeom prst="roundRect">
            <a:avLst>
              <a:gd name="adj" fmla="val 50000"/>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800" b="1" i="0" u="none" strike="noStrike" cap="none">
                <a:solidFill>
                  <a:schemeClr val="dk1"/>
                </a:solidFill>
                <a:latin typeface="Josefin Sans"/>
                <a:ea typeface="Josefin Sans"/>
                <a:cs typeface="Josefin Sans"/>
                <a:sym typeface="Josefin Sans"/>
              </a:rPr>
              <a:t>Giáo dục</a:t>
            </a:r>
            <a:endParaRPr sz="2800" b="0" i="0" u="none" strike="noStrike" cap="none">
              <a:solidFill>
                <a:schemeClr val="dk1"/>
              </a:solidFill>
              <a:latin typeface="Arial"/>
              <a:ea typeface="Arial"/>
              <a:cs typeface="Arial"/>
              <a:sym typeface="Arial"/>
            </a:endParaRPr>
          </a:p>
        </p:txBody>
      </p:sp>
      <p:sp>
        <p:nvSpPr>
          <p:cNvPr id="3113" name="Google Shape;3113;p22"/>
          <p:cNvSpPr/>
          <p:nvPr/>
        </p:nvSpPr>
        <p:spPr>
          <a:xfrm>
            <a:off x="6355239" y="1323004"/>
            <a:ext cx="2291726" cy="479100"/>
          </a:xfrm>
          <a:prstGeom prst="roundRect">
            <a:avLst>
              <a:gd name="adj" fmla="val 50000"/>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800" b="1" i="0" u="none" strike="noStrike" cap="none">
                <a:solidFill>
                  <a:schemeClr val="dk1"/>
                </a:solidFill>
                <a:latin typeface="Josefin Sans"/>
                <a:ea typeface="Josefin Sans"/>
                <a:cs typeface="Josefin Sans"/>
                <a:sym typeface="Josefin Sans"/>
              </a:rPr>
              <a:t>Dự báo</a:t>
            </a:r>
            <a:endParaRPr sz="2800" b="0" i="0" u="none" strike="noStrike" cap="none">
              <a:solidFill>
                <a:schemeClr val="dk1"/>
              </a:solidFill>
              <a:latin typeface="Arial"/>
              <a:ea typeface="Arial"/>
              <a:cs typeface="Arial"/>
              <a:sym typeface="Arial"/>
            </a:endParaRPr>
          </a:p>
        </p:txBody>
      </p:sp>
      <p:grpSp>
        <p:nvGrpSpPr>
          <p:cNvPr id="3114" name="Google Shape;3114;p22"/>
          <p:cNvGrpSpPr/>
          <p:nvPr/>
        </p:nvGrpSpPr>
        <p:grpSpPr>
          <a:xfrm rot="-3600002" flipH="1">
            <a:off x="-1060926" y="3901434"/>
            <a:ext cx="2524907" cy="2484150"/>
            <a:chOff x="7235136" y="-718586"/>
            <a:chExt cx="3031098" cy="2982169"/>
          </a:xfrm>
        </p:grpSpPr>
        <p:grpSp>
          <p:nvGrpSpPr>
            <p:cNvPr id="3115" name="Google Shape;3115;p22"/>
            <p:cNvGrpSpPr/>
            <p:nvPr/>
          </p:nvGrpSpPr>
          <p:grpSpPr>
            <a:xfrm rot="-4962260" flipH="1">
              <a:off x="7958573" y="-653239"/>
              <a:ext cx="596905" cy="1865484"/>
              <a:chOff x="-1858600" y="2385325"/>
              <a:chExt cx="523125" cy="1635025"/>
            </a:xfrm>
          </p:grpSpPr>
          <p:sp>
            <p:nvSpPr>
              <p:cNvPr id="3116" name="Google Shape;3116;p22"/>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7" name="Google Shape;3117;p22"/>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8" name="Google Shape;3118;p22"/>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9" name="Google Shape;3119;p22"/>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20" name="Google Shape;3120;p22"/>
            <p:cNvGrpSpPr/>
            <p:nvPr/>
          </p:nvGrpSpPr>
          <p:grpSpPr>
            <a:xfrm rot="-4962260" flipH="1">
              <a:off x="7743302" y="-357136"/>
              <a:ext cx="1178407" cy="2061785"/>
              <a:chOff x="-1779100" y="2408800"/>
              <a:chExt cx="1032750" cy="1807075"/>
            </a:xfrm>
          </p:grpSpPr>
          <p:sp>
            <p:nvSpPr>
              <p:cNvPr id="3121" name="Google Shape;3121;p22"/>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2" name="Google Shape;3122;p22"/>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3" name="Google Shape;3123;p22"/>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4" name="Google Shape;3124;p22"/>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25" name="Google Shape;3125;p22"/>
            <p:cNvGrpSpPr/>
            <p:nvPr/>
          </p:nvGrpSpPr>
          <p:grpSpPr>
            <a:xfrm rot="-3828478" flipH="1">
              <a:off x="7664521" y="-324334"/>
              <a:ext cx="2244381" cy="2193664"/>
              <a:chOff x="-623748" y="407947"/>
              <a:chExt cx="2317256" cy="2264579"/>
            </a:xfrm>
          </p:grpSpPr>
          <p:grpSp>
            <p:nvGrpSpPr>
              <p:cNvPr id="3126" name="Google Shape;3126;p22"/>
              <p:cNvGrpSpPr/>
              <p:nvPr/>
            </p:nvGrpSpPr>
            <p:grpSpPr>
              <a:xfrm rot="1413719">
                <a:off x="-360763" y="695549"/>
                <a:ext cx="1791287" cy="1689375"/>
                <a:chOff x="-2055400" y="3174000"/>
                <a:chExt cx="1520600" cy="1434200"/>
              </a:xfrm>
            </p:grpSpPr>
            <p:sp>
              <p:nvSpPr>
                <p:cNvPr id="3127" name="Google Shape;3127;p22"/>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8" name="Google Shape;3128;p22"/>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9" name="Google Shape;3129;p22"/>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130" name="Google Shape;3130;p22"/>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3131" name="Google Shape;3131;p22"/>
          <p:cNvGrpSpPr/>
          <p:nvPr/>
        </p:nvGrpSpPr>
        <p:grpSpPr>
          <a:xfrm rot="-7200044">
            <a:off x="7558679" y="4281937"/>
            <a:ext cx="1864562" cy="1723135"/>
            <a:chOff x="-1181931" y="1435193"/>
            <a:chExt cx="1864603" cy="1723173"/>
          </a:xfrm>
        </p:grpSpPr>
        <p:sp>
          <p:nvSpPr>
            <p:cNvPr id="3132" name="Google Shape;3132;p22"/>
            <p:cNvSpPr/>
            <p:nvPr/>
          </p:nvSpPr>
          <p:spPr>
            <a:xfrm rot="7018065">
              <a:off x="-856508" y="1589854"/>
              <a:ext cx="1164422" cy="1444262"/>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3" name="Google Shape;3133;p22"/>
            <p:cNvSpPr/>
            <p:nvPr/>
          </p:nvSpPr>
          <p:spPr>
            <a:xfrm rot="7018065">
              <a:off x="-807037" y="1559505"/>
              <a:ext cx="1164398" cy="1443996"/>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4" name="Google Shape;3134;p22"/>
            <p:cNvSpPr/>
            <p:nvPr/>
          </p:nvSpPr>
          <p:spPr>
            <a:xfrm rot="7018065">
              <a:off x="-77650" y="2737347"/>
              <a:ext cx="428383" cy="209953"/>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5" name="Google Shape;3135;p22"/>
            <p:cNvSpPr/>
            <p:nvPr/>
          </p:nvSpPr>
          <p:spPr>
            <a:xfrm rot="7018065">
              <a:off x="-731525" y="1533356"/>
              <a:ext cx="961945" cy="1237331"/>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36" name="Google Shape;3136;p22"/>
          <p:cNvGrpSpPr/>
          <p:nvPr/>
        </p:nvGrpSpPr>
        <p:grpSpPr>
          <a:xfrm>
            <a:off x="170230" y="2078974"/>
            <a:ext cx="2746448" cy="2874697"/>
            <a:chOff x="170230" y="2078974"/>
            <a:chExt cx="2746448" cy="2874697"/>
          </a:xfrm>
        </p:grpSpPr>
        <p:sp>
          <p:nvSpPr>
            <p:cNvPr id="3137" name="Google Shape;3137;p22"/>
            <p:cNvSpPr/>
            <p:nvPr/>
          </p:nvSpPr>
          <p:spPr>
            <a:xfrm>
              <a:off x="170230" y="2078974"/>
              <a:ext cx="2746448" cy="2874697"/>
            </a:xfrm>
            <a:prstGeom prst="roundRect">
              <a:avLst>
                <a:gd name="adj" fmla="val 16667"/>
              </a:avLst>
            </a:prstGeom>
            <a:solidFill>
              <a:schemeClr val="lt1"/>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138" name="Google Shape;3138;p22"/>
            <p:cNvSpPr txBox="1"/>
            <p:nvPr/>
          </p:nvSpPr>
          <p:spPr>
            <a:xfrm>
              <a:off x="263243" y="2313792"/>
              <a:ext cx="2479330" cy="211859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2800"/>
                <a:buFont typeface="Raleway"/>
                <a:buNone/>
              </a:pPr>
              <a:r>
                <a:rPr lang="en-US" sz="2400" b="0" i="0" u="none" strike="noStrike" cap="none">
                  <a:solidFill>
                    <a:schemeClr val="dk1"/>
                  </a:solidFill>
                  <a:latin typeface="Times New Roman"/>
                  <a:ea typeface="Times New Roman"/>
                  <a:cs typeface="Times New Roman"/>
                  <a:sym typeface="Times New Roman"/>
                </a:rPr>
                <a:t>Cung cấp tri thức khoa học giúp con người tìm hiểu, khám phá hiện thực lịch sử một cách khách quan</a:t>
              </a:r>
              <a:endParaRPr sz="2400" b="0" i="0" u="none" strike="noStrike" cap="none">
                <a:solidFill>
                  <a:schemeClr val="dk1"/>
                </a:solidFill>
                <a:latin typeface="Times New Roman"/>
                <a:ea typeface="Times New Roman"/>
                <a:cs typeface="Times New Roman"/>
                <a:sym typeface="Times New Roman"/>
              </a:endParaRPr>
            </a:p>
          </p:txBody>
        </p:sp>
      </p:grpSp>
      <p:grpSp>
        <p:nvGrpSpPr>
          <p:cNvPr id="3139" name="Google Shape;3139;p22"/>
          <p:cNvGrpSpPr/>
          <p:nvPr/>
        </p:nvGrpSpPr>
        <p:grpSpPr>
          <a:xfrm>
            <a:off x="3136926" y="2075918"/>
            <a:ext cx="2746448" cy="2874697"/>
            <a:chOff x="3136926" y="2075918"/>
            <a:chExt cx="2746448" cy="2874697"/>
          </a:xfrm>
        </p:grpSpPr>
        <p:sp>
          <p:nvSpPr>
            <p:cNvPr id="3140" name="Google Shape;3140;p22"/>
            <p:cNvSpPr/>
            <p:nvPr/>
          </p:nvSpPr>
          <p:spPr>
            <a:xfrm>
              <a:off x="3136926" y="2075918"/>
              <a:ext cx="2746448" cy="2874697"/>
            </a:xfrm>
            <a:prstGeom prst="roundRect">
              <a:avLst>
                <a:gd name="adj" fmla="val 16667"/>
              </a:avLst>
            </a:prstGeom>
            <a:solidFill>
              <a:schemeClr val="lt1"/>
            </a:solid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141" name="Google Shape;3141;p22"/>
            <p:cNvSpPr txBox="1"/>
            <p:nvPr/>
          </p:nvSpPr>
          <p:spPr>
            <a:xfrm>
              <a:off x="3326410" y="2313791"/>
              <a:ext cx="2479330" cy="211859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2800"/>
                <a:buFont typeface="Raleway"/>
                <a:buNone/>
              </a:pPr>
              <a:r>
                <a:rPr lang="en-US" sz="2400" b="0" i="0" u="none" strike="noStrike" cap="none">
                  <a:solidFill>
                    <a:schemeClr val="dk1"/>
                  </a:solidFill>
                  <a:latin typeface="Times New Roman"/>
                  <a:ea typeface="Times New Roman"/>
                  <a:cs typeface="Times New Roman"/>
                  <a:sym typeface="Times New Roman"/>
                </a:rPr>
                <a:t>Góp phần truyền bá những giá trị và truyền thống tốt đẹp trong lịch sử cho thế hệ sau.</a:t>
              </a:r>
              <a:endParaRPr/>
            </a:p>
          </p:txBody>
        </p:sp>
      </p:grpSp>
      <p:grpSp>
        <p:nvGrpSpPr>
          <p:cNvPr id="3142" name="Google Shape;3142;p22"/>
          <p:cNvGrpSpPr/>
          <p:nvPr/>
        </p:nvGrpSpPr>
        <p:grpSpPr>
          <a:xfrm>
            <a:off x="6103622" y="2075919"/>
            <a:ext cx="2746448" cy="2874697"/>
            <a:chOff x="6103622" y="2075919"/>
            <a:chExt cx="2746448" cy="2874697"/>
          </a:xfrm>
        </p:grpSpPr>
        <p:sp>
          <p:nvSpPr>
            <p:cNvPr id="3143" name="Google Shape;3143;p22"/>
            <p:cNvSpPr/>
            <p:nvPr/>
          </p:nvSpPr>
          <p:spPr>
            <a:xfrm>
              <a:off x="6103622" y="2075919"/>
              <a:ext cx="2746448" cy="2874697"/>
            </a:xfrm>
            <a:prstGeom prst="roundRect">
              <a:avLst>
                <a:gd name="adj" fmla="val 16667"/>
              </a:avLst>
            </a:prstGeom>
            <a:solidFill>
              <a:schemeClr val="lt1"/>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144" name="Google Shape;3144;p22"/>
            <p:cNvSpPr txBox="1"/>
            <p:nvPr/>
          </p:nvSpPr>
          <p:spPr>
            <a:xfrm>
              <a:off x="6196366" y="2140166"/>
              <a:ext cx="2479330" cy="2700008"/>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2800"/>
                <a:buFont typeface="Raleway"/>
                <a:buNone/>
              </a:pPr>
              <a:r>
                <a:rPr lang="en-US" sz="2400" b="0" i="0" u="none" strike="noStrike" cap="none">
                  <a:solidFill>
                    <a:schemeClr val="dk1"/>
                  </a:solidFill>
                  <a:latin typeface="Times New Roman"/>
                  <a:ea typeface="Times New Roman"/>
                  <a:cs typeface="Times New Roman"/>
                  <a:sym typeface="Times New Roman"/>
                </a:rPr>
                <a:t>Thông qua việc tổng kết thực tiễn rút ra bài học kinh nghiệm…góp phần dự báo về tương lai của đất nước, nhân loại</a:t>
              </a:r>
              <a:endParaRPr sz="2400" b="0" i="0" u="none" strike="noStrike" cap="none">
                <a:solidFill>
                  <a:schemeClr val="dk1"/>
                </a:solidFill>
                <a:latin typeface="Times New Roman"/>
                <a:ea typeface="Times New Roman"/>
                <a:cs typeface="Times New Roman"/>
                <a:sym typeface="Times New Roman"/>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11"/>
                                        </p:tgtEl>
                                        <p:attrNameLst>
                                          <p:attrName>style.visibility</p:attrName>
                                        </p:attrNameLst>
                                      </p:cBhvr>
                                      <p:to>
                                        <p:strVal val="visible"/>
                                      </p:to>
                                    </p:set>
                                    <p:animEffect transition="in" filter="fade">
                                      <p:cBhvr>
                                        <p:cTn id="7" dur="1000"/>
                                        <p:tgtEl>
                                          <p:spTgt spid="3111"/>
                                        </p:tgtEl>
                                      </p:cBhvr>
                                    </p:animEffect>
                                  </p:childTnLst>
                                </p:cTn>
                              </p:par>
                              <p:par>
                                <p:cTn id="8" presetID="10" presetClass="entr" presetSubtype="0" fill="hold" nodeType="withEffect">
                                  <p:stCondLst>
                                    <p:cond delay="0"/>
                                  </p:stCondLst>
                                  <p:childTnLst>
                                    <p:set>
                                      <p:cBhvr>
                                        <p:cTn id="9" dur="1" fill="hold">
                                          <p:stCondLst>
                                            <p:cond delay="0"/>
                                          </p:stCondLst>
                                        </p:cTn>
                                        <p:tgtEl>
                                          <p:spTgt spid="3136"/>
                                        </p:tgtEl>
                                        <p:attrNameLst>
                                          <p:attrName>style.visibility</p:attrName>
                                        </p:attrNameLst>
                                      </p:cBhvr>
                                      <p:to>
                                        <p:strVal val="visible"/>
                                      </p:to>
                                    </p:set>
                                    <p:animEffect transition="in" filter="fade">
                                      <p:cBhvr>
                                        <p:cTn id="10" dur="1000"/>
                                        <p:tgtEl>
                                          <p:spTgt spid="31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39"/>
                                        </p:tgtEl>
                                        <p:attrNameLst>
                                          <p:attrName>style.visibility</p:attrName>
                                        </p:attrNameLst>
                                      </p:cBhvr>
                                      <p:to>
                                        <p:strVal val="visible"/>
                                      </p:to>
                                    </p:set>
                                    <p:animEffect transition="in" filter="fade">
                                      <p:cBhvr>
                                        <p:cTn id="15" dur="1000"/>
                                        <p:tgtEl>
                                          <p:spTgt spid="3139"/>
                                        </p:tgtEl>
                                      </p:cBhvr>
                                    </p:animEffect>
                                  </p:childTnLst>
                                </p:cTn>
                              </p:par>
                              <p:par>
                                <p:cTn id="16" presetID="10" presetClass="entr" presetSubtype="0" fill="hold" nodeType="withEffect">
                                  <p:stCondLst>
                                    <p:cond delay="0"/>
                                  </p:stCondLst>
                                  <p:childTnLst>
                                    <p:set>
                                      <p:cBhvr>
                                        <p:cTn id="17" dur="1" fill="hold">
                                          <p:stCondLst>
                                            <p:cond delay="0"/>
                                          </p:stCondLst>
                                        </p:cTn>
                                        <p:tgtEl>
                                          <p:spTgt spid="3112"/>
                                        </p:tgtEl>
                                        <p:attrNameLst>
                                          <p:attrName>style.visibility</p:attrName>
                                        </p:attrNameLst>
                                      </p:cBhvr>
                                      <p:to>
                                        <p:strVal val="visible"/>
                                      </p:to>
                                    </p:set>
                                    <p:animEffect transition="in" filter="fade">
                                      <p:cBhvr>
                                        <p:cTn id="18" dur="1000"/>
                                        <p:tgtEl>
                                          <p:spTgt spid="31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113"/>
                                        </p:tgtEl>
                                        <p:attrNameLst>
                                          <p:attrName>style.visibility</p:attrName>
                                        </p:attrNameLst>
                                      </p:cBhvr>
                                      <p:to>
                                        <p:strVal val="visible"/>
                                      </p:to>
                                    </p:set>
                                    <p:animEffect transition="in" filter="fade">
                                      <p:cBhvr>
                                        <p:cTn id="23" dur="1000"/>
                                        <p:tgtEl>
                                          <p:spTgt spid="3113"/>
                                        </p:tgtEl>
                                      </p:cBhvr>
                                    </p:animEffect>
                                  </p:childTnLst>
                                </p:cTn>
                              </p:par>
                              <p:par>
                                <p:cTn id="24" presetID="10" presetClass="entr" presetSubtype="0" fill="hold" nodeType="withEffect">
                                  <p:stCondLst>
                                    <p:cond delay="0"/>
                                  </p:stCondLst>
                                  <p:childTnLst>
                                    <p:set>
                                      <p:cBhvr>
                                        <p:cTn id="25" dur="1" fill="hold">
                                          <p:stCondLst>
                                            <p:cond delay="0"/>
                                          </p:stCondLst>
                                        </p:cTn>
                                        <p:tgtEl>
                                          <p:spTgt spid="3142"/>
                                        </p:tgtEl>
                                        <p:attrNameLst>
                                          <p:attrName>style.visibility</p:attrName>
                                        </p:attrNameLst>
                                      </p:cBhvr>
                                      <p:to>
                                        <p:strVal val="visible"/>
                                      </p:to>
                                    </p:set>
                                    <p:animEffect transition="in" filter="fade">
                                      <p:cBhvr>
                                        <p:cTn id="26" dur="1000"/>
                                        <p:tgtEl>
                                          <p:spTgt spid="3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48"/>
        <p:cNvGrpSpPr/>
        <p:nvPr/>
      </p:nvGrpSpPr>
      <p:grpSpPr>
        <a:xfrm>
          <a:off x="0" y="0"/>
          <a:ext cx="0" cy="0"/>
          <a:chOff x="0" y="0"/>
          <a:chExt cx="0" cy="0"/>
        </a:xfrm>
      </p:grpSpPr>
      <p:pic>
        <p:nvPicPr>
          <p:cNvPr id="3149" name="Google Shape;3149;p23"/>
          <p:cNvPicPr preferRelativeResize="0"/>
          <p:nvPr/>
        </p:nvPicPr>
        <p:blipFill rotWithShape="1">
          <a:blip r:embed="rId3">
            <a:alphaModFix/>
          </a:blip>
          <a:srcRect/>
          <a:stretch/>
        </p:blipFill>
        <p:spPr>
          <a:xfrm>
            <a:off x="-1" y="0"/>
            <a:ext cx="5695449" cy="5143500"/>
          </a:xfrm>
          <a:prstGeom prst="rect">
            <a:avLst/>
          </a:prstGeom>
          <a:noFill/>
          <a:ln>
            <a:noFill/>
          </a:ln>
        </p:spPr>
      </p:pic>
      <p:pic>
        <p:nvPicPr>
          <p:cNvPr id="3150" name="Google Shape;3150;p23"/>
          <p:cNvPicPr preferRelativeResize="0"/>
          <p:nvPr/>
        </p:nvPicPr>
        <p:blipFill rotWithShape="1">
          <a:blip r:embed="rId4">
            <a:alphaModFix/>
          </a:blip>
          <a:srcRect r="55302"/>
          <a:stretch/>
        </p:blipFill>
        <p:spPr>
          <a:xfrm>
            <a:off x="5695449" y="0"/>
            <a:ext cx="3448551"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49"/>
                                        </p:tgtEl>
                                        <p:attrNameLst>
                                          <p:attrName>style.visibility</p:attrName>
                                        </p:attrNameLst>
                                      </p:cBhvr>
                                      <p:to>
                                        <p:strVal val="visible"/>
                                      </p:to>
                                    </p:set>
                                    <p:animEffect transition="in" filter="fade">
                                      <p:cBhvr>
                                        <p:cTn id="7" dur="500"/>
                                        <p:tgtEl>
                                          <p:spTgt spid="3149"/>
                                        </p:tgtEl>
                                      </p:cBhvr>
                                    </p:animEffect>
                                  </p:childTnLst>
                                </p:cTn>
                              </p:par>
                              <p:par>
                                <p:cTn id="8" presetID="10" presetClass="entr" presetSubtype="0" fill="hold" nodeType="withEffect">
                                  <p:stCondLst>
                                    <p:cond delay="0"/>
                                  </p:stCondLst>
                                  <p:childTnLst>
                                    <p:set>
                                      <p:cBhvr>
                                        <p:cTn id="9" dur="1" fill="hold">
                                          <p:stCondLst>
                                            <p:cond delay="0"/>
                                          </p:stCondLst>
                                        </p:cTn>
                                        <p:tgtEl>
                                          <p:spTgt spid="3150"/>
                                        </p:tgtEl>
                                        <p:attrNameLst>
                                          <p:attrName>style.visibility</p:attrName>
                                        </p:attrNameLst>
                                      </p:cBhvr>
                                      <p:to>
                                        <p:strVal val="visible"/>
                                      </p:to>
                                    </p:set>
                                    <p:animEffect transition="in" filter="fade">
                                      <p:cBhvr>
                                        <p:cTn id="10" dur="500"/>
                                        <p:tgtEl>
                                          <p:spTgt spid="3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54"/>
        <p:cNvGrpSpPr/>
        <p:nvPr/>
      </p:nvGrpSpPr>
      <p:grpSpPr>
        <a:xfrm>
          <a:off x="0" y="0"/>
          <a:ext cx="0" cy="0"/>
          <a:chOff x="0" y="0"/>
          <a:chExt cx="0" cy="0"/>
        </a:xfrm>
      </p:grpSpPr>
      <p:pic>
        <p:nvPicPr>
          <p:cNvPr id="3155" name="Google Shape;3155;p24"/>
          <p:cNvPicPr preferRelativeResize="0"/>
          <p:nvPr/>
        </p:nvPicPr>
        <p:blipFill rotWithShape="1">
          <a:blip r:embed="rId3">
            <a:alphaModFix/>
          </a:blip>
          <a:srcRect/>
          <a:stretch/>
        </p:blipFill>
        <p:spPr>
          <a:xfrm>
            <a:off x="1" y="0"/>
            <a:ext cx="4572000" cy="5143500"/>
          </a:xfrm>
          <a:prstGeom prst="rect">
            <a:avLst/>
          </a:prstGeom>
          <a:noFill/>
          <a:ln>
            <a:noFill/>
          </a:ln>
        </p:spPr>
      </p:pic>
      <p:pic>
        <p:nvPicPr>
          <p:cNvPr id="3156" name="Google Shape;3156;p24"/>
          <p:cNvPicPr preferRelativeResize="0"/>
          <p:nvPr/>
        </p:nvPicPr>
        <p:blipFill rotWithShape="1">
          <a:blip r:embed="rId4">
            <a:alphaModFix/>
          </a:blip>
          <a:srcRect/>
          <a:stretch/>
        </p:blipFill>
        <p:spPr>
          <a:xfrm>
            <a:off x="4571999" y="0"/>
            <a:ext cx="4571999"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55"/>
                                        </p:tgtEl>
                                        <p:attrNameLst>
                                          <p:attrName>style.visibility</p:attrName>
                                        </p:attrNameLst>
                                      </p:cBhvr>
                                      <p:to>
                                        <p:strVal val="visible"/>
                                      </p:to>
                                    </p:set>
                                    <p:animEffect transition="in" filter="fade">
                                      <p:cBhvr>
                                        <p:cTn id="7" dur="500"/>
                                        <p:tgtEl>
                                          <p:spTgt spid="3155"/>
                                        </p:tgtEl>
                                      </p:cBhvr>
                                    </p:animEffect>
                                  </p:childTnLst>
                                </p:cTn>
                              </p:par>
                              <p:par>
                                <p:cTn id="8" presetID="10" presetClass="entr" presetSubtype="0" fill="hold" nodeType="withEffect">
                                  <p:stCondLst>
                                    <p:cond delay="0"/>
                                  </p:stCondLst>
                                  <p:childTnLst>
                                    <p:set>
                                      <p:cBhvr>
                                        <p:cTn id="9" dur="1" fill="hold">
                                          <p:stCondLst>
                                            <p:cond delay="0"/>
                                          </p:stCondLst>
                                        </p:cTn>
                                        <p:tgtEl>
                                          <p:spTgt spid="3156"/>
                                        </p:tgtEl>
                                        <p:attrNameLst>
                                          <p:attrName>style.visibility</p:attrName>
                                        </p:attrNameLst>
                                      </p:cBhvr>
                                      <p:to>
                                        <p:strVal val="visible"/>
                                      </p:to>
                                    </p:set>
                                    <p:animEffect transition="in" filter="fade">
                                      <p:cBhvr>
                                        <p:cTn id="10" dur="500"/>
                                        <p:tgtEl>
                                          <p:spTgt spid="3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60"/>
        <p:cNvGrpSpPr/>
        <p:nvPr/>
      </p:nvGrpSpPr>
      <p:grpSpPr>
        <a:xfrm>
          <a:off x="0" y="0"/>
          <a:ext cx="0" cy="0"/>
          <a:chOff x="0" y="0"/>
          <a:chExt cx="0" cy="0"/>
        </a:xfrm>
      </p:grpSpPr>
      <p:pic>
        <p:nvPicPr>
          <p:cNvPr id="3161" name="Google Shape;3161;p25"/>
          <p:cNvPicPr preferRelativeResize="0"/>
          <p:nvPr/>
        </p:nvPicPr>
        <p:blipFill rotWithShape="1">
          <a:blip r:embed="rId3">
            <a:alphaModFix/>
          </a:blip>
          <a:srcRect/>
          <a:stretch/>
        </p:blipFill>
        <p:spPr>
          <a:xfrm>
            <a:off x="362313" y="250988"/>
            <a:ext cx="4425587" cy="4702012"/>
          </a:xfrm>
          <a:prstGeom prst="rect">
            <a:avLst/>
          </a:prstGeom>
          <a:noFill/>
          <a:ln>
            <a:noFill/>
          </a:ln>
        </p:spPr>
      </p:pic>
      <p:sp>
        <p:nvSpPr>
          <p:cNvPr id="3162" name="Google Shape;3162;p25"/>
          <p:cNvSpPr txBox="1"/>
          <p:nvPr/>
        </p:nvSpPr>
        <p:spPr>
          <a:xfrm>
            <a:off x="5207000" y="698500"/>
            <a:ext cx="3302000" cy="353943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3200" b="0" i="0" u="none" strike="noStrike" cap="none">
                <a:solidFill>
                  <a:srgbClr val="000000"/>
                </a:solidFill>
                <a:latin typeface="Times New Roman"/>
                <a:ea typeface="Times New Roman"/>
                <a:cs typeface="Times New Roman"/>
                <a:sym typeface="Times New Roman"/>
              </a:rPr>
              <a:t>Quan sát hình 6 và cho biết chức năng (về khoa học và về xã hội) và nhiệm vụ của Sử học thông qua bức hình</a:t>
            </a:r>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66"/>
        <p:cNvGrpSpPr/>
        <p:nvPr/>
      </p:nvGrpSpPr>
      <p:grpSpPr>
        <a:xfrm>
          <a:off x="0" y="0"/>
          <a:ext cx="0" cy="0"/>
          <a:chOff x="0" y="0"/>
          <a:chExt cx="0" cy="0"/>
        </a:xfrm>
      </p:grpSpPr>
      <p:pic>
        <p:nvPicPr>
          <p:cNvPr id="3167" name="Google Shape;3167;p26"/>
          <p:cNvPicPr preferRelativeResize="0"/>
          <p:nvPr/>
        </p:nvPicPr>
        <p:blipFill rotWithShape="1">
          <a:blip r:embed="rId3">
            <a:alphaModFix/>
          </a:blip>
          <a:srcRect/>
          <a:stretch/>
        </p:blipFill>
        <p:spPr>
          <a:xfrm rot="-385888">
            <a:off x="1040242" y="-151084"/>
            <a:ext cx="7371113" cy="5654482"/>
          </a:xfrm>
          <a:prstGeom prst="rect">
            <a:avLst/>
          </a:prstGeom>
          <a:noFill/>
          <a:ln>
            <a:noFill/>
          </a:ln>
        </p:spPr>
      </p:pic>
      <p:pic>
        <p:nvPicPr>
          <p:cNvPr id="3168" name="Google Shape;3168;p26"/>
          <p:cNvPicPr preferRelativeResize="0"/>
          <p:nvPr/>
        </p:nvPicPr>
        <p:blipFill rotWithShape="1">
          <a:blip r:embed="rId4">
            <a:alphaModFix/>
          </a:blip>
          <a:srcRect/>
          <a:stretch/>
        </p:blipFill>
        <p:spPr>
          <a:xfrm rot="-422626">
            <a:off x="3096949" y="3692003"/>
            <a:ext cx="798636" cy="798636"/>
          </a:xfrm>
          <a:prstGeom prst="rect">
            <a:avLst/>
          </a:prstGeom>
          <a:noFill/>
          <a:ln>
            <a:noFill/>
          </a:ln>
        </p:spPr>
      </p:pic>
      <p:pic>
        <p:nvPicPr>
          <p:cNvPr id="3169" name="Google Shape;3169;p26"/>
          <p:cNvPicPr preferRelativeResize="0"/>
          <p:nvPr/>
        </p:nvPicPr>
        <p:blipFill rotWithShape="1">
          <a:blip r:embed="rId5">
            <a:alphaModFix/>
          </a:blip>
          <a:srcRect/>
          <a:stretch/>
        </p:blipFill>
        <p:spPr>
          <a:xfrm>
            <a:off x="26297" y="-372880"/>
            <a:ext cx="1498473" cy="1618351"/>
          </a:xfrm>
          <a:prstGeom prst="rect">
            <a:avLst/>
          </a:prstGeom>
          <a:noFill/>
          <a:ln>
            <a:noFill/>
          </a:ln>
        </p:spPr>
      </p:pic>
      <p:pic>
        <p:nvPicPr>
          <p:cNvPr id="3170" name="Google Shape;3170;p26"/>
          <p:cNvPicPr preferRelativeResize="0"/>
          <p:nvPr/>
        </p:nvPicPr>
        <p:blipFill rotWithShape="1">
          <a:blip r:embed="rId6">
            <a:alphaModFix/>
          </a:blip>
          <a:srcRect/>
          <a:stretch/>
        </p:blipFill>
        <p:spPr>
          <a:xfrm>
            <a:off x="8031982" y="-1665"/>
            <a:ext cx="1110365" cy="1416481"/>
          </a:xfrm>
          <a:prstGeom prst="rect">
            <a:avLst/>
          </a:prstGeom>
          <a:noFill/>
          <a:ln>
            <a:noFill/>
          </a:ln>
        </p:spPr>
      </p:pic>
      <p:pic>
        <p:nvPicPr>
          <p:cNvPr id="3171" name="Google Shape;3171;p26"/>
          <p:cNvPicPr preferRelativeResize="0"/>
          <p:nvPr/>
        </p:nvPicPr>
        <p:blipFill rotWithShape="1">
          <a:blip r:embed="rId7">
            <a:alphaModFix/>
          </a:blip>
          <a:srcRect/>
          <a:stretch/>
        </p:blipFill>
        <p:spPr>
          <a:xfrm>
            <a:off x="-151528" y="3726006"/>
            <a:ext cx="1796546" cy="1504960"/>
          </a:xfrm>
          <a:prstGeom prst="rect">
            <a:avLst/>
          </a:prstGeom>
          <a:noFill/>
          <a:ln>
            <a:noFill/>
          </a:ln>
        </p:spPr>
      </p:pic>
      <p:pic>
        <p:nvPicPr>
          <p:cNvPr id="3172" name="Google Shape;3172;p26"/>
          <p:cNvPicPr preferRelativeResize="0"/>
          <p:nvPr/>
        </p:nvPicPr>
        <p:blipFill rotWithShape="1">
          <a:blip r:embed="rId8">
            <a:alphaModFix/>
          </a:blip>
          <a:srcRect/>
          <a:stretch/>
        </p:blipFill>
        <p:spPr>
          <a:xfrm>
            <a:off x="7257342" y="3737201"/>
            <a:ext cx="1967091" cy="1530801"/>
          </a:xfrm>
          <a:prstGeom prst="rect">
            <a:avLst/>
          </a:prstGeom>
          <a:noFill/>
          <a:ln>
            <a:noFill/>
          </a:ln>
        </p:spPr>
      </p:pic>
      <p:sp>
        <p:nvSpPr>
          <p:cNvPr id="3173" name="Google Shape;3173;p26"/>
          <p:cNvSpPr/>
          <p:nvPr/>
        </p:nvSpPr>
        <p:spPr>
          <a:xfrm>
            <a:off x="2245217" y="964692"/>
            <a:ext cx="4107856" cy="900246"/>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US" sz="5400" b="1" i="0" u="none" strike="noStrike" cap="none">
                <a:solidFill>
                  <a:srgbClr val="C00000"/>
                </a:solidFill>
                <a:latin typeface="Times New Roman"/>
                <a:ea typeface="Times New Roman"/>
                <a:cs typeface="Times New Roman"/>
                <a:sym typeface="Times New Roman"/>
              </a:rPr>
              <a:t>LUYỆN TẬP</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68"/>
                                        </p:tgtEl>
                                        <p:attrNameLst>
                                          <p:attrName>style.visibility</p:attrName>
                                        </p:attrNameLst>
                                      </p:cBhvr>
                                      <p:to>
                                        <p:strVal val="visible"/>
                                      </p:to>
                                    </p:set>
                                    <p:animEffect transition="in" filter="fade">
                                      <p:cBhvr>
                                        <p:cTn id="7" dur="500"/>
                                        <p:tgtEl>
                                          <p:spTgt spid="3168"/>
                                        </p:tgtEl>
                                      </p:cBhvr>
                                    </p:animEffect>
                                  </p:childTnLst>
                                </p:cTn>
                              </p:par>
                              <p:par>
                                <p:cTn id="8" presetID="10" presetClass="entr" presetSubtype="0" fill="hold" nodeType="withEffect">
                                  <p:stCondLst>
                                    <p:cond delay="0"/>
                                  </p:stCondLst>
                                  <p:childTnLst>
                                    <p:set>
                                      <p:cBhvr>
                                        <p:cTn id="9" dur="1" fill="hold">
                                          <p:stCondLst>
                                            <p:cond delay="0"/>
                                          </p:stCondLst>
                                        </p:cTn>
                                        <p:tgtEl>
                                          <p:spTgt spid="3169"/>
                                        </p:tgtEl>
                                        <p:attrNameLst>
                                          <p:attrName>style.visibility</p:attrName>
                                        </p:attrNameLst>
                                      </p:cBhvr>
                                      <p:to>
                                        <p:strVal val="visible"/>
                                      </p:to>
                                    </p:set>
                                    <p:animEffect transition="in" filter="fade">
                                      <p:cBhvr>
                                        <p:cTn id="10" dur="1367"/>
                                        <p:tgtEl>
                                          <p:spTgt spid="3169"/>
                                        </p:tgtEl>
                                      </p:cBhvr>
                                    </p:animEffect>
                                  </p:childTnLst>
                                </p:cTn>
                              </p:par>
                              <p:par>
                                <p:cTn id="11" presetID="10" presetClass="entr" presetSubtype="0" fill="hold" nodeType="withEffect">
                                  <p:stCondLst>
                                    <p:cond delay="0"/>
                                  </p:stCondLst>
                                  <p:childTnLst>
                                    <p:set>
                                      <p:cBhvr>
                                        <p:cTn id="12" dur="1" fill="hold">
                                          <p:stCondLst>
                                            <p:cond delay="0"/>
                                          </p:stCondLst>
                                        </p:cTn>
                                        <p:tgtEl>
                                          <p:spTgt spid="3170"/>
                                        </p:tgtEl>
                                        <p:attrNameLst>
                                          <p:attrName>style.visibility</p:attrName>
                                        </p:attrNameLst>
                                      </p:cBhvr>
                                      <p:to>
                                        <p:strVal val="visible"/>
                                      </p:to>
                                    </p:set>
                                    <p:animEffect transition="in" filter="fade">
                                      <p:cBhvr>
                                        <p:cTn id="13" dur="1000"/>
                                        <p:tgtEl>
                                          <p:spTgt spid="3170"/>
                                        </p:tgtEl>
                                      </p:cBhvr>
                                    </p:animEffect>
                                  </p:childTnLst>
                                </p:cTn>
                              </p:par>
                              <p:par>
                                <p:cTn id="14" presetID="2" presetClass="entr" presetSubtype="2" fill="hold" nodeType="withEffect">
                                  <p:stCondLst>
                                    <p:cond delay="0"/>
                                  </p:stCondLst>
                                  <p:childTnLst>
                                    <p:set>
                                      <p:cBhvr>
                                        <p:cTn id="15" dur="1" fill="hold">
                                          <p:stCondLst>
                                            <p:cond delay="0"/>
                                          </p:stCondLst>
                                        </p:cTn>
                                        <p:tgtEl>
                                          <p:spTgt spid="3171"/>
                                        </p:tgtEl>
                                        <p:attrNameLst>
                                          <p:attrName>style.visibility</p:attrName>
                                        </p:attrNameLst>
                                      </p:cBhvr>
                                      <p:to>
                                        <p:strVal val="visible"/>
                                      </p:to>
                                    </p:set>
                                    <p:anim calcmode="lin" valueType="num">
                                      <p:cBhvr additive="base">
                                        <p:cTn id="16" dur="1250"/>
                                        <p:tgtEl>
                                          <p:spTgt spid="3171"/>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0"/>
                                  </p:stCondLst>
                                  <p:childTnLst>
                                    <p:set>
                                      <p:cBhvr>
                                        <p:cTn id="18" dur="1" fill="hold">
                                          <p:stCondLst>
                                            <p:cond delay="0"/>
                                          </p:stCondLst>
                                        </p:cTn>
                                        <p:tgtEl>
                                          <p:spTgt spid="3172"/>
                                        </p:tgtEl>
                                        <p:attrNameLst>
                                          <p:attrName>style.visibility</p:attrName>
                                        </p:attrNameLst>
                                      </p:cBhvr>
                                      <p:to>
                                        <p:strVal val="visible"/>
                                      </p:to>
                                    </p:set>
                                    <p:anim calcmode="lin" valueType="num">
                                      <p:cBhvr additive="base">
                                        <p:cTn id="19" dur="1500"/>
                                        <p:tgtEl>
                                          <p:spTgt spid="3172"/>
                                        </p:tgtEl>
                                        <p:attrNameLst>
                                          <p:attrName>ppt_x</p:attrName>
                                        </p:attrNameLst>
                                      </p:cBhvr>
                                      <p:tavLst>
                                        <p:tav tm="0">
                                          <p:val>
                                            <p:strVal val="#ppt_x+1"/>
                                          </p:val>
                                        </p:tav>
                                        <p:tav tm="100000">
                                          <p:val>
                                            <p:strVal val="#ppt_x"/>
                                          </p:val>
                                        </p:tav>
                                      </p:tavLst>
                                    </p:anim>
                                  </p:childTnLst>
                                </p:cTn>
                              </p:par>
                              <p:par>
                                <p:cTn id="20" presetID="10" presetClass="entr" presetSubtype="0" fill="hold" nodeType="withEffect">
                                  <p:stCondLst>
                                    <p:cond delay="0"/>
                                  </p:stCondLst>
                                  <p:childTnLst>
                                    <p:set>
                                      <p:cBhvr>
                                        <p:cTn id="21" dur="1" fill="hold">
                                          <p:stCondLst>
                                            <p:cond delay="0"/>
                                          </p:stCondLst>
                                        </p:cTn>
                                        <p:tgtEl>
                                          <p:spTgt spid="3167"/>
                                        </p:tgtEl>
                                        <p:attrNameLst>
                                          <p:attrName>style.visibility</p:attrName>
                                        </p:attrNameLst>
                                      </p:cBhvr>
                                      <p:to>
                                        <p:strVal val="visible"/>
                                      </p:to>
                                    </p:set>
                                    <p:animEffect transition="in" filter="fade">
                                      <p:cBhvr>
                                        <p:cTn id="22" dur="500"/>
                                        <p:tgtEl>
                                          <p:spTgt spid="3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alphaModFix amt="50255"/>
          </a:blip>
          <a:tile tx="0" ty="0" sx="100000" sy="100000" flip="none" algn="tl"/>
        </a:blipFill>
        <a:effectLst/>
      </p:bgPr>
    </p:bg>
    <p:spTree>
      <p:nvGrpSpPr>
        <p:cNvPr id="1" name="Shape 3177"/>
        <p:cNvGrpSpPr/>
        <p:nvPr/>
      </p:nvGrpSpPr>
      <p:grpSpPr>
        <a:xfrm>
          <a:off x="0" y="0"/>
          <a:ext cx="0" cy="0"/>
          <a:chOff x="0" y="0"/>
          <a:chExt cx="0" cy="0"/>
        </a:xfrm>
      </p:grpSpPr>
      <p:pic>
        <p:nvPicPr>
          <p:cNvPr id="3178" name="Google Shape;3178;p27" descr="C:\Users\ADMIN\Desktop\Tai nguyen thiet ke tro choi\Bảng gỗ\49f1b87228eb6bdb68e300357ebeb9ca (2).jpg"/>
          <p:cNvPicPr preferRelativeResize="0"/>
          <p:nvPr/>
        </p:nvPicPr>
        <p:blipFill rotWithShape="1">
          <a:blip r:embed="rId4">
            <a:alphaModFix/>
          </a:blip>
          <a:srcRect/>
          <a:stretch/>
        </p:blipFill>
        <p:spPr>
          <a:xfrm>
            <a:off x="1" y="-108347"/>
            <a:ext cx="5255419" cy="1476375"/>
          </a:xfrm>
          <a:prstGeom prst="rect">
            <a:avLst/>
          </a:prstGeom>
          <a:noFill/>
          <a:ln>
            <a:noFill/>
          </a:ln>
        </p:spPr>
      </p:pic>
      <p:sp>
        <p:nvSpPr>
          <p:cNvPr id="3179" name="Google Shape;3179;p27"/>
          <p:cNvSpPr txBox="1"/>
          <p:nvPr/>
        </p:nvSpPr>
        <p:spPr>
          <a:xfrm>
            <a:off x="1923282" y="233900"/>
            <a:ext cx="1823833"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C0066"/>
              </a:buClr>
              <a:buSzPts val="3000"/>
              <a:buFont typeface="Noto Sans Symbols"/>
              <a:buNone/>
            </a:pPr>
            <a:r>
              <a:rPr lang="en-US" sz="3000" b="1" i="0" u="none" strike="noStrike" cap="none">
                <a:solidFill>
                  <a:srgbClr val="CC0066"/>
                </a:solidFill>
                <a:latin typeface="Arial"/>
                <a:ea typeface="Arial"/>
                <a:cs typeface="Arial"/>
                <a:sym typeface="Arial"/>
              </a:rPr>
              <a:t>TÂY DU KÝ</a:t>
            </a:r>
            <a:endParaRPr/>
          </a:p>
        </p:txBody>
      </p:sp>
      <p:pic>
        <p:nvPicPr>
          <p:cNvPr id="3180" name="Google Shape;3180;p27" descr="C:\Users\ADMIN\Desktop\Tai nguyen thiet ke tro choi\Angry birds epic birds\1505573783630 (2).png"/>
          <p:cNvPicPr preferRelativeResize="0"/>
          <p:nvPr/>
        </p:nvPicPr>
        <p:blipFill rotWithShape="1">
          <a:blip r:embed="rId5">
            <a:alphaModFix/>
          </a:blip>
          <a:srcRect/>
          <a:stretch/>
        </p:blipFill>
        <p:spPr>
          <a:xfrm>
            <a:off x="7571280" y="5953"/>
            <a:ext cx="1572721" cy="1149176"/>
          </a:xfrm>
          <a:prstGeom prst="rect">
            <a:avLst/>
          </a:prstGeom>
          <a:noFill/>
          <a:ln>
            <a:noFill/>
          </a:ln>
        </p:spPr>
      </p:pic>
      <p:sp>
        <p:nvSpPr>
          <p:cNvPr id="3181" name="Google Shape;3181;p27" descr="Káº¿t quáº£ hÃ¬nh áº£nh cho Cá» hoáº¡t hÃ¬nh"/>
          <p:cNvSpPr/>
          <p:nvPr/>
        </p:nvSpPr>
        <p:spPr>
          <a:xfrm>
            <a:off x="1259681" y="-108347"/>
            <a:ext cx="228600" cy="2286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350"/>
              <a:buFont typeface="Noto Sans Symbols"/>
              <a:buNone/>
            </a:pPr>
            <a:endParaRPr sz="1350" b="0" i="0" u="none" strike="noStrike" cap="none">
              <a:solidFill>
                <a:srgbClr val="000000"/>
              </a:solidFill>
              <a:latin typeface="Georgia"/>
              <a:ea typeface="Georgia"/>
              <a:cs typeface="Georgia"/>
              <a:sym typeface="Georgia"/>
            </a:endParaRPr>
          </a:p>
        </p:txBody>
      </p:sp>
      <p:pic>
        <p:nvPicPr>
          <p:cNvPr id="3182" name="Google Shape;3182;p27"/>
          <p:cNvPicPr preferRelativeResize="0"/>
          <p:nvPr/>
        </p:nvPicPr>
        <p:blipFill rotWithShape="1">
          <a:blip r:embed="rId6">
            <a:alphaModFix/>
          </a:blip>
          <a:srcRect/>
          <a:stretch/>
        </p:blipFill>
        <p:spPr>
          <a:xfrm rot="680499">
            <a:off x="366061" y="2959466"/>
            <a:ext cx="1938338" cy="1237059"/>
          </a:xfrm>
          <a:prstGeom prst="rect">
            <a:avLst/>
          </a:prstGeom>
          <a:noFill/>
          <a:ln>
            <a:noFill/>
          </a:ln>
        </p:spPr>
      </p:pic>
      <p:pic>
        <p:nvPicPr>
          <p:cNvPr id="3183" name="Google Shape;3183;p27" descr="HÃ¬nh áº£nh cÃ³ liÃªn quan"/>
          <p:cNvPicPr preferRelativeResize="0"/>
          <p:nvPr/>
        </p:nvPicPr>
        <p:blipFill rotWithShape="1">
          <a:blip r:embed="rId7">
            <a:alphaModFix/>
          </a:blip>
          <a:srcRect/>
          <a:stretch/>
        </p:blipFill>
        <p:spPr>
          <a:xfrm>
            <a:off x="-511548" y="3531394"/>
            <a:ext cx="5488958" cy="2228850"/>
          </a:xfrm>
          <a:prstGeom prst="rect">
            <a:avLst/>
          </a:prstGeom>
          <a:noFill/>
          <a:ln>
            <a:noFill/>
          </a:ln>
        </p:spPr>
      </p:pic>
      <p:pic>
        <p:nvPicPr>
          <p:cNvPr id="3184" name="Google Shape;3184;p27" descr="HÃ¬nh áº£nh cÃ³ liÃªn quan"/>
          <p:cNvPicPr preferRelativeResize="0"/>
          <p:nvPr/>
        </p:nvPicPr>
        <p:blipFill rotWithShape="1">
          <a:blip r:embed="rId8">
            <a:alphaModFix/>
          </a:blip>
          <a:srcRect/>
          <a:stretch/>
        </p:blipFill>
        <p:spPr>
          <a:xfrm>
            <a:off x="4500562" y="3217069"/>
            <a:ext cx="4643438" cy="2857500"/>
          </a:xfrm>
          <a:prstGeom prst="rect">
            <a:avLst/>
          </a:prstGeom>
          <a:noFill/>
          <a:ln>
            <a:noFill/>
          </a:ln>
        </p:spPr>
      </p:pic>
      <p:sp>
        <p:nvSpPr>
          <p:cNvPr id="3185" name="Google Shape;3185;p27"/>
          <p:cNvSpPr txBox="1"/>
          <p:nvPr/>
        </p:nvSpPr>
        <p:spPr>
          <a:xfrm>
            <a:off x="19847" y="4126845"/>
            <a:ext cx="9124153" cy="1089594"/>
          </a:xfrm>
          <a:prstGeom prst="rect">
            <a:avLst/>
          </a:prstGeom>
          <a:solidFill>
            <a:schemeClr val="lt1"/>
          </a:solidFill>
          <a:ln w="11425" cap="flat" cmpd="sng">
            <a:solidFill>
              <a:schemeClr val="accent2"/>
            </a:solidFill>
            <a:prstDash val="dash"/>
            <a:round/>
            <a:headEnd type="none" w="sm" len="sm"/>
            <a:tailEnd type="none" w="sm" len="sm"/>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500"/>
              <a:buFont typeface="Noto Sans Symbols"/>
              <a:buNone/>
            </a:pPr>
            <a:r>
              <a:rPr lang="en-US" sz="1500" b="1" i="0" u="none" strike="noStrike" cap="none">
                <a:solidFill>
                  <a:srgbClr val="000000"/>
                </a:solidFill>
                <a:latin typeface="Times New Roman"/>
                <a:ea typeface="Times New Roman"/>
                <a:cs typeface="Times New Roman"/>
                <a:sym typeface="Times New Roman"/>
              </a:rPr>
              <a:t>TRONG KHU RỪNG CÓ RẤT NHIỀU YÊU QUÁI XUẤT HIỆN ĐỂ CẢN ĐƯỜNG THẦY TRÒ ĐƯỜNG TĂNG ĐI LẤY KINH. EM HÃY GIÚP THẦY TRÒ ĐƯỜNG TĂNG BẰNG CÁCH VƯỢT QUA CÁC CÂU HỎI CỦA YÊU QUÁI.</a:t>
            </a:r>
            <a:endParaRPr/>
          </a:p>
        </p:txBody>
      </p:sp>
      <p:pic>
        <p:nvPicPr>
          <p:cNvPr id="3186" name="Google Shape;3186;p27"/>
          <p:cNvPicPr preferRelativeResize="0"/>
          <p:nvPr/>
        </p:nvPicPr>
        <p:blipFill rotWithShape="1">
          <a:blip r:embed="rId9">
            <a:alphaModFix/>
          </a:blip>
          <a:srcRect b="5132"/>
          <a:stretch/>
        </p:blipFill>
        <p:spPr>
          <a:xfrm>
            <a:off x="2322097" y="1177965"/>
            <a:ext cx="6131684" cy="3068976"/>
          </a:xfrm>
          <a:prstGeom prst="rect">
            <a:avLst/>
          </a:prstGeom>
          <a:noFill/>
          <a:ln>
            <a:noFill/>
          </a:ln>
        </p:spPr>
      </p:pic>
      <p:pic>
        <p:nvPicPr>
          <p:cNvPr id="3187" name="Google Shape;3187;p27"/>
          <p:cNvPicPr preferRelativeResize="0"/>
          <p:nvPr/>
        </p:nvPicPr>
        <p:blipFill rotWithShape="1">
          <a:blip r:embed="rId6">
            <a:alphaModFix/>
          </a:blip>
          <a:srcRect/>
          <a:stretch/>
        </p:blipFill>
        <p:spPr>
          <a:xfrm rot="680499">
            <a:off x="191880" y="1648055"/>
            <a:ext cx="1938338" cy="1237059"/>
          </a:xfrm>
          <a:prstGeom prst="rect">
            <a:avLst/>
          </a:prstGeom>
          <a:noFill/>
          <a:ln>
            <a:noFill/>
          </a:ln>
        </p:spPr>
      </p:pic>
      <p:pic>
        <p:nvPicPr>
          <p:cNvPr id="3188" name="Google Shape;3188;p27"/>
          <p:cNvPicPr preferRelativeResize="0"/>
          <p:nvPr/>
        </p:nvPicPr>
        <p:blipFill rotWithShape="1">
          <a:blip r:embed="rId6">
            <a:alphaModFix/>
          </a:blip>
          <a:srcRect/>
          <a:stretch/>
        </p:blipFill>
        <p:spPr>
          <a:xfrm rot="680499">
            <a:off x="2730423" y="2835452"/>
            <a:ext cx="1938338" cy="123705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86"/>
                                        </p:tgtEl>
                                        <p:attrNameLst>
                                          <p:attrName>style.visibility</p:attrName>
                                        </p:attrNameLst>
                                      </p:cBhvr>
                                      <p:to>
                                        <p:strVal val="visible"/>
                                      </p:to>
                                    </p:set>
                                    <p:animEffect transition="in" filter="fade">
                                      <p:cBhvr>
                                        <p:cTn id="7" dur="1000"/>
                                        <p:tgtEl>
                                          <p:spTgt spid="3186"/>
                                        </p:tgtEl>
                                      </p:cBhvr>
                                    </p:animEffect>
                                  </p:childTnLst>
                                </p:cTn>
                              </p:par>
                              <p:par>
                                <p:cTn id="8" presetID="10" presetClass="entr" presetSubtype="0" fill="hold" nodeType="withEffect">
                                  <p:stCondLst>
                                    <p:cond delay="0"/>
                                  </p:stCondLst>
                                  <p:childTnLst>
                                    <p:set>
                                      <p:cBhvr>
                                        <p:cTn id="9" dur="1" fill="hold">
                                          <p:stCondLst>
                                            <p:cond delay="0"/>
                                          </p:stCondLst>
                                        </p:cTn>
                                        <p:tgtEl>
                                          <p:spTgt spid="3178"/>
                                        </p:tgtEl>
                                        <p:attrNameLst>
                                          <p:attrName>style.visibility</p:attrName>
                                        </p:attrNameLst>
                                      </p:cBhvr>
                                      <p:to>
                                        <p:strVal val="visible"/>
                                      </p:to>
                                    </p:set>
                                    <p:animEffect transition="in" filter="fade">
                                      <p:cBhvr>
                                        <p:cTn id="10" dur="1000"/>
                                        <p:tgtEl>
                                          <p:spTgt spid="3178"/>
                                        </p:tgtEl>
                                      </p:cBhvr>
                                    </p:animEffect>
                                  </p:childTnLst>
                                </p:cTn>
                              </p:par>
                              <p:par>
                                <p:cTn id="11" presetID="10" presetClass="entr" presetSubtype="0" fill="hold" nodeType="withEffect">
                                  <p:stCondLst>
                                    <p:cond delay="0"/>
                                  </p:stCondLst>
                                  <p:childTnLst>
                                    <p:set>
                                      <p:cBhvr>
                                        <p:cTn id="12" dur="1" fill="hold">
                                          <p:stCondLst>
                                            <p:cond delay="0"/>
                                          </p:stCondLst>
                                        </p:cTn>
                                        <p:tgtEl>
                                          <p:spTgt spid="3180"/>
                                        </p:tgtEl>
                                        <p:attrNameLst>
                                          <p:attrName>style.visibility</p:attrName>
                                        </p:attrNameLst>
                                      </p:cBhvr>
                                      <p:to>
                                        <p:strVal val="visible"/>
                                      </p:to>
                                    </p:set>
                                    <p:animEffect transition="in" filter="fade">
                                      <p:cBhvr>
                                        <p:cTn id="13" dur="1000"/>
                                        <p:tgtEl>
                                          <p:spTgt spid="3180"/>
                                        </p:tgtEl>
                                      </p:cBhvr>
                                    </p:animEffect>
                                  </p:childTnLst>
                                </p:cTn>
                              </p:par>
                              <p:par>
                                <p:cTn id="14" presetID="10" presetClass="entr" presetSubtype="0" fill="hold" nodeType="withEffect">
                                  <p:stCondLst>
                                    <p:cond delay="0"/>
                                  </p:stCondLst>
                                  <p:childTnLst>
                                    <p:set>
                                      <p:cBhvr>
                                        <p:cTn id="15" dur="1" fill="hold">
                                          <p:stCondLst>
                                            <p:cond delay="0"/>
                                          </p:stCondLst>
                                        </p:cTn>
                                        <p:tgtEl>
                                          <p:spTgt spid="3179"/>
                                        </p:tgtEl>
                                        <p:attrNameLst>
                                          <p:attrName>style.visibility</p:attrName>
                                        </p:attrNameLst>
                                      </p:cBhvr>
                                      <p:to>
                                        <p:strVal val="visible"/>
                                      </p:to>
                                    </p:set>
                                    <p:animEffect transition="in" filter="fade">
                                      <p:cBhvr>
                                        <p:cTn id="16" dur="1000"/>
                                        <p:tgtEl>
                                          <p:spTgt spid="317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185"/>
                                        </p:tgtEl>
                                        <p:attrNameLst>
                                          <p:attrName>style.visibility</p:attrName>
                                        </p:attrNameLst>
                                      </p:cBhvr>
                                      <p:to>
                                        <p:strVal val="visible"/>
                                      </p:to>
                                    </p:set>
                                    <p:animEffect transition="in" filter="fade">
                                      <p:cBhvr>
                                        <p:cTn id="21" dur="500"/>
                                        <p:tgtEl>
                                          <p:spTgt spid="3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3192"/>
        <p:cNvGrpSpPr/>
        <p:nvPr/>
      </p:nvGrpSpPr>
      <p:grpSpPr>
        <a:xfrm>
          <a:off x="0" y="0"/>
          <a:ext cx="0" cy="0"/>
          <a:chOff x="0" y="0"/>
          <a:chExt cx="0" cy="0"/>
        </a:xfrm>
      </p:grpSpPr>
      <p:pic>
        <p:nvPicPr>
          <p:cNvPr id="3193" name="Google Shape;3193;p28"/>
          <p:cNvPicPr preferRelativeResize="0"/>
          <p:nvPr/>
        </p:nvPicPr>
        <p:blipFill rotWithShape="1">
          <a:blip r:embed="rId3">
            <a:alphaModFix/>
          </a:blip>
          <a:srcRect/>
          <a:stretch/>
        </p:blipFill>
        <p:spPr>
          <a:xfrm>
            <a:off x="0" y="1"/>
            <a:ext cx="9144000" cy="5122069"/>
          </a:xfrm>
          <a:prstGeom prst="rect">
            <a:avLst/>
          </a:prstGeom>
          <a:noFill/>
          <a:ln>
            <a:noFill/>
          </a:ln>
        </p:spPr>
      </p:pic>
      <p:sp>
        <p:nvSpPr>
          <p:cNvPr id="3194" name="Google Shape;3194;p28"/>
          <p:cNvSpPr/>
          <p:nvPr/>
        </p:nvSpPr>
        <p:spPr>
          <a:xfrm>
            <a:off x="0" y="1107282"/>
            <a:ext cx="9144000" cy="378618"/>
          </a:xfrm>
          <a:prstGeom prst="rect">
            <a:avLst/>
          </a:prstGeom>
          <a:solidFill>
            <a:schemeClr val="accent2"/>
          </a:solidFill>
          <a:ln w="11425" cap="flat" cmpd="sng">
            <a:solidFill>
              <a:srgbClr val="9483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500" b="0" i="0" u="none" strike="noStrike" cap="none">
              <a:solidFill>
                <a:srgbClr val="FFFFFF"/>
              </a:solidFill>
              <a:latin typeface="Georgia"/>
              <a:ea typeface="Georgia"/>
              <a:cs typeface="Georgia"/>
              <a:sym typeface="Georgia"/>
            </a:endParaRPr>
          </a:p>
        </p:txBody>
      </p:sp>
      <p:pic>
        <p:nvPicPr>
          <p:cNvPr id="3195" name="Google Shape;3195;p28" descr="C:\Users\Tien\Downloads\GAME PP\photo-5-15598752880811265847498.jpg">
            <a:hlinkClick r:id="rId4" action="ppaction://hlinksldjump"/>
          </p:cNvPr>
          <p:cNvPicPr preferRelativeResize="0"/>
          <p:nvPr/>
        </p:nvPicPr>
        <p:blipFill rotWithShape="1">
          <a:blip r:embed="rId5">
            <a:alphaModFix/>
          </a:blip>
          <a:srcRect/>
          <a:stretch/>
        </p:blipFill>
        <p:spPr>
          <a:xfrm>
            <a:off x="190169" y="-17123"/>
            <a:ext cx="1057275" cy="1035558"/>
          </a:xfrm>
          <a:prstGeom prst="ellipse">
            <a:avLst/>
          </a:prstGeom>
          <a:noFill/>
          <a:ln>
            <a:noFill/>
          </a:ln>
        </p:spPr>
      </p:pic>
      <p:sp>
        <p:nvSpPr>
          <p:cNvPr id="3196" name="Google Shape;3196;p28"/>
          <p:cNvSpPr txBox="1"/>
          <p:nvPr/>
        </p:nvSpPr>
        <p:spPr>
          <a:xfrm>
            <a:off x="83344" y="1112437"/>
            <a:ext cx="1311585"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500"/>
              <a:buFont typeface="Noto Sans Symbols"/>
              <a:buNone/>
            </a:pPr>
            <a:r>
              <a:rPr lang="en-US" sz="1500" b="0" i="1" u="none" strike="noStrike" cap="none">
                <a:solidFill>
                  <a:srgbClr val="FF0000"/>
                </a:solidFill>
                <a:latin typeface="Times New Roman"/>
                <a:ea typeface="Times New Roman"/>
                <a:cs typeface="Times New Roman"/>
                <a:sym typeface="Times New Roman"/>
              </a:rPr>
              <a:t>Hồng Hài Nhi</a:t>
            </a:r>
            <a:endParaRPr sz="1500" b="0" i="1" u="none" strike="noStrike" cap="none">
              <a:solidFill>
                <a:srgbClr val="FF0000"/>
              </a:solidFill>
              <a:latin typeface="Times New Roman"/>
              <a:ea typeface="Times New Roman"/>
              <a:cs typeface="Times New Roman"/>
              <a:sym typeface="Times New Roman"/>
            </a:endParaRPr>
          </a:p>
        </p:txBody>
      </p:sp>
      <p:pic>
        <p:nvPicPr>
          <p:cNvPr id="3197" name="Google Shape;3197;p28" descr="C:\Users\Tien\Downloads\GAME PP\Bạc cot tinh.jpg">
            <a:hlinkClick r:id="rId6" action="ppaction://hlinksldjump"/>
          </p:cNvPr>
          <p:cNvPicPr preferRelativeResize="0"/>
          <p:nvPr/>
        </p:nvPicPr>
        <p:blipFill rotWithShape="1">
          <a:blip r:embed="rId7">
            <a:alphaModFix/>
          </a:blip>
          <a:srcRect/>
          <a:stretch/>
        </p:blipFill>
        <p:spPr>
          <a:xfrm>
            <a:off x="1947978" y="-104435"/>
            <a:ext cx="1091272" cy="1060974"/>
          </a:xfrm>
          <a:prstGeom prst="ellipse">
            <a:avLst/>
          </a:prstGeom>
          <a:noFill/>
          <a:ln>
            <a:noFill/>
          </a:ln>
        </p:spPr>
      </p:pic>
      <p:sp>
        <p:nvSpPr>
          <p:cNvPr id="3198" name="Google Shape;3198;p28"/>
          <p:cNvSpPr txBox="1"/>
          <p:nvPr/>
        </p:nvSpPr>
        <p:spPr>
          <a:xfrm>
            <a:off x="1845034" y="1111247"/>
            <a:ext cx="1311585"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500"/>
              <a:buFont typeface="Noto Sans Symbols"/>
              <a:buNone/>
            </a:pPr>
            <a:r>
              <a:rPr lang="en-US" sz="1500" b="0" i="1" u="none" strike="noStrike" cap="none">
                <a:solidFill>
                  <a:srgbClr val="FFFFFF"/>
                </a:solidFill>
                <a:latin typeface="Times New Roman"/>
                <a:ea typeface="Times New Roman"/>
                <a:cs typeface="Times New Roman"/>
                <a:sym typeface="Times New Roman"/>
              </a:rPr>
              <a:t>Bạch Cốt Tinh</a:t>
            </a:r>
            <a:endParaRPr sz="1500" b="0" i="1" u="none" strike="noStrike" cap="none">
              <a:solidFill>
                <a:srgbClr val="FFFFFF"/>
              </a:solidFill>
              <a:latin typeface="Times New Roman"/>
              <a:ea typeface="Times New Roman"/>
              <a:cs typeface="Times New Roman"/>
              <a:sym typeface="Times New Roman"/>
            </a:endParaRPr>
          </a:p>
        </p:txBody>
      </p:sp>
      <p:pic>
        <p:nvPicPr>
          <p:cNvPr id="3199" name="Google Shape;3199;p28" descr="C:\Users\Tien\Downloads\GAME PP\Ngọc Thố TInh.jpg">
            <a:hlinkClick r:id="rId8" action="ppaction://hlinksldjump"/>
          </p:cNvPr>
          <p:cNvPicPr preferRelativeResize="0"/>
          <p:nvPr/>
        </p:nvPicPr>
        <p:blipFill rotWithShape="1">
          <a:blip r:embed="rId9">
            <a:alphaModFix/>
          </a:blip>
          <a:srcRect/>
          <a:stretch/>
        </p:blipFill>
        <p:spPr>
          <a:xfrm>
            <a:off x="3854275" y="1318"/>
            <a:ext cx="1025919" cy="1044728"/>
          </a:xfrm>
          <a:prstGeom prst="ellipse">
            <a:avLst/>
          </a:prstGeom>
          <a:noFill/>
          <a:ln>
            <a:noFill/>
          </a:ln>
        </p:spPr>
      </p:pic>
      <p:sp>
        <p:nvSpPr>
          <p:cNvPr id="3200" name="Google Shape;3200;p28"/>
          <p:cNvSpPr txBox="1"/>
          <p:nvPr/>
        </p:nvSpPr>
        <p:spPr>
          <a:xfrm>
            <a:off x="3651053" y="1112437"/>
            <a:ext cx="1311585"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500"/>
              <a:buFont typeface="Noto Sans Symbols"/>
              <a:buNone/>
            </a:pPr>
            <a:r>
              <a:rPr lang="en-US" sz="1500" b="0" i="1" u="none" strike="noStrike" cap="none">
                <a:solidFill>
                  <a:srgbClr val="C00000"/>
                </a:solidFill>
                <a:latin typeface="Times New Roman"/>
                <a:ea typeface="Times New Roman"/>
                <a:cs typeface="Times New Roman"/>
                <a:sym typeface="Times New Roman"/>
              </a:rPr>
              <a:t>Ngọc Thố Tinh</a:t>
            </a:r>
            <a:endParaRPr sz="1500" b="0" i="1" u="none" strike="noStrike" cap="none">
              <a:solidFill>
                <a:srgbClr val="C00000"/>
              </a:solidFill>
              <a:latin typeface="Times New Roman"/>
              <a:ea typeface="Times New Roman"/>
              <a:cs typeface="Times New Roman"/>
              <a:sym typeface="Times New Roman"/>
            </a:endParaRPr>
          </a:p>
        </p:txBody>
      </p:sp>
      <p:pic>
        <p:nvPicPr>
          <p:cNvPr id="3201" name="Google Shape;3201;p28" descr="C:\Users\Tien\Downloads\GAME PP\nguumavuong_1jpg.jpg">
            <a:hlinkClick r:id="rId10" action="ppaction://hlinksldjump"/>
          </p:cNvPr>
          <p:cNvPicPr preferRelativeResize="0"/>
          <p:nvPr/>
        </p:nvPicPr>
        <p:blipFill rotWithShape="1">
          <a:blip r:embed="rId11">
            <a:alphaModFix/>
          </a:blip>
          <a:srcRect/>
          <a:stretch/>
        </p:blipFill>
        <p:spPr>
          <a:xfrm>
            <a:off x="5695221" y="-59917"/>
            <a:ext cx="1118431" cy="1167199"/>
          </a:xfrm>
          <a:prstGeom prst="ellipse">
            <a:avLst/>
          </a:prstGeom>
          <a:noFill/>
          <a:ln>
            <a:noFill/>
          </a:ln>
        </p:spPr>
      </p:pic>
      <p:sp>
        <p:nvSpPr>
          <p:cNvPr id="3202" name="Google Shape;3202;p28"/>
          <p:cNvSpPr txBox="1"/>
          <p:nvPr/>
        </p:nvSpPr>
        <p:spPr>
          <a:xfrm>
            <a:off x="5488685" y="1124966"/>
            <a:ext cx="1586103"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1500"/>
              <a:buFont typeface="Noto Sans Symbols"/>
              <a:buNone/>
            </a:pPr>
            <a:r>
              <a:rPr lang="en-US" sz="1500" b="0" i="1" u="none" strike="noStrike" cap="none">
                <a:solidFill>
                  <a:srgbClr val="FF0000"/>
                </a:solidFill>
                <a:latin typeface="Times New Roman"/>
                <a:ea typeface="Times New Roman"/>
                <a:cs typeface="Times New Roman"/>
                <a:sym typeface="Times New Roman"/>
              </a:rPr>
              <a:t>Ngưu Ma Vương</a:t>
            </a:r>
            <a:endParaRPr sz="1500" b="0" i="1" u="none" strike="noStrike" cap="none">
              <a:solidFill>
                <a:srgbClr val="FF0000"/>
              </a:solidFill>
              <a:latin typeface="Times New Roman"/>
              <a:ea typeface="Times New Roman"/>
              <a:cs typeface="Times New Roman"/>
              <a:sym typeface="Times New Roman"/>
            </a:endParaRPr>
          </a:p>
        </p:txBody>
      </p:sp>
      <p:pic>
        <p:nvPicPr>
          <p:cNvPr id="3203" name="Google Shape;3203;p28" descr="HÃ¬nh áº£nh cÃ³ liÃªn quan"/>
          <p:cNvPicPr preferRelativeResize="0"/>
          <p:nvPr/>
        </p:nvPicPr>
        <p:blipFill rotWithShape="1">
          <a:blip r:embed="rId12">
            <a:alphaModFix/>
          </a:blip>
          <a:srcRect/>
          <a:stretch/>
        </p:blipFill>
        <p:spPr>
          <a:xfrm>
            <a:off x="4652962" y="3657600"/>
            <a:ext cx="3529013" cy="2171700"/>
          </a:xfrm>
          <a:prstGeom prst="rect">
            <a:avLst/>
          </a:prstGeom>
          <a:noFill/>
          <a:ln>
            <a:noFill/>
          </a:ln>
        </p:spPr>
      </p:pic>
      <p:pic>
        <p:nvPicPr>
          <p:cNvPr id="3204" name="Google Shape;3204;p28" descr="HÃ¬nh áº£nh cÃ³ liÃªn quan"/>
          <p:cNvPicPr preferRelativeResize="0"/>
          <p:nvPr/>
        </p:nvPicPr>
        <p:blipFill rotWithShape="1">
          <a:blip r:embed="rId13">
            <a:alphaModFix/>
          </a:blip>
          <a:srcRect/>
          <a:stretch/>
        </p:blipFill>
        <p:spPr>
          <a:xfrm>
            <a:off x="2571750" y="3657600"/>
            <a:ext cx="3529013" cy="2171700"/>
          </a:xfrm>
          <a:prstGeom prst="rect">
            <a:avLst/>
          </a:prstGeom>
          <a:noFill/>
          <a:ln>
            <a:noFill/>
          </a:ln>
        </p:spPr>
      </p:pic>
      <p:pic>
        <p:nvPicPr>
          <p:cNvPr id="3205" name="Google Shape;3205;p28" descr="HÃ¬nh áº£nh cÃ³ liÃªn quan">
            <a:hlinkClick r:id="rId14" action="ppaction://hlinksldjump"/>
          </p:cNvPr>
          <p:cNvPicPr preferRelativeResize="0"/>
          <p:nvPr/>
        </p:nvPicPr>
        <p:blipFill rotWithShape="1">
          <a:blip r:embed="rId15">
            <a:alphaModFix/>
          </a:blip>
          <a:srcRect/>
          <a:stretch/>
        </p:blipFill>
        <p:spPr>
          <a:xfrm>
            <a:off x="7148513" y="4443413"/>
            <a:ext cx="852487" cy="604838"/>
          </a:xfrm>
          <a:prstGeom prst="rect">
            <a:avLst/>
          </a:prstGeom>
          <a:noFill/>
          <a:ln>
            <a:noFill/>
          </a:ln>
        </p:spPr>
      </p:pic>
      <p:pic>
        <p:nvPicPr>
          <p:cNvPr id="3206" name="Google Shape;3206;p28"/>
          <p:cNvPicPr preferRelativeResize="0"/>
          <p:nvPr/>
        </p:nvPicPr>
        <p:blipFill rotWithShape="1">
          <a:blip r:embed="rId16">
            <a:alphaModFix/>
          </a:blip>
          <a:srcRect/>
          <a:stretch/>
        </p:blipFill>
        <p:spPr>
          <a:xfrm>
            <a:off x="1038226" y="3155560"/>
            <a:ext cx="1838325" cy="1328738"/>
          </a:xfrm>
          <a:prstGeom prst="rect">
            <a:avLst/>
          </a:prstGeom>
          <a:noFill/>
          <a:ln>
            <a:noFill/>
          </a:ln>
        </p:spPr>
      </p:pic>
      <p:pic>
        <p:nvPicPr>
          <p:cNvPr id="3207" name="Google Shape;3207;p28" descr="HÃ¬nh áº£nh cÃ³ liÃªn quan"/>
          <p:cNvPicPr preferRelativeResize="0"/>
          <p:nvPr/>
        </p:nvPicPr>
        <p:blipFill rotWithShape="1">
          <a:blip r:embed="rId12">
            <a:alphaModFix/>
          </a:blip>
          <a:srcRect/>
          <a:stretch/>
        </p:blipFill>
        <p:spPr>
          <a:xfrm>
            <a:off x="83344" y="3657600"/>
            <a:ext cx="3529013" cy="2171700"/>
          </a:xfrm>
          <a:prstGeom prst="rect">
            <a:avLst/>
          </a:prstGeom>
          <a:noFill/>
          <a:ln>
            <a:noFill/>
          </a:ln>
        </p:spPr>
      </p:pic>
      <p:pic>
        <p:nvPicPr>
          <p:cNvPr id="3208" name="Google Shape;3208;p28" descr="C:\Users\Tien\Downloads\GAME PP\Thanh Nguu Quai.jpg">
            <a:hlinkClick r:id="rId17" action="ppaction://hlinksldjump"/>
          </p:cNvPr>
          <p:cNvPicPr preferRelativeResize="0"/>
          <p:nvPr/>
        </p:nvPicPr>
        <p:blipFill rotWithShape="1">
          <a:blip r:embed="rId18">
            <a:alphaModFix/>
          </a:blip>
          <a:srcRect/>
          <a:stretch/>
        </p:blipFill>
        <p:spPr>
          <a:xfrm>
            <a:off x="7705839" y="0"/>
            <a:ext cx="1044883" cy="1167199"/>
          </a:xfrm>
          <a:prstGeom prst="ellipse">
            <a:avLst/>
          </a:prstGeom>
          <a:noFill/>
          <a:ln>
            <a:noFill/>
          </a:ln>
        </p:spPr>
      </p:pic>
      <p:sp>
        <p:nvSpPr>
          <p:cNvPr id="3209" name="Google Shape;3209;p28"/>
          <p:cNvSpPr txBox="1"/>
          <p:nvPr/>
        </p:nvSpPr>
        <p:spPr>
          <a:xfrm>
            <a:off x="7487955" y="1132285"/>
            <a:ext cx="1656045"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500"/>
              <a:buFont typeface="Noto Sans Symbols"/>
              <a:buNone/>
            </a:pPr>
            <a:r>
              <a:rPr lang="en-US" sz="1500" b="0" i="1" u="none" strike="noStrike" cap="none">
                <a:solidFill>
                  <a:srgbClr val="FFFFFF"/>
                </a:solidFill>
                <a:latin typeface="Times New Roman"/>
                <a:ea typeface="Times New Roman"/>
                <a:cs typeface="Times New Roman"/>
                <a:sym typeface="Times New Roman"/>
              </a:rPr>
              <a:t>Thanh Ngưu Quái</a:t>
            </a:r>
            <a:endParaRPr sz="1500" b="0" i="1" u="none" strike="noStrike" cap="none">
              <a:solidFill>
                <a:srgbClr val="FFFFFF"/>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3213"/>
        <p:cNvGrpSpPr/>
        <p:nvPr/>
      </p:nvGrpSpPr>
      <p:grpSpPr>
        <a:xfrm>
          <a:off x="0" y="0"/>
          <a:ext cx="0" cy="0"/>
          <a:chOff x="0" y="0"/>
          <a:chExt cx="0" cy="0"/>
        </a:xfrm>
      </p:grpSpPr>
      <p:pic>
        <p:nvPicPr>
          <p:cNvPr id="3214" name="Google Shape;3214;p29"/>
          <p:cNvPicPr preferRelativeResize="0"/>
          <p:nvPr/>
        </p:nvPicPr>
        <p:blipFill rotWithShape="1">
          <a:blip r:embed="rId4">
            <a:alphaModFix/>
          </a:blip>
          <a:srcRect l="4531" t="12284" b="18716"/>
          <a:stretch/>
        </p:blipFill>
        <p:spPr>
          <a:xfrm>
            <a:off x="0" y="1"/>
            <a:ext cx="9422892" cy="1666876"/>
          </a:xfrm>
          <a:prstGeom prst="rect">
            <a:avLst/>
          </a:prstGeom>
          <a:noFill/>
          <a:ln>
            <a:noFill/>
          </a:ln>
        </p:spPr>
      </p:pic>
      <p:sp>
        <p:nvSpPr>
          <p:cNvPr id="3215" name="Google Shape;3215;p29"/>
          <p:cNvSpPr txBox="1"/>
          <p:nvPr/>
        </p:nvSpPr>
        <p:spPr>
          <a:xfrm>
            <a:off x="-97566" y="794603"/>
            <a:ext cx="7778114"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2800"/>
              <a:buFont typeface="Noto Sans Symbols"/>
              <a:buNone/>
            </a:pPr>
            <a:r>
              <a:rPr lang="en-US" sz="2800" b="1" i="0" u="none" strike="noStrike" cap="none">
                <a:solidFill>
                  <a:srgbClr val="0070C0"/>
                </a:solidFill>
                <a:latin typeface="Times New Roman"/>
                <a:ea typeface="Times New Roman"/>
                <a:cs typeface="Times New Roman"/>
                <a:sym typeface="Times New Roman"/>
              </a:rPr>
              <a:t>Câu 1:  Hiện thực lịch sử là gì?</a:t>
            </a:r>
            <a:endParaRPr/>
          </a:p>
        </p:txBody>
      </p:sp>
      <p:pic>
        <p:nvPicPr>
          <p:cNvPr id="3216" name="Google Shape;3216;p29"/>
          <p:cNvPicPr preferRelativeResize="0"/>
          <p:nvPr/>
        </p:nvPicPr>
        <p:blipFill rotWithShape="1">
          <a:blip r:embed="rId5">
            <a:alphaModFix/>
          </a:blip>
          <a:srcRect/>
          <a:stretch/>
        </p:blipFill>
        <p:spPr>
          <a:xfrm>
            <a:off x="7443217" y="280096"/>
            <a:ext cx="1051322" cy="1570434"/>
          </a:xfrm>
          <a:prstGeom prst="rect">
            <a:avLst/>
          </a:prstGeom>
          <a:noFill/>
          <a:ln>
            <a:noFill/>
          </a:ln>
        </p:spPr>
      </p:pic>
      <p:pic>
        <p:nvPicPr>
          <p:cNvPr id="3217" name="Google Shape;3217;p29" descr="C:\Users\Tien\Downloads\GAME PP\pngtree-pig-png-clipart_658108.jpg"/>
          <p:cNvPicPr preferRelativeResize="0"/>
          <p:nvPr/>
        </p:nvPicPr>
        <p:blipFill rotWithShape="1">
          <a:blip r:embed="rId6">
            <a:alphaModFix/>
          </a:blip>
          <a:srcRect/>
          <a:stretch/>
        </p:blipFill>
        <p:spPr>
          <a:xfrm>
            <a:off x="3699868" y="1777463"/>
            <a:ext cx="1563290" cy="1159669"/>
          </a:xfrm>
          <a:prstGeom prst="rect">
            <a:avLst/>
          </a:prstGeom>
          <a:noFill/>
          <a:ln>
            <a:noFill/>
          </a:ln>
        </p:spPr>
      </p:pic>
      <p:pic>
        <p:nvPicPr>
          <p:cNvPr id="3218" name="Google Shape;3218;p29" descr="HÃ¬nh áº£nh cÃ³ liÃªn quan"/>
          <p:cNvPicPr preferRelativeResize="0"/>
          <p:nvPr/>
        </p:nvPicPr>
        <p:blipFill rotWithShape="1">
          <a:blip r:embed="rId7">
            <a:alphaModFix/>
          </a:blip>
          <a:srcRect/>
          <a:stretch/>
        </p:blipFill>
        <p:spPr>
          <a:xfrm>
            <a:off x="4002788" y="4207387"/>
            <a:ext cx="1319403" cy="936113"/>
          </a:xfrm>
          <a:prstGeom prst="rect">
            <a:avLst/>
          </a:prstGeom>
          <a:noFill/>
          <a:ln>
            <a:noFill/>
          </a:ln>
        </p:spPr>
      </p:pic>
      <p:sp>
        <p:nvSpPr>
          <p:cNvPr id="3219" name="Google Shape;3219;p29"/>
          <p:cNvSpPr/>
          <p:nvPr/>
        </p:nvSpPr>
        <p:spPr>
          <a:xfrm>
            <a:off x="19289" y="2023468"/>
            <a:ext cx="1143000" cy="514350"/>
          </a:xfrm>
          <a:prstGeom prst="roundRect">
            <a:avLst>
              <a:gd name="adj" fmla="val 16667"/>
            </a:avLst>
          </a:prstGeom>
          <a:solidFill>
            <a:schemeClr val="accen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Georgia"/>
                <a:ea typeface="Georgia"/>
                <a:cs typeface="Georgia"/>
                <a:sym typeface="Georgia"/>
              </a:rPr>
              <a:t>00:10</a:t>
            </a:r>
            <a:endParaRPr/>
          </a:p>
        </p:txBody>
      </p:sp>
      <p:sp>
        <p:nvSpPr>
          <p:cNvPr id="3220" name="Google Shape;3220;p29"/>
          <p:cNvSpPr/>
          <p:nvPr/>
        </p:nvSpPr>
        <p:spPr>
          <a:xfrm>
            <a:off x="19289" y="2034184"/>
            <a:ext cx="1143000" cy="514350"/>
          </a:xfrm>
          <a:prstGeom prst="roundRect">
            <a:avLst>
              <a:gd name="adj" fmla="val 16667"/>
            </a:avLst>
          </a:prstGeom>
          <a:solidFill>
            <a:schemeClr val="accen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Georgia"/>
                <a:ea typeface="Georgia"/>
                <a:cs typeface="Georgia"/>
                <a:sym typeface="Georgia"/>
              </a:rPr>
              <a:t>00:09</a:t>
            </a:r>
            <a:endParaRPr/>
          </a:p>
        </p:txBody>
      </p:sp>
      <p:sp>
        <p:nvSpPr>
          <p:cNvPr id="3221" name="Google Shape;3221;p29"/>
          <p:cNvSpPr/>
          <p:nvPr/>
        </p:nvSpPr>
        <p:spPr>
          <a:xfrm>
            <a:off x="19289" y="2041328"/>
            <a:ext cx="1143000" cy="514350"/>
          </a:xfrm>
          <a:prstGeom prst="roundRect">
            <a:avLst>
              <a:gd name="adj" fmla="val 16667"/>
            </a:avLst>
          </a:prstGeom>
          <a:solidFill>
            <a:schemeClr val="accen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Georgia"/>
                <a:ea typeface="Georgia"/>
                <a:cs typeface="Georgia"/>
                <a:sym typeface="Georgia"/>
              </a:rPr>
              <a:t>00:08</a:t>
            </a:r>
            <a:endParaRPr/>
          </a:p>
        </p:txBody>
      </p:sp>
      <p:sp>
        <p:nvSpPr>
          <p:cNvPr id="3222" name="Google Shape;3222;p29"/>
          <p:cNvSpPr/>
          <p:nvPr/>
        </p:nvSpPr>
        <p:spPr>
          <a:xfrm>
            <a:off x="19289" y="2034184"/>
            <a:ext cx="1143000" cy="514350"/>
          </a:xfrm>
          <a:prstGeom prst="roundRect">
            <a:avLst>
              <a:gd name="adj" fmla="val 16667"/>
            </a:avLst>
          </a:prstGeom>
          <a:solidFill>
            <a:schemeClr val="accen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Georgia"/>
                <a:ea typeface="Georgia"/>
                <a:cs typeface="Georgia"/>
                <a:sym typeface="Georgia"/>
              </a:rPr>
              <a:t>00:07</a:t>
            </a:r>
            <a:endParaRPr/>
          </a:p>
        </p:txBody>
      </p:sp>
      <p:sp>
        <p:nvSpPr>
          <p:cNvPr id="3223" name="Google Shape;3223;p29"/>
          <p:cNvSpPr/>
          <p:nvPr/>
        </p:nvSpPr>
        <p:spPr>
          <a:xfrm>
            <a:off x="19289" y="2023468"/>
            <a:ext cx="1143000" cy="514350"/>
          </a:xfrm>
          <a:prstGeom prst="roundRect">
            <a:avLst>
              <a:gd name="adj" fmla="val 16667"/>
            </a:avLst>
          </a:prstGeom>
          <a:solidFill>
            <a:schemeClr val="accen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Georgia"/>
                <a:ea typeface="Georgia"/>
                <a:cs typeface="Georgia"/>
                <a:sym typeface="Georgia"/>
              </a:rPr>
              <a:t>00:06</a:t>
            </a:r>
            <a:endParaRPr/>
          </a:p>
        </p:txBody>
      </p:sp>
      <p:sp>
        <p:nvSpPr>
          <p:cNvPr id="3224" name="Google Shape;3224;p29"/>
          <p:cNvSpPr/>
          <p:nvPr/>
        </p:nvSpPr>
        <p:spPr>
          <a:xfrm>
            <a:off x="19289" y="2037756"/>
            <a:ext cx="1143000" cy="514350"/>
          </a:xfrm>
          <a:prstGeom prst="roundRect">
            <a:avLst>
              <a:gd name="adj" fmla="val 16667"/>
            </a:avLst>
          </a:prstGeom>
          <a:solidFill>
            <a:schemeClr val="accen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Georgia"/>
                <a:ea typeface="Georgia"/>
                <a:cs typeface="Georgia"/>
                <a:sym typeface="Georgia"/>
              </a:rPr>
              <a:t>00:05</a:t>
            </a:r>
            <a:endParaRPr/>
          </a:p>
        </p:txBody>
      </p:sp>
      <p:sp>
        <p:nvSpPr>
          <p:cNvPr id="3225" name="Google Shape;3225;p29"/>
          <p:cNvSpPr/>
          <p:nvPr/>
        </p:nvSpPr>
        <p:spPr>
          <a:xfrm>
            <a:off x="19289" y="2030612"/>
            <a:ext cx="1143000" cy="514350"/>
          </a:xfrm>
          <a:prstGeom prst="roundRect">
            <a:avLst>
              <a:gd name="adj" fmla="val 16667"/>
            </a:avLst>
          </a:prstGeom>
          <a:solidFill>
            <a:schemeClr val="accen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Georgia"/>
                <a:ea typeface="Georgia"/>
                <a:cs typeface="Georgia"/>
                <a:sym typeface="Georgia"/>
              </a:rPr>
              <a:t>00:04</a:t>
            </a:r>
            <a:endParaRPr/>
          </a:p>
        </p:txBody>
      </p:sp>
      <p:sp>
        <p:nvSpPr>
          <p:cNvPr id="3226" name="Google Shape;3226;p29"/>
          <p:cNvSpPr/>
          <p:nvPr/>
        </p:nvSpPr>
        <p:spPr>
          <a:xfrm>
            <a:off x="19289" y="2023468"/>
            <a:ext cx="1143000" cy="514350"/>
          </a:xfrm>
          <a:prstGeom prst="roundRect">
            <a:avLst>
              <a:gd name="adj" fmla="val 16667"/>
            </a:avLst>
          </a:prstGeom>
          <a:solidFill>
            <a:schemeClr val="accen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Georgia"/>
                <a:ea typeface="Georgia"/>
                <a:cs typeface="Georgia"/>
                <a:sym typeface="Georgia"/>
              </a:rPr>
              <a:t>00:03</a:t>
            </a:r>
            <a:endParaRPr/>
          </a:p>
        </p:txBody>
      </p:sp>
      <p:sp>
        <p:nvSpPr>
          <p:cNvPr id="3227" name="Google Shape;3227;p29"/>
          <p:cNvSpPr/>
          <p:nvPr/>
        </p:nvSpPr>
        <p:spPr>
          <a:xfrm>
            <a:off x="19289" y="2007990"/>
            <a:ext cx="1143000" cy="514350"/>
          </a:xfrm>
          <a:prstGeom prst="roundRect">
            <a:avLst>
              <a:gd name="adj" fmla="val 16667"/>
            </a:avLst>
          </a:prstGeom>
          <a:solidFill>
            <a:schemeClr val="accen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Georgia"/>
                <a:ea typeface="Georgia"/>
                <a:cs typeface="Georgia"/>
                <a:sym typeface="Georgia"/>
              </a:rPr>
              <a:t>00:02</a:t>
            </a:r>
            <a:endParaRPr/>
          </a:p>
        </p:txBody>
      </p:sp>
      <p:sp>
        <p:nvSpPr>
          <p:cNvPr id="3228" name="Google Shape;3228;p29"/>
          <p:cNvSpPr/>
          <p:nvPr/>
        </p:nvSpPr>
        <p:spPr>
          <a:xfrm>
            <a:off x="19289" y="2015134"/>
            <a:ext cx="1143000" cy="514350"/>
          </a:xfrm>
          <a:prstGeom prst="roundRect">
            <a:avLst>
              <a:gd name="adj" fmla="val 16667"/>
            </a:avLst>
          </a:prstGeom>
          <a:solidFill>
            <a:schemeClr val="accen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Georgia"/>
                <a:ea typeface="Georgia"/>
                <a:cs typeface="Georgia"/>
                <a:sym typeface="Georgia"/>
              </a:rPr>
              <a:t>00:01</a:t>
            </a:r>
            <a:endParaRPr/>
          </a:p>
        </p:txBody>
      </p:sp>
      <p:sp>
        <p:nvSpPr>
          <p:cNvPr id="3229" name="Google Shape;3229;p29"/>
          <p:cNvSpPr/>
          <p:nvPr/>
        </p:nvSpPr>
        <p:spPr>
          <a:xfrm>
            <a:off x="19289" y="2015134"/>
            <a:ext cx="1143000" cy="514350"/>
          </a:xfrm>
          <a:prstGeom prst="roundRect">
            <a:avLst>
              <a:gd name="adj" fmla="val 16667"/>
            </a:avLst>
          </a:prstGeom>
          <a:solidFill>
            <a:schemeClr val="accen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Georgia"/>
                <a:ea typeface="Georgia"/>
                <a:cs typeface="Georgia"/>
                <a:sym typeface="Georgia"/>
              </a:rPr>
              <a:t>00:00</a:t>
            </a:r>
            <a:endParaRPr/>
          </a:p>
        </p:txBody>
      </p:sp>
      <p:pic>
        <p:nvPicPr>
          <p:cNvPr id="3230" name="Google Shape;3230;p29" descr="Káº¿t quáº£ hÃ¬nh áº£nh cho icon Äá»ng há»"/>
          <p:cNvPicPr preferRelativeResize="0"/>
          <p:nvPr/>
        </p:nvPicPr>
        <p:blipFill rotWithShape="1">
          <a:blip r:embed="rId8">
            <a:alphaModFix/>
          </a:blip>
          <a:srcRect/>
          <a:stretch/>
        </p:blipFill>
        <p:spPr>
          <a:xfrm>
            <a:off x="1246441" y="1981775"/>
            <a:ext cx="585788" cy="592931"/>
          </a:xfrm>
          <a:prstGeom prst="rect">
            <a:avLst/>
          </a:prstGeom>
          <a:noFill/>
          <a:ln>
            <a:noFill/>
          </a:ln>
        </p:spPr>
      </p:pic>
      <p:sp>
        <p:nvSpPr>
          <p:cNvPr id="3231" name="Google Shape;3231;p29"/>
          <p:cNvSpPr/>
          <p:nvPr/>
        </p:nvSpPr>
        <p:spPr>
          <a:xfrm>
            <a:off x="411479" y="2863454"/>
            <a:ext cx="4131943" cy="651274"/>
          </a:xfrm>
          <a:custGeom>
            <a:avLst/>
            <a:gdLst/>
            <a:ahLst/>
            <a:cxnLst/>
            <a:rect l="l" t="t" r="r" b="b"/>
            <a:pathLst>
              <a:path w="4056063" h="794660" extrusionOk="0">
                <a:moveTo>
                  <a:pt x="0" y="0"/>
                </a:moveTo>
                <a:lnTo>
                  <a:pt x="3642405" y="0"/>
                </a:lnTo>
                <a:lnTo>
                  <a:pt x="3642405" y="1"/>
                </a:lnTo>
                <a:lnTo>
                  <a:pt x="4056063" y="397331"/>
                </a:lnTo>
                <a:lnTo>
                  <a:pt x="3642405" y="794660"/>
                </a:lnTo>
                <a:lnTo>
                  <a:pt x="3642405" y="794658"/>
                </a:lnTo>
                <a:lnTo>
                  <a:pt x="0" y="794658"/>
                </a:lnTo>
                <a:close/>
              </a:path>
            </a:pathLst>
          </a:custGeom>
          <a:solidFill>
            <a:schemeClr val="lt1"/>
          </a:solidFill>
          <a:ln w="11425" cap="flat" cmpd="sng">
            <a:solidFill>
              <a:srgbClr val="9869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1" i="0" u="none" strike="noStrike" cap="none">
                <a:solidFill>
                  <a:srgbClr val="C00000"/>
                </a:solidFill>
                <a:latin typeface="Times New Roman"/>
                <a:ea typeface="Times New Roman"/>
                <a:cs typeface="Times New Roman"/>
                <a:sym typeface="Times New Roman"/>
              </a:rPr>
              <a:t>A. Là tất cả những gì diễn ra trong quá khứ</a:t>
            </a:r>
            <a:endParaRPr sz="2000" b="0" i="0" u="none" strike="noStrike" cap="none">
              <a:solidFill>
                <a:srgbClr val="C00000"/>
              </a:solidFill>
              <a:latin typeface="Times New Roman"/>
              <a:ea typeface="Times New Roman"/>
              <a:cs typeface="Times New Roman"/>
              <a:sym typeface="Times New Roman"/>
            </a:endParaRPr>
          </a:p>
        </p:txBody>
      </p:sp>
      <p:sp>
        <p:nvSpPr>
          <p:cNvPr id="3232" name="Google Shape;3232;p29"/>
          <p:cNvSpPr/>
          <p:nvPr/>
        </p:nvSpPr>
        <p:spPr>
          <a:xfrm>
            <a:off x="428149" y="3719577"/>
            <a:ext cx="4053364" cy="862843"/>
          </a:xfrm>
          <a:custGeom>
            <a:avLst/>
            <a:gdLst/>
            <a:ahLst/>
            <a:cxnLst/>
            <a:rect l="l" t="t" r="r" b="b"/>
            <a:pathLst>
              <a:path w="4056063" h="794660" extrusionOk="0">
                <a:moveTo>
                  <a:pt x="0" y="0"/>
                </a:moveTo>
                <a:lnTo>
                  <a:pt x="3642405" y="0"/>
                </a:lnTo>
                <a:lnTo>
                  <a:pt x="3642405" y="1"/>
                </a:lnTo>
                <a:lnTo>
                  <a:pt x="4056063" y="397331"/>
                </a:lnTo>
                <a:lnTo>
                  <a:pt x="3642405" y="794660"/>
                </a:lnTo>
                <a:lnTo>
                  <a:pt x="3642405" y="794658"/>
                </a:lnTo>
                <a:lnTo>
                  <a:pt x="0" y="794658"/>
                </a:lnTo>
                <a:close/>
              </a:path>
            </a:pathLst>
          </a:custGeom>
          <a:solidFill>
            <a:schemeClr val="lt1"/>
          </a:solidFill>
          <a:ln w="11425" cap="flat" cmpd="sng">
            <a:solidFill>
              <a:srgbClr val="9869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1" i="0" u="none" strike="noStrike" cap="none">
                <a:solidFill>
                  <a:srgbClr val="C00000"/>
                </a:solidFill>
                <a:latin typeface="Times New Roman"/>
                <a:ea typeface="Times New Roman"/>
                <a:cs typeface="Times New Roman"/>
                <a:sym typeface="Times New Roman"/>
              </a:rPr>
              <a:t>C. Là tất cả những gì diễn ra trong quá khứ mà con người nhận thức được. </a:t>
            </a:r>
            <a:endParaRPr sz="2000" b="0" i="0" u="none" strike="noStrike" cap="none">
              <a:solidFill>
                <a:srgbClr val="C00000"/>
              </a:solidFill>
              <a:latin typeface="Times New Roman"/>
              <a:ea typeface="Times New Roman"/>
              <a:cs typeface="Times New Roman"/>
              <a:sym typeface="Times New Roman"/>
            </a:endParaRPr>
          </a:p>
        </p:txBody>
      </p:sp>
      <p:sp>
        <p:nvSpPr>
          <p:cNvPr id="3233" name="Google Shape;3233;p29"/>
          <p:cNvSpPr/>
          <p:nvPr/>
        </p:nvSpPr>
        <p:spPr>
          <a:xfrm flipH="1">
            <a:off x="4598193" y="2863454"/>
            <a:ext cx="4431505" cy="651274"/>
          </a:xfrm>
          <a:custGeom>
            <a:avLst/>
            <a:gdLst/>
            <a:ahLst/>
            <a:cxnLst/>
            <a:rect l="l" t="t" r="r" b="b"/>
            <a:pathLst>
              <a:path w="4056063" h="794660" extrusionOk="0">
                <a:moveTo>
                  <a:pt x="0" y="0"/>
                </a:moveTo>
                <a:lnTo>
                  <a:pt x="3642405" y="0"/>
                </a:lnTo>
                <a:lnTo>
                  <a:pt x="3642405" y="1"/>
                </a:lnTo>
                <a:lnTo>
                  <a:pt x="4056063" y="397331"/>
                </a:lnTo>
                <a:lnTo>
                  <a:pt x="3642405" y="794660"/>
                </a:lnTo>
                <a:lnTo>
                  <a:pt x="3642405" y="794658"/>
                </a:lnTo>
                <a:lnTo>
                  <a:pt x="0" y="794658"/>
                </a:lnTo>
                <a:close/>
              </a:path>
            </a:pathLst>
          </a:custGeom>
          <a:solidFill>
            <a:schemeClr val="lt1"/>
          </a:solidFill>
          <a:ln w="11425" cap="flat" cmpd="sng">
            <a:solidFill>
              <a:srgbClr val="9869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1" i="0" u="none" strike="noStrike" cap="none">
                <a:solidFill>
                  <a:srgbClr val="C00000"/>
                </a:solidFill>
                <a:latin typeface="Times New Roman"/>
                <a:ea typeface="Times New Roman"/>
                <a:cs typeface="Times New Roman"/>
                <a:sym typeface="Times New Roman"/>
              </a:rPr>
              <a:t>           B. Là tất cả những gì diễn ra trong quá khứ của loài người</a:t>
            </a:r>
            <a:endParaRPr sz="2000" b="0" i="0" u="none" strike="noStrike" cap="none">
              <a:solidFill>
                <a:srgbClr val="C00000"/>
              </a:solidFill>
              <a:latin typeface="Times New Roman"/>
              <a:ea typeface="Times New Roman"/>
              <a:cs typeface="Times New Roman"/>
              <a:sym typeface="Times New Roman"/>
            </a:endParaRPr>
          </a:p>
        </p:txBody>
      </p:sp>
      <p:sp>
        <p:nvSpPr>
          <p:cNvPr id="3234" name="Google Shape;3234;p29"/>
          <p:cNvSpPr/>
          <p:nvPr/>
        </p:nvSpPr>
        <p:spPr>
          <a:xfrm flipH="1">
            <a:off x="4543423" y="3719577"/>
            <a:ext cx="4486276" cy="862843"/>
          </a:xfrm>
          <a:custGeom>
            <a:avLst/>
            <a:gdLst/>
            <a:ahLst/>
            <a:cxnLst/>
            <a:rect l="l" t="t" r="r" b="b"/>
            <a:pathLst>
              <a:path w="4056063" h="794660" extrusionOk="0">
                <a:moveTo>
                  <a:pt x="0" y="0"/>
                </a:moveTo>
                <a:lnTo>
                  <a:pt x="3642405" y="0"/>
                </a:lnTo>
                <a:lnTo>
                  <a:pt x="3642405" y="1"/>
                </a:lnTo>
                <a:lnTo>
                  <a:pt x="4056063" y="397331"/>
                </a:lnTo>
                <a:lnTo>
                  <a:pt x="3642405" y="794660"/>
                </a:lnTo>
                <a:lnTo>
                  <a:pt x="3642405" y="794658"/>
                </a:lnTo>
                <a:lnTo>
                  <a:pt x="0" y="794658"/>
                </a:lnTo>
                <a:close/>
              </a:path>
            </a:pathLst>
          </a:custGeom>
          <a:solidFill>
            <a:schemeClr val="lt1"/>
          </a:solidFill>
          <a:ln w="11425" cap="flat" cmpd="sng">
            <a:solidFill>
              <a:srgbClr val="9869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1" i="0" u="none" strike="noStrike" cap="none">
                <a:solidFill>
                  <a:srgbClr val="C00000"/>
                </a:solidFill>
                <a:latin typeface="Times New Roman"/>
                <a:ea typeface="Times New Roman"/>
                <a:cs typeface="Times New Roman"/>
                <a:sym typeface="Times New Roman"/>
              </a:rPr>
              <a:t>D Là khoa học tìm hiểu về quá khứ</a:t>
            </a:r>
            <a:endParaRPr sz="2000" b="1" i="0" u="none" strike="noStrike" cap="none">
              <a:solidFill>
                <a:srgbClr val="C0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31"/>
                                        </p:tgtEl>
                                        <p:attrNameLst>
                                          <p:attrName>style.visibility</p:attrName>
                                        </p:attrNameLst>
                                      </p:cBhvr>
                                      <p:to>
                                        <p:strVal val="visible"/>
                                      </p:to>
                                    </p:set>
                                    <p:animEffect transition="in" filter="fade">
                                      <p:cBhvr>
                                        <p:cTn id="7" dur="1000"/>
                                        <p:tgtEl>
                                          <p:spTgt spid="323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233"/>
                                        </p:tgtEl>
                                        <p:attrNameLst>
                                          <p:attrName>style.visibility</p:attrName>
                                        </p:attrNameLst>
                                      </p:cBhvr>
                                      <p:to>
                                        <p:strVal val="visible"/>
                                      </p:to>
                                    </p:set>
                                    <p:animEffect transition="in" filter="fade">
                                      <p:cBhvr>
                                        <p:cTn id="11" dur="1000"/>
                                        <p:tgtEl>
                                          <p:spTgt spid="323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232"/>
                                        </p:tgtEl>
                                        <p:attrNameLst>
                                          <p:attrName>style.visibility</p:attrName>
                                        </p:attrNameLst>
                                      </p:cBhvr>
                                      <p:to>
                                        <p:strVal val="visible"/>
                                      </p:to>
                                    </p:set>
                                    <p:animEffect transition="in" filter="fade">
                                      <p:cBhvr>
                                        <p:cTn id="15" dur="1000"/>
                                        <p:tgtEl>
                                          <p:spTgt spid="3232"/>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234"/>
                                        </p:tgtEl>
                                        <p:attrNameLst>
                                          <p:attrName>style.visibility</p:attrName>
                                        </p:attrNameLst>
                                      </p:cBhvr>
                                      <p:to>
                                        <p:strVal val="visible"/>
                                      </p:to>
                                    </p:set>
                                    <p:animEffect transition="in" filter="fade">
                                      <p:cBhvr>
                                        <p:cTn id="19" dur="1000"/>
                                        <p:tgtEl>
                                          <p:spTgt spid="32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219"/>
                                        </p:tgtEl>
                                        <p:attrNameLst>
                                          <p:attrName>style.visibility</p:attrName>
                                        </p:attrNameLst>
                                      </p:cBhvr>
                                      <p:to>
                                        <p:strVal val="visible"/>
                                      </p:to>
                                    </p:set>
                                    <p:animEffect transition="in" filter="fade">
                                      <p:cBhvr>
                                        <p:cTn id="24" dur="1000"/>
                                        <p:tgtEl>
                                          <p:spTgt spid="3219"/>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3220"/>
                                        </p:tgtEl>
                                        <p:attrNameLst>
                                          <p:attrName>style.visibility</p:attrName>
                                        </p:attrNameLst>
                                      </p:cBhvr>
                                      <p:to>
                                        <p:strVal val="visible"/>
                                      </p:to>
                                    </p:set>
                                    <p:animEffect transition="in" filter="fade">
                                      <p:cBhvr>
                                        <p:cTn id="28" dur="1000"/>
                                        <p:tgtEl>
                                          <p:spTgt spid="3220"/>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3221"/>
                                        </p:tgtEl>
                                        <p:attrNameLst>
                                          <p:attrName>style.visibility</p:attrName>
                                        </p:attrNameLst>
                                      </p:cBhvr>
                                      <p:to>
                                        <p:strVal val="visible"/>
                                      </p:to>
                                    </p:set>
                                    <p:animEffect transition="in" filter="fade">
                                      <p:cBhvr>
                                        <p:cTn id="32" dur="1000"/>
                                        <p:tgtEl>
                                          <p:spTgt spid="3221"/>
                                        </p:tgtEl>
                                      </p:cBhvr>
                                    </p:animEffect>
                                  </p:childTnLst>
                                </p:cTn>
                              </p:par>
                            </p:childTnLst>
                          </p:cTn>
                        </p:par>
                        <p:par>
                          <p:cTn id="33" fill="hold">
                            <p:stCondLst>
                              <p:cond delay="3000"/>
                            </p:stCondLst>
                            <p:childTnLst>
                              <p:par>
                                <p:cTn id="34" presetID="10" presetClass="entr" presetSubtype="0" fill="hold" nodeType="afterEffect">
                                  <p:stCondLst>
                                    <p:cond delay="0"/>
                                  </p:stCondLst>
                                  <p:childTnLst>
                                    <p:set>
                                      <p:cBhvr>
                                        <p:cTn id="35" dur="1" fill="hold">
                                          <p:stCondLst>
                                            <p:cond delay="0"/>
                                          </p:stCondLst>
                                        </p:cTn>
                                        <p:tgtEl>
                                          <p:spTgt spid="3222"/>
                                        </p:tgtEl>
                                        <p:attrNameLst>
                                          <p:attrName>style.visibility</p:attrName>
                                        </p:attrNameLst>
                                      </p:cBhvr>
                                      <p:to>
                                        <p:strVal val="visible"/>
                                      </p:to>
                                    </p:set>
                                    <p:animEffect transition="in" filter="fade">
                                      <p:cBhvr>
                                        <p:cTn id="36" dur="1000"/>
                                        <p:tgtEl>
                                          <p:spTgt spid="3222"/>
                                        </p:tgtEl>
                                      </p:cBhvr>
                                    </p:animEffect>
                                  </p:childTnLst>
                                </p:cTn>
                              </p:par>
                            </p:childTnLst>
                          </p:cTn>
                        </p:par>
                        <p:par>
                          <p:cTn id="37" fill="hold">
                            <p:stCondLst>
                              <p:cond delay="4000"/>
                            </p:stCondLst>
                            <p:childTnLst>
                              <p:par>
                                <p:cTn id="38" presetID="10" presetClass="entr" presetSubtype="0" fill="hold" nodeType="afterEffect">
                                  <p:stCondLst>
                                    <p:cond delay="0"/>
                                  </p:stCondLst>
                                  <p:childTnLst>
                                    <p:set>
                                      <p:cBhvr>
                                        <p:cTn id="39" dur="1" fill="hold">
                                          <p:stCondLst>
                                            <p:cond delay="0"/>
                                          </p:stCondLst>
                                        </p:cTn>
                                        <p:tgtEl>
                                          <p:spTgt spid="3223"/>
                                        </p:tgtEl>
                                        <p:attrNameLst>
                                          <p:attrName>style.visibility</p:attrName>
                                        </p:attrNameLst>
                                      </p:cBhvr>
                                      <p:to>
                                        <p:strVal val="visible"/>
                                      </p:to>
                                    </p:set>
                                    <p:animEffect transition="in" filter="fade">
                                      <p:cBhvr>
                                        <p:cTn id="40" dur="1000"/>
                                        <p:tgtEl>
                                          <p:spTgt spid="3223"/>
                                        </p:tgtEl>
                                      </p:cBhvr>
                                    </p:animEffect>
                                  </p:childTnLst>
                                </p:cTn>
                              </p:par>
                            </p:childTnLst>
                          </p:cTn>
                        </p:par>
                        <p:par>
                          <p:cTn id="41" fill="hold">
                            <p:stCondLst>
                              <p:cond delay="5000"/>
                            </p:stCondLst>
                            <p:childTnLst>
                              <p:par>
                                <p:cTn id="42" presetID="10" presetClass="entr" presetSubtype="0" fill="hold" nodeType="afterEffect">
                                  <p:stCondLst>
                                    <p:cond delay="0"/>
                                  </p:stCondLst>
                                  <p:childTnLst>
                                    <p:set>
                                      <p:cBhvr>
                                        <p:cTn id="43" dur="1" fill="hold">
                                          <p:stCondLst>
                                            <p:cond delay="0"/>
                                          </p:stCondLst>
                                        </p:cTn>
                                        <p:tgtEl>
                                          <p:spTgt spid="3224"/>
                                        </p:tgtEl>
                                        <p:attrNameLst>
                                          <p:attrName>style.visibility</p:attrName>
                                        </p:attrNameLst>
                                      </p:cBhvr>
                                      <p:to>
                                        <p:strVal val="visible"/>
                                      </p:to>
                                    </p:set>
                                    <p:animEffect transition="in" filter="fade">
                                      <p:cBhvr>
                                        <p:cTn id="44" dur="1000"/>
                                        <p:tgtEl>
                                          <p:spTgt spid="3224"/>
                                        </p:tgtEl>
                                      </p:cBhvr>
                                    </p:animEffect>
                                  </p:childTnLst>
                                </p:cTn>
                              </p:par>
                            </p:childTnLst>
                          </p:cTn>
                        </p:par>
                        <p:par>
                          <p:cTn id="45" fill="hold">
                            <p:stCondLst>
                              <p:cond delay="6000"/>
                            </p:stCondLst>
                            <p:childTnLst>
                              <p:par>
                                <p:cTn id="46" presetID="10" presetClass="entr" presetSubtype="0" fill="hold" nodeType="afterEffect">
                                  <p:stCondLst>
                                    <p:cond delay="0"/>
                                  </p:stCondLst>
                                  <p:childTnLst>
                                    <p:set>
                                      <p:cBhvr>
                                        <p:cTn id="47" dur="1" fill="hold">
                                          <p:stCondLst>
                                            <p:cond delay="0"/>
                                          </p:stCondLst>
                                        </p:cTn>
                                        <p:tgtEl>
                                          <p:spTgt spid="3225"/>
                                        </p:tgtEl>
                                        <p:attrNameLst>
                                          <p:attrName>style.visibility</p:attrName>
                                        </p:attrNameLst>
                                      </p:cBhvr>
                                      <p:to>
                                        <p:strVal val="visible"/>
                                      </p:to>
                                    </p:set>
                                    <p:animEffect transition="in" filter="fade">
                                      <p:cBhvr>
                                        <p:cTn id="48" dur="1000"/>
                                        <p:tgtEl>
                                          <p:spTgt spid="3225"/>
                                        </p:tgtEl>
                                      </p:cBhvr>
                                    </p:animEffect>
                                  </p:childTnLst>
                                </p:cTn>
                              </p:par>
                            </p:childTnLst>
                          </p:cTn>
                        </p:par>
                        <p:par>
                          <p:cTn id="49" fill="hold">
                            <p:stCondLst>
                              <p:cond delay="7000"/>
                            </p:stCondLst>
                            <p:childTnLst>
                              <p:par>
                                <p:cTn id="50" presetID="10" presetClass="entr" presetSubtype="0" fill="hold" nodeType="afterEffect">
                                  <p:stCondLst>
                                    <p:cond delay="0"/>
                                  </p:stCondLst>
                                  <p:childTnLst>
                                    <p:set>
                                      <p:cBhvr>
                                        <p:cTn id="51" dur="1" fill="hold">
                                          <p:stCondLst>
                                            <p:cond delay="0"/>
                                          </p:stCondLst>
                                        </p:cTn>
                                        <p:tgtEl>
                                          <p:spTgt spid="3226"/>
                                        </p:tgtEl>
                                        <p:attrNameLst>
                                          <p:attrName>style.visibility</p:attrName>
                                        </p:attrNameLst>
                                      </p:cBhvr>
                                      <p:to>
                                        <p:strVal val="visible"/>
                                      </p:to>
                                    </p:set>
                                    <p:animEffect transition="in" filter="fade">
                                      <p:cBhvr>
                                        <p:cTn id="52" dur="1000"/>
                                        <p:tgtEl>
                                          <p:spTgt spid="3226"/>
                                        </p:tgtEl>
                                      </p:cBhvr>
                                    </p:animEffect>
                                  </p:childTnLst>
                                </p:cTn>
                              </p:par>
                            </p:childTnLst>
                          </p:cTn>
                        </p:par>
                        <p:par>
                          <p:cTn id="53" fill="hold">
                            <p:stCondLst>
                              <p:cond delay="8000"/>
                            </p:stCondLst>
                            <p:childTnLst>
                              <p:par>
                                <p:cTn id="54" presetID="10" presetClass="entr" presetSubtype="0" fill="hold" nodeType="afterEffect">
                                  <p:stCondLst>
                                    <p:cond delay="0"/>
                                  </p:stCondLst>
                                  <p:childTnLst>
                                    <p:set>
                                      <p:cBhvr>
                                        <p:cTn id="55" dur="1" fill="hold">
                                          <p:stCondLst>
                                            <p:cond delay="0"/>
                                          </p:stCondLst>
                                        </p:cTn>
                                        <p:tgtEl>
                                          <p:spTgt spid="3227"/>
                                        </p:tgtEl>
                                        <p:attrNameLst>
                                          <p:attrName>style.visibility</p:attrName>
                                        </p:attrNameLst>
                                      </p:cBhvr>
                                      <p:to>
                                        <p:strVal val="visible"/>
                                      </p:to>
                                    </p:set>
                                    <p:animEffect transition="in" filter="fade">
                                      <p:cBhvr>
                                        <p:cTn id="56" dur="1000"/>
                                        <p:tgtEl>
                                          <p:spTgt spid="3227"/>
                                        </p:tgtEl>
                                      </p:cBhvr>
                                    </p:animEffect>
                                  </p:childTnLst>
                                </p:cTn>
                              </p:par>
                            </p:childTnLst>
                          </p:cTn>
                        </p:par>
                        <p:par>
                          <p:cTn id="57" fill="hold">
                            <p:stCondLst>
                              <p:cond delay="9000"/>
                            </p:stCondLst>
                            <p:childTnLst>
                              <p:par>
                                <p:cTn id="58" presetID="10" presetClass="entr" presetSubtype="0" fill="hold" nodeType="afterEffect">
                                  <p:stCondLst>
                                    <p:cond delay="0"/>
                                  </p:stCondLst>
                                  <p:childTnLst>
                                    <p:set>
                                      <p:cBhvr>
                                        <p:cTn id="59" dur="1" fill="hold">
                                          <p:stCondLst>
                                            <p:cond delay="0"/>
                                          </p:stCondLst>
                                        </p:cTn>
                                        <p:tgtEl>
                                          <p:spTgt spid="3228"/>
                                        </p:tgtEl>
                                        <p:attrNameLst>
                                          <p:attrName>style.visibility</p:attrName>
                                        </p:attrNameLst>
                                      </p:cBhvr>
                                      <p:to>
                                        <p:strVal val="visible"/>
                                      </p:to>
                                    </p:set>
                                    <p:animEffect transition="in" filter="fade">
                                      <p:cBhvr>
                                        <p:cTn id="60" dur="1000"/>
                                        <p:tgtEl>
                                          <p:spTgt spid="3228"/>
                                        </p:tgtEl>
                                      </p:cBhvr>
                                    </p:animEffect>
                                  </p:childTnLst>
                                </p:cTn>
                              </p:par>
                            </p:childTnLst>
                          </p:cTn>
                        </p:par>
                        <p:par>
                          <p:cTn id="61" fill="hold">
                            <p:stCondLst>
                              <p:cond delay="10000"/>
                            </p:stCondLst>
                            <p:childTnLst>
                              <p:par>
                                <p:cTn id="62" presetID="10" presetClass="entr" presetSubtype="0" fill="hold" nodeType="afterEffect">
                                  <p:stCondLst>
                                    <p:cond delay="0"/>
                                  </p:stCondLst>
                                  <p:childTnLst>
                                    <p:set>
                                      <p:cBhvr>
                                        <p:cTn id="63" dur="1" fill="hold">
                                          <p:stCondLst>
                                            <p:cond delay="0"/>
                                          </p:stCondLst>
                                        </p:cTn>
                                        <p:tgtEl>
                                          <p:spTgt spid="3229"/>
                                        </p:tgtEl>
                                        <p:attrNameLst>
                                          <p:attrName>style.visibility</p:attrName>
                                        </p:attrNameLst>
                                      </p:cBhvr>
                                      <p:to>
                                        <p:strVal val="visible"/>
                                      </p:to>
                                    </p:set>
                                    <p:animEffect transition="in" filter="fade">
                                      <p:cBhvr>
                                        <p:cTn id="64" dur="1000"/>
                                        <p:tgtEl>
                                          <p:spTgt spid="3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mt="89000"/>
          </a:blip>
          <a:stretch>
            <a:fillRect/>
          </a:stretch>
        </a:blipFill>
        <a:effectLst/>
      </p:bgPr>
    </p:bg>
    <p:spTree>
      <p:nvGrpSpPr>
        <p:cNvPr id="1" name="Shape 3238"/>
        <p:cNvGrpSpPr/>
        <p:nvPr/>
      </p:nvGrpSpPr>
      <p:grpSpPr>
        <a:xfrm>
          <a:off x="0" y="0"/>
          <a:ext cx="0" cy="0"/>
          <a:chOff x="0" y="0"/>
          <a:chExt cx="0" cy="0"/>
        </a:xfrm>
      </p:grpSpPr>
      <p:pic>
        <p:nvPicPr>
          <p:cNvPr id="3239" name="Google Shape;3239;p30"/>
          <p:cNvPicPr preferRelativeResize="0"/>
          <p:nvPr/>
        </p:nvPicPr>
        <p:blipFill rotWithShape="1">
          <a:blip r:embed="rId4">
            <a:alphaModFix/>
          </a:blip>
          <a:srcRect l="4531" t="12284" b="18716"/>
          <a:stretch/>
        </p:blipFill>
        <p:spPr>
          <a:xfrm>
            <a:off x="0" y="1"/>
            <a:ext cx="9422892" cy="1666876"/>
          </a:xfrm>
          <a:prstGeom prst="rect">
            <a:avLst/>
          </a:prstGeom>
          <a:noFill/>
          <a:ln>
            <a:noFill/>
          </a:ln>
        </p:spPr>
      </p:pic>
      <p:sp>
        <p:nvSpPr>
          <p:cNvPr id="3240" name="Google Shape;3240;p30"/>
          <p:cNvSpPr txBox="1"/>
          <p:nvPr/>
        </p:nvSpPr>
        <p:spPr>
          <a:xfrm>
            <a:off x="592138" y="613087"/>
            <a:ext cx="6489812"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2800"/>
              <a:buFont typeface="Noto Sans Symbols"/>
              <a:buNone/>
            </a:pPr>
            <a:r>
              <a:rPr lang="en-US" sz="2800" b="1" i="0" u="none" strike="noStrike" cap="none">
                <a:solidFill>
                  <a:srgbClr val="0070C0"/>
                </a:solidFill>
                <a:latin typeface="Times New Roman"/>
                <a:ea typeface="Times New Roman"/>
                <a:cs typeface="Times New Roman"/>
                <a:sym typeface="Times New Roman"/>
              </a:rPr>
              <a:t>Câu 2. Lịch sử được con người nhận thức là gì?</a:t>
            </a:r>
            <a:endParaRPr/>
          </a:p>
        </p:txBody>
      </p:sp>
      <p:pic>
        <p:nvPicPr>
          <p:cNvPr id="3241" name="Google Shape;3241;p30" descr="C:\Users\Tien\Downloads\GAME PP\a8ffc11aed1997221e1bb62d28e90ddb.jpg"/>
          <p:cNvPicPr preferRelativeResize="0"/>
          <p:nvPr/>
        </p:nvPicPr>
        <p:blipFill rotWithShape="1">
          <a:blip r:embed="rId5">
            <a:alphaModFix/>
          </a:blip>
          <a:srcRect/>
          <a:stretch/>
        </p:blipFill>
        <p:spPr>
          <a:xfrm>
            <a:off x="3936206" y="1477000"/>
            <a:ext cx="1443038" cy="1440032"/>
          </a:xfrm>
          <a:prstGeom prst="rect">
            <a:avLst/>
          </a:prstGeom>
          <a:noFill/>
          <a:ln>
            <a:noFill/>
          </a:ln>
        </p:spPr>
      </p:pic>
      <p:pic>
        <p:nvPicPr>
          <p:cNvPr id="3242" name="Google Shape;3242;p30"/>
          <p:cNvPicPr preferRelativeResize="0"/>
          <p:nvPr/>
        </p:nvPicPr>
        <p:blipFill rotWithShape="1">
          <a:blip r:embed="rId6">
            <a:alphaModFix/>
          </a:blip>
          <a:srcRect/>
          <a:stretch/>
        </p:blipFill>
        <p:spPr>
          <a:xfrm flipH="1">
            <a:off x="6315073" y="375309"/>
            <a:ext cx="1900238" cy="1177529"/>
          </a:xfrm>
          <a:prstGeom prst="rect">
            <a:avLst/>
          </a:prstGeom>
          <a:noFill/>
          <a:ln>
            <a:noFill/>
          </a:ln>
        </p:spPr>
      </p:pic>
      <p:pic>
        <p:nvPicPr>
          <p:cNvPr id="3243" name="Google Shape;3243;p30" descr="HÃ¬nh áº£nh cÃ³ liÃªn quan"/>
          <p:cNvPicPr preferRelativeResize="0"/>
          <p:nvPr/>
        </p:nvPicPr>
        <p:blipFill rotWithShape="1">
          <a:blip r:embed="rId7">
            <a:alphaModFix/>
          </a:blip>
          <a:srcRect/>
          <a:stretch/>
        </p:blipFill>
        <p:spPr>
          <a:xfrm>
            <a:off x="4085036" y="4400627"/>
            <a:ext cx="1097692" cy="778810"/>
          </a:xfrm>
          <a:prstGeom prst="rect">
            <a:avLst/>
          </a:prstGeom>
          <a:noFill/>
          <a:ln>
            <a:noFill/>
          </a:ln>
        </p:spPr>
      </p:pic>
      <p:sp>
        <p:nvSpPr>
          <p:cNvPr id="3244" name="Google Shape;3244;p30"/>
          <p:cNvSpPr/>
          <p:nvPr/>
        </p:nvSpPr>
        <p:spPr>
          <a:xfrm>
            <a:off x="71438" y="1969675"/>
            <a:ext cx="1143000" cy="514350"/>
          </a:xfrm>
          <a:prstGeom prst="roundRect">
            <a:avLst>
              <a:gd name="adj" fmla="val 16667"/>
            </a:avLst>
          </a:prstGeom>
          <a:solidFill>
            <a:schemeClr val="accen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Georgia"/>
                <a:ea typeface="Georgia"/>
                <a:cs typeface="Georgia"/>
                <a:sym typeface="Georgia"/>
              </a:rPr>
              <a:t>00:10</a:t>
            </a:r>
            <a:endParaRPr/>
          </a:p>
        </p:txBody>
      </p:sp>
      <p:sp>
        <p:nvSpPr>
          <p:cNvPr id="3245" name="Google Shape;3245;p30"/>
          <p:cNvSpPr/>
          <p:nvPr/>
        </p:nvSpPr>
        <p:spPr>
          <a:xfrm>
            <a:off x="71438" y="1980391"/>
            <a:ext cx="1143000" cy="514350"/>
          </a:xfrm>
          <a:prstGeom prst="roundRect">
            <a:avLst>
              <a:gd name="adj" fmla="val 16667"/>
            </a:avLst>
          </a:prstGeom>
          <a:solidFill>
            <a:schemeClr val="accen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Georgia"/>
                <a:ea typeface="Georgia"/>
                <a:cs typeface="Georgia"/>
                <a:sym typeface="Georgia"/>
              </a:rPr>
              <a:t>00:09</a:t>
            </a:r>
            <a:endParaRPr/>
          </a:p>
        </p:txBody>
      </p:sp>
      <p:sp>
        <p:nvSpPr>
          <p:cNvPr id="3246" name="Google Shape;3246;p30"/>
          <p:cNvSpPr/>
          <p:nvPr/>
        </p:nvSpPr>
        <p:spPr>
          <a:xfrm>
            <a:off x="71438" y="1987535"/>
            <a:ext cx="1143000" cy="514350"/>
          </a:xfrm>
          <a:prstGeom prst="roundRect">
            <a:avLst>
              <a:gd name="adj" fmla="val 16667"/>
            </a:avLst>
          </a:prstGeom>
          <a:solidFill>
            <a:schemeClr val="accen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Georgia"/>
                <a:ea typeface="Georgia"/>
                <a:cs typeface="Georgia"/>
                <a:sym typeface="Georgia"/>
              </a:rPr>
              <a:t>00:08</a:t>
            </a:r>
            <a:endParaRPr/>
          </a:p>
        </p:txBody>
      </p:sp>
      <p:sp>
        <p:nvSpPr>
          <p:cNvPr id="3247" name="Google Shape;3247;p30"/>
          <p:cNvSpPr/>
          <p:nvPr/>
        </p:nvSpPr>
        <p:spPr>
          <a:xfrm>
            <a:off x="71438" y="1980391"/>
            <a:ext cx="1143000" cy="514350"/>
          </a:xfrm>
          <a:prstGeom prst="roundRect">
            <a:avLst>
              <a:gd name="adj" fmla="val 16667"/>
            </a:avLst>
          </a:prstGeom>
          <a:solidFill>
            <a:schemeClr val="accen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Georgia"/>
                <a:ea typeface="Georgia"/>
                <a:cs typeface="Georgia"/>
                <a:sym typeface="Georgia"/>
              </a:rPr>
              <a:t>00:07</a:t>
            </a:r>
            <a:endParaRPr/>
          </a:p>
        </p:txBody>
      </p:sp>
      <p:sp>
        <p:nvSpPr>
          <p:cNvPr id="3248" name="Google Shape;3248;p30"/>
          <p:cNvSpPr/>
          <p:nvPr/>
        </p:nvSpPr>
        <p:spPr>
          <a:xfrm>
            <a:off x="71438" y="1969675"/>
            <a:ext cx="1143000" cy="514350"/>
          </a:xfrm>
          <a:prstGeom prst="roundRect">
            <a:avLst>
              <a:gd name="adj" fmla="val 16667"/>
            </a:avLst>
          </a:prstGeom>
          <a:solidFill>
            <a:schemeClr val="accen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Georgia"/>
                <a:ea typeface="Georgia"/>
                <a:cs typeface="Georgia"/>
                <a:sym typeface="Georgia"/>
              </a:rPr>
              <a:t>00:06</a:t>
            </a:r>
            <a:endParaRPr/>
          </a:p>
        </p:txBody>
      </p:sp>
      <p:sp>
        <p:nvSpPr>
          <p:cNvPr id="3249" name="Google Shape;3249;p30"/>
          <p:cNvSpPr/>
          <p:nvPr/>
        </p:nvSpPr>
        <p:spPr>
          <a:xfrm>
            <a:off x="71438" y="1983963"/>
            <a:ext cx="1143000" cy="514350"/>
          </a:xfrm>
          <a:prstGeom prst="roundRect">
            <a:avLst>
              <a:gd name="adj" fmla="val 16667"/>
            </a:avLst>
          </a:prstGeom>
          <a:solidFill>
            <a:schemeClr val="accen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Georgia"/>
                <a:ea typeface="Georgia"/>
                <a:cs typeface="Georgia"/>
                <a:sym typeface="Georgia"/>
              </a:rPr>
              <a:t>00:05</a:t>
            </a:r>
            <a:endParaRPr/>
          </a:p>
        </p:txBody>
      </p:sp>
      <p:sp>
        <p:nvSpPr>
          <p:cNvPr id="3250" name="Google Shape;3250;p30"/>
          <p:cNvSpPr/>
          <p:nvPr/>
        </p:nvSpPr>
        <p:spPr>
          <a:xfrm>
            <a:off x="71438" y="1976819"/>
            <a:ext cx="1143000" cy="514350"/>
          </a:xfrm>
          <a:prstGeom prst="roundRect">
            <a:avLst>
              <a:gd name="adj" fmla="val 16667"/>
            </a:avLst>
          </a:prstGeom>
          <a:solidFill>
            <a:schemeClr val="accen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Georgia"/>
                <a:ea typeface="Georgia"/>
                <a:cs typeface="Georgia"/>
                <a:sym typeface="Georgia"/>
              </a:rPr>
              <a:t>00:04</a:t>
            </a:r>
            <a:endParaRPr/>
          </a:p>
        </p:txBody>
      </p:sp>
      <p:sp>
        <p:nvSpPr>
          <p:cNvPr id="3251" name="Google Shape;3251;p30"/>
          <p:cNvSpPr/>
          <p:nvPr/>
        </p:nvSpPr>
        <p:spPr>
          <a:xfrm>
            <a:off x="71438" y="1969675"/>
            <a:ext cx="1143000" cy="514350"/>
          </a:xfrm>
          <a:prstGeom prst="roundRect">
            <a:avLst>
              <a:gd name="adj" fmla="val 16667"/>
            </a:avLst>
          </a:prstGeom>
          <a:solidFill>
            <a:schemeClr val="accen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Georgia"/>
                <a:ea typeface="Georgia"/>
                <a:cs typeface="Georgia"/>
                <a:sym typeface="Georgia"/>
              </a:rPr>
              <a:t>00:03</a:t>
            </a:r>
            <a:endParaRPr/>
          </a:p>
        </p:txBody>
      </p:sp>
      <p:sp>
        <p:nvSpPr>
          <p:cNvPr id="3252" name="Google Shape;3252;p30"/>
          <p:cNvSpPr/>
          <p:nvPr/>
        </p:nvSpPr>
        <p:spPr>
          <a:xfrm>
            <a:off x="71438" y="1954197"/>
            <a:ext cx="1143000" cy="514350"/>
          </a:xfrm>
          <a:prstGeom prst="roundRect">
            <a:avLst>
              <a:gd name="adj" fmla="val 16667"/>
            </a:avLst>
          </a:prstGeom>
          <a:solidFill>
            <a:schemeClr val="accen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Georgia"/>
                <a:ea typeface="Georgia"/>
                <a:cs typeface="Georgia"/>
                <a:sym typeface="Georgia"/>
              </a:rPr>
              <a:t>00:02</a:t>
            </a:r>
            <a:endParaRPr/>
          </a:p>
        </p:txBody>
      </p:sp>
      <p:sp>
        <p:nvSpPr>
          <p:cNvPr id="3253" name="Google Shape;3253;p30"/>
          <p:cNvSpPr/>
          <p:nvPr/>
        </p:nvSpPr>
        <p:spPr>
          <a:xfrm>
            <a:off x="71438" y="1961341"/>
            <a:ext cx="1143000" cy="514350"/>
          </a:xfrm>
          <a:prstGeom prst="roundRect">
            <a:avLst>
              <a:gd name="adj" fmla="val 16667"/>
            </a:avLst>
          </a:prstGeom>
          <a:solidFill>
            <a:schemeClr val="accen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Georgia"/>
                <a:ea typeface="Georgia"/>
                <a:cs typeface="Georgia"/>
                <a:sym typeface="Georgia"/>
              </a:rPr>
              <a:t>00:01</a:t>
            </a:r>
            <a:endParaRPr/>
          </a:p>
        </p:txBody>
      </p:sp>
      <p:sp>
        <p:nvSpPr>
          <p:cNvPr id="3254" name="Google Shape;3254;p30"/>
          <p:cNvSpPr/>
          <p:nvPr/>
        </p:nvSpPr>
        <p:spPr>
          <a:xfrm>
            <a:off x="71438" y="1961341"/>
            <a:ext cx="1143000" cy="514350"/>
          </a:xfrm>
          <a:prstGeom prst="roundRect">
            <a:avLst>
              <a:gd name="adj" fmla="val 16667"/>
            </a:avLst>
          </a:prstGeom>
          <a:solidFill>
            <a:schemeClr val="accen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Georgia"/>
                <a:ea typeface="Georgia"/>
                <a:cs typeface="Georgia"/>
                <a:sym typeface="Georgia"/>
              </a:rPr>
              <a:t>00:00</a:t>
            </a:r>
            <a:endParaRPr/>
          </a:p>
        </p:txBody>
      </p:sp>
      <p:pic>
        <p:nvPicPr>
          <p:cNvPr id="3255" name="Google Shape;3255;p30" descr="Káº¿t quáº£ hÃ¬nh áº£nh cho icon Äá»ng há»"/>
          <p:cNvPicPr preferRelativeResize="0"/>
          <p:nvPr/>
        </p:nvPicPr>
        <p:blipFill rotWithShape="1">
          <a:blip r:embed="rId8">
            <a:alphaModFix/>
          </a:blip>
          <a:srcRect/>
          <a:stretch/>
        </p:blipFill>
        <p:spPr>
          <a:xfrm>
            <a:off x="1357312" y="1894667"/>
            <a:ext cx="585788" cy="592931"/>
          </a:xfrm>
          <a:prstGeom prst="rect">
            <a:avLst/>
          </a:prstGeom>
          <a:noFill/>
          <a:ln>
            <a:noFill/>
          </a:ln>
        </p:spPr>
      </p:pic>
      <p:sp>
        <p:nvSpPr>
          <p:cNvPr id="3256" name="Google Shape;3256;p30"/>
          <p:cNvSpPr/>
          <p:nvPr/>
        </p:nvSpPr>
        <p:spPr>
          <a:xfrm>
            <a:off x="0" y="3994532"/>
            <a:ext cx="4518421" cy="1148554"/>
          </a:xfrm>
          <a:custGeom>
            <a:avLst/>
            <a:gdLst/>
            <a:ahLst/>
            <a:cxnLst/>
            <a:rect l="l" t="t" r="r" b="b"/>
            <a:pathLst>
              <a:path w="4056063" h="794660" extrusionOk="0">
                <a:moveTo>
                  <a:pt x="0" y="0"/>
                </a:moveTo>
                <a:lnTo>
                  <a:pt x="3642405" y="0"/>
                </a:lnTo>
                <a:lnTo>
                  <a:pt x="3642405" y="1"/>
                </a:lnTo>
                <a:lnTo>
                  <a:pt x="4056063" y="397331"/>
                </a:lnTo>
                <a:lnTo>
                  <a:pt x="3642405" y="794660"/>
                </a:lnTo>
                <a:lnTo>
                  <a:pt x="3642405" y="794658"/>
                </a:lnTo>
                <a:lnTo>
                  <a:pt x="0" y="794658"/>
                </a:lnTo>
                <a:close/>
              </a:path>
            </a:pathLst>
          </a:custGeom>
          <a:solidFill>
            <a:schemeClr val="lt1"/>
          </a:solidFill>
          <a:ln w="11425" cap="flat" cmpd="sng">
            <a:solidFill>
              <a:srgbClr val="9869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rgbClr val="000000"/>
                </a:solidFill>
                <a:latin typeface="Times New Roman"/>
                <a:ea typeface="Times New Roman"/>
                <a:cs typeface="Times New Roman"/>
                <a:sym typeface="Times New Roman"/>
              </a:rPr>
              <a:t>C. Là những hiểu biết của con người về quá khứ, được tái hiện hoặc trình bày theo những cách khác nhau</a:t>
            </a:r>
            <a:endParaRPr sz="2000" b="0" i="0" u="none" strike="noStrike" cap="none">
              <a:solidFill>
                <a:srgbClr val="000000"/>
              </a:solidFill>
              <a:latin typeface="Times New Roman"/>
              <a:ea typeface="Times New Roman"/>
              <a:cs typeface="Times New Roman"/>
              <a:sym typeface="Times New Roman"/>
            </a:endParaRPr>
          </a:p>
        </p:txBody>
      </p:sp>
      <p:sp>
        <p:nvSpPr>
          <p:cNvPr id="3257" name="Google Shape;3257;p30"/>
          <p:cNvSpPr/>
          <p:nvPr/>
        </p:nvSpPr>
        <p:spPr>
          <a:xfrm>
            <a:off x="-32600" y="2616327"/>
            <a:ext cx="4518421" cy="984058"/>
          </a:xfrm>
          <a:custGeom>
            <a:avLst/>
            <a:gdLst/>
            <a:ahLst/>
            <a:cxnLst/>
            <a:rect l="l" t="t" r="r" b="b"/>
            <a:pathLst>
              <a:path w="4056063" h="794660" extrusionOk="0">
                <a:moveTo>
                  <a:pt x="0" y="0"/>
                </a:moveTo>
                <a:lnTo>
                  <a:pt x="3642405" y="0"/>
                </a:lnTo>
                <a:lnTo>
                  <a:pt x="3642405" y="1"/>
                </a:lnTo>
                <a:lnTo>
                  <a:pt x="4056063" y="397331"/>
                </a:lnTo>
                <a:lnTo>
                  <a:pt x="3642405" y="794660"/>
                </a:lnTo>
                <a:lnTo>
                  <a:pt x="3642405" y="794658"/>
                </a:lnTo>
                <a:lnTo>
                  <a:pt x="0" y="794658"/>
                </a:lnTo>
                <a:close/>
              </a:path>
            </a:pathLst>
          </a:custGeom>
          <a:solidFill>
            <a:schemeClr val="lt1"/>
          </a:solidFill>
          <a:ln w="11425" cap="flat" cmpd="sng">
            <a:solidFill>
              <a:srgbClr val="9869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100" b="0" i="0" u="none" strike="noStrike" cap="none">
                <a:solidFill>
                  <a:srgbClr val="000000"/>
                </a:solidFill>
                <a:latin typeface="Times New Roman"/>
                <a:ea typeface="Times New Roman"/>
                <a:cs typeface="Times New Roman"/>
                <a:sym typeface="Times New Roman"/>
              </a:rPr>
              <a:t>A. Là những mô tả của con người về quá khứ đã qua	</a:t>
            </a:r>
            <a:endParaRPr/>
          </a:p>
        </p:txBody>
      </p:sp>
      <p:sp>
        <p:nvSpPr>
          <p:cNvPr id="3258" name="Google Shape;3258;p30"/>
          <p:cNvSpPr/>
          <p:nvPr/>
        </p:nvSpPr>
        <p:spPr>
          <a:xfrm flipH="1">
            <a:off x="4571997" y="2616328"/>
            <a:ext cx="4579143" cy="984057"/>
          </a:xfrm>
          <a:custGeom>
            <a:avLst/>
            <a:gdLst/>
            <a:ahLst/>
            <a:cxnLst/>
            <a:rect l="l" t="t" r="r" b="b"/>
            <a:pathLst>
              <a:path w="4056063" h="794660" extrusionOk="0">
                <a:moveTo>
                  <a:pt x="0" y="0"/>
                </a:moveTo>
                <a:lnTo>
                  <a:pt x="3642405" y="0"/>
                </a:lnTo>
                <a:lnTo>
                  <a:pt x="3642405" y="1"/>
                </a:lnTo>
                <a:lnTo>
                  <a:pt x="4056063" y="397331"/>
                </a:lnTo>
                <a:lnTo>
                  <a:pt x="3642405" y="794660"/>
                </a:lnTo>
                <a:lnTo>
                  <a:pt x="3642405" y="794658"/>
                </a:lnTo>
                <a:lnTo>
                  <a:pt x="0" y="794658"/>
                </a:lnTo>
                <a:close/>
              </a:path>
            </a:pathLst>
          </a:custGeom>
          <a:solidFill>
            <a:schemeClr val="lt1"/>
          </a:solidFill>
          <a:ln w="11425" cap="flat" cmpd="sng">
            <a:solidFill>
              <a:srgbClr val="9869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100" b="0" i="0" u="none" strike="noStrike" cap="none">
                <a:solidFill>
                  <a:srgbClr val="000000"/>
                </a:solidFill>
                <a:latin typeface="Times New Roman"/>
                <a:ea typeface="Times New Roman"/>
                <a:cs typeface="Times New Roman"/>
                <a:sym typeface="Times New Roman"/>
              </a:rPr>
              <a:t>B. Là những công trình nghiên cứu lịch sử</a:t>
            </a:r>
            <a:endParaRPr sz="2100" b="0" i="0" u="none" strike="noStrike" cap="none">
              <a:solidFill>
                <a:srgbClr val="000000"/>
              </a:solidFill>
              <a:latin typeface="Times New Roman"/>
              <a:ea typeface="Times New Roman"/>
              <a:cs typeface="Times New Roman"/>
              <a:sym typeface="Times New Roman"/>
            </a:endParaRPr>
          </a:p>
        </p:txBody>
      </p:sp>
      <p:sp>
        <p:nvSpPr>
          <p:cNvPr id="3259" name="Google Shape;3259;p30"/>
          <p:cNvSpPr/>
          <p:nvPr/>
        </p:nvSpPr>
        <p:spPr>
          <a:xfrm flipH="1">
            <a:off x="4571998" y="4041726"/>
            <a:ext cx="4518419" cy="1101774"/>
          </a:xfrm>
          <a:custGeom>
            <a:avLst/>
            <a:gdLst/>
            <a:ahLst/>
            <a:cxnLst/>
            <a:rect l="l" t="t" r="r" b="b"/>
            <a:pathLst>
              <a:path w="4056063" h="794660" extrusionOk="0">
                <a:moveTo>
                  <a:pt x="0" y="0"/>
                </a:moveTo>
                <a:lnTo>
                  <a:pt x="3642405" y="0"/>
                </a:lnTo>
                <a:lnTo>
                  <a:pt x="3642405" y="1"/>
                </a:lnTo>
                <a:lnTo>
                  <a:pt x="4056063" y="397331"/>
                </a:lnTo>
                <a:lnTo>
                  <a:pt x="3642405" y="794660"/>
                </a:lnTo>
                <a:lnTo>
                  <a:pt x="3642405" y="794658"/>
                </a:lnTo>
                <a:lnTo>
                  <a:pt x="0" y="794658"/>
                </a:lnTo>
                <a:close/>
              </a:path>
            </a:pathLst>
          </a:custGeom>
          <a:solidFill>
            <a:schemeClr val="lt1"/>
          </a:solidFill>
          <a:ln w="11425" cap="flat" cmpd="sng">
            <a:solidFill>
              <a:srgbClr val="9869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100" b="0" i="0" u="none" strike="noStrike" cap="none">
                <a:solidFill>
                  <a:srgbClr val="000000"/>
                </a:solidFill>
                <a:latin typeface="Times New Roman"/>
                <a:ea typeface="Times New Roman"/>
                <a:cs typeface="Times New Roman"/>
                <a:sym typeface="Times New Roman"/>
              </a:rPr>
              <a:t>D. Là những lễ hội lịch sử văn hóa được phục dựng</a:t>
            </a:r>
            <a:endParaRPr sz="2100" b="0" i="0" u="none" strike="noStrike" cap="none">
              <a:solidFill>
                <a:srgbClr val="00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57"/>
                                        </p:tgtEl>
                                        <p:attrNameLst>
                                          <p:attrName>style.visibility</p:attrName>
                                        </p:attrNameLst>
                                      </p:cBhvr>
                                      <p:to>
                                        <p:strVal val="visible"/>
                                      </p:to>
                                    </p:set>
                                    <p:animEffect transition="in" filter="fade">
                                      <p:cBhvr>
                                        <p:cTn id="7" dur="1000"/>
                                        <p:tgtEl>
                                          <p:spTgt spid="325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256"/>
                                        </p:tgtEl>
                                        <p:attrNameLst>
                                          <p:attrName>style.visibility</p:attrName>
                                        </p:attrNameLst>
                                      </p:cBhvr>
                                      <p:to>
                                        <p:strVal val="visible"/>
                                      </p:to>
                                    </p:set>
                                    <p:animEffect transition="in" filter="fade">
                                      <p:cBhvr>
                                        <p:cTn id="11" dur="1000"/>
                                        <p:tgtEl>
                                          <p:spTgt spid="325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258"/>
                                        </p:tgtEl>
                                        <p:attrNameLst>
                                          <p:attrName>style.visibility</p:attrName>
                                        </p:attrNameLst>
                                      </p:cBhvr>
                                      <p:to>
                                        <p:strVal val="visible"/>
                                      </p:to>
                                    </p:set>
                                    <p:animEffect transition="in" filter="fade">
                                      <p:cBhvr>
                                        <p:cTn id="15" dur="1000"/>
                                        <p:tgtEl>
                                          <p:spTgt spid="3258"/>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259"/>
                                        </p:tgtEl>
                                        <p:attrNameLst>
                                          <p:attrName>style.visibility</p:attrName>
                                        </p:attrNameLst>
                                      </p:cBhvr>
                                      <p:to>
                                        <p:strVal val="visible"/>
                                      </p:to>
                                    </p:set>
                                    <p:animEffect transition="in" filter="fade">
                                      <p:cBhvr>
                                        <p:cTn id="19" dur="1000"/>
                                        <p:tgtEl>
                                          <p:spTgt spid="325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244"/>
                                        </p:tgtEl>
                                        <p:attrNameLst>
                                          <p:attrName>style.visibility</p:attrName>
                                        </p:attrNameLst>
                                      </p:cBhvr>
                                      <p:to>
                                        <p:strVal val="visible"/>
                                      </p:to>
                                    </p:set>
                                    <p:animEffect transition="in" filter="fade">
                                      <p:cBhvr>
                                        <p:cTn id="24" dur="1000"/>
                                        <p:tgtEl>
                                          <p:spTgt spid="3244"/>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3245"/>
                                        </p:tgtEl>
                                        <p:attrNameLst>
                                          <p:attrName>style.visibility</p:attrName>
                                        </p:attrNameLst>
                                      </p:cBhvr>
                                      <p:to>
                                        <p:strVal val="visible"/>
                                      </p:to>
                                    </p:set>
                                    <p:animEffect transition="in" filter="fade">
                                      <p:cBhvr>
                                        <p:cTn id="28" dur="1000"/>
                                        <p:tgtEl>
                                          <p:spTgt spid="3245"/>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3246"/>
                                        </p:tgtEl>
                                        <p:attrNameLst>
                                          <p:attrName>style.visibility</p:attrName>
                                        </p:attrNameLst>
                                      </p:cBhvr>
                                      <p:to>
                                        <p:strVal val="visible"/>
                                      </p:to>
                                    </p:set>
                                    <p:animEffect transition="in" filter="fade">
                                      <p:cBhvr>
                                        <p:cTn id="32" dur="1000"/>
                                        <p:tgtEl>
                                          <p:spTgt spid="3246"/>
                                        </p:tgtEl>
                                      </p:cBhvr>
                                    </p:animEffect>
                                  </p:childTnLst>
                                </p:cTn>
                              </p:par>
                            </p:childTnLst>
                          </p:cTn>
                        </p:par>
                        <p:par>
                          <p:cTn id="33" fill="hold">
                            <p:stCondLst>
                              <p:cond delay="3000"/>
                            </p:stCondLst>
                            <p:childTnLst>
                              <p:par>
                                <p:cTn id="34" presetID="10" presetClass="entr" presetSubtype="0" fill="hold" nodeType="afterEffect">
                                  <p:stCondLst>
                                    <p:cond delay="0"/>
                                  </p:stCondLst>
                                  <p:childTnLst>
                                    <p:set>
                                      <p:cBhvr>
                                        <p:cTn id="35" dur="1" fill="hold">
                                          <p:stCondLst>
                                            <p:cond delay="0"/>
                                          </p:stCondLst>
                                        </p:cTn>
                                        <p:tgtEl>
                                          <p:spTgt spid="3247"/>
                                        </p:tgtEl>
                                        <p:attrNameLst>
                                          <p:attrName>style.visibility</p:attrName>
                                        </p:attrNameLst>
                                      </p:cBhvr>
                                      <p:to>
                                        <p:strVal val="visible"/>
                                      </p:to>
                                    </p:set>
                                    <p:animEffect transition="in" filter="fade">
                                      <p:cBhvr>
                                        <p:cTn id="36" dur="1000"/>
                                        <p:tgtEl>
                                          <p:spTgt spid="3247"/>
                                        </p:tgtEl>
                                      </p:cBhvr>
                                    </p:animEffect>
                                  </p:childTnLst>
                                </p:cTn>
                              </p:par>
                            </p:childTnLst>
                          </p:cTn>
                        </p:par>
                        <p:par>
                          <p:cTn id="37" fill="hold">
                            <p:stCondLst>
                              <p:cond delay="4000"/>
                            </p:stCondLst>
                            <p:childTnLst>
                              <p:par>
                                <p:cTn id="38" presetID="10" presetClass="entr" presetSubtype="0" fill="hold" nodeType="afterEffect">
                                  <p:stCondLst>
                                    <p:cond delay="0"/>
                                  </p:stCondLst>
                                  <p:childTnLst>
                                    <p:set>
                                      <p:cBhvr>
                                        <p:cTn id="39" dur="1" fill="hold">
                                          <p:stCondLst>
                                            <p:cond delay="0"/>
                                          </p:stCondLst>
                                        </p:cTn>
                                        <p:tgtEl>
                                          <p:spTgt spid="3248"/>
                                        </p:tgtEl>
                                        <p:attrNameLst>
                                          <p:attrName>style.visibility</p:attrName>
                                        </p:attrNameLst>
                                      </p:cBhvr>
                                      <p:to>
                                        <p:strVal val="visible"/>
                                      </p:to>
                                    </p:set>
                                    <p:animEffect transition="in" filter="fade">
                                      <p:cBhvr>
                                        <p:cTn id="40" dur="1000"/>
                                        <p:tgtEl>
                                          <p:spTgt spid="3248"/>
                                        </p:tgtEl>
                                      </p:cBhvr>
                                    </p:animEffect>
                                  </p:childTnLst>
                                </p:cTn>
                              </p:par>
                            </p:childTnLst>
                          </p:cTn>
                        </p:par>
                        <p:par>
                          <p:cTn id="41" fill="hold">
                            <p:stCondLst>
                              <p:cond delay="5000"/>
                            </p:stCondLst>
                            <p:childTnLst>
                              <p:par>
                                <p:cTn id="42" presetID="10" presetClass="entr" presetSubtype="0" fill="hold" nodeType="afterEffect">
                                  <p:stCondLst>
                                    <p:cond delay="0"/>
                                  </p:stCondLst>
                                  <p:childTnLst>
                                    <p:set>
                                      <p:cBhvr>
                                        <p:cTn id="43" dur="1" fill="hold">
                                          <p:stCondLst>
                                            <p:cond delay="0"/>
                                          </p:stCondLst>
                                        </p:cTn>
                                        <p:tgtEl>
                                          <p:spTgt spid="3249"/>
                                        </p:tgtEl>
                                        <p:attrNameLst>
                                          <p:attrName>style.visibility</p:attrName>
                                        </p:attrNameLst>
                                      </p:cBhvr>
                                      <p:to>
                                        <p:strVal val="visible"/>
                                      </p:to>
                                    </p:set>
                                    <p:animEffect transition="in" filter="fade">
                                      <p:cBhvr>
                                        <p:cTn id="44" dur="1000"/>
                                        <p:tgtEl>
                                          <p:spTgt spid="3249"/>
                                        </p:tgtEl>
                                      </p:cBhvr>
                                    </p:animEffect>
                                  </p:childTnLst>
                                </p:cTn>
                              </p:par>
                            </p:childTnLst>
                          </p:cTn>
                        </p:par>
                        <p:par>
                          <p:cTn id="45" fill="hold">
                            <p:stCondLst>
                              <p:cond delay="6000"/>
                            </p:stCondLst>
                            <p:childTnLst>
                              <p:par>
                                <p:cTn id="46" presetID="10" presetClass="entr" presetSubtype="0" fill="hold" nodeType="afterEffect">
                                  <p:stCondLst>
                                    <p:cond delay="0"/>
                                  </p:stCondLst>
                                  <p:childTnLst>
                                    <p:set>
                                      <p:cBhvr>
                                        <p:cTn id="47" dur="1" fill="hold">
                                          <p:stCondLst>
                                            <p:cond delay="0"/>
                                          </p:stCondLst>
                                        </p:cTn>
                                        <p:tgtEl>
                                          <p:spTgt spid="3250"/>
                                        </p:tgtEl>
                                        <p:attrNameLst>
                                          <p:attrName>style.visibility</p:attrName>
                                        </p:attrNameLst>
                                      </p:cBhvr>
                                      <p:to>
                                        <p:strVal val="visible"/>
                                      </p:to>
                                    </p:set>
                                    <p:animEffect transition="in" filter="fade">
                                      <p:cBhvr>
                                        <p:cTn id="48" dur="1000"/>
                                        <p:tgtEl>
                                          <p:spTgt spid="3250"/>
                                        </p:tgtEl>
                                      </p:cBhvr>
                                    </p:animEffect>
                                  </p:childTnLst>
                                </p:cTn>
                              </p:par>
                            </p:childTnLst>
                          </p:cTn>
                        </p:par>
                        <p:par>
                          <p:cTn id="49" fill="hold">
                            <p:stCondLst>
                              <p:cond delay="7000"/>
                            </p:stCondLst>
                            <p:childTnLst>
                              <p:par>
                                <p:cTn id="50" presetID="10" presetClass="entr" presetSubtype="0" fill="hold" nodeType="afterEffect">
                                  <p:stCondLst>
                                    <p:cond delay="0"/>
                                  </p:stCondLst>
                                  <p:childTnLst>
                                    <p:set>
                                      <p:cBhvr>
                                        <p:cTn id="51" dur="1" fill="hold">
                                          <p:stCondLst>
                                            <p:cond delay="0"/>
                                          </p:stCondLst>
                                        </p:cTn>
                                        <p:tgtEl>
                                          <p:spTgt spid="3251"/>
                                        </p:tgtEl>
                                        <p:attrNameLst>
                                          <p:attrName>style.visibility</p:attrName>
                                        </p:attrNameLst>
                                      </p:cBhvr>
                                      <p:to>
                                        <p:strVal val="visible"/>
                                      </p:to>
                                    </p:set>
                                    <p:animEffect transition="in" filter="fade">
                                      <p:cBhvr>
                                        <p:cTn id="52" dur="1000"/>
                                        <p:tgtEl>
                                          <p:spTgt spid="3251"/>
                                        </p:tgtEl>
                                      </p:cBhvr>
                                    </p:animEffect>
                                  </p:childTnLst>
                                </p:cTn>
                              </p:par>
                            </p:childTnLst>
                          </p:cTn>
                        </p:par>
                        <p:par>
                          <p:cTn id="53" fill="hold">
                            <p:stCondLst>
                              <p:cond delay="8000"/>
                            </p:stCondLst>
                            <p:childTnLst>
                              <p:par>
                                <p:cTn id="54" presetID="10" presetClass="entr" presetSubtype="0" fill="hold" nodeType="afterEffect">
                                  <p:stCondLst>
                                    <p:cond delay="0"/>
                                  </p:stCondLst>
                                  <p:childTnLst>
                                    <p:set>
                                      <p:cBhvr>
                                        <p:cTn id="55" dur="1" fill="hold">
                                          <p:stCondLst>
                                            <p:cond delay="0"/>
                                          </p:stCondLst>
                                        </p:cTn>
                                        <p:tgtEl>
                                          <p:spTgt spid="3252"/>
                                        </p:tgtEl>
                                        <p:attrNameLst>
                                          <p:attrName>style.visibility</p:attrName>
                                        </p:attrNameLst>
                                      </p:cBhvr>
                                      <p:to>
                                        <p:strVal val="visible"/>
                                      </p:to>
                                    </p:set>
                                    <p:animEffect transition="in" filter="fade">
                                      <p:cBhvr>
                                        <p:cTn id="56" dur="1000"/>
                                        <p:tgtEl>
                                          <p:spTgt spid="3252"/>
                                        </p:tgtEl>
                                      </p:cBhvr>
                                    </p:animEffect>
                                  </p:childTnLst>
                                </p:cTn>
                              </p:par>
                            </p:childTnLst>
                          </p:cTn>
                        </p:par>
                        <p:par>
                          <p:cTn id="57" fill="hold">
                            <p:stCondLst>
                              <p:cond delay="9000"/>
                            </p:stCondLst>
                            <p:childTnLst>
                              <p:par>
                                <p:cTn id="58" presetID="10" presetClass="entr" presetSubtype="0" fill="hold" nodeType="afterEffect">
                                  <p:stCondLst>
                                    <p:cond delay="0"/>
                                  </p:stCondLst>
                                  <p:childTnLst>
                                    <p:set>
                                      <p:cBhvr>
                                        <p:cTn id="59" dur="1" fill="hold">
                                          <p:stCondLst>
                                            <p:cond delay="0"/>
                                          </p:stCondLst>
                                        </p:cTn>
                                        <p:tgtEl>
                                          <p:spTgt spid="3253"/>
                                        </p:tgtEl>
                                        <p:attrNameLst>
                                          <p:attrName>style.visibility</p:attrName>
                                        </p:attrNameLst>
                                      </p:cBhvr>
                                      <p:to>
                                        <p:strVal val="visible"/>
                                      </p:to>
                                    </p:set>
                                    <p:animEffect transition="in" filter="fade">
                                      <p:cBhvr>
                                        <p:cTn id="60" dur="1000"/>
                                        <p:tgtEl>
                                          <p:spTgt spid="3253"/>
                                        </p:tgtEl>
                                      </p:cBhvr>
                                    </p:animEffect>
                                  </p:childTnLst>
                                </p:cTn>
                              </p:par>
                            </p:childTnLst>
                          </p:cTn>
                        </p:par>
                        <p:par>
                          <p:cTn id="61" fill="hold">
                            <p:stCondLst>
                              <p:cond delay="10000"/>
                            </p:stCondLst>
                            <p:childTnLst>
                              <p:par>
                                <p:cTn id="62" presetID="10" presetClass="entr" presetSubtype="0" fill="hold" nodeType="afterEffect">
                                  <p:stCondLst>
                                    <p:cond delay="0"/>
                                  </p:stCondLst>
                                  <p:childTnLst>
                                    <p:set>
                                      <p:cBhvr>
                                        <p:cTn id="63" dur="1" fill="hold">
                                          <p:stCondLst>
                                            <p:cond delay="0"/>
                                          </p:stCondLst>
                                        </p:cTn>
                                        <p:tgtEl>
                                          <p:spTgt spid="3254"/>
                                        </p:tgtEl>
                                        <p:attrNameLst>
                                          <p:attrName>style.visibility</p:attrName>
                                        </p:attrNameLst>
                                      </p:cBhvr>
                                      <p:to>
                                        <p:strVal val="visible"/>
                                      </p:to>
                                    </p:set>
                                    <p:animEffect transition="in" filter="fade">
                                      <p:cBhvr>
                                        <p:cTn id="64" dur="1000"/>
                                        <p:tgtEl>
                                          <p:spTgt spid="3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00">
            <a:alpha val="57647"/>
          </a:srgbClr>
        </a:solidFill>
        <a:effectLst/>
      </p:bgPr>
    </p:bg>
    <p:spTree>
      <p:nvGrpSpPr>
        <p:cNvPr id="1" name="Shape 2769"/>
        <p:cNvGrpSpPr/>
        <p:nvPr/>
      </p:nvGrpSpPr>
      <p:grpSpPr>
        <a:xfrm>
          <a:off x="0" y="0"/>
          <a:ext cx="0" cy="0"/>
          <a:chOff x="0" y="0"/>
          <a:chExt cx="0" cy="0"/>
        </a:xfrm>
      </p:grpSpPr>
      <p:sp>
        <p:nvSpPr>
          <p:cNvPr id="2770" name="Google Shape;2770;p4"/>
          <p:cNvSpPr/>
          <p:nvPr/>
        </p:nvSpPr>
        <p:spPr>
          <a:xfrm>
            <a:off x="0" y="0"/>
            <a:ext cx="4009172" cy="5150202"/>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71" name="Google Shape;2771;p4"/>
          <p:cNvSpPr txBox="1">
            <a:spLocks noGrp="1"/>
          </p:cNvSpPr>
          <p:nvPr>
            <p:ph type="title"/>
          </p:nvPr>
        </p:nvSpPr>
        <p:spPr>
          <a:xfrm>
            <a:off x="8688" y="53373"/>
            <a:ext cx="4121044" cy="268322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lt1"/>
              </a:buClr>
              <a:buSzPts val="2400"/>
              <a:buNone/>
            </a:pPr>
            <a:r>
              <a:rPr lang="en-US">
                <a:solidFill>
                  <a:schemeClr val="lt1"/>
                </a:solidFill>
                <a:latin typeface="Times New Roman"/>
                <a:ea typeface="Times New Roman"/>
                <a:cs typeface="Times New Roman"/>
                <a:sym typeface="Times New Roman"/>
              </a:rPr>
              <a:t>Ý kiến thứ nhất:</a:t>
            </a:r>
            <a:r>
              <a:rPr lang="en-US">
                <a:solidFill>
                  <a:srgbClr val="FFFF00"/>
                </a:solidFill>
                <a:latin typeface="Times New Roman"/>
                <a:ea typeface="Times New Roman"/>
                <a:cs typeface="Times New Roman"/>
                <a:sym typeface="Times New Roman"/>
              </a:rPr>
              <a:t/>
            </a:r>
            <a:br>
              <a:rPr lang="en-US">
                <a:solidFill>
                  <a:srgbClr val="FFFF00"/>
                </a:solidFill>
                <a:latin typeface="Times New Roman"/>
                <a:ea typeface="Times New Roman"/>
                <a:cs typeface="Times New Roman"/>
                <a:sym typeface="Times New Roman"/>
              </a:rPr>
            </a:br>
            <a:r>
              <a:rPr lang="en-US">
                <a:solidFill>
                  <a:srgbClr val="FFFF00"/>
                </a:solidFill>
                <a:latin typeface="Times New Roman"/>
                <a:ea typeface="Times New Roman"/>
                <a:cs typeface="Times New Roman"/>
                <a:sym typeface="Times New Roman"/>
              </a:rPr>
              <a:t>Mỹ ném bom nguyên tử xuống Nhật Bản làm cho CTTG 2 chấm dứt sớm hơn nhiều tháng, hạn chế sinh mạng cho các bên tham chiến.</a:t>
            </a:r>
            <a:endParaRPr/>
          </a:p>
        </p:txBody>
      </p:sp>
      <p:pic>
        <p:nvPicPr>
          <p:cNvPr id="2772" name="Google Shape;2772;p4"/>
          <p:cNvPicPr preferRelativeResize="0"/>
          <p:nvPr/>
        </p:nvPicPr>
        <p:blipFill rotWithShape="1">
          <a:blip r:embed="rId3">
            <a:alphaModFix/>
          </a:blip>
          <a:srcRect l="30739" t="16966" r="27007" b="14293"/>
          <a:stretch/>
        </p:blipFill>
        <p:spPr>
          <a:xfrm rot="-219827">
            <a:off x="5998173" y="2244091"/>
            <a:ext cx="922776" cy="1173892"/>
          </a:xfrm>
          <a:prstGeom prst="rect">
            <a:avLst/>
          </a:prstGeom>
          <a:noFill/>
          <a:ln>
            <a:noFill/>
          </a:ln>
        </p:spPr>
      </p:pic>
      <p:pic>
        <p:nvPicPr>
          <p:cNvPr id="2773" name="Google Shape;2773;p4"/>
          <p:cNvPicPr preferRelativeResize="0"/>
          <p:nvPr/>
        </p:nvPicPr>
        <p:blipFill rotWithShape="1">
          <a:blip r:embed="rId3">
            <a:alphaModFix/>
          </a:blip>
          <a:srcRect l="30739" t="16966" r="27007" b="14293"/>
          <a:stretch/>
        </p:blipFill>
        <p:spPr>
          <a:xfrm rot="-219827">
            <a:off x="5347361" y="2859320"/>
            <a:ext cx="922776" cy="1173892"/>
          </a:xfrm>
          <a:prstGeom prst="rect">
            <a:avLst/>
          </a:prstGeom>
          <a:noFill/>
          <a:ln>
            <a:noFill/>
          </a:ln>
        </p:spPr>
      </p:pic>
      <p:pic>
        <p:nvPicPr>
          <p:cNvPr id="2774" name="Google Shape;2774;p4"/>
          <p:cNvPicPr preferRelativeResize="0"/>
          <p:nvPr/>
        </p:nvPicPr>
        <p:blipFill rotWithShape="1">
          <a:blip r:embed="rId4">
            <a:alphaModFix/>
          </a:blip>
          <a:srcRect l="5868" t="3603" b="6066"/>
          <a:stretch/>
        </p:blipFill>
        <p:spPr>
          <a:xfrm rot="228297">
            <a:off x="5325845" y="550112"/>
            <a:ext cx="3661301" cy="4231825"/>
          </a:xfrm>
          <a:prstGeom prst="rect">
            <a:avLst/>
          </a:prstGeom>
          <a:noFill/>
          <a:ln>
            <a:noFill/>
          </a:ln>
        </p:spPr>
      </p:pic>
      <p:sp>
        <p:nvSpPr>
          <p:cNvPr id="2775" name="Google Shape;2775;p4"/>
          <p:cNvSpPr/>
          <p:nvPr/>
        </p:nvSpPr>
        <p:spPr>
          <a:xfrm>
            <a:off x="6094006" y="23215"/>
            <a:ext cx="700356" cy="700356"/>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chemeClr val="dk1"/>
          </a:solidFill>
          <a:ln w="38100" cap="flat" cmpd="sng">
            <a:solidFill>
              <a:srgbClr val="F1C232"/>
            </a:solidFill>
            <a:prstDash val="solid"/>
            <a:bevel/>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6" name="Google Shape;2776;p4"/>
          <p:cNvSpPr/>
          <p:nvPr/>
        </p:nvSpPr>
        <p:spPr>
          <a:xfrm>
            <a:off x="6626272" y="397292"/>
            <a:ext cx="1295932" cy="67852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7" name="Google Shape;2777;p4"/>
          <p:cNvSpPr/>
          <p:nvPr/>
        </p:nvSpPr>
        <p:spPr>
          <a:xfrm>
            <a:off x="3981039" y="316831"/>
            <a:ext cx="920586" cy="54816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8" name="Google Shape;2778;p4"/>
          <p:cNvSpPr/>
          <p:nvPr/>
        </p:nvSpPr>
        <p:spPr>
          <a:xfrm>
            <a:off x="5086222" y="68795"/>
            <a:ext cx="1295932" cy="67852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79" name="Google Shape;2779;p4"/>
          <p:cNvPicPr preferRelativeResize="0"/>
          <p:nvPr/>
        </p:nvPicPr>
        <p:blipFill rotWithShape="1">
          <a:blip r:embed="rId5">
            <a:alphaModFix/>
          </a:blip>
          <a:srcRect l="25582" r="23720"/>
          <a:stretch/>
        </p:blipFill>
        <p:spPr>
          <a:xfrm>
            <a:off x="4040393" y="2768407"/>
            <a:ext cx="1239184" cy="2381795"/>
          </a:xfrm>
          <a:prstGeom prst="rect">
            <a:avLst/>
          </a:prstGeom>
          <a:noFill/>
          <a:ln>
            <a:noFill/>
          </a:ln>
        </p:spPr>
      </p:pic>
      <p:pic>
        <p:nvPicPr>
          <p:cNvPr id="2780" name="Google Shape;2780;p4"/>
          <p:cNvPicPr preferRelativeResize="0"/>
          <p:nvPr/>
        </p:nvPicPr>
        <p:blipFill rotWithShape="1">
          <a:blip r:embed="rId6">
            <a:alphaModFix/>
          </a:blip>
          <a:srcRect/>
          <a:stretch/>
        </p:blipFill>
        <p:spPr>
          <a:xfrm flipH="1">
            <a:off x="4156344" y="1922420"/>
            <a:ext cx="1064958" cy="727611"/>
          </a:xfrm>
          <a:prstGeom prst="rect">
            <a:avLst/>
          </a:prstGeom>
          <a:noFill/>
          <a:ln>
            <a:noFill/>
          </a:ln>
        </p:spPr>
      </p:pic>
      <p:pic>
        <p:nvPicPr>
          <p:cNvPr id="2781" name="Google Shape;2781;p4"/>
          <p:cNvPicPr preferRelativeResize="0"/>
          <p:nvPr/>
        </p:nvPicPr>
        <p:blipFill rotWithShape="1">
          <a:blip r:embed="rId7">
            <a:alphaModFix/>
          </a:blip>
          <a:srcRect/>
          <a:stretch/>
        </p:blipFill>
        <p:spPr>
          <a:xfrm rot="-1581445" flipH="1">
            <a:off x="4705455" y="717963"/>
            <a:ext cx="1625600" cy="1257300"/>
          </a:xfrm>
          <a:prstGeom prst="rect">
            <a:avLst/>
          </a:prstGeom>
          <a:noFill/>
          <a:ln>
            <a:noFill/>
          </a:ln>
        </p:spPr>
      </p:pic>
      <p:sp>
        <p:nvSpPr>
          <p:cNvPr id="2782" name="Google Shape;2782;p4"/>
          <p:cNvSpPr/>
          <p:nvPr/>
        </p:nvSpPr>
        <p:spPr>
          <a:xfrm>
            <a:off x="4078362" y="1140962"/>
            <a:ext cx="1295932" cy="67852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3" name="Google Shape;2783;p4"/>
          <p:cNvSpPr txBox="1"/>
          <p:nvPr/>
        </p:nvSpPr>
        <p:spPr>
          <a:xfrm>
            <a:off x="6109472" y="4412399"/>
            <a:ext cx="3107413"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FF0000"/>
                </a:solidFill>
                <a:latin typeface="Times New Roman"/>
                <a:ea typeface="Times New Roman"/>
                <a:cs typeface="Times New Roman"/>
                <a:sym typeface="Times New Roman"/>
              </a:rPr>
              <a:t>Mỹ ném hai quả bom nguyên tử xuống Nhật Bản</a:t>
            </a:r>
            <a:endParaRPr/>
          </a:p>
        </p:txBody>
      </p:sp>
      <p:sp>
        <p:nvSpPr>
          <p:cNvPr id="2784" name="Google Shape;2784;p4"/>
          <p:cNvSpPr txBox="1"/>
          <p:nvPr/>
        </p:nvSpPr>
        <p:spPr>
          <a:xfrm>
            <a:off x="66102" y="2765779"/>
            <a:ext cx="4012260" cy="166700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2400"/>
              <a:buFont typeface="Cabin Condensed"/>
              <a:buNone/>
            </a:pPr>
            <a:r>
              <a:rPr lang="en-US" sz="2400" b="1" i="0" u="none" strike="noStrike" cap="none" dirty="0">
                <a:solidFill>
                  <a:schemeClr val="lt1"/>
                </a:solidFill>
                <a:latin typeface="Times New Roman"/>
                <a:ea typeface="Times New Roman"/>
                <a:cs typeface="Times New Roman"/>
                <a:sym typeface="Times New Roman"/>
              </a:rPr>
              <a:t>Ý </a:t>
            </a:r>
            <a:r>
              <a:rPr lang="en-US" sz="2400" b="1" i="0" u="none" strike="noStrike" cap="none" dirty="0" err="1">
                <a:solidFill>
                  <a:schemeClr val="lt1"/>
                </a:solidFill>
                <a:latin typeface="Times New Roman"/>
                <a:ea typeface="Times New Roman"/>
                <a:cs typeface="Times New Roman"/>
                <a:sym typeface="Times New Roman"/>
              </a:rPr>
              <a:t>kiến</a:t>
            </a:r>
            <a:r>
              <a:rPr lang="en-US" sz="2400" b="1" i="0" u="none" strike="noStrike" cap="none" dirty="0">
                <a:solidFill>
                  <a:schemeClr val="lt1"/>
                </a:solidFill>
                <a:latin typeface="Times New Roman"/>
                <a:ea typeface="Times New Roman"/>
                <a:cs typeface="Times New Roman"/>
                <a:sym typeface="Times New Roman"/>
              </a:rPr>
              <a:t> </a:t>
            </a:r>
            <a:r>
              <a:rPr lang="en-US" sz="2400" b="1" i="0" u="none" strike="noStrike" cap="none" dirty="0" err="1">
                <a:solidFill>
                  <a:schemeClr val="lt1"/>
                </a:solidFill>
                <a:latin typeface="Times New Roman"/>
                <a:ea typeface="Times New Roman"/>
                <a:cs typeface="Times New Roman"/>
                <a:sym typeface="Times New Roman"/>
              </a:rPr>
              <a:t>thứ</a:t>
            </a:r>
            <a:r>
              <a:rPr lang="en-US" sz="2400" b="1" i="0" u="none" strike="noStrike" cap="none" dirty="0">
                <a:solidFill>
                  <a:schemeClr val="lt1"/>
                </a:solidFill>
                <a:latin typeface="Times New Roman"/>
                <a:ea typeface="Times New Roman"/>
                <a:cs typeface="Times New Roman"/>
                <a:sym typeface="Times New Roman"/>
              </a:rPr>
              <a:t> </a:t>
            </a:r>
            <a:r>
              <a:rPr lang="en-US" sz="2400" b="1" i="0" u="none" strike="noStrike" cap="none" dirty="0" err="1">
                <a:solidFill>
                  <a:schemeClr val="lt1"/>
                </a:solidFill>
                <a:latin typeface="Times New Roman"/>
                <a:ea typeface="Times New Roman"/>
                <a:cs typeface="Times New Roman"/>
                <a:sym typeface="Times New Roman"/>
              </a:rPr>
              <a:t>hai</a:t>
            </a:r>
            <a:r>
              <a:rPr lang="en-US" sz="2400" b="1" i="0" u="none" strike="noStrike" cap="none" dirty="0">
                <a:solidFill>
                  <a:schemeClr val="lt1"/>
                </a:solidFill>
                <a:latin typeface="Times New Roman"/>
                <a:ea typeface="Times New Roman"/>
                <a:cs typeface="Times New Roman"/>
                <a:sym typeface="Times New Roman"/>
              </a:rPr>
              <a:t>:</a:t>
            </a:r>
            <a:r>
              <a:rPr lang="en-US" sz="2400" b="1" i="0" u="none" strike="noStrike" cap="none" dirty="0">
                <a:solidFill>
                  <a:srgbClr val="FFFF00"/>
                </a:solidFill>
                <a:latin typeface="Times New Roman"/>
                <a:ea typeface="Times New Roman"/>
                <a:cs typeface="Times New Roman"/>
                <a:sym typeface="Times New Roman"/>
              </a:rPr>
              <a:t/>
            </a:r>
            <a:br>
              <a:rPr lang="en-US" sz="2400" b="1" i="0" u="none" strike="noStrike" cap="none" dirty="0">
                <a:solidFill>
                  <a:srgbClr val="FFFF00"/>
                </a:solidFill>
                <a:latin typeface="Times New Roman"/>
                <a:ea typeface="Times New Roman"/>
                <a:cs typeface="Times New Roman"/>
                <a:sym typeface="Times New Roman"/>
              </a:rPr>
            </a:br>
            <a:r>
              <a:rPr lang="en-US" sz="2400" b="1" i="0" u="none" strike="noStrike" cap="none" dirty="0" err="1">
                <a:solidFill>
                  <a:srgbClr val="FFFF00"/>
                </a:solidFill>
                <a:latin typeface="Times New Roman"/>
                <a:ea typeface="Times New Roman"/>
                <a:cs typeface="Times New Roman"/>
                <a:sym typeface="Times New Roman"/>
              </a:rPr>
              <a:t>Mỹ</a:t>
            </a:r>
            <a:r>
              <a:rPr lang="en-US" sz="2400" b="1" i="0" u="none" strike="noStrike" cap="none" dirty="0">
                <a:solidFill>
                  <a:srgbClr val="FFFF00"/>
                </a:solidFill>
                <a:latin typeface="Times New Roman"/>
                <a:ea typeface="Times New Roman"/>
                <a:cs typeface="Times New Roman"/>
                <a:sym typeface="Times New Roman"/>
              </a:rPr>
              <a:t> </a:t>
            </a:r>
            <a:r>
              <a:rPr lang="en-US" sz="2400" b="1" i="0" u="none" strike="noStrike" cap="none" dirty="0" err="1">
                <a:solidFill>
                  <a:srgbClr val="FFFF00"/>
                </a:solidFill>
                <a:latin typeface="Times New Roman"/>
                <a:ea typeface="Times New Roman"/>
                <a:cs typeface="Times New Roman"/>
                <a:sym typeface="Times New Roman"/>
              </a:rPr>
              <a:t>không</a:t>
            </a:r>
            <a:r>
              <a:rPr lang="en-US" sz="2400" b="1" i="0" u="none" strike="noStrike" cap="none" dirty="0">
                <a:solidFill>
                  <a:srgbClr val="FFFF00"/>
                </a:solidFill>
                <a:latin typeface="Times New Roman"/>
                <a:ea typeface="Times New Roman"/>
                <a:cs typeface="Times New Roman"/>
                <a:sym typeface="Times New Roman"/>
              </a:rPr>
              <a:t> </a:t>
            </a:r>
            <a:r>
              <a:rPr lang="en-US" sz="2400" b="1" i="0" u="none" strike="noStrike" cap="none" dirty="0" err="1">
                <a:solidFill>
                  <a:srgbClr val="FFFF00"/>
                </a:solidFill>
                <a:latin typeface="Times New Roman"/>
                <a:ea typeface="Times New Roman"/>
                <a:cs typeface="Times New Roman"/>
                <a:sym typeface="Times New Roman"/>
              </a:rPr>
              <a:t>cần</a:t>
            </a:r>
            <a:r>
              <a:rPr lang="en-US" sz="2400" b="1" i="0" u="none" strike="noStrike" cap="none" dirty="0">
                <a:solidFill>
                  <a:srgbClr val="FFFF00"/>
                </a:solidFill>
                <a:latin typeface="Times New Roman"/>
                <a:ea typeface="Times New Roman"/>
                <a:cs typeface="Times New Roman"/>
                <a:sym typeface="Times New Roman"/>
              </a:rPr>
              <a:t> </a:t>
            </a:r>
            <a:r>
              <a:rPr lang="en-US" sz="2400" b="1" i="0" u="none" strike="noStrike" cap="none" dirty="0" err="1">
                <a:solidFill>
                  <a:srgbClr val="FFFF00"/>
                </a:solidFill>
                <a:latin typeface="Times New Roman"/>
                <a:ea typeface="Times New Roman"/>
                <a:cs typeface="Times New Roman"/>
                <a:sym typeface="Times New Roman"/>
              </a:rPr>
              <a:t>thiết</a:t>
            </a:r>
            <a:r>
              <a:rPr lang="en-US" sz="2400" b="1" i="0" u="none" strike="noStrike" cap="none" dirty="0">
                <a:solidFill>
                  <a:srgbClr val="FFFF00"/>
                </a:solidFill>
                <a:latin typeface="Times New Roman"/>
                <a:ea typeface="Times New Roman"/>
                <a:cs typeface="Times New Roman"/>
                <a:sym typeface="Times New Roman"/>
              </a:rPr>
              <a:t> </a:t>
            </a:r>
            <a:r>
              <a:rPr lang="en-US" sz="2400" b="1" i="0" u="none" strike="noStrike" cap="none" dirty="0" err="1">
                <a:solidFill>
                  <a:srgbClr val="FFFF00"/>
                </a:solidFill>
                <a:latin typeface="Times New Roman"/>
                <a:ea typeface="Times New Roman"/>
                <a:cs typeface="Times New Roman"/>
                <a:sym typeface="Times New Roman"/>
              </a:rPr>
              <a:t>phải</a:t>
            </a:r>
            <a:r>
              <a:rPr lang="en-US" sz="2400" b="1" i="0" u="none" strike="noStrike" cap="none" dirty="0">
                <a:solidFill>
                  <a:srgbClr val="FFFF00"/>
                </a:solidFill>
                <a:latin typeface="Times New Roman"/>
                <a:ea typeface="Times New Roman"/>
                <a:cs typeface="Times New Roman"/>
                <a:sym typeface="Times New Roman"/>
              </a:rPr>
              <a:t> </a:t>
            </a:r>
            <a:r>
              <a:rPr lang="en-US" sz="2400" b="1" i="0" u="none" strike="noStrike" cap="none" dirty="0" err="1">
                <a:solidFill>
                  <a:srgbClr val="FFFF00"/>
                </a:solidFill>
                <a:latin typeface="Times New Roman"/>
                <a:ea typeface="Times New Roman"/>
                <a:cs typeface="Times New Roman"/>
                <a:sym typeface="Times New Roman"/>
              </a:rPr>
              <a:t>ném</a:t>
            </a:r>
            <a:r>
              <a:rPr lang="en-US" sz="2400" b="1" i="0" u="none" strike="noStrike" cap="none" dirty="0">
                <a:solidFill>
                  <a:srgbClr val="FFFF00"/>
                </a:solidFill>
                <a:latin typeface="Times New Roman"/>
                <a:ea typeface="Times New Roman"/>
                <a:cs typeface="Times New Roman"/>
                <a:sym typeface="Times New Roman"/>
              </a:rPr>
              <a:t> </a:t>
            </a:r>
            <a:r>
              <a:rPr lang="en-US" sz="2400" b="1" i="0" u="none" strike="noStrike" cap="none" dirty="0" err="1">
                <a:solidFill>
                  <a:srgbClr val="FFFF00"/>
                </a:solidFill>
                <a:latin typeface="Times New Roman"/>
                <a:ea typeface="Times New Roman"/>
                <a:cs typeface="Times New Roman"/>
                <a:sym typeface="Times New Roman"/>
              </a:rPr>
              <a:t>bom</a:t>
            </a:r>
            <a:r>
              <a:rPr lang="en-US" sz="2400" b="1" i="0" u="none" strike="noStrike" cap="none" dirty="0">
                <a:solidFill>
                  <a:srgbClr val="FFFF00"/>
                </a:solidFill>
                <a:latin typeface="Times New Roman"/>
                <a:ea typeface="Times New Roman"/>
                <a:cs typeface="Times New Roman"/>
                <a:sym typeface="Times New Roman"/>
              </a:rPr>
              <a:t> </a:t>
            </a:r>
            <a:r>
              <a:rPr lang="en-US" sz="2400" b="1" i="0" u="none" strike="noStrike" cap="none" dirty="0" err="1">
                <a:solidFill>
                  <a:srgbClr val="FFFF00"/>
                </a:solidFill>
                <a:latin typeface="Times New Roman"/>
                <a:ea typeface="Times New Roman"/>
                <a:cs typeface="Times New Roman"/>
                <a:sym typeface="Times New Roman"/>
              </a:rPr>
              <a:t>nguyên</a:t>
            </a:r>
            <a:r>
              <a:rPr lang="en-US" sz="2400" b="1" i="0" u="none" strike="noStrike" cap="none" dirty="0">
                <a:solidFill>
                  <a:srgbClr val="FFFF00"/>
                </a:solidFill>
                <a:latin typeface="Times New Roman"/>
                <a:ea typeface="Times New Roman"/>
                <a:cs typeface="Times New Roman"/>
                <a:sym typeface="Times New Roman"/>
              </a:rPr>
              <a:t> </a:t>
            </a:r>
            <a:r>
              <a:rPr lang="en-US" sz="2400" b="1" i="0" u="none" strike="noStrike" cap="none" dirty="0" err="1">
                <a:solidFill>
                  <a:srgbClr val="FFFF00"/>
                </a:solidFill>
                <a:latin typeface="Times New Roman"/>
                <a:ea typeface="Times New Roman"/>
                <a:cs typeface="Times New Roman"/>
                <a:sym typeface="Times New Roman"/>
              </a:rPr>
              <a:t>tử</a:t>
            </a:r>
            <a:r>
              <a:rPr lang="en-US" sz="2400" b="1" i="0" u="none" strike="noStrike" cap="none" dirty="0">
                <a:solidFill>
                  <a:srgbClr val="FFFF00"/>
                </a:solidFill>
                <a:latin typeface="Times New Roman"/>
                <a:ea typeface="Times New Roman"/>
                <a:cs typeface="Times New Roman"/>
                <a:sym typeface="Times New Roman"/>
              </a:rPr>
              <a:t>. </a:t>
            </a:r>
            <a:r>
              <a:rPr lang="en-US" sz="2400" b="1" i="0" u="none" strike="noStrike" cap="none" dirty="0" err="1">
                <a:solidFill>
                  <a:srgbClr val="FFFF00"/>
                </a:solidFill>
                <a:latin typeface="Times New Roman"/>
                <a:ea typeface="Times New Roman"/>
                <a:cs typeface="Times New Roman"/>
                <a:sym typeface="Times New Roman"/>
              </a:rPr>
              <a:t>Đó</a:t>
            </a:r>
            <a:r>
              <a:rPr lang="en-US" sz="2400" b="1" i="0" u="none" strike="noStrike" cap="none" dirty="0">
                <a:solidFill>
                  <a:srgbClr val="FFFF00"/>
                </a:solidFill>
                <a:latin typeface="Times New Roman"/>
                <a:ea typeface="Times New Roman"/>
                <a:cs typeface="Times New Roman"/>
                <a:sym typeface="Times New Roman"/>
              </a:rPr>
              <a:t> </a:t>
            </a:r>
            <a:r>
              <a:rPr lang="en-US" sz="2400" b="1" i="0" u="none" strike="noStrike" cap="none" dirty="0" err="1">
                <a:solidFill>
                  <a:srgbClr val="FFFF00"/>
                </a:solidFill>
                <a:latin typeface="Times New Roman"/>
                <a:ea typeface="Times New Roman"/>
                <a:cs typeface="Times New Roman"/>
                <a:sym typeface="Times New Roman"/>
              </a:rPr>
              <a:t>là</a:t>
            </a:r>
            <a:r>
              <a:rPr lang="en-US" sz="2400" b="1" i="0" u="none" strike="noStrike" cap="none" dirty="0">
                <a:solidFill>
                  <a:srgbClr val="FFFF00"/>
                </a:solidFill>
                <a:latin typeface="Times New Roman"/>
                <a:ea typeface="Times New Roman"/>
                <a:cs typeface="Times New Roman"/>
                <a:sym typeface="Times New Roman"/>
              </a:rPr>
              <a:t> </a:t>
            </a:r>
            <a:r>
              <a:rPr lang="en-US" sz="2400" b="1" i="0" u="none" strike="noStrike" cap="none" dirty="0" err="1">
                <a:solidFill>
                  <a:srgbClr val="FFFF00"/>
                </a:solidFill>
                <a:latin typeface="Times New Roman"/>
                <a:ea typeface="Times New Roman"/>
                <a:cs typeface="Times New Roman"/>
                <a:sym typeface="Times New Roman"/>
              </a:rPr>
              <a:t>tội</a:t>
            </a:r>
            <a:r>
              <a:rPr lang="en-US" sz="2400" b="1" i="0" u="none" strike="noStrike" cap="none" dirty="0">
                <a:solidFill>
                  <a:srgbClr val="FFFF00"/>
                </a:solidFill>
                <a:latin typeface="Times New Roman"/>
                <a:ea typeface="Times New Roman"/>
                <a:cs typeface="Times New Roman"/>
                <a:sym typeface="Times New Roman"/>
              </a:rPr>
              <a:t> </a:t>
            </a:r>
            <a:r>
              <a:rPr lang="en-US" sz="2400" b="1" i="0" u="none" strike="noStrike" cap="none" dirty="0" err="1">
                <a:solidFill>
                  <a:srgbClr val="FFFF00"/>
                </a:solidFill>
                <a:latin typeface="Times New Roman"/>
                <a:ea typeface="Times New Roman"/>
                <a:cs typeface="Times New Roman"/>
                <a:sym typeface="Times New Roman"/>
              </a:rPr>
              <a:t>ác</a:t>
            </a:r>
            <a:r>
              <a:rPr lang="en-US" sz="2400" b="1" i="0" u="none" strike="noStrike" cap="none" dirty="0">
                <a:solidFill>
                  <a:srgbClr val="FFFF00"/>
                </a:solidFill>
                <a:latin typeface="Times New Roman"/>
                <a:ea typeface="Times New Roman"/>
                <a:cs typeface="Times New Roman"/>
                <a:sym typeface="Times New Roman"/>
              </a:rPr>
              <a:t> </a:t>
            </a:r>
            <a:r>
              <a:rPr lang="en-US" sz="2400" b="1" i="0" u="none" strike="noStrike" cap="none" dirty="0" err="1">
                <a:solidFill>
                  <a:srgbClr val="FFFF00"/>
                </a:solidFill>
                <a:latin typeface="Times New Roman"/>
                <a:ea typeface="Times New Roman"/>
                <a:cs typeface="Times New Roman"/>
                <a:sym typeface="Times New Roman"/>
              </a:rPr>
              <a:t>chiến</a:t>
            </a:r>
            <a:r>
              <a:rPr lang="en-US" sz="2400" b="1" i="0" u="none" strike="noStrike" cap="none" dirty="0">
                <a:solidFill>
                  <a:srgbClr val="FFFF00"/>
                </a:solidFill>
                <a:latin typeface="Times New Roman"/>
                <a:ea typeface="Times New Roman"/>
                <a:cs typeface="Times New Roman"/>
                <a:sym typeface="Times New Roman"/>
              </a:rPr>
              <a:t> </a:t>
            </a:r>
            <a:r>
              <a:rPr lang="en-US" sz="2400" b="1" i="0" u="none" strike="noStrike" cap="none" dirty="0" err="1">
                <a:solidFill>
                  <a:srgbClr val="FFFF00"/>
                </a:solidFill>
                <a:latin typeface="Times New Roman"/>
                <a:ea typeface="Times New Roman"/>
                <a:cs typeface="Times New Roman"/>
                <a:sym typeface="Times New Roman"/>
              </a:rPr>
              <a:t>tranh</a:t>
            </a:r>
            <a:r>
              <a:rPr lang="en-US" sz="2400" b="1" i="0" u="none" strike="noStrike" cap="none" dirty="0">
                <a:solidFill>
                  <a:srgbClr val="FFFF00"/>
                </a:solidFill>
                <a:latin typeface="Times New Roman"/>
                <a:ea typeface="Times New Roman"/>
                <a:cs typeface="Times New Roman"/>
                <a:sym typeface="Times New Roman"/>
              </a:rPr>
              <a:t>, </a:t>
            </a:r>
            <a:r>
              <a:rPr lang="en-US" sz="2400" b="1" i="0" u="none" strike="noStrike" cap="none" dirty="0" err="1">
                <a:solidFill>
                  <a:srgbClr val="FFFF00"/>
                </a:solidFill>
                <a:latin typeface="Times New Roman"/>
                <a:ea typeface="Times New Roman"/>
                <a:cs typeface="Times New Roman"/>
                <a:sym typeface="Times New Roman"/>
              </a:rPr>
              <a:t>là</a:t>
            </a:r>
            <a:r>
              <a:rPr lang="en-US" sz="2400" b="1" i="0" u="none" strike="noStrike" cap="none" dirty="0">
                <a:solidFill>
                  <a:srgbClr val="FFFF00"/>
                </a:solidFill>
                <a:latin typeface="Times New Roman"/>
                <a:ea typeface="Times New Roman"/>
                <a:cs typeface="Times New Roman"/>
                <a:sym typeface="Times New Roman"/>
              </a:rPr>
              <a:t> </a:t>
            </a:r>
            <a:r>
              <a:rPr lang="en-US" sz="2400" b="1" i="0" u="none" strike="noStrike" cap="none" dirty="0" err="1">
                <a:solidFill>
                  <a:srgbClr val="FFFF00"/>
                </a:solidFill>
                <a:latin typeface="Times New Roman"/>
                <a:ea typeface="Times New Roman"/>
                <a:cs typeface="Times New Roman"/>
                <a:sym typeface="Times New Roman"/>
              </a:rPr>
              <a:t>hành</a:t>
            </a:r>
            <a:r>
              <a:rPr lang="en-US" sz="2400" b="1" i="0" u="none" strike="noStrike" cap="none" dirty="0">
                <a:solidFill>
                  <a:srgbClr val="FFFF00"/>
                </a:solidFill>
                <a:latin typeface="Times New Roman"/>
                <a:ea typeface="Times New Roman"/>
                <a:cs typeface="Times New Roman"/>
                <a:sym typeface="Times New Roman"/>
              </a:rPr>
              <a:t> vi </a:t>
            </a:r>
            <a:r>
              <a:rPr lang="en-US" sz="2400" b="1" i="0" u="none" strike="noStrike" cap="none" dirty="0" err="1">
                <a:solidFill>
                  <a:srgbClr val="FFFF00"/>
                </a:solidFill>
                <a:latin typeface="Times New Roman"/>
                <a:ea typeface="Times New Roman"/>
                <a:cs typeface="Times New Roman"/>
                <a:sym typeface="Times New Roman"/>
              </a:rPr>
              <a:t>tàn</a:t>
            </a:r>
            <a:r>
              <a:rPr lang="en-US" sz="2400" b="1" i="0" u="none" strike="noStrike" cap="none" dirty="0">
                <a:solidFill>
                  <a:srgbClr val="FFFF00"/>
                </a:solidFill>
                <a:latin typeface="Times New Roman"/>
                <a:ea typeface="Times New Roman"/>
                <a:cs typeface="Times New Roman"/>
                <a:sym typeface="Times New Roman"/>
              </a:rPr>
              <a:t> </a:t>
            </a:r>
            <a:r>
              <a:rPr lang="en-US" sz="2400" b="1" i="0" u="none" strike="noStrike" cap="none" dirty="0" err="1">
                <a:solidFill>
                  <a:srgbClr val="FFFF00"/>
                </a:solidFill>
                <a:latin typeface="Times New Roman"/>
                <a:ea typeface="Times New Roman"/>
                <a:cs typeface="Times New Roman"/>
                <a:sym typeface="Times New Roman"/>
              </a:rPr>
              <a:t>bạo</a:t>
            </a:r>
            <a:r>
              <a:rPr lang="en-US" sz="2400" b="1" i="0" u="none" strike="noStrike" cap="none" dirty="0">
                <a:solidFill>
                  <a:srgbClr val="FFFF00"/>
                </a:solidFill>
                <a:latin typeface="Times New Roman"/>
                <a:ea typeface="Times New Roman"/>
                <a:cs typeface="Times New Roman"/>
                <a:sym typeface="Times New Roman"/>
              </a:rPr>
              <a:t> </a:t>
            </a:r>
            <a:r>
              <a:rPr lang="en-US" sz="2400" b="1" i="0" u="none" strike="noStrike" cap="none" dirty="0" err="1">
                <a:solidFill>
                  <a:srgbClr val="FFFF00"/>
                </a:solidFill>
                <a:latin typeface="Times New Roman"/>
                <a:ea typeface="Times New Roman"/>
                <a:cs typeface="Times New Roman"/>
                <a:sym typeface="Times New Roman"/>
              </a:rPr>
              <a:t>chống</a:t>
            </a:r>
            <a:r>
              <a:rPr lang="en-US" sz="2400" b="1" i="0" u="none" strike="noStrike" cap="none" dirty="0">
                <a:solidFill>
                  <a:srgbClr val="FFFF00"/>
                </a:solidFill>
                <a:latin typeface="Times New Roman"/>
                <a:ea typeface="Times New Roman"/>
                <a:cs typeface="Times New Roman"/>
                <a:sym typeface="Times New Roman"/>
              </a:rPr>
              <a:t> </a:t>
            </a:r>
            <a:r>
              <a:rPr lang="en-US" sz="2400" b="1" i="0" u="none" strike="noStrike" cap="none" dirty="0" err="1">
                <a:solidFill>
                  <a:srgbClr val="FFFF00"/>
                </a:solidFill>
                <a:latin typeface="Times New Roman"/>
                <a:ea typeface="Times New Roman"/>
                <a:cs typeface="Times New Roman"/>
                <a:sym typeface="Times New Roman"/>
              </a:rPr>
              <a:t>lại</a:t>
            </a:r>
            <a:r>
              <a:rPr lang="en-US" sz="2400" b="1" i="0" u="none" strike="noStrike" cap="none" dirty="0">
                <a:solidFill>
                  <a:srgbClr val="FFFF00"/>
                </a:solidFill>
                <a:latin typeface="Times New Roman"/>
                <a:ea typeface="Times New Roman"/>
                <a:cs typeface="Times New Roman"/>
                <a:sym typeface="Times New Roman"/>
              </a:rPr>
              <a:t> </a:t>
            </a:r>
            <a:r>
              <a:rPr lang="en-US" sz="2400" b="1" i="0" u="none" strike="noStrike" cap="none" dirty="0" err="1">
                <a:solidFill>
                  <a:srgbClr val="FFFF00"/>
                </a:solidFill>
                <a:latin typeface="Times New Roman"/>
                <a:ea typeface="Times New Roman"/>
                <a:cs typeface="Times New Roman"/>
                <a:sym typeface="Times New Roman"/>
              </a:rPr>
              <a:t>loài</a:t>
            </a:r>
            <a:r>
              <a:rPr lang="en-US" sz="2400" b="1" i="0" u="none" strike="noStrike" cap="none" dirty="0">
                <a:solidFill>
                  <a:srgbClr val="FFFF00"/>
                </a:solidFill>
                <a:latin typeface="Times New Roman"/>
                <a:ea typeface="Times New Roman"/>
                <a:cs typeface="Times New Roman"/>
                <a:sym typeface="Times New Roman"/>
              </a:rPr>
              <a:t> </a:t>
            </a:r>
            <a:r>
              <a:rPr lang="en-US" sz="2400" b="1" i="0" u="none" strike="noStrike" cap="none" dirty="0" err="1">
                <a:solidFill>
                  <a:srgbClr val="FFFF00"/>
                </a:solidFill>
                <a:latin typeface="Times New Roman"/>
                <a:ea typeface="Times New Roman"/>
                <a:cs typeface="Times New Roman"/>
                <a:sym typeface="Times New Roman"/>
              </a:rPr>
              <a:t>người</a:t>
            </a:r>
            <a:r>
              <a:rPr lang="en-US" sz="2400" b="1" i="0" u="none" strike="noStrike" cap="none" dirty="0">
                <a:solidFill>
                  <a:srgbClr val="FFFF00"/>
                </a:solidFill>
                <a:latin typeface="Times New Roman"/>
                <a:ea typeface="Times New Roman"/>
                <a:cs typeface="Times New Roman"/>
                <a:sym typeface="Times New Roman"/>
              </a:rPr>
              <a:t>.</a:t>
            </a:r>
            <a:endParaRPr dirty="0"/>
          </a:p>
        </p:txBody>
      </p:sp>
      <p:grpSp>
        <p:nvGrpSpPr>
          <p:cNvPr id="2785" name="Google Shape;2785;p4"/>
          <p:cNvGrpSpPr/>
          <p:nvPr/>
        </p:nvGrpSpPr>
        <p:grpSpPr>
          <a:xfrm>
            <a:off x="4901625" y="53373"/>
            <a:ext cx="4242375" cy="2917918"/>
            <a:chOff x="4901625" y="23215"/>
            <a:chExt cx="4242375" cy="2917918"/>
          </a:xfrm>
        </p:grpSpPr>
        <p:sp>
          <p:nvSpPr>
            <p:cNvPr id="2786" name="Google Shape;2786;p4"/>
            <p:cNvSpPr/>
            <p:nvPr/>
          </p:nvSpPr>
          <p:spPr>
            <a:xfrm>
              <a:off x="4901625" y="23215"/>
              <a:ext cx="4242375" cy="2917918"/>
            </a:xfrm>
            <a:prstGeom prst="wedgeEllipseCallout">
              <a:avLst>
                <a:gd name="adj1" fmla="val -47208"/>
                <a:gd name="adj2" fmla="val 55903"/>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87" name="Google Shape;2787;p4"/>
            <p:cNvSpPr txBox="1"/>
            <p:nvPr/>
          </p:nvSpPr>
          <p:spPr>
            <a:xfrm>
              <a:off x="5237717" y="380211"/>
              <a:ext cx="3429259" cy="22467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000000"/>
                  </a:solidFill>
                  <a:latin typeface="Times New Roman"/>
                  <a:ea typeface="Times New Roman"/>
                  <a:cs typeface="Times New Roman"/>
                  <a:sym typeface="Times New Roman"/>
                </a:rPr>
                <a:t>Lịch sử là gì? Hiện thực lịch sử và nhận thức lịch sử là gì và liên quan đến những yếu tố cơ bản nào?</a:t>
              </a: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83">
                                            <p:txEl>
                                              <p:pRg st="0" end="0"/>
                                            </p:txEl>
                                          </p:spTgt>
                                        </p:tgtEl>
                                        <p:attrNameLst>
                                          <p:attrName>style.visibility</p:attrName>
                                        </p:attrNameLst>
                                      </p:cBhvr>
                                      <p:to>
                                        <p:strVal val="visible"/>
                                      </p:to>
                                    </p:set>
                                    <p:animEffect transition="in" filter="fade">
                                      <p:cBhvr>
                                        <p:cTn id="7" dur="500"/>
                                        <p:tgtEl>
                                          <p:spTgt spid="27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71"/>
                                        </p:tgtEl>
                                        <p:attrNameLst>
                                          <p:attrName>style.visibility</p:attrName>
                                        </p:attrNameLst>
                                      </p:cBhvr>
                                      <p:to>
                                        <p:strVal val="visible"/>
                                      </p:to>
                                    </p:set>
                                    <p:animEffect transition="in" filter="fade">
                                      <p:cBhvr>
                                        <p:cTn id="12" dur="1000"/>
                                        <p:tgtEl>
                                          <p:spTgt spid="2771"/>
                                        </p:tgtEl>
                                      </p:cBhvr>
                                    </p:animEffect>
                                  </p:childTnLst>
                                </p:cTn>
                              </p:par>
                              <p:par>
                                <p:cTn id="13" presetID="10" presetClass="entr" presetSubtype="0" fill="hold" nodeType="withEffect">
                                  <p:stCondLst>
                                    <p:cond delay="0"/>
                                  </p:stCondLst>
                                  <p:childTnLst>
                                    <p:set>
                                      <p:cBhvr>
                                        <p:cTn id="14" dur="1" fill="hold">
                                          <p:stCondLst>
                                            <p:cond delay="0"/>
                                          </p:stCondLst>
                                        </p:cTn>
                                        <p:tgtEl>
                                          <p:spTgt spid="2784"/>
                                        </p:tgtEl>
                                        <p:attrNameLst>
                                          <p:attrName>style.visibility</p:attrName>
                                        </p:attrNameLst>
                                      </p:cBhvr>
                                      <p:to>
                                        <p:strVal val="visible"/>
                                      </p:to>
                                    </p:set>
                                    <p:animEffect transition="in" filter="fade">
                                      <p:cBhvr>
                                        <p:cTn id="15" dur="1000"/>
                                        <p:tgtEl>
                                          <p:spTgt spid="278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79"/>
                                        </p:tgtEl>
                                        <p:attrNameLst>
                                          <p:attrName>style.visibility</p:attrName>
                                        </p:attrNameLst>
                                      </p:cBhvr>
                                      <p:to>
                                        <p:strVal val="visible"/>
                                      </p:to>
                                    </p:set>
                                    <p:animEffect transition="in" filter="fade">
                                      <p:cBhvr>
                                        <p:cTn id="20" dur="500"/>
                                        <p:tgtEl>
                                          <p:spTgt spid="2779"/>
                                        </p:tgtEl>
                                      </p:cBhvr>
                                    </p:animEffect>
                                  </p:childTnLst>
                                </p:cTn>
                              </p:par>
                              <p:par>
                                <p:cTn id="21" presetID="10" presetClass="entr" presetSubtype="0" fill="hold" nodeType="withEffect">
                                  <p:stCondLst>
                                    <p:cond delay="0"/>
                                  </p:stCondLst>
                                  <p:childTnLst>
                                    <p:set>
                                      <p:cBhvr>
                                        <p:cTn id="22" dur="1" fill="hold">
                                          <p:stCondLst>
                                            <p:cond delay="0"/>
                                          </p:stCondLst>
                                        </p:cTn>
                                        <p:tgtEl>
                                          <p:spTgt spid="2785"/>
                                        </p:tgtEl>
                                        <p:attrNameLst>
                                          <p:attrName>style.visibility</p:attrName>
                                        </p:attrNameLst>
                                      </p:cBhvr>
                                      <p:to>
                                        <p:strVal val="visible"/>
                                      </p:to>
                                    </p:set>
                                    <p:animEffect transition="in" filter="fade">
                                      <p:cBhvr>
                                        <p:cTn id="23" dur="500"/>
                                        <p:tgtEl>
                                          <p:spTgt spid="2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mt="89000"/>
          </a:blip>
          <a:stretch>
            <a:fillRect/>
          </a:stretch>
        </a:blipFill>
        <a:effectLst/>
      </p:bgPr>
    </p:bg>
    <p:spTree>
      <p:nvGrpSpPr>
        <p:cNvPr id="1" name="Shape 3263"/>
        <p:cNvGrpSpPr/>
        <p:nvPr/>
      </p:nvGrpSpPr>
      <p:grpSpPr>
        <a:xfrm>
          <a:off x="0" y="0"/>
          <a:ext cx="0" cy="0"/>
          <a:chOff x="0" y="0"/>
          <a:chExt cx="0" cy="0"/>
        </a:xfrm>
      </p:grpSpPr>
      <p:pic>
        <p:nvPicPr>
          <p:cNvPr id="3264" name="Google Shape;3264;p31"/>
          <p:cNvPicPr preferRelativeResize="0"/>
          <p:nvPr/>
        </p:nvPicPr>
        <p:blipFill rotWithShape="1">
          <a:blip r:embed="rId4">
            <a:alphaModFix/>
          </a:blip>
          <a:srcRect l="4531" t="12284" b="18716"/>
          <a:stretch/>
        </p:blipFill>
        <p:spPr>
          <a:xfrm>
            <a:off x="0" y="1"/>
            <a:ext cx="9422892" cy="1666876"/>
          </a:xfrm>
          <a:prstGeom prst="rect">
            <a:avLst/>
          </a:prstGeom>
          <a:noFill/>
          <a:ln>
            <a:noFill/>
          </a:ln>
        </p:spPr>
      </p:pic>
      <p:sp>
        <p:nvSpPr>
          <p:cNvPr id="3265" name="Google Shape;3265;p31"/>
          <p:cNvSpPr txBox="1"/>
          <p:nvPr/>
        </p:nvSpPr>
        <p:spPr>
          <a:xfrm>
            <a:off x="200025" y="596404"/>
            <a:ext cx="6820734"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2400"/>
              <a:buFont typeface="Noto Sans Symbols"/>
              <a:buNone/>
            </a:pPr>
            <a:r>
              <a:rPr lang="en-US" sz="2400" b="0" i="0" u="none" strike="noStrike" cap="none">
                <a:solidFill>
                  <a:srgbClr val="0070C0"/>
                </a:solidFill>
                <a:latin typeface="Times New Roman"/>
                <a:ea typeface="Times New Roman"/>
                <a:cs typeface="Times New Roman"/>
                <a:sym typeface="Times New Roman"/>
              </a:rPr>
              <a:t>Câu 3. Ý nào sau đây KHÔNG phải là đối tượng nghiên cứu của Sử học?</a:t>
            </a:r>
            <a:endParaRPr/>
          </a:p>
        </p:txBody>
      </p:sp>
      <p:pic>
        <p:nvPicPr>
          <p:cNvPr id="3266" name="Google Shape;3266;p31"/>
          <p:cNvPicPr preferRelativeResize="0"/>
          <p:nvPr/>
        </p:nvPicPr>
        <p:blipFill rotWithShape="1">
          <a:blip r:embed="rId5">
            <a:alphaModFix/>
          </a:blip>
          <a:srcRect/>
          <a:stretch/>
        </p:blipFill>
        <p:spPr>
          <a:xfrm>
            <a:off x="6757988" y="595204"/>
            <a:ext cx="1315641" cy="983456"/>
          </a:xfrm>
          <a:prstGeom prst="rect">
            <a:avLst/>
          </a:prstGeom>
          <a:noFill/>
          <a:ln>
            <a:noFill/>
          </a:ln>
        </p:spPr>
      </p:pic>
      <p:pic>
        <p:nvPicPr>
          <p:cNvPr id="3267" name="Google Shape;3267;p31" descr="HÃ¬nh áº£nh cÃ³ liÃªn quan"/>
          <p:cNvPicPr preferRelativeResize="0"/>
          <p:nvPr/>
        </p:nvPicPr>
        <p:blipFill rotWithShape="1">
          <a:blip r:embed="rId6">
            <a:alphaModFix/>
          </a:blip>
          <a:srcRect/>
          <a:stretch/>
        </p:blipFill>
        <p:spPr>
          <a:xfrm>
            <a:off x="4012885" y="4292482"/>
            <a:ext cx="1292351" cy="851018"/>
          </a:xfrm>
          <a:prstGeom prst="rect">
            <a:avLst/>
          </a:prstGeom>
          <a:noFill/>
          <a:ln>
            <a:noFill/>
          </a:ln>
        </p:spPr>
      </p:pic>
      <p:sp>
        <p:nvSpPr>
          <p:cNvPr id="3268" name="Google Shape;3268;p31"/>
          <p:cNvSpPr/>
          <p:nvPr/>
        </p:nvSpPr>
        <p:spPr>
          <a:xfrm>
            <a:off x="1343025" y="1846660"/>
            <a:ext cx="1143000" cy="514350"/>
          </a:xfrm>
          <a:prstGeom prst="roundRect">
            <a:avLst>
              <a:gd name="adj" fmla="val 16667"/>
            </a:avLst>
          </a:prstGeom>
          <a:solidFill>
            <a:schemeClr val="accen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Times New Roman"/>
                <a:ea typeface="Times New Roman"/>
                <a:cs typeface="Times New Roman"/>
                <a:sym typeface="Times New Roman"/>
              </a:rPr>
              <a:t>00:10</a:t>
            </a:r>
            <a:endParaRPr/>
          </a:p>
        </p:txBody>
      </p:sp>
      <p:sp>
        <p:nvSpPr>
          <p:cNvPr id="3269" name="Google Shape;3269;p31"/>
          <p:cNvSpPr/>
          <p:nvPr/>
        </p:nvSpPr>
        <p:spPr>
          <a:xfrm>
            <a:off x="1343025" y="1857375"/>
            <a:ext cx="1143000" cy="514350"/>
          </a:xfrm>
          <a:prstGeom prst="roundRect">
            <a:avLst>
              <a:gd name="adj" fmla="val 16667"/>
            </a:avLst>
          </a:prstGeom>
          <a:solidFill>
            <a:schemeClr val="accen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Times New Roman"/>
                <a:ea typeface="Times New Roman"/>
                <a:cs typeface="Times New Roman"/>
                <a:sym typeface="Times New Roman"/>
              </a:rPr>
              <a:t>00:09</a:t>
            </a:r>
            <a:endParaRPr/>
          </a:p>
        </p:txBody>
      </p:sp>
      <p:sp>
        <p:nvSpPr>
          <p:cNvPr id="3270" name="Google Shape;3270;p31"/>
          <p:cNvSpPr/>
          <p:nvPr/>
        </p:nvSpPr>
        <p:spPr>
          <a:xfrm>
            <a:off x="1343025" y="1864519"/>
            <a:ext cx="1143000" cy="514350"/>
          </a:xfrm>
          <a:prstGeom prst="roundRect">
            <a:avLst>
              <a:gd name="adj" fmla="val 16667"/>
            </a:avLst>
          </a:prstGeom>
          <a:solidFill>
            <a:schemeClr val="accen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Times New Roman"/>
                <a:ea typeface="Times New Roman"/>
                <a:cs typeface="Times New Roman"/>
                <a:sym typeface="Times New Roman"/>
              </a:rPr>
              <a:t>00:08</a:t>
            </a:r>
            <a:endParaRPr/>
          </a:p>
        </p:txBody>
      </p:sp>
      <p:sp>
        <p:nvSpPr>
          <p:cNvPr id="3271" name="Google Shape;3271;p31"/>
          <p:cNvSpPr/>
          <p:nvPr/>
        </p:nvSpPr>
        <p:spPr>
          <a:xfrm>
            <a:off x="1343025" y="1857375"/>
            <a:ext cx="1143000" cy="514350"/>
          </a:xfrm>
          <a:prstGeom prst="roundRect">
            <a:avLst>
              <a:gd name="adj" fmla="val 16667"/>
            </a:avLst>
          </a:prstGeom>
          <a:solidFill>
            <a:schemeClr val="accen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Times New Roman"/>
                <a:ea typeface="Times New Roman"/>
                <a:cs typeface="Times New Roman"/>
                <a:sym typeface="Times New Roman"/>
              </a:rPr>
              <a:t>00:07</a:t>
            </a:r>
            <a:endParaRPr/>
          </a:p>
        </p:txBody>
      </p:sp>
      <p:sp>
        <p:nvSpPr>
          <p:cNvPr id="3272" name="Google Shape;3272;p31"/>
          <p:cNvSpPr/>
          <p:nvPr/>
        </p:nvSpPr>
        <p:spPr>
          <a:xfrm>
            <a:off x="1343025" y="1846660"/>
            <a:ext cx="1143000" cy="514350"/>
          </a:xfrm>
          <a:prstGeom prst="roundRect">
            <a:avLst>
              <a:gd name="adj" fmla="val 16667"/>
            </a:avLst>
          </a:prstGeom>
          <a:solidFill>
            <a:schemeClr val="accen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Times New Roman"/>
                <a:ea typeface="Times New Roman"/>
                <a:cs typeface="Times New Roman"/>
                <a:sym typeface="Times New Roman"/>
              </a:rPr>
              <a:t>00:06</a:t>
            </a:r>
            <a:endParaRPr/>
          </a:p>
        </p:txBody>
      </p:sp>
      <p:sp>
        <p:nvSpPr>
          <p:cNvPr id="3273" name="Google Shape;3273;p31"/>
          <p:cNvSpPr/>
          <p:nvPr/>
        </p:nvSpPr>
        <p:spPr>
          <a:xfrm>
            <a:off x="1343025" y="1860947"/>
            <a:ext cx="1143000" cy="514350"/>
          </a:xfrm>
          <a:prstGeom prst="roundRect">
            <a:avLst>
              <a:gd name="adj" fmla="val 16667"/>
            </a:avLst>
          </a:prstGeom>
          <a:solidFill>
            <a:schemeClr val="accen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Times New Roman"/>
                <a:ea typeface="Times New Roman"/>
                <a:cs typeface="Times New Roman"/>
                <a:sym typeface="Times New Roman"/>
              </a:rPr>
              <a:t>00:05</a:t>
            </a:r>
            <a:endParaRPr/>
          </a:p>
        </p:txBody>
      </p:sp>
      <p:sp>
        <p:nvSpPr>
          <p:cNvPr id="3274" name="Google Shape;3274;p31"/>
          <p:cNvSpPr/>
          <p:nvPr/>
        </p:nvSpPr>
        <p:spPr>
          <a:xfrm>
            <a:off x="1343025" y="1853804"/>
            <a:ext cx="1143000" cy="514350"/>
          </a:xfrm>
          <a:prstGeom prst="roundRect">
            <a:avLst>
              <a:gd name="adj" fmla="val 16667"/>
            </a:avLst>
          </a:prstGeom>
          <a:solidFill>
            <a:schemeClr val="accen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Times New Roman"/>
                <a:ea typeface="Times New Roman"/>
                <a:cs typeface="Times New Roman"/>
                <a:sym typeface="Times New Roman"/>
              </a:rPr>
              <a:t>00:04</a:t>
            </a:r>
            <a:endParaRPr/>
          </a:p>
        </p:txBody>
      </p:sp>
      <p:sp>
        <p:nvSpPr>
          <p:cNvPr id="3275" name="Google Shape;3275;p31"/>
          <p:cNvSpPr/>
          <p:nvPr/>
        </p:nvSpPr>
        <p:spPr>
          <a:xfrm>
            <a:off x="1343025" y="1846660"/>
            <a:ext cx="1143000" cy="514350"/>
          </a:xfrm>
          <a:prstGeom prst="roundRect">
            <a:avLst>
              <a:gd name="adj" fmla="val 16667"/>
            </a:avLst>
          </a:prstGeom>
          <a:solidFill>
            <a:schemeClr val="accen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Times New Roman"/>
                <a:ea typeface="Times New Roman"/>
                <a:cs typeface="Times New Roman"/>
                <a:sym typeface="Times New Roman"/>
              </a:rPr>
              <a:t>00:03</a:t>
            </a:r>
            <a:endParaRPr/>
          </a:p>
        </p:txBody>
      </p:sp>
      <p:sp>
        <p:nvSpPr>
          <p:cNvPr id="3276" name="Google Shape;3276;p31"/>
          <p:cNvSpPr/>
          <p:nvPr/>
        </p:nvSpPr>
        <p:spPr>
          <a:xfrm>
            <a:off x="1343025" y="1831181"/>
            <a:ext cx="1143000" cy="514350"/>
          </a:xfrm>
          <a:prstGeom prst="roundRect">
            <a:avLst>
              <a:gd name="adj" fmla="val 16667"/>
            </a:avLst>
          </a:prstGeom>
          <a:solidFill>
            <a:schemeClr val="accen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Times New Roman"/>
                <a:ea typeface="Times New Roman"/>
                <a:cs typeface="Times New Roman"/>
                <a:sym typeface="Times New Roman"/>
              </a:rPr>
              <a:t>00:02</a:t>
            </a:r>
            <a:endParaRPr/>
          </a:p>
        </p:txBody>
      </p:sp>
      <p:sp>
        <p:nvSpPr>
          <p:cNvPr id="3277" name="Google Shape;3277;p31"/>
          <p:cNvSpPr/>
          <p:nvPr/>
        </p:nvSpPr>
        <p:spPr>
          <a:xfrm>
            <a:off x="1343025" y="1838325"/>
            <a:ext cx="1143000" cy="514350"/>
          </a:xfrm>
          <a:prstGeom prst="roundRect">
            <a:avLst>
              <a:gd name="adj" fmla="val 16667"/>
            </a:avLst>
          </a:prstGeom>
          <a:solidFill>
            <a:schemeClr val="accen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Times New Roman"/>
                <a:ea typeface="Times New Roman"/>
                <a:cs typeface="Times New Roman"/>
                <a:sym typeface="Times New Roman"/>
              </a:rPr>
              <a:t>00:01</a:t>
            </a:r>
            <a:endParaRPr/>
          </a:p>
        </p:txBody>
      </p:sp>
      <p:sp>
        <p:nvSpPr>
          <p:cNvPr id="3278" name="Google Shape;3278;p31"/>
          <p:cNvSpPr/>
          <p:nvPr/>
        </p:nvSpPr>
        <p:spPr>
          <a:xfrm>
            <a:off x="1343025" y="1838325"/>
            <a:ext cx="1143000" cy="514350"/>
          </a:xfrm>
          <a:prstGeom prst="roundRect">
            <a:avLst>
              <a:gd name="adj" fmla="val 16667"/>
            </a:avLst>
          </a:prstGeom>
          <a:solidFill>
            <a:schemeClr val="accen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Times New Roman"/>
                <a:ea typeface="Times New Roman"/>
                <a:cs typeface="Times New Roman"/>
                <a:sym typeface="Times New Roman"/>
              </a:rPr>
              <a:t>00:00</a:t>
            </a:r>
            <a:endParaRPr/>
          </a:p>
        </p:txBody>
      </p:sp>
      <p:pic>
        <p:nvPicPr>
          <p:cNvPr id="3279" name="Google Shape;3279;p31" descr="Káº¿t quáº£ hÃ¬nh áº£nh cho icon Äá»ng há»"/>
          <p:cNvPicPr preferRelativeResize="0"/>
          <p:nvPr/>
        </p:nvPicPr>
        <p:blipFill rotWithShape="1">
          <a:blip r:embed="rId7">
            <a:alphaModFix/>
          </a:blip>
          <a:srcRect/>
          <a:stretch/>
        </p:blipFill>
        <p:spPr>
          <a:xfrm>
            <a:off x="2602993" y="1715691"/>
            <a:ext cx="781050" cy="790575"/>
          </a:xfrm>
          <a:prstGeom prst="rect">
            <a:avLst/>
          </a:prstGeom>
          <a:noFill/>
          <a:ln>
            <a:noFill/>
          </a:ln>
        </p:spPr>
      </p:pic>
      <p:sp>
        <p:nvSpPr>
          <p:cNvPr id="3280" name="Google Shape;3280;p31"/>
          <p:cNvSpPr/>
          <p:nvPr/>
        </p:nvSpPr>
        <p:spPr>
          <a:xfrm flipH="1">
            <a:off x="4518613" y="3682605"/>
            <a:ext cx="4650580" cy="851018"/>
          </a:xfrm>
          <a:custGeom>
            <a:avLst/>
            <a:gdLst/>
            <a:ahLst/>
            <a:cxnLst/>
            <a:rect l="l" t="t" r="r" b="b"/>
            <a:pathLst>
              <a:path w="4056063" h="794660" extrusionOk="0">
                <a:moveTo>
                  <a:pt x="0" y="0"/>
                </a:moveTo>
                <a:lnTo>
                  <a:pt x="3642405" y="0"/>
                </a:lnTo>
                <a:lnTo>
                  <a:pt x="3642405" y="1"/>
                </a:lnTo>
                <a:lnTo>
                  <a:pt x="4056063" y="397331"/>
                </a:lnTo>
                <a:lnTo>
                  <a:pt x="3642405" y="794660"/>
                </a:lnTo>
                <a:lnTo>
                  <a:pt x="3642405" y="794658"/>
                </a:lnTo>
                <a:lnTo>
                  <a:pt x="0" y="794658"/>
                </a:lnTo>
                <a:close/>
              </a:path>
            </a:pathLst>
          </a:custGeom>
          <a:solidFill>
            <a:srgbClr val="FEF8C1"/>
          </a:solidFill>
          <a:ln w="11425" cap="flat" cmpd="sng">
            <a:solidFill>
              <a:srgbClr val="9869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100" b="1" i="0" u="none" strike="noStrike" cap="none">
                <a:solidFill>
                  <a:srgbClr val="C00000"/>
                </a:solidFill>
                <a:latin typeface="Times New Roman"/>
                <a:ea typeface="Times New Roman"/>
                <a:cs typeface="Times New Roman"/>
                <a:sym typeface="Times New Roman"/>
              </a:rPr>
              <a:t>D. Những hiện tượng tự nhiên xảy ra trong quá khứ</a:t>
            </a:r>
            <a:endParaRPr sz="2100" b="1" i="0" u="none" strike="noStrike" cap="none">
              <a:solidFill>
                <a:srgbClr val="C00000"/>
              </a:solidFill>
              <a:latin typeface="Times New Roman"/>
              <a:ea typeface="Times New Roman"/>
              <a:cs typeface="Times New Roman"/>
              <a:sym typeface="Times New Roman"/>
            </a:endParaRPr>
          </a:p>
        </p:txBody>
      </p:sp>
      <p:sp>
        <p:nvSpPr>
          <p:cNvPr id="3281" name="Google Shape;3281;p31"/>
          <p:cNvSpPr/>
          <p:nvPr/>
        </p:nvSpPr>
        <p:spPr>
          <a:xfrm>
            <a:off x="-1362" y="3682605"/>
            <a:ext cx="4498353" cy="852721"/>
          </a:xfrm>
          <a:custGeom>
            <a:avLst/>
            <a:gdLst/>
            <a:ahLst/>
            <a:cxnLst/>
            <a:rect l="l" t="t" r="r" b="b"/>
            <a:pathLst>
              <a:path w="4056063" h="794660" extrusionOk="0">
                <a:moveTo>
                  <a:pt x="0" y="0"/>
                </a:moveTo>
                <a:lnTo>
                  <a:pt x="3642405" y="0"/>
                </a:lnTo>
                <a:lnTo>
                  <a:pt x="3642405" y="1"/>
                </a:lnTo>
                <a:lnTo>
                  <a:pt x="4056063" y="397331"/>
                </a:lnTo>
                <a:lnTo>
                  <a:pt x="3642405" y="794660"/>
                </a:lnTo>
                <a:lnTo>
                  <a:pt x="3642405" y="794658"/>
                </a:lnTo>
                <a:lnTo>
                  <a:pt x="0" y="794658"/>
                </a:lnTo>
                <a:close/>
              </a:path>
            </a:pathLst>
          </a:custGeom>
          <a:solidFill>
            <a:srgbClr val="FEF8C1"/>
          </a:solidFill>
          <a:ln w="11425" cap="flat" cmpd="sng">
            <a:solidFill>
              <a:srgbClr val="9869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100" b="1" i="0" u="none" strike="noStrike" cap="none">
                <a:solidFill>
                  <a:srgbClr val="C00000"/>
                </a:solidFill>
                <a:latin typeface="Times New Roman"/>
                <a:ea typeface="Times New Roman"/>
                <a:cs typeface="Times New Roman"/>
                <a:sym typeface="Times New Roman"/>
              </a:rPr>
              <a:t>C. Quá khứ của một cá nhân hoặc một nhóm, một cộng đồng người</a:t>
            </a:r>
            <a:endParaRPr sz="2100" b="1" i="0" u="none" strike="noStrike" cap="none">
              <a:solidFill>
                <a:srgbClr val="C00000"/>
              </a:solidFill>
              <a:latin typeface="Times New Roman"/>
              <a:ea typeface="Times New Roman"/>
              <a:cs typeface="Times New Roman"/>
              <a:sym typeface="Times New Roman"/>
            </a:endParaRPr>
          </a:p>
        </p:txBody>
      </p:sp>
      <p:sp>
        <p:nvSpPr>
          <p:cNvPr id="3282" name="Google Shape;3282;p31"/>
          <p:cNvSpPr/>
          <p:nvPr/>
        </p:nvSpPr>
        <p:spPr>
          <a:xfrm>
            <a:off x="0" y="2603740"/>
            <a:ext cx="4493420" cy="814545"/>
          </a:xfrm>
          <a:custGeom>
            <a:avLst/>
            <a:gdLst/>
            <a:ahLst/>
            <a:cxnLst/>
            <a:rect l="l" t="t" r="r" b="b"/>
            <a:pathLst>
              <a:path w="4056063" h="794660" extrusionOk="0">
                <a:moveTo>
                  <a:pt x="0" y="0"/>
                </a:moveTo>
                <a:lnTo>
                  <a:pt x="3642405" y="0"/>
                </a:lnTo>
                <a:lnTo>
                  <a:pt x="3642405" y="1"/>
                </a:lnTo>
                <a:lnTo>
                  <a:pt x="4056063" y="397331"/>
                </a:lnTo>
                <a:lnTo>
                  <a:pt x="3642405" y="794660"/>
                </a:lnTo>
                <a:lnTo>
                  <a:pt x="3642405" y="794658"/>
                </a:lnTo>
                <a:lnTo>
                  <a:pt x="0" y="794658"/>
                </a:lnTo>
                <a:close/>
              </a:path>
            </a:pathLst>
          </a:custGeom>
          <a:solidFill>
            <a:srgbClr val="FEF8C1"/>
          </a:solidFill>
          <a:ln w="11425" cap="flat" cmpd="sng">
            <a:solidFill>
              <a:srgbClr val="9869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100" b="1" i="0" u="none" strike="noStrike" cap="none">
                <a:solidFill>
                  <a:srgbClr val="C00000"/>
                </a:solidFill>
                <a:latin typeface="Times New Roman"/>
                <a:ea typeface="Times New Roman"/>
                <a:cs typeface="Times New Roman"/>
                <a:sym typeface="Times New Roman"/>
              </a:rPr>
              <a:t>A. Quá khứ của toàn thể nhân loại</a:t>
            </a:r>
            <a:endParaRPr sz="2100" b="1" i="0" u="none" strike="noStrike" cap="none">
              <a:solidFill>
                <a:srgbClr val="C00000"/>
              </a:solidFill>
              <a:latin typeface="Times New Roman"/>
              <a:ea typeface="Times New Roman"/>
              <a:cs typeface="Times New Roman"/>
              <a:sym typeface="Times New Roman"/>
            </a:endParaRPr>
          </a:p>
        </p:txBody>
      </p:sp>
      <p:sp>
        <p:nvSpPr>
          <p:cNvPr id="3283" name="Google Shape;3283;p31"/>
          <p:cNvSpPr/>
          <p:nvPr/>
        </p:nvSpPr>
        <p:spPr>
          <a:xfrm flipH="1">
            <a:off x="4493420" y="2655262"/>
            <a:ext cx="4650580" cy="816175"/>
          </a:xfrm>
          <a:custGeom>
            <a:avLst/>
            <a:gdLst/>
            <a:ahLst/>
            <a:cxnLst/>
            <a:rect l="l" t="t" r="r" b="b"/>
            <a:pathLst>
              <a:path w="4056063" h="794660" extrusionOk="0">
                <a:moveTo>
                  <a:pt x="0" y="0"/>
                </a:moveTo>
                <a:lnTo>
                  <a:pt x="3642405" y="0"/>
                </a:lnTo>
                <a:lnTo>
                  <a:pt x="3642405" y="1"/>
                </a:lnTo>
                <a:lnTo>
                  <a:pt x="4056063" y="397331"/>
                </a:lnTo>
                <a:lnTo>
                  <a:pt x="3642405" y="794660"/>
                </a:lnTo>
                <a:lnTo>
                  <a:pt x="3642405" y="794658"/>
                </a:lnTo>
                <a:lnTo>
                  <a:pt x="0" y="794658"/>
                </a:lnTo>
                <a:close/>
              </a:path>
            </a:pathLst>
          </a:custGeom>
          <a:solidFill>
            <a:srgbClr val="FEF8C1"/>
          </a:solidFill>
          <a:ln w="11425" cap="flat" cmpd="sng">
            <a:solidFill>
              <a:srgbClr val="9869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100" b="1" i="0" u="none" strike="noStrike" cap="none">
                <a:solidFill>
                  <a:srgbClr val="C00000"/>
                </a:solidFill>
                <a:latin typeface="Times New Roman"/>
                <a:ea typeface="Times New Roman"/>
                <a:cs typeface="Times New Roman"/>
                <a:sym typeface="Times New Roman"/>
              </a:rPr>
              <a:t>B. Quá khứ của một quốc gia hoặc khu vực trên thế giới</a:t>
            </a:r>
            <a:endParaRPr sz="2100" b="1" i="0" u="none" strike="noStrike" cap="none">
              <a:solidFill>
                <a:srgbClr val="C00000"/>
              </a:solidFill>
              <a:latin typeface="Times New Roman"/>
              <a:ea typeface="Times New Roman"/>
              <a:cs typeface="Times New Roman"/>
              <a:sym typeface="Times New Roman"/>
            </a:endParaRPr>
          </a:p>
        </p:txBody>
      </p:sp>
      <p:pic>
        <p:nvPicPr>
          <p:cNvPr id="3284" name="Google Shape;3284;p31"/>
          <p:cNvPicPr preferRelativeResize="0"/>
          <p:nvPr/>
        </p:nvPicPr>
        <p:blipFill rotWithShape="1">
          <a:blip r:embed="rId8">
            <a:alphaModFix/>
          </a:blip>
          <a:srcRect/>
          <a:stretch/>
        </p:blipFill>
        <p:spPr>
          <a:xfrm>
            <a:off x="3727504" y="1406591"/>
            <a:ext cx="1292351" cy="133255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82"/>
                                        </p:tgtEl>
                                        <p:attrNameLst>
                                          <p:attrName>style.visibility</p:attrName>
                                        </p:attrNameLst>
                                      </p:cBhvr>
                                      <p:to>
                                        <p:strVal val="visible"/>
                                      </p:to>
                                    </p:set>
                                    <p:animEffect transition="in" filter="fade">
                                      <p:cBhvr>
                                        <p:cTn id="7" dur="1000"/>
                                        <p:tgtEl>
                                          <p:spTgt spid="328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283"/>
                                        </p:tgtEl>
                                        <p:attrNameLst>
                                          <p:attrName>style.visibility</p:attrName>
                                        </p:attrNameLst>
                                      </p:cBhvr>
                                      <p:to>
                                        <p:strVal val="visible"/>
                                      </p:to>
                                    </p:set>
                                    <p:animEffect transition="in" filter="fade">
                                      <p:cBhvr>
                                        <p:cTn id="11" dur="1000"/>
                                        <p:tgtEl>
                                          <p:spTgt spid="328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281"/>
                                        </p:tgtEl>
                                        <p:attrNameLst>
                                          <p:attrName>style.visibility</p:attrName>
                                        </p:attrNameLst>
                                      </p:cBhvr>
                                      <p:to>
                                        <p:strVal val="visible"/>
                                      </p:to>
                                    </p:set>
                                    <p:animEffect transition="in" filter="fade">
                                      <p:cBhvr>
                                        <p:cTn id="15" dur="1000"/>
                                        <p:tgtEl>
                                          <p:spTgt spid="3281"/>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280"/>
                                        </p:tgtEl>
                                        <p:attrNameLst>
                                          <p:attrName>style.visibility</p:attrName>
                                        </p:attrNameLst>
                                      </p:cBhvr>
                                      <p:to>
                                        <p:strVal val="visible"/>
                                      </p:to>
                                    </p:set>
                                    <p:animEffect transition="in" filter="fade">
                                      <p:cBhvr>
                                        <p:cTn id="19" dur="1000"/>
                                        <p:tgtEl>
                                          <p:spTgt spid="328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268"/>
                                        </p:tgtEl>
                                        <p:attrNameLst>
                                          <p:attrName>style.visibility</p:attrName>
                                        </p:attrNameLst>
                                      </p:cBhvr>
                                      <p:to>
                                        <p:strVal val="visible"/>
                                      </p:to>
                                    </p:set>
                                    <p:animEffect transition="in" filter="fade">
                                      <p:cBhvr>
                                        <p:cTn id="24" dur="1000"/>
                                        <p:tgtEl>
                                          <p:spTgt spid="3268"/>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3269"/>
                                        </p:tgtEl>
                                        <p:attrNameLst>
                                          <p:attrName>style.visibility</p:attrName>
                                        </p:attrNameLst>
                                      </p:cBhvr>
                                      <p:to>
                                        <p:strVal val="visible"/>
                                      </p:to>
                                    </p:set>
                                    <p:animEffect transition="in" filter="fade">
                                      <p:cBhvr>
                                        <p:cTn id="28" dur="1000"/>
                                        <p:tgtEl>
                                          <p:spTgt spid="3269"/>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3270"/>
                                        </p:tgtEl>
                                        <p:attrNameLst>
                                          <p:attrName>style.visibility</p:attrName>
                                        </p:attrNameLst>
                                      </p:cBhvr>
                                      <p:to>
                                        <p:strVal val="visible"/>
                                      </p:to>
                                    </p:set>
                                    <p:animEffect transition="in" filter="fade">
                                      <p:cBhvr>
                                        <p:cTn id="32" dur="1000"/>
                                        <p:tgtEl>
                                          <p:spTgt spid="3270"/>
                                        </p:tgtEl>
                                      </p:cBhvr>
                                    </p:animEffect>
                                  </p:childTnLst>
                                </p:cTn>
                              </p:par>
                            </p:childTnLst>
                          </p:cTn>
                        </p:par>
                        <p:par>
                          <p:cTn id="33" fill="hold">
                            <p:stCondLst>
                              <p:cond delay="3000"/>
                            </p:stCondLst>
                            <p:childTnLst>
                              <p:par>
                                <p:cTn id="34" presetID="10" presetClass="entr" presetSubtype="0" fill="hold" nodeType="afterEffect">
                                  <p:stCondLst>
                                    <p:cond delay="0"/>
                                  </p:stCondLst>
                                  <p:childTnLst>
                                    <p:set>
                                      <p:cBhvr>
                                        <p:cTn id="35" dur="1" fill="hold">
                                          <p:stCondLst>
                                            <p:cond delay="0"/>
                                          </p:stCondLst>
                                        </p:cTn>
                                        <p:tgtEl>
                                          <p:spTgt spid="3271"/>
                                        </p:tgtEl>
                                        <p:attrNameLst>
                                          <p:attrName>style.visibility</p:attrName>
                                        </p:attrNameLst>
                                      </p:cBhvr>
                                      <p:to>
                                        <p:strVal val="visible"/>
                                      </p:to>
                                    </p:set>
                                    <p:animEffect transition="in" filter="fade">
                                      <p:cBhvr>
                                        <p:cTn id="36" dur="1000"/>
                                        <p:tgtEl>
                                          <p:spTgt spid="3271"/>
                                        </p:tgtEl>
                                      </p:cBhvr>
                                    </p:animEffect>
                                  </p:childTnLst>
                                </p:cTn>
                              </p:par>
                            </p:childTnLst>
                          </p:cTn>
                        </p:par>
                        <p:par>
                          <p:cTn id="37" fill="hold">
                            <p:stCondLst>
                              <p:cond delay="4000"/>
                            </p:stCondLst>
                            <p:childTnLst>
                              <p:par>
                                <p:cTn id="38" presetID="10" presetClass="entr" presetSubtype="0" fill="hold" nodeType="afterEffect">
                                  <p:stCondLst>
                                    <p:cond delay="0"/>
                                  </p:stCondLst>
                                  <p:childTnLst>
                                    <p:set>
                                      <p:cBhvr>
                                        <p:cTn id="39" dur="1" fill="hold">
                                          <p:stCondLst>
                                            <p:cond delay="0"/>
                                          </p:stCondLst>
                                        </p:cTn>
                                        <p:tgtEl>
                                          <p:spTgt spid="3272"/>
                                        </p:tgtEl>
                                        <p:attrNameLst>
                                          <p:attrName>style.visibility</p:attrName>
                                        </p:attrNameLst>
                                      </p:cBhvr>
                                      <p:to>
                                        <p:strVal val="visible"/>
                                      </p:to>
                                    </p:set>
                                    <p:animEffect transition="in" filter="fade">
                                      <p:cBhvr>
                                        <p:cTn id="40" dur="1000"/>
                                        <p:tgtEl>
                                          <p:spTgt spid="3272"/>
                                        </p:tgtEl>
                                      </p:cBhvr>
                                    </p:animEffect>
                                  </p:childTnLst>
                                </p:cTn>
                              </p:par>
                            </p:childTnLst>
                          </p:cTn>
                        </p:par>
                        <p:par>
                          <p:cTn id="41" fill="hold">
                            <p:stCondLst>
                              <p:cond delay="5000"/>
                            </p:stCondLst>
                            <p:childTnLst>
                              <p:par>
                                <p:cTn id="42" presetID="10" presetClass="entr" presetSubtype="0" fill="hold" nodeType="afterEffect">
                                  <p:stCondLst>
                                    <p:cond delay="0"/>
                                  </p:stCondLst>
                                  <p:childTnLst>
                                    <p:set>
                                      <p:cBhvr>
                                        <p:cTn id="43" dur="1" fill="hold">
                                          <p:stCondLst>
                                            <p:cond delay="0"/>
                                          </p:stCondLst>
                                        </p:cTn>
                                        <p:tgtEl>
                                          <p:spTgt spid="3273"/>
                                        </p:tgtEl>
                                        <p:attrNameLst>
                                          <p:attrName>style.visibility</p:attrName>
                                        </p:attrNameLst>
                                      </p:cBhvr>
                                      <p:to>
                                        <p:strVal val="visible"/>
                                      </p:to>
                                    </p:set>
                                    <p:animEffect transition="in" filter="fade">
                                      <p:cBhvr>
                                        <p:cTn id="44" dur="1000"/>
                                        <p:tgtEl>
                                          <p:spTgt spid="3273"/>
                                        </p:tgtEl>
                                      </p:cBhvr>
                                    </p:animEffect>
                                  </p:childTnLst>
                                </p:cTn>
                              </p:par>
                            </p:childTnLst>
                          </p:cTn>
                        </p:par>
                        <p:par>
                          <p:cTn id="45" fill="hold">
                            <p:stCondLst>
                              <p:cond delay="6000"/>
                            </p:stCondLst>
                            <p:childTnLst>
                              <p:par>
                                <p:cTn id="46" presetID="10" presetClass="entr" presetSubtype="0" fill="hold" nodeType="afterEffect">
                                  <p:stCondLst>
                                    <p:cond delay="0"/>
                                  </p:stCondLst>
                                  <p:childTnLst>
                                    <p:set>
                                      <p:cBhvr>
                                        <p:cTn id="47" dur="1" fill="hold">
                                          <p:stCondLst>
                                            <p:cond delay="0"/>
                                          </p:stCondLst>
                                        </p:cTn>
                                        <p:tgtEl>
                                          <p:spTgt spid="3274"/>
                                        </p:tgtEl>
                                        <p:attrNameLst>
                                          <p:attrName>style.visibility</p:attrName>
                                        </p:attrNameLst>
                                      </p:cBhvr>
                                      <p:to>
                                        <p:strVal val="visible"/>
                                      </p:to>
                                    </p:set>
                                    <p:animEffect transition="in" filter="fade">
                                      <p:cBhvr>
                                        <p:cTn id="48" dur="1000"/>
                                        <p:tgtEl>
                                          <p:spTgt spid="3274"/>
                                        </p:tgtEl>
                                      </p:cBhvr>
                                    </p:animEffect>
                                  </p:childTnLst>
                                </p:cTn>
                              </p:par>
                            </p:childTnLst>
                          </p:cTn>
                        </p:par>
                        <p:par>
                          <p:cTn id="49" fill="hold">
                            <p:stCondLst>
                              <p:cond delay="7000"/>
                            </p:stCondLst>
                            <p:childTnLst>
                              <p:par>
                                <p:cTn id="50" presetID="10" presetClass="entr" presetSubtype="0" fill="hold" nodeType="afterEffect">
                                  <p:stCondLst>
                                    <p:cond delay="0"/>
                                  </p:stCondLst>
                                  <p:childTnLst>
                                    <p:set>
                                      <p:cBhvr>
                                        <p:cTn id="51" dur="1" fill="hold">
                                          <p:stCondLst>
                                            <p:cond delay="0"/>
                                          </p:stCondLst>
                                        </p:cTn>
                                        <p:tgtEl>
                                          <p:spTgt spid="3275"/>
                                        </p:tgtEl>
                                        <p:attrNameLst>
                                          <p:attrName>style.visibility</p:attrName>
                                        </p:attrNameLst>
                                      </p:cBhvr>
                                      <p:to>
                                        <p:strVal val="visible"/>
                                      </p:to>
                                    </p:set>
                                    <p:animEffect transition="in" filter="fade">
                                      <p:cBhvr>
                                        <p:cTn id="52" dur="1000"/>
                                        <p:tgtEl>
                                          <p:spTgt spid="3275"/>
                                        </p:tgtEl>
                                      </p:cBhvr>
                                    </p:animEffect>
                                  </p:childTnLst>
                                </p:cTn>
                              </p:par>
                            </p:childTnLst>
                          </p:cTn>
                        </p:par>
                        <p:par>
                          <p:cTn id="53" fill="hold">
                            <p:stCondLst>
                              <p:cond delay="8000"/>
                            </p:stCondLst>
                            <p:childTnLst>
                              <p:par>
                                <p:cTn id="54" presetID="10" presetClass="entr" presetSubtype="0" fill="hold" nodeType="afterEffect">
                                  <p:stCondLst>
                                    <p:cond delay="0"/>
                                  </p:stCondLst>
                                  <p:childTnLst>
                                    <p:set>
                                      <p:cBhvr>
                                        <p:cTn id="55" dur="1" fill="hold">
                                          <p:stCondLst>
                                            <p:cond delay="0"/>
                                          </p:stCondLst>
                                        </p:cTn>
                                        <p:tgtEl>
                                          <p:spTgt spid="3276"/>
                                        </p:tgtEl>
                                        <p:attrNameLst>
                                          <p:attrName>style.visibility</p:attrName>
                                        </p:attrNameLst>
                                      </p:cBhvr>
                                      <p:to>
                                        <p:strVal val="visible"/>
                                      </p:to>
                                    </p:set>
                                    <p:animEffect transition="in" filter="fade">
                                      <p:cBhvr>
                                        <p:cTn id="56" dur="1000"/>
                                        <p:tgtEl>
                                          <p:spTgt spid="3276"/>
                                        </p:tgtEl>
                                      </p:cBhvr>
                                    </p:animEffect>
                                  </p:childTnLst>
                                </p:cTn>
                              </p:par>
                            </p:childTnLst>
                          </p:cTn>
                        </p:par>
                        <p:par>
                          <p:cTn id="57" fill="hold">
                            <p:stCondLst>
                              <p:cond delay="9000"/>
                            </p:stCondLst>
                            <p:childTnLst>
                              <p:par>
                                <p:cTn id="58" presetID="10" presetClass="entr" presetSubtype="0" fill="hold" nodeType="afterEffect">
                                  <p:stCondLst>
                                    <p:cond delay="0"/>
                                  </p:stCondLst>
                                  <p:childTnLst>
                                    <p:set>
                                      <p:cBhvr>
                                        <p:cTn id="59" dur="1" fill="hold">
                                          <p:stCondLst>
                                            <p:cond delay="0"/>
                                          </p:stCondLst>
                                        </p:cTn>
                                        <p:tgtEl>
                                          <p:spTgt spid="3277"/>
                                        </p:tgtEl>
                                        <p:attrNameLst>
                                          <p:attrName>style.visibility</p:attrName>
                                        </p:attrNameLst>
                                      </p:cBhvr>
                                      <p:to>
                                        <p:strVal val="visible"/>
                                      </p:to>
                                    </p:set>
                                    <p:animEffect transition="in" filter="fade">
                                      <p:cBhvr>
                                        <p:cTn id="60" dur="1000"/>
                                        <p:tgtEl>
                                          <p:spTgt spid="3277"/>
                                        </p:tgtEl>
                                      </p:cBhvr>
                                    </p:animEffect>
                                  </p:childTnLst>
                                </p:cTn>
                              </p:par>
                            </p:childTnLst>
                          </p:cTn>
                        </p:par>
                        <p:par>
                          <p:cTn id="61" fill="hold">
                            <p:stCondLst>
                              <p:cond delay="10000"/>
                            </p:stCondLst>
                            <p:childTnLst>
                              <p:par>
                                <p:cTn id="62" presetID="10" presetClass="entr" presetSubtype="0" fill="hold" nodeType="afterEffect">
                                  <p:stCondLst>
                                    <p:cond delay="0"/>
                                  </p:stCondLst>
                                  <p:childTnLst>
                                    <p:set>
                                      <p:cBhvr>
                                        <p:cTn id="63" dur="1" fill="hold">
                                          <p:stCondLst>
                                            <p:cond delay="0"/>
                                          </p:stCondLst>
                                        </p:cTn>
                                        <p:tgtEl>
                                          <p:spTgt spid="3278"/>
                                        </p:tgtEl>
                                        <p:attrNameLst>
                                          <p:attrName>style.visibility</p:attrName>
                                        </p:attrNameLst>
                                      </p:cBhvr>
                                      <p:to>
                                        <p:strVal val="visible"/>
                                      </p:to>
                                    </p:set>
                                    <p:animEffect transition="in" filter="fade">
                                      <p:cBhvr>
                                        <p:cTn id="64" dur="1000"/>
                                        <p:tgtEl>
                                          <p:spTgt spid="3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mt="89000"/>
          </a:blip>
          <a:stretch>
            <a:fillRect/>
          </a:stretch>
        </a:blipFill>
        <a:effectLst/>
      </p:bgPr>
    </p:bg>
    <p:spTree>
      <p:nvGrpSpPr>
        <p:cNvPr id="1" name="Shape 3288"/>
        <p:cNvGrpSpPr/>
        <p:nvPr/>
      </p:nvGrpSpPr>
      <p:grpSpPr>
        <a:xfrm>
          <a:off x="0" y="0"/>
          <a:ext cx="0" cy="0"/>
          <a:chOff x="0" y="0"/>
          <a:chExt cx="0" cy="0"/>
        </a:xfrm>
      </p:grpSpPr>
      <p:pic>
        <p:nvPicPr>
          <p:cNvPr id="3289" name="Google Shape;3289;p32"/>
          <p:cNvPicPr preferRelativeResize="0"/>
          <p:nvPr/>
        </p:nvPicPr>
        <p:blipFill rotWithShape="1">
          <a:blip r:embed="rId4">
            <a:alphaModFix/>
          </a:blip>
          <a:srcRect l="4531" t="12284" b="18716"/>
          <a:stretch/>
        </p:blipFill>
        <p:spPr>
          <a:xfrm>
            <a:off x="0" y="1"/>
            <a:ext cx="9422892" cy="1666876"/>
          </a:xfrm>
          <a:prstGeom prst="rect">
            <a:avLst/>
          </a:prstGeom>
          <a:noFill/>
          <a:ln>
            <a:noFill/>
          </a:ln>
        </p:spPr>
      </p:pic>
      <p:sp>
        <p:nvSpPr>
          <p:cNvPr id="3290" name="Google Shape;3290;p32"/>
          <p:cNvSpPr txBox="1"/>
          <p:nvPr/>
        </p:nvSpPr>
        <p:spPr>
          <a:xfrm>
            <a:off x="150876" y="615144"/>
            <a:ext cx="7461504"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Noto Sans Symbols"/>
              <a:buNone/>
            </a:pPr>
            <a:r>
              <a:rPr lang="en-US" sz="2400" b="1" i="0" u="none" strike="noStrike" cap="none">
                <a:solidFill>
                  <a:srgbClr val="000000"/>
                </a:solidFill>
                <a:latin typeface="Times New Roman"/>
                <a:ea typeface="Times New Roman"/>
                <a:cs typeface="Times New Roman"/>
                <a:sym typeface="Times New Roman"/>
              </a:rPr>
              <a:t>Câu 4. So với hiện thức lịch sử, lịch sử được con người nhận thức có đặc điểm gì khác nhau?</a:t>
            </a:r>
            <a:endParaRPr sz="2400" b="0" i="0" u="none" strike="noStrike" cap="none">
              <a:solidFill>
                <a:srgbClr val="000000"/>
              </a:solidFill>
              <a:latin typeface="Times New Roman"/>
              <a:ea typeface="Times New Roman"/>
              <a:cs typeface="Times New Roman"/>
              <a:sym typeface="Times New Roman"/>
            </a:endParaRPr>
          </a:p>
        </p:txBody>
      </p:sp>
      <p:pic>
        <p:nvPicPr>
          <p:cNvPr id="3291" name="Google Shape;3291;p32"/>
          <p:cNvPicPr preferRelativeResize="0"/>
          <p:nvPr/>
        </p:nvPicPr>
        <p:blipFill rotWithShape="1">
          <a:blip r:embed="rId5">
            <a:alphaModFix/>
          </a:blip>
          <a:srcRect/>
          <a:stretch/>
        </p:blipFill>
        <p:spPr>
          <a:xfrm>
            <a:off x="7356276" y="538966"/>
            <a:ext cx="1315641" cy="1051184"/>
          </a:xfrm>
          <a:prstGeom prst="rect">
            <a:avLst/>
          </a:prstGeom>
          <a:noFill/>
          <a:ln>
            <a:noFill/>
          </a:ln>
        </p:spPr>
      </p:pic>
      <p:pic>
        <p:nvPicPr>
          <p:cNvPr id="3292" name="Google Shape;3292;p32"/>
          <p:cNvPicPr preferRelativeResize="0"/>
          <p:nvPr/>
        </p:nvPicPr>
        <p:blipFill rotWithShape="1">
          <a:blip r:embed="rId6">
            <a:alphaModFix/>
          </a:blip>
          <a:srcRect/>
          <a:stretch/>
        </p:blipFill>
        <p:spPr>
          <a:xfrm>
            <a:off x="4079557" y="1502431"/>
            <a:ext cx="1094423" cy="1498075"/>
          </a:xfrm>
          <a:prstGeom prst="rect">
            <a:avLst/>
          </a:prstGeom>
          <a:noFill/>
          <a:ln>
            <a:noFill/>
          </a:ln>
        </p:spPr>
      </p:pic>
      <p:pic>
        <p:nvPicPr>
          <p:cNvPr id="3293" name="Google Shape;3293;p32" descr="HÃ¬nh áº£nh cÃ³ liÃªn quan"/>
          <p:cNvPicPr preferRelativeResize="0"/>
          <p:nvPr/>
        </p:nvPicPr>
        <p:blipFill rotWithShape="1">
          <a:blip r:embed="rId7">
            <a:alphaModFix/>
          </a:blip>
          <a:srcRect/>
          <a:stretch/>
        </p:blipFill>
        <p:spPr>
          <a:xfrm>
            <a:off x="4124069" y="4316016"/>
            <a:ext cx="1101580" cy="781567"/>
          </a:xfrm>
          <a:prstGeom prst="rect">
            <a:avLst/>
          </a:prstGeom>
          <a:noFill/>
          <a:ln>
            <a:noFill/>
          </a:ln>
        </p:spPr>
      </p:pic>
      <p:sp>
        <p:nvSpPr>
          <p:cNvPr id="3294" name="Google Shape;3294;p32"/>
          <p:cNvSpPr/>
          <p:nvPr/>
        </p:nvSpPr>
        <p:spPr>
          <a:xfrm>
            <a:off x="1343025" y="1846660"/>
            <a:ext cx="1143000" cy="514350"/>
          </a:xfrm>
          <a:prstGeom prst="roundRect">
            <a:avLst>
              <a:gd name="adj" fmla="val 16667"/>
            </a:avLst>
          </a:prstGeom>
          <a:solidFill>
            <a:schemeClr val="accen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Times New Roman"/>
                <a:ea typeface="Times New Roman"/>
                <a:cs typeface="Times New Roman"/>
                <a:sym typeface="Times New Roman"/>
              </a:rPr>
              <a:t>00:10</a:t>
            </a:r>
            <a:endParaRPr/>
          </a:p>
        </p:txBody>
      </p:sp>
      <p:sp>
        <p:nvSpPr>
          <p:cNvPr id="3295" name="Google Shape;3295;p32"/>
          <p:cNvSpPr/>
          <p:nvPr/>
        </p:nvSpPr>
        <p:spPr>
          <a:xfrm>
            <a:off x="1343025" y="1857375"/>
            <a:ext cx="1143000" cy="514350"/>
          </a:xfrm>
          <a:prstGeom prst="roundRect">
            <a:avLst>
              <a:gd name="adj" fmla="val 16667"/>
            </a:avLst>
          </a:prstGeom>
          <a:solidFill>
            <a:schemeClr val="accen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Times New Roman"/>
                <a:ea typeface="Times New Roman"/>
                <a:cs typeface="Times New Roman"/>
                <a:sym typeface="Times New Roman"/>
              </a:rPr>
              <a:t>00:09</a:t>
            </a:r>
            <a:endParaRPr/>
          </a:p>
        </p:txBody>
      </p:sp>
      <p:sp>
        <p:nvSpPr>
          <p:cNvPr id="3296" name="Google Shape;3296;p32"/>
          <p:cNvSpPr/>
          <p:nvPr/>
        </p:nvSpPr>
        <p:spPr>
          <a:xfrm>
            <a:off x="1343025" y="1864519"/>
            <a:ext cx="1143000" cy="514350"/>
          </a:xfrm>
          <a:prstGeom prst="roundRect">
            <a:avLst>
              <a:gd name="adj" fmla="val 16667"/>
            </a:avLst>
          </a:prstGeom>
          <a:solidFill>
            <a:schemeClr val="accen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Times New Roman"/>
                <a:ea typeface="Times New Roman"/>
                <a:cs typeface="Times New Roman"/>
                <a:sym typeface="Times New Roman"/>
              </a:rPr>
              <a:t>00:08</a:t>
            </a:r>
            <a:endParaRPr/>
          </a:p>
        </p:txBody>
      </p:sp>
      <p:sp>
        <p:nvSpPr>
          <p:cNvPr id="3297" name="Google Shape;3297;p32"/>
          <p:cNvSpPr/>
          <p:nvPr/>
        </p:nvSpPr>
        <p:spPr>
          <a:xfrm>
            <a:off x="1343025" y="1857375"/>
            <a:ext cx="1143000" cy="514350"/>
          </a:xfrm>
          <a:prstGeom prst="roundRect">
            <a:avLst>
              <a:gd name="adj" fmla="val 16667"/>
            </a:avLst>
          </a:prstGeom>
          <a:solidFill>
            <a:schemeClr val="accen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Times New Roman"/>
                <a:ea typeface="Times New Roman"/>
                <a:cs typeface="Times New Roman"/>
                <a:sym typeface="Times New Roman"/>
              </a:rPr>
              <a:t>00:07</a:t>
            </a:r>
            <a:endParaRPr/>
          </a:p>
        </p:txBody>
      </p:sp>
      <p:sp>
        <p:nvSpPr>
          <p:cNvPr id="3298" name="Google Shape;3298;p32"/>
          <p:cNvSpPr/>
          <p:nvPr/>
        </p:nvSpPr>
        <p:spPr>
          <a:xfrm>
            <a:off x="1343025" y="1846660"/>
            <a:ext cx="1143000" cy="514350"/>
          </a:xfrm>
          <a:prstGeom prst="roundRect">
            <a:avLst>
              <a:gd name="adj" fmla="val 16667"/>
            </a:avLst>
          </a:prstGeom>
          <a:solidFill>
            <a:schemeClr val="accen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Times New Roman"/>
                <a:ea typeface="Times New Roman"/>
                <a:cs typeface="Times New Roman"/>
                <a:sym typeface="Times New Roman"/>
              </a:rPr>
              <a:t>00:06</a:t>
            </a:r>
            <a:endParaRPr/>
          </a:p>
        </p:txBody>
      </p:sp>
      <p:sp>
        <p:nvSpPr>
          <p:cNvPr id="3299" name="Google Shape;3299;p32"/>
          <p:cNvSpPr/>
          <p:nvPr/>
        </p:nvSpPr>
        <p:spPr>
          <a:xfrm>
            <a:off x="1343025" y="1860947"/>
            <a:ext cx="1143000" cy="514350"/>
          </a:xfrm>
          <a:prstGeom prst="roundRect">
            <a:avLst>
              <a:gd name="adj" fmla="val 16667"/>
            </a:avLst>
          </a:prstGeom>
          <a:solidFill>
            <a:schemeClr val="accen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Times New Roman"/>
                <a:ea typeface="Times New Roman"/>
                <a:cs typeface="Times New Roman"/>
                <a:sym typeface="Times New Roman"/>
              </a:rPr>
              <a:t>00:05</a:t>
            </a:r>
            <a:endParaRPr/>
          </a:p>
        </p:txBody>
      </p:sp>
      <p:sp>
        <p:nvSpPr>
          <p:cNvPr id="3300" name="Google Shape;3300;p32"/>
          <p:cNvSpPr/>
          <p:nvPr/>
        </p:nvSpPr>
        <p:spPr>
          <a:xfrm>
            <a:off x="1343025" y="1853804"/>
            <a:ext cx="1143000" cy="514350"/>
          </a:xfrm>
          <a:prstGeom prst="roundRect">
            <a:avLst>
              <a:gd name="adj" fmla="val 16667"/>
            </a:avLst>
          </a:prstGeom>
          <a:solidFill>
            <a:schemeClr val="accen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Times New Roman"/>
                <a:ea typeface="Times New Roman"/>
                <a:cs typeface="Times New Roman"/>
                <a:sym typeface="Times New Roman"/>
              </a:rPr>
              <a:t>00:04</a:t>
            </a:r>
            <a:endParaRPr/>
          </a:p>
        </p:txBody>
      </p:sp>
      <p:sp>
        <p:nvSpPr>
          <p:cNvPr id="3301" name="Google Shape;3301;p32"/>
          <p:cNvSpPr/>
          <p:nvPr/>
        </p:nvSpPr>
        <p:spPr>
          <a:xfrm>
            <a:off x="1343025" y="1846660"/>
            <a:ext cx="1143000" cy="514350"/>
          </a:xfrm>
          <a:prstGeom prst="roundRect">
            <a:avLst>
              <a:gd name="adj" fmla="val 16667"/>
            </a:avLst>
          </a:prstGeom>
          <a:solidFill>
            <a:schemeClr val="accen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Times New Roman"/>
                <a:ea typeface="Times New Roman"/>
                <a:cs typeface="Times New Roman"/>
                <a:sym typeface="Times New Roman"/>
              </a:rPr>
              <a:t>00:03</a:t>
            </a:r>
            <a:endParaRPr/>
          </a:p>
        </p:txBody>
      </p:sp>
      <p:sp>
        <p:nvSpPr>
          <p:cNvPr id="3302" name="Google Shape;3302;p32"/>
          <p:cNvSpPr/>
          <p:nvPr/>
        </p:nvSpPr>
        <p:spPr>
          <a:xfrm>
            <a:off x="1343025" y="1831181"/>
            <a:ext cx="1143000" cy="514350"/>
          </a:xfrm>
          <a:prstGeom prst="roundRect">
            <a:avLst>
              <a:gd name="adj" fmla="val 16667"/>
            </a:avLst>
          </a:prstGeom>
          <a:solidFill>
            <a:schemeClr val="accen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Times New Roman"/>
                <a:ea typeface="Times New Roman"/>
                <a:cs typeface="Times New Roman"/>
                <a:sym typeface="Times New Roman"/>
              </a:rPr>
              <a:t>00:02</a:t>
            </a:r>
            <a:endParaRPr/>
          </a:p>
        </p:txBody>
      </p:sp>
      <p:sp>
        <p:nvSpPr>
          <p:cNvPr id="3303" name="Google Shape;3303;p32"/>
          <p:cNvSpPr/>
          <p:nvPr/>
        </p:nvSpPr>
        <p:spPr>
          <a:xfrm>
            <a:off x="1343025" y="1838325"/>
            <a:ext cx="1143000" cy="514350"/>
          </a:xfrm>
          <a:prstGeom prst="roundRect">
            <a:avLst>
              <a:gd name="adj" fmla="val 16667"/>
            </a:avLst>
          </a:prstGeom>
          <a:solidFill>
            <a:schemeClr val="accen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Times New Roman"/>
                <a:ea typeface="Times New Roman"/>
                <a:cs typeface="Times New Roman"/>
                <a:sym typeface="Times New Roman"/>
              </a:rPr>
              <a:t>00:01</a:t>
            </a:r>
            <a:endParaRPr/>
          </a:p>
        </p:txBody>
      </p:sp>
      <p:sp>
        <p:nvSpPr>
          <p:cNvPr id="3304" name="Google Shape;3304;p32"/>
          <p:cNvSpPr/>
          <p:nvPr/>
        </p:nvSpPr>
        <p:spPr>
          <a:xfrm>
            <a:off x="1343025" y="1838325"/>
            <a:ext cx="1143000" cy="514350"/>
          </a:xfrm>
          <a:prstGeom prst="roundRect">
            <a:avLst>
              <a:gd name="adj" fmla="val 16667"/>
            </a:avLst>
          </a:prstGeom>
          <a:solidFill>
            <a:schemeClr val="lt1"/>
          </a:solidFill>
          <a:ln w="11425" cap="flat" cmpd="sng">
            <a:solidFill>
              <a:srgbClr val="9848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C00000"/>
                </a:solidFill>
                <a:latin typeface="Times New Roman"/>
                <a:ea typeface="Times New Roman"/>
                <a:cs typeface="Times New Roman"/>
                <a:sym typeface="Times New Roman"/>
              </a:rPr>
              <a:t>00:00</a:t>
            </a:r>
            <a:endParaRPr/>
          </a:p>
        </p:txBody>
      </p:sp>
      <p:pic>
        <p:nvPicPr>
          <p:cNvPr id="3305" name="Google Shape;3305;p32" descr="Káº¿t quáº£ hÃ¬nh áº£nh cho icon Äá»ng há»"/>
          <p:cNvPicPr preferRelativeResize="0"/>
          <p:nvPr/>
        </p:nvPicPr>
        <p:blipFill rotWithShape="1">
          <a:blip r:embed="rId8">
            <a:alphaModFix/>
          </a:blip>
          <a:srcRect/>
          <a:stretch/>
        </p:blipFill>
        <p:spPr>
          <a:xfrm>
            <a:off x="2604306" y="1686510"/>
            <a:ext cx="824593" cy="834649"/>
          </a:xfrm>
          <a:prstGeom prst="rect">
            <a:avLst/>
          </a:prstGeom>
          <a:noFill/>
          <a:ln w="9525" cap="flat" cmpd="sng">
            <a:solidFill>
              <a:srgbClr val="000000"/>
            </a:solidFill>
            <a:prstDash val="solid"/>
            <a:miter lim="800000"/>
            <a:headEnd type="none" w="sm" len="sm"/>
            <a:tailEnd type="none" w="sm" len="sm"/>
          </a:ln>
        </p:spPr>
      </p:pic>
      <p:sp>
        <p:nvSpPr>
          <p:cNvPr id="3306" name="Google Shape;3306;p32"/>
          <p:cNvSpPr/>
          <p:nvPr/>
        </p:nvSpPr>
        <p:spPr>
          <a:xfrm flipH="1">
            <a:off x="4626769" y="2564606"/>
            <a:ext cx="4232550" cy="853679"/>
          </a:xfrm>
          <a:custGeom>
            <a:avLst/>
            <a:gdLst/>
            <a:ahLst/>
            <a:cxnLst/>
            <a:rect l="l" t="t" r="r" b="b"/>
            <a:pathLst>
              <a:path w="4056063" h="794660" extrusionOk="0">
                <a:moveTo>
                  <a:pt x="0" y="0"/>
                </a:moveTo>
                <a:lnTo>
                  <a:pt x="3642405" y="0"/>
                </a:lnTo>
                <a:lnTo>
                  <a:pt x="3642405" y="1"/>
                </a:lnTo>
                <a:lnTo>
                  <a:pt x="4056063" y="397331"/>
                </a:lnTo>
                <a:lnTo>
                  <a:pt x="3642405" y="794660"/>
                </a:lnTo>
                <a:lnTo>
                  <a:pt x="3642405" y="794658"/>
                </a:lnTo>
                <a:lnTo>
                  <a:pt x="0" y="794658"/>
                </a:lnTo>
                <a:close/>
              </a:path>
            </a:pathLst>
          </a:custGeom>
          <a:solidFill>
            <a:schemeClr val="lt1"/>
          </a:solidFill>
          <a:ln w="11425" cap="flat" cmpd="sng">
            <a:solidFill>
              <a:srgbClr val="9869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i="0" u="none" strike="noStrike" cap="none">
                <a:solidFill>
                  <a:srgbClr val="C00000"/>
                </a:solidFill>
                <a:latin typeface="Times New Roman"/>
                <a:ea typeface="Times New Roman"/>
                <a:cs typeface="Times New Roman"/>
                <a:sym typeface="Times New Roman"/>
              </a:rPr>
              <a:t>B . L</a:t>
            </a:r>
            <a:r>
              <a:rPr lang="en-US" sz="1800" b="1" i="0" u="none" strike="noStrike" cap="none">
                <a:solidFill>
                  <a:srgbClr val="C00000"/>
                </a:solidFill>
                <a:latin typeface="Arial"/>
                <a:ea typeface="Arial"/>
                <a:cs typeface="Arial"/>
                <a:sym typeface="Arial"/>
              </a:rPr>
              <a:t>ịch sử được con người nhận thức </a:t>
            </a:r>
            <a:r>
              <a:rPr lang="en-US" sz="1800" b="1" i="0" u="none" strike="noStrike" cap="none">
                <a:solidFill>
                  <a:srgbClr val="C00000"/>
                </a:solidFill>
                <a:latin typeface="Times New Roman"/>
                <a:ea typeface="Times New Roman"/>
                <a:cs typeface="Times New Roman"/>
                <a:sym typeface="Times New Roman"/>
              </a:rPr>
              <a:t>không thể tái hiện đầy đủ hiện thực lịch sử</a:t>
            </a:r>
            <a:endParaRPr sz="1800" b="1" i="0" u="none" strike="noStrike" cap="none">
              <a:solidFill>
                <a:srgbClr val="C00000"/>
              </a:solidFill>
              <a:latin typeface="Times New Roman"/>
              <a:ea typeface="Times New Roman"/>
              <a:cs typeface="Times New Roman"/>
              <a:sym typeface="Times New Roman"/>
            </a:endParaRPr>
          </a:p>
        </p:txBody>
      </p:sp>
      <p:sp>
        <p:nvSpPr>
          <p:cNvPr id="3307" name="Google Shape;3307;p32"/>
          <p:cNvSpPr/>
          <p:nvPr/>
        </p:nvSpPr>
        <p:spPr>
          <a:xfrm>
            <a:off x="885825" y="3637361"/>
            <a:ext cx="3611166" cy="855385"/>
          </a:xfrm>
          <a:custGeom>
            <a:avLst/>
            <a:gdLst/>
            <a:ahLst/>
            <a:cxnLst/>
            <a:rect l="l" t="t" r="r" b="b"/>
            <a:pathLst>
              <a:path w="4056063" h="794660" extrusionOk="0">
                <a:moveTo>
                  <a:pt x="0" y="0"/>
                </a:moveTo>
                <a:lnTo>
                  <a:pt x="3642405" y="0"/>
                </a:lnTo>
                <a:lnTo>
                  <a:pt x="3642405" y="1"/>
                </a:lnTo>
                <a:lnTo>
                  <a:pt x="4056063" y="397331"/>
                </a:lnTo>
                <a:lnTo>
                  <a:pt x="3642405" y="794660"/>
                </a:lnTo>
                <a:lnTo>
                  <a:pt x="3642405" y="794658"/>
                </a:lnTo>
                <a:lnTo>
                  <a:pt x="0" y="794658"/>
                </a:lnTo>
                <a:close/>
              </a:path>
            </a:pathLst>
          </a:custGeom>
          <a:solidFill>
            <a:schemeClr val="lt1"/>
          </a:solidFill>
          <a:ln w="11425" cap="flat" cmpd="sng">
            <a:solidFill>
              <a:srgbClr val="9869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i="0" u="none" strike="noStrike" cap="none">
                <a:solidFill>
                  <a:srgbClr val="C00000"/>
                </a:solidFill>
                <a:latin typeface="Times New Roman"/>
                <a:ea typeface="Times New Roman"/>
                <a:cs typeface="Times New Roman"/>
                <a:sym typeface="Times New Roman"/>
              </a:rPr>
              <a:t>C. L</a:t>
            </a:r>
            <a:r>
              <a:rPr lang="en-US" sz="1800" b="1" i="0" u="none" strike="noStrike" cap="none">
                <a:solidFill>
                  <a:srgbClr val="C00000"/>
                </a:solidFill>
                <a:latin typeface="Arial"/>
                <a:ea typeface="Arial"/>
                <a:cs typeface="Arial"/>
                <a:sym typeface="Arial"/>
              </a:rPr>
              <a:t>ịch sử được con người nhận thức </a:t>
            </a:r>
            <a:r>
              <a:rPr lang="en-US" sz="1800" b="1" i="0" u="none" strike="noStrike" cap="none">
                <a:solidFill>
                  <a:srgbClr val="C00000"/>
                </a:solidFill>
                <a:latin typeface="Times New Roman"/>
                <a:ea typeface="Times New Roman"/>
                <a:cs typeface="Times New Roman"/>
                <a:sym typeface="Times New Roman"/>
              </a:rPr>
              <a:t>thường lạc hậu hơn hiện thực lịch sử	</a:t>
            </a:r>
            <a:endParaRPr/>
          </a:p>
        </p:txBody>
      </p:sp>
      <p:sp>
        <p:nvSpPr>
          <p:cNvPr id="3308" name="Google Shape;3308;p32"/>
          <p:cNvSpPr/>
          <p:nvPr/>
        </p:nvSpPr>
        <p:spPr>
          <a:xfrm>
            <a:off x="885825" y="2564606"/>
            <a:ext cx="3611166" cy="853679"/>
          </a:xfrm>
          <a:custGeom>
            <a:avLst/>
            <a:gdLst/>
            <a:ahLst/>
            <a:cxnLst/>
            <a:rect l="l" t="t" r="r" b="b"/>
            <a:pathLst>
              <a:path w="4056063" h="794660" extrusionOk="0">
                <a:moveTo>
                  <a:pt x="0" y="0"/>
                </a:moveTo>
                <a:lnTo>
                  <a:pt x="3642405" y="0"/>
                </a:lnTo>
                <a:lnTo>
                  <a:pt x="3642405" y="1"/>
                </a:lnTo>
                <a:lnTo>
                  <a:pt x="4056063" y="397331"/>
                </a:lnTo>
                <a:lnTo>
                  <a:pt x="3642405" y="794660"/>
                </a:lnTo>
                <a:lnTo>
                  <a:pt x="3642405" y="794658"/>
                </a:lnTo>
                <a:lnTo>
                  <a:pt x="0" y="794658"/>
                </a:lnTo>
                <a:close/>
              </a:path>
            </a:pathLst>
          </a:custGeom>
          <a:solidFill>
            <a:schemeClr val="lt1"/>
          </a:solidFill>
          <a:ln w="11425" cap="flat" cmpd="sng">
            <a:solidFill>
              <a:srgbClr val="9869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i="0" u="none" strike="noStrike" cap="none">
                <a:solidFill>
                  <a:srgbClr val="C00000"/>
                </a:solidFill>
                <a:latin typeface="Times New Roman"/>
                <a:ea typeface="Times New Roman"/>
                <a:cs typeface="Times New Roman"/>
                <a:sym typeface="Times New Roman"/>
              </a:rPr>
              <a:t>A. L</a:t>
            </a:r>
            <a:r>
              <a:rPr lang="en-US" sz="1800" b="1" i="0" u="none" strike="noStrike" cap="none">
                <a:solidFill>
                  <a:srgbClr val="C00000"/>
                </a:solidFill>
                <a:latin typeface="Arial"/>
                <a:ea typeface="Arial"/>
                <a:cs typeface="Arial"/>
                <a:sym typeface="Arial"/>
              </a:rPr>
              <a:t>ịch sử được con người nhận thức </a:t>
            </a:r>
            <a:r>
              <a:rPr lang="en-US" sz="1800" b="1" i="0" u="none" strike="noStrike" cap="none">
                <a:solidFill>
                  <a:srgbClr val="C00000"/>
                </a:solidFill>
                <a:latin typeface="Times New Roman"/>
                <a:ea typeface="Times New Roman"/>
                <a:cs typeface="Times New Roman"/>
                <a:sym typeface="Times New Roman"/>
              </a:rPr>
              <a:t>luôn phản ánh đúng hiện thực lịch sử</a:t>
            </a:r>
            <a:endParaRPr sz="1800" b="1" i="0" u="none" strike="noStrike" cap="none">
              <a:solidFill>
                <a:srgbClr val="C00000"/>
              </a:solidFill>
              <a:latin typeface="Times New Roman"/>
              <a:ea typeface="Times New Roman"/>
              <a:cs typeface="Times New Roman"/>
              <a:sym typeface="Times New Roman"/>
            </a:endParaRPr>
          </a:p>
        </p:txBody>
      </p:sp>
      <p:sp>
        <p:nvSpPr>
          <p:cNvPr id="3309" name="Google Shape;3309;p32"/>
          <p:cNvSpPr/>
          <p:nvPr/>
        </p:nvSpPr>
        <p:spPr>
          <a:xfrm flipH="1">
            <a:off x="4630341" y="3637361"/>
            <a:ext cx="4227909" cy="855385"/>
          </a:xfrm>
          <a:custGeom>
            <a:avLst/>
            <a:gdLst/>
            <a:ahLst/>
            <a:cxnLst/>
            <a:rect l="l" t="t" r="r" b="b"/>
            <a:pathLst>
              <a:path w="4056063" h="794660" extrusionOk="0">
                <a:moveTo>
                  <a:pt x="0" y="0"/>
                </a:moveTo>
                <a:lnTo>
                  <a:pt x="3642405" y="0"/>
                </a:lnTo>
                <a:lnTo>
                  <a:pt x="3642405" y="1"/>
                </a:lnTo>
                <a:lnTo>
                  <a:pt x="4056063" y="397331"/>
                </a:lnTo>
                <a:lnTo>
                  <a:pt x="3642405" y="794660"/>
                </a:lnTo>
                <a:lnTo>
                  <a:pt x="3642405" y="794658"/>
                </a:lnTo>
                <a:lnTo>
                  <a:pt x="0" y="794658"/>
                </a:lnTo>
                <a:close/>
              </a:path>
            </a:pathLst>
          </a:custGeom>
          <a:solidFill>
            <a:schemeClr val="lt1"/>
          </a:solidFill>
          <a:ln w="11425" cap="flat" cmpd="sng">
            <a:solidFill>
              <a:srgbClr val="98693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i="0" u="none" strike="noStrike" cap="none">
                <a:solidFill>
                  <a:srgbClr val="C00000"/>
                </a:solidFill>
                <a:latin typeface="Times New Roman"/>
                <a:ea typeface="Times New Roman"/>
                <a:cs typeface="Times New Roman"/>
                <a:sym typeface="Times New Roman"/>
              </a:rPr>
              <a:t>D. L</a:t>
            </a:r>
            <a:r>
              <a:rPr lang="en-US" sz="1800" b="1" i="0" u="none" strike="noStrike" cap="none">
                <a:solidFill>
                  <a:srgbClr val="C00000"/>
                </a:solidFill>
                <a:latin typeface="Arial"/>
                <a:ea typeface="Arial"/>
                <a:cs typeface="Arial"/>
                <a:sym typeface="Arial"/>
              </a:rPr>
              <a:t>ịch sử được con người nhận thức </a:t>
            </a:r>
            <a:r>
              <a:rPr lang="en-US" sz="1800" b="1" i="0" u="none" strike="noStrike" cap="none">
                <a:solidFill>
                  <a:srgbClr val="C00000"/>
                </a:solidFill>
                <a:latin typeface="Times New Roman"/>
                <a:ea typeface="Times New Roman"/>
                <a:cs typeface="Times New Roman"/>
                <a:sym typeface="Times New Roman"/>
              </a:rPr>
              <a:t>độc lập, khách quan với hiện thực lịch sử</a:t>
            </a:r>
            <a:endParaRPr sz="1800" b="1" i="0" u="none" strike="noStrike" cap="none">
              <a:solidFill>
                <a:srgbClr val="C0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08"/>
                                        </p:tgtEl>
                                        <p:attrNameLst>
                                          <p:attrName>style.visibility</p:attrName>
                                        </p:attrNameLst>
                                      </p:cBhvr>
                                      <p:to>
                                        <p:strVal val="visible"/>
                                      </p:to>
                                    </p:set>
                                    <p:animEffect transition="in" filter="fade">
                                      <p:cBhvr>
                                        <p:cTn id="7" dur="1000"/>
                                        <p:tgtEl>
                                          <p:spTgt spid="330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306"/>
                                        </p:tgtEl>
                                        <p:attrNameLst>
                                          <p:attrName>style.visibility</p:attrName>
                                        </p:attrNameLst>
                                      </p:cBhvr>
                                      <p:to>
                                        <p:strVal val="visible"/>
                                      </p:to>
                                    </p:set>
                                    <p:animEffect transition="in" filter="fade">
                                      <p:cBhvr>
                                        <p:cTn id="11" dur="1000"/>
                                        <p:tgtEl>
                                          <p:spTgt spid="330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307"/>
                                        </p:tgtEl>
                                        <p:attrNameLst>
                                          <p:attrName>style.visibility</p:attrName>
                                        </p:attrNameLst>
                                      </p:cBhvr>
                                      <p:to>
                                        <p:strVal val="visible"/>
                                      </p:to>
                                    </p:set>
                                    <p:animEffect transition="in" filter="fade">
                                      <p:cBhvr>
                                        <p:cTn id="15" dur="1000"/>
                                        <p:tgtEl>
                                          <p:spTgt spid="3307"/>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309"/>
                                        </p:tgtEl>
                                        <p:attrNameLst>
                                          <p:attrName>style.visibility</p:attrName>
                                        </p:attrNameLst>
                                      </p:cBhvr>
                                      <p:to>
                                        <p:strVal val="visible"/>
                                      </p:to>
                                    </p:set>
                                    <p:animEffect transition="in" filter="fade">
                                      <p:cBhvr>
                                        <p:cTn id="19" dur="1000"/>
                                        <p:tgtEl>
                                          <p:spTgt spid="330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294"/>
                                        </p:tgtEl>
                                        <p:attrNameLst>
                                          <p:attrName>style.visibility</p:attrName>
                                        </p:attrNameLst>
                                      </p:cBhvr>
                                      <p:to>
                                        <p:strVal val="visible"/>
                                      </p:to>
                                    </p:set>
                                    <p:animEffect transition="in" filter="fade">
                                      <p:cBhvr>
                                        <p:cTn id="24" dur="1000"/>
                                        <p:tgtEl>
                                          <p:spTgt spid="3294"/>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3295"/>
                                        </p:tgtEl>
                                        <p:attrNameLst>
                                          <p:attrName>style.visibility</p:attrName>
                                        </p:attrNameLst>
                                      </p:cBhvr>
                                      <p:to>
                                        <p:strVal val="visible"/>
                                      </p:to>
                                    </p:set>
                                    <p:animEffect transition="in" filter="fade">
                                      <p:cBhvr>
                                        <p:cTn id="28" dur="1000"/>
                                        <p:tgtEl>
                                          <p:spTgt spid="3295"/>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3296"/>
                                        </p:tgtEl>
                                        <p:attrNameLst>
                                          <p:attrName>style.visibility</p:attrName>
                                        </p:attrNameLst>
                                      </p:cBhvr>
                                      <p:to>
                                        <p:strVal val="visible"/>
                                      </p:to>
                                    </p:set>
                                    <p:animEffect transition="in" filter="fade">
                                      <p:cBhvr>
                                        <p:cTn id="32" dur="1000"/>
                                        <p:tgtEl>
                                          <p:spTgt spid="3296"/>
                                        </p:tgtEl>
                                      </p:cBhvr>
                                    </p:animEffect>
                                  </p:childTnLst>
                                </p:cTn>
                              </p:par>
                            </p:childTnLst>
                          </p:cTn>
                        </p:par>
                        <p:par>
                          <p:cTn id="33" fill="hold">
                            <p:stCondLst>
                              <p:cond delay="3000"/>
                            </p:stCondLst>
                            <p:childTnLst>
                              <p:par>
                                <p:cTn id="34" presetID="10" presetClass="entr" presetSubtype="0" fill="hold" nodeType="afterEffect">
                                  <p:stCondLst>
                                    <p:cond delay="0"/>
                                  </p:stCondLst>
                                  <p:childTnLst>
                                    <p:set>
                                      <p:cBhvr>
                                        <p:cTn id="35" dur="1" fill="hold">
                                          <p:stCondLst>
                                            <p:cond delay="0"/>
                                          </p:stCondLst>
                                        </p:cTn>
                                        <p:tgtEl>
                                          <p:spTgt spid="3297"/>
                                        </p:tgtEl>
                                        <p:attrNameLst>
                                          <p:attrName>style.visibility</p:attrName>
                                        </p:attrNameLst>
                                      </p:cBhvr>
                                      <p:to>
                                        <p:strVal val="visible"/>
                                      </p:to>
                                    </p:set>
                                    <p:animEffect transition="in" filter="fade">
                                      <p:cBhvr>
                                        <p:cTn id="36" dur="1000"/>
                                        <p:tgtEl>
                                          <p:spTgt spid="3297"/>
                                        </p:tgtEl>
                                      </p:cBhvr>
                                    </p:animEffect>
                                  </p:childTnLst>
                                </p:cTn>
                              </p:par>
                            </p:childTnLst>
                          </p:cTn>
                        </p:par>
                        <p:par>
                          <p:cTn id="37" fill="hold">
                            <p:stCondLst>
                              <p:cond delay="4000"/>
                            </p:stCondLst>
                            <p:childTnLst>
                              <p:par>
                                <p:cTn id="38" presetID="10" presetClass="entr" presetSubtype="0" fill="hold" nodeType="afterEffect">
                                  <p:stCondLst>
                                    <p:cond delay="0"/>
                                  </p:stCondLst>
                                  <p:childTnLst>
                                    <p:set>
                                      <p:cBhvr>
                                        <p:cTn id="39" dur="1" fill="hold">
                                          <p:stCondLst>
                                            <p:cond delay="0"/>
                                          </p:stCondLst>
                                        </p:cTn>
                                        <p:tgtEl>
                                          <p:spTgt spid="3298"/>
                                        </p:tgtEl>
                                        <p:attrNameLst>
                                          <p:attrName>style.visibility</p:attrName>
                                        </p:attrNameLst>
                                      </p:cBhvr>
                                      <p:to>
                                        <p:strVal val="visible"/>
                                      </p:to>
                                    </p:set>
                                    <p:animEffect transition="in" filter="fade">
                                      <p:cBhvr>
                                        <p:cTn id="40" dur="1000"/>
                                        <p:tgtEl>
                                          <p:spTgt spid="3298"/>
                                        </p:tgtEl>
                                      </p:cBhvr>
                                    </p:animEffect>
                                  </p:childTnLst>
                                </p:cTn>
                              </p:par>
                            </p:childTnLst>
                          </p:cTn>
                        </p:par>
                        <p:par>
                          <p:cTn id="41" fill="hold">
                            <p:stCondLst>
                              <p:cond delay="5000"/>
                            </p:stCondLst>
                            <p:childTnLst>
                              <p:par>
                                <p:cTn id="42" presetID="10" presetClass="entr" presetSubtype="0" fill="hold" nodeType="afterEffect">
                                  <p:stCondLst>
                                    <p:cond delay="0"/>
                                  </p:stCondLst>
                                  <p:childTnLst>
                                    <p:set>
                                      <p:cBhvr>
                                        <p:cTn id="43" dur="1" fill="hold">
                                          <p:stCondLst>
                                            <p:cond delay="0"/>
                                          </p:stCondLst>
                                        </p:cTn>
                                        <p:tgtEl>
                                          <p:spTgt spid="3299"/>
                                        </p:tgtEl>
                                        <p:attrNameLst>
                                          <p:attrName>style.visibility</p:attrName>
                                        </p:attrNameLst>
                                      </p:cBhvr>
                                      <p:to>
                                        <p:strVal val="visible"/>
                                      </p:to>
                                    </p:set>
                                    <p:animEffect transition="in" filter="fade">
                                      <p:cBhvr>
                                        <p:cTn id="44" dur="1000"/>
                                        <p:tgtEl>
                                          <p:spTgt spid="3299"/>
                                        </p:tgtEl>
                                      </p:cBhvr>
                                    </p:animEffect>
                                  </p:childTnLst>
                                </p:cTn>
                              </p:par>
                            </p:childTnLst>
                          </p:cTn>
                        </p:par>
                        <p:par>
                          <p:cTn id="45" fill="hold">
                            <p:stCondLst>
                              <p:cond delay="6000"/>
                            </p:stCondLst>
                            <p:childTnLst>
                              <p:par>
                                <p:cTn id="46" presetID="10" presetClass="entr" presetSubtype="0" fill="hold" nodeType="afterEffect">
                                  <p:stCondLst>
                                    <p:cond delay="0"/>
                                  </p:stCondLst>
                                  <p:childTnLst>
                                    <p:set>
                                      <p:cBhvr>
                                        <p:cTn id="47" dur="1" fill="hold">
                                          <p:stCondLst>
                                            <p:cond delay="0"/>
                                          </p:stCondLst>
                                        </p:cTn>
                                        <p:tgtEl>
                                          <p:spTgt spid="3300"/>
                                        </p:tgtEl>
                                        <p:attrNameLst>
                                          <p:attrName>style.visibility</p:attrName>
                                        </p:attrNameLst>
                                      </p:cBhvr>
                                      <p:to>
                                        <p:strVal val="visible"/>
                                      </p:to>
                                    </p:set>
                                    <p:animEffect transition="in" filter="fade">
                                      <p:cBhvr>
                                        <p:cTn id="48" dur="1000"/>
                                        <p:tgtEl>
                                          <p:spTgt spid="3300"/>
                                        </p:tgtEl>
                                      </p:cBhvr>
                                    </p:animEffect>
                                  </p:childTnLst>
                                </p:cTn>
                              </p:par>
                            </p:childTnLst>
                          </p:cTn>
                        </p:par>
                        <p:par>
                          <p:cTn id="49" fill="hold">
                            <p:stCondLst>
                              <p:cond delay="7000"/>
                            </p:stCondLst>
                            <p:childTnLst>
                              <p:par>
                                <p:cTn id="50" presetID="10" presetClass="entr" presetSubtype="0" fill="hold" nodeType="afterEffect">
                                  <p:stCondLst>
                                    <p:cond delay="0"/>
                                  </p:stCondLst>
                                  <p:childTnLst>
                                    <p:set>
                                      <p:cBhvr>
                                        <p:cTn id="51" dur="1" fill="hold">
                                          <p:stCondLst>
                                            <p:cond delay="0"/>
                                          </p:stCondLst>
                                        </p:cTn>
                                        <p:tgtEl>
                                          <p:spTgt spid="3301"/>
                                        </p:tgtEl>
                                        <p:attrNameLst>
                                          <p:attrName>style.visibility</p:attrName>
                                        </p:attrNameLst>
                                      </p:cBhvr>
                                      <p:to>
                                        <p:strVal val="visible"/>
                                      </p:to>
                                    </p:set>
                                    <p:animEffect transition="in" filter="fade">
                                      <p:cBhvr>
                                        <p:cTn id="52" dur="1000"/>
                                        <p:tgtEl>
                                          <p:spTgt spid="3301"/>
                                        </p:tgtEl>
                                      </p:cBhvr>
                                    </p:animEffect>
                                  </p:childTnLst>
                                </p:cTn>
                              </p:par>
                            </p:childTnLst>
                          </p:cTn>
                        </p:par>
                        <p:par>
                          <p:cTn id="53" fill="hold">
                            <p:stCondLst>
                              <p:cond delay="8000"/>
                            </p:stCondLst>
                            <p:childTnLst>
                              <p:par>
                                <p:cTn id="54" presetID="10" presetClass="entr" presetSubtype="0" fill="hold" nodeType="afterEffect">
                                  <p:stCondLst>
                                    <p:cond delay="0"/>
                                  </p:stCondLst>
                                  <p:childTnLst>
                                    <p:set>
                                      <p:cBhvr>
                                        <p:cTn id="55" dur="1" fill="hold">
                                          <p:stCondLst>
                                            <p:cond delay="0"/>
                                          </p:stCondLst>
                                        </p:cTn>
                                        <p:tgtEl>
                                          <p:spTgt spid="3302"/>
                                        </p:tgtEl>
                                        <p:attrNameLst>
                                          <p:attrName>style.visibility</p:attrName>
                                        </p:attrNameLst>
                                      </p:cBhvr>
                                      <p:to>
                                        <p:strVal val="visible"/>
                                      </p:to>
                                    </p:set>
                                    <p:animEffect transition="in" filter="fade">
                                      <p:cBhvr>
                                        <p:cTn id="56" dur="1000"/>
                                        <p:tgtEl>
                                          <p:spTgt spid="3302"/>
                                        </p:tgtEl>
                                      </p:cBhvr>
                                    </p:animEffect>
                                  </p:childTnLst>
                                </p:cTn>
                              </p:par>
                            </p:childTnLst>
                          </p:cTn>
                        </p:par>
                        <p:par>
                          <p:cTn id="57" fill="hold">
                            <p:stCondLst>
                              <p:cond delay="9000"/>
                            </p:stCondLst>
                            <p:childTnLst>
                              <p:par>
                                <p:cTn id="58" presetID="10" presetClass="entr" presetSubtype="0" fill="hold" nodeType="afterEffect">
                                  <p:stCondLst>
                                    <p:cond delay="0"/>
                                  </p:stCondLst>
                                  <p:childTnLst>
                                    <p:set>
                                      <p:cBhvr>
                                        <p:cTn id="59" dur="1" fill="hold">
                                          <p:stCondLst>
                                            <p:cond delay="0"/>
                                          </p:stCondLst>
                                        </p:cTn>
                                        <p:tgtEl>
                                          <p:spTgt spid="3303"/>
                                        </p:tgtEl>
                                        <p:attrNameLst>
                                          <p:attrName>style.visibility</p:attrName>
                                        </p:attrNameLst>
                                      </p:cBhvr>
                                      <p:to>
                                        <p:strVal val="visible"/>
                                      </p:to>
                                    </p:set>
                                    <p:animEffect transition="in" filter="fade">
                                      <p:cBhvr>
                                        <p:cTn id="60" dur="1000"/>
                                        <p:tgtEl>
                                          <p:spTgt spid="3303"/>
                                        </p:tgtEl>
                                      </p:cBhvr>
                                    </p:animEffect>
                                  </p:childTnLst>
                                </p:cTn>
                              </p:par>
                            </p:childTnLst>
                          </p:cTn>
                        </p:par>
                        <p:par>
                          <p:cTn id="61" fill="hold">
                            <p:stCondLst>
                              <p:cond delay="10000"/>
                            </p:stCondLst>
                            <p:childTnLst>
                              <p:par>
                                <p:cTn id="62" presetID="10" presetClass="entr" presetSubtype="0" fill="hold" nodeType="afterEffect">
                                  <p:stCondLst>
                                    <p:cond delay="0"/>
                                  </p:stCondLst>
                                  <p:childTnLst>
                                    <p:set>
                                      <p:cBhvr>
                                        <p:cTn id="63" dur="1" fill="hold">
                                          <p:stCondLst>
                                            <p:cond delay="0"/>
                                          </p:stCondLst>
                                        </p:cTn>
                                        <p:tgtEl>
                                          <p:spTgt spid="3304"/>
                                        </p:tgtEl>
                                        <p:attrNameLst>
                                          <p:attrName>style.visibility</p:attrName>
                                        </p:attrNameLst>
                                      </p:cBhvr>
                                      <p:to>
                                        <p:strVal val="visible"/>
                                      </p:to>
                                    </p:set>
                                    <p:animEffect transition="in" filter="fade">
                                      <p:cBhvr>
                                        <p:cTn id="64" dur="1000"/>
                                        <p:tgtEl>
                                          <p:spTgt spid="3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3313"/>
        <p:cNvGrpSpPr/>
        <p:nvPr/>
      </p:nvGrpSpPr>
      <p:grpSpPr>
        <a:xfrm>
          <a:off x="0" y="0"/>
          <a:ext cx="0" cy="0"/>
          <a:chOff x="0" y="0"/>
          <a:chExt cx="0" cy="0"/>
        </a:xfrm>
      </p:grpSpPr>
      <p:pic>
        <p:nvPicPr>
          <p:cNvPr id="3314" name="Google Shape;3314;p33" descr="Ly kỳ chuyện tình dang dở của Đường Tăng trong Tây du ký 1986"/>
          <p:cNvPicPr preferRelativeResize="0"/>
          <p:nvPr/>
        </p:nvPicPr>
        <p:blipFill rotWithShape="1">
          <a:blip r:embed="rId3">
            <a:alphaModFix/>
          </a:blip>
          <a:srcRect/>
          <a:stretch/>
        </p:blipFill>
        <p:spPr>
          <a:xfrm>
            <a:off x="0" y="0"/>
            <a:ext cx="9144000" cy="5143500"/>
          </a:xfrm>
          <a:prstGeom prst="rect">
            <a:avLst/>
          </a:prstGeom>
          <a:noFill/>
          <a:ln>
            <a:noFill/>
          </a:ln>
        </p:spPr>
      </p:pic>
      <p:grpSp>
        <p:nvGrpSpPr>
          <p:cNvPr id="3315" name="Google Shape;3315;p33"/>
          <p:cNvGrpSpPr/>
          <p:nvPr/>
        </p:nvGrpSpPr>
        <p:grpSpPr>
          <a:xfrm>
            <a:off x="4814887" y="3667125"/>
            <a:ext cx="4329113" cy="1476375"/>
            <a:chOff x="3636645" y="6568567"/>
            <a:chExt cx="5772150" cy="1968500"/>
          </a:xfrm>
        </p:grpSpPr>
        <p:pic>
          <p:nvPicPr>
            <p:cNvPr id="3316" name="Google Shape;3316;p33" descr="C:\Users\ADMIN\Desktop\Tai nguyen thiet ke tro choi\Bảng gỗ\49f1b87228eb6bdb68e300357ebeb9ca (2).jpg"/>
            <p:cNvPicPr preferRelativeResize="0"/>
            <p:nvPr/>
          </p:nvPicPr>
          <p:blipFill rotWithShape="1">
            <a:blip r:embed="rId4">
              <a:alphaModFix/>
            </a:blip>
            <a:srcRect/>
            <a:stretch/>
          </p:blipFill>
          <p:spPr>
            <a:xfrm>
              <a:off x="3636645" y="6568567"/>
              <a:ext cx="5772150" cy="1968500"/>
            </a:xfrm>
            <a:prstGeom prst="rect">
              <a:avLst/>
            </a:prstGeom>
            <a:noFill/>
            <a:ln>
              <a:noFill/>
            </a:ln>
          </p:spPr>
        </p:pic>
        <p:sp>
          <p:nvSpPr>
            <p:cNvPr id="3317" name="Google Shape;3317;p33"/>
            <p:cNvSpPr/>
            <p:nvPr/>
          </p:nvSpPr>
          <p:spPr>
            <a:xfrm rot="-738076">
              <a:off x="5376437" y="7126989"/>
              <a:ext cx="2590800" cy="609600"/>
            </a:xfrm>
            <a:prstGeom prst="rect">
              <a:avLst/>
            </a:prstGeom>
            <a:solidFill>
              <a:srgbClr val="FFF184"/>
            </a:solid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1" i="0" u="none" strike="noStrike" cap="none">
                  <a:solidFill>
                    <a:srgbClr val="FF0000"/>
                  </a:solidFill>
                  <a:latin typeface="Georgia"/>
                  <a:ea typeface="Georgia"/>
                  <a:cs typeface="Georgia"/>
                  <a:sym typeface="Georgia"/>
                </a:rPr>
                <a:t>THE END</a:t>
              </a:r>
              <a:endParaRPr/>
            </a:p>
          </p:txBody>
        </p:sp>
      </p:grpSp>
      <p:sp>
        <p:nvSpPr>
          <p:cNvPr id="3318" name="Google Shape;3318;p33"/>
          <p:cNvSpPr txBox="1"/>
          <p:nvPr/>
        </p:nvSpPr>
        <p:spPr>
          <a:xfrm>
            <a:off x="-192024" y="0"/>
            <a:ext cx="9532620"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700" b="1" i="0" u="none" strike="noStrike" cap="none">
                <a:solidFill>
                  <a:srgbClr val="FFFFFF"/>
                </a:solidFill>
                <a:latin typeface="Times New Roman"/>
                <a:ea typeface="Times New Roman"/>
                <a:cs typeface="Times New Roman"/>
                <a:sym typeface="Times New Roman"/>
              </a:rPr>
              <a:t>Cảm ơn các con đã giúp ta thỉnh kinh thành công!</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14"/>
                                        </p:tgtEl>
                                        <p:attrNameLst>
                                          <p:attrName>style.visibility</p:attrName>
                                        </p:attrNameLst>
                                      </p:cBhvr>
                                      <p:to>
                                        <p:strVal val="visible"/>
                                      </p:to>
                                    </p:set>
                                    <p:animEffect transition="in" filter="fade">
                                      <p:cBhvr>
                                        <p:cTn id="7" dur="500"/>
                                        <p:tgtEl>
                                          <p:spTgt spid="3314"/>
                                        </p:tgtEl>
                                      </p:cBhvr>
                                    </p:animEffect>
                                  </p:childTnLst>
                                </p:cTn>
                              </p:par>
                              <p:par>
                                <p:cTn id="8" presetID="10" presetClass="entr" presetSubtype="0" fill="hold" nodeType="withEffect">
                                  <p:stCondLst>
                                    <p:cond delay="0"/>
                                  </p:stCondLst>
                                  <p:childTnLst>
                                    <p:set>
                                      <p:cBhvr>
                                        <p:cTn id="9" dur="1" fill="hold">
                                          <p:stCondLst>
                                            <p:cond delay="0"/>
                                          </p:stCondLst>
                                        </p:cTn>
                                        <p:tgtEl>
                                          <p:spTgt spid="3315"/>
                                        </p:tgtEl>
                                        <p:attrNameLst>
                                          <p:attrName>style.visibility</p:attrName>
                                        </p:attrNameLst>
                                      </p:cBhvr>
                                      <p:to>
                                        <p:strVal val="visible"/>
                                      </p:to>
                                    </p:set>
                                    <p:animEffect transition="in" filter="fade">
                                      <p:cBhvr>
                                        <p:cTn id="10" dur="500"/>
                                        <p:tgtEl>
                                          <p:spTgt spid="3315"/>
                                        </p:tgtEl>
                                      </p:cBhvr>
                                    </p:animEffect>
                                  </p:childTnLst>
                                </p:cTn>
                              </p:par>
                              <p:par>
                                <p:cTn id="11" presetID="10" presetClass="entr" presetSubtype="0" fill="hold" nodeType="withEffect">
                                  <p:stCondLst>
                                    <p:cond delay="0"/>
                                  </p:stCondLst>
                                  <p:childTnLst>
                                    <p:set>
                                      <p:cBhvr>
                                        <p:cTn id="12" dur="1" fill="hold">
                                          <p:stCondLst>
                                            <p:cond delay="0"/>
                                          </p:stCondLst>
                                        </p:cTn>
                                        <p:tgtEl>
                                          <p:spTgt spid="3318"/>
                                        </p:tgtEl>
                                        <p:attrNameLst>
                                          <p:attrName>style.visibility</p:attrName>
                                        </p:attrNameLst>
                                      </p:cBhvr>
                                      <p:to>
                                        <p:strVal val="visible"/>
                                      </p:to>
                                    </p:set>
                                    <p:animEffect transition="in" filter="fade">
                                      <p:cBhvr>
                                        <p:cTn id="13" dur="500"/>
                                        <p:tgtEl>
                                          <p:spTgt spid="3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22"/>
        <p:cNvGrpSpPr/>
        <p:nvPr/>
      </p:nvGrpSpPr>
      <p:grpSpPr>
        <a:xfrm>
          <a:off x="0" y="0"/>
          <a:ext cx="0" cy="0"/>
          <a:chOff x="0" y="0"/>
          <a:chExt cx="0" cy="0"/>
        </a:xfrm>
      </p:grpSpPr>
      <p:pic>
        <p:nvPicPr>
          <p:cNvPr id="3323" name="Google Shape;3323;p34"/>
          <p:cNvPicPr preferRelativeResize="0"/>
          <p:nvPr/>
        </p:nvPicPr>
        <p:blipFill rotWithShape="1">
          <a:blip r:embed="rId3">
            <a:alphaModFix/>
          </a:blip>
          <a:srcRect/>
          <a:stretch/>
        </p:blipFill>
        <p:spPr>
          <a:xfrm rot="-385888">
            <a:off x="1040242" y="-151084"/>
            <a:ext cx="7371113" cy="5654482"/>
          </a:xfrm>
          <a:prstGeom prst="rect">
            <a:avLst/>
          </a:prstGeom>
          <a:noFill/>
          <a:ln>
            <a:noFill/>
          </a:ln>
        </p:spPr>
      </p:pic>
      <p:pic>
        <p:nvPicPr>
          <p:cNvPr id="3324" name="Google Shape;3324;p34"/>
          <p:cNvPicPr preferRelativeResize="0"/>
          <p:nvPr/>
        </p:nvPicPr>
        <p:blipFill rotWithShape="1">
          <a:blip r:embed="rId4">
            <a:alphaModFix/>
          </a:blip>
          <a:srcRect/>
          <a:stretch/>
        </p:blipFill>
        <p:spPr>
          <a:xfrm rot="-422626">
            <a:off x="3096949" y="3692003"/>
            <a:ext cx="798636" cy="798636"/>
          </a:xfrm>
          <a:prstGeom prst="rect">
            <a:avLst/>
          </a:prstGeom>
          <a:noFill/>
          <a:ln>
            <a:noFill/>
          </a:ln>
        </p:spPr>
      </p:pic>
      <p:pic>
        <p:nvPicPr>
          <p:cNvPr id="3325" name="Google Shape;3325;p34"/>
          <p:cNvPicPr preferRelativeResize="0"/>
          <p:nvPr/>
        </p:nvPicPr>
        <p:blipFill rotWithShape="1">
          <a:blip r:embed="rId5">
            <a:alphaModFix/>
          </a:blip>
          <a:srcRect/>
          <a:stretch/>
        </p:blipFill>
        <p:spPr>
          <a:xfrm>
            <a:off x="26297" y="-372880"/>
            <a:ext cx="1498473" cy="1618351"/>
          </a:xfrm>
          <a:prstGeom prst="rect">
            <a:avLst/>
          </a:prstGeom>
          <a:noFill/>
          <a:ln>
            <a:noFill/>
          </a:ln>
        </p:spPr>
      </p:pic>
      <p:pic>
        <p:nvPicPr>
          <p:cNvPr id="3326" name="Google Shape;3326;p34"/>
          <p:cNvPicPr preferRelativeResize="0"/>
          <p:nvPr/>
        </p:nvPicPr>
        <p:blipFill rotWithShape="1">
          <a:blip r:embed="rId6">
            <a:alphaModFix/>
          </a:blip>
          <a:srcRect/>
          <a:stretch/>
        </p:blipFill>
        <p:spPr>
          <a:xfrm>
            <a:off x="8031982" y="-1665"/>
            <a:ext cx="1110365" cy="1416481"/>
          </a:xfrm>
          <a:prstGeom prst="rect">
            <a:avLst/>
          </a:prstGeom>
          <a:noFill/>
          <a:ln>
            <a:noFill/>
          </a:ln>
        </p:spPr>
      </p:pic>
      <p:pic>
        <p:nvPicPr>
          <p:cNvPr id="3327" name="Google Shape;3327;p34"/>
          <p:cNvPicPr preferRelativeResize="0"/>
          <p:nvPr/>
        </p:nvPicPr>
        <p:blipFill rotWithShape="1">
          <a:blip r:embed="rId7">
            <a:alphaModFix/>
          </a:blip>
          <a:srcRect/>
          <a:stretch/>
        </p:blipFill>
        <p:spPr>
          <a:xfrm>
            <a:off x="-151528" y="3726006"/>
            <a:ext cx="1796546" cy="1504960"/>
          </a:xfrm>
          <a:prstGeom prst="rect">
            <a:avLst/>
          </a:prstGeom>
          <a:noFill/>
          <a:ln>
            <a:noFill/>
          </a:ln>
        </p:spPr>
      </p:pic>
      <p:pic>
        <p:nvPicPr>
          <p:cNvPr id="3328" name="Google Shape;3328;p34"/>
          <p:cNvPicPr preferRelativeResize="0"/>
          <p:nvPr/>
        </p:nvPicPr>
        <p:blipFill rotWithShape="1">
          <a:blip r:embed="rId8">
            <a:alphaModFix/>
          </a:blip>
          <a:srcRect/>
          <a:stretch/>
        </p:blipFill>
        <p:spPr>
          <a:xfrm>
            <a:off x="7257342" y="3737201"/>
            <a:ext cx="1967091" cy="1530801"/>
          </a:xfrm>
          <a:prstGeom prst="rect">
            <a:avLst/>
          </a:prstGeom>
          <a:noFill/>
          <a:ln>
            <a:noFill/>
          </a:ln>
        </p:spPr>
      </p:pic>
      <p:sp>
        <p:nvSpPr>
          <p:cNvPr id="3329" name="Google Shape;3329;p34"/>
          <p:cNvSpPr/>
          <p:nvPr/>
        </p:nvSpPr>
        <p:spPr>
          <a:xfrm>
            <a:off x="2777575" y="964692"/>
            <a:ext cx="3043141" cy="900246"/>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C00000"/>
              </a:buClr>
              <a:buSzPts val="5400"/>
              <a:buFont typeface="Arial"/>
              <a:buNone/>
            </a:pPr>
            <a:r>
              <a:rPr lang="en-US" sz="5400" b="1" i="0" u="none" strike="noStrike" cap="none">
                <a:solidFill>
                  <a:srgbClr val="C00000"/>
                </a:solidFill>
                <a:latin typeface="Times New Roman"/>
                <a:ea typeface="Times New Roman"/>
                <a:cs typeface="Times New Roman"/>
                <a:sym typeface="Times New Roman"/>
              </a:rPr>
              <a:t>Vận dụng</a:t>
            </a:r>
            <a:endParaRPr sz="5400" b="1" i="0" u="none" strike="noStrike" cap="none">
              <a:solidFill>
                <a:srgbClr val="C0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24"/>
                                        </p:tgtEl>
                                        <p:attrNameLst>
                                          <p:attrName>style.visibility</p:attrName>
                                        </p:attrNameLst>
                                      </p:cBhvr>
                                      <p:to>
                                        <p:strVal val="visible"/>
                                      </p:to>
                                    </p:set>
                                    <p:animEffect transition="in" filter="fade">
                                      <p:cBhvr>
                                        <p:cTn id="7" dur="500"/>
                                        <p:tgtEl>
                                          <p:spTgt spid="3324"/>
                                        </p:tgtEl>
                                      </p:cBhvr>
                                    </p:animEffect>
                                  </p:childTnLst>
                                </p:cTn>
                              </p:par>
                              <p:par>
                                <p:cTn id="8" presetID="10" presetClass="entr" presetSubtype="0" fill="hold" nodeType="withEffect">
                                  <p:stCondLst>
                                    <p:cond delay="0"/>
                                  </p:stCondLst>
                                  <p:childTnLst>
                                    <p:set>
                                      <p:cBhvr>
                                        <p:cTn id="9" dur="1" fill="hold">
                                          <p:stCondLst>
                                            <p:cond delay="0"/>
                                          </p:stCondLst>
                                        </p:cTn>
                                        <p:tgtEl>
                                          <p:spTgt spid="3325"/>
                                        </p:tgtEl>
                                        <p:attrNameLst>
                                          <p:attrName>style.visibility</p:attrName>
                                        </p:attrNameLst>
                                      </p:cBhvr>
                                      <p:to>
                                        <p:strVal val="visible"/>
                                      </p:to>
                                    </p:set>
                                    <p:animEffect transition="in" filter="fade">
                                      <p:cBhvr>
                                        <p:cTn id="10" dur="1367"/>
                                        <p:tgtEl>
                                          <p:spTgt spid="3325"/>
                                        </p:tgtEl>
                                      </p:cBhvr>
                                    </p:animEffect>
                                  </p:childTnLst>
                                </p:cTn>
                              </p:par>
                              <p:par>
                                <p:cTn id="11" presetID="10" presetClass="entr" presetSubtype="0" fill="hold" nodeType="withEffect">
                                  <p:stCondLst>
                                    <p:cond delay="0"/>
                                  </p:stCondLst>
                                  <p:childTnLst>
                                    <p:set>
                                      <p:cBhvr>
                                        <p:cTn id="12" dur="1" fill="hold">
                                          <p:stCondLst>
                                            <p:cond delay="0"/>
                                          </p:stCondLst>
                                        </p:cTn>
                                        <p:tgtEl>
                                          <p:spTgt spid="3326"/>
                                        </p:tgtEl>
                                        <p:attrNameLst>
                                          <p:attrName>style.visibility</p:attrName>
                                        </p:attrNameLst>
                                      </p:cBhvr>
                                      <p:to>
                                        <p:strVal val="visible"/>
                                      </p:to>
                                    </p:set>
                                    <p:animEffect transition="in" filter="fade">
                                      <p:cBhvr>
                                        <p:cTn id="13" dur="1000"/>
                                        <p:tgtEl>
                                          <p:spTgt spid="3326"/>
                                        </p:tgtEl>
                                      </p:cBhvr>
                                    </p:animEffect>
                                  </p:childTnLst>
                                </p:cTn>
                              </p:par>
                              <p:par>
                                <p:cTn id="14" presetID="2" presetClass="entr" presetSubtype="2" fill="hold" nodeType="withEffect">
                                  <p:stCondLst>
                                    <p:cond delay="0"/>
                                  </p:stCondLst>
                                  <p:childTnLst>
                                    <p:set>
                                      <p:cBhvr>
                                        <p:cTn id="15" dur="1" fill="hold">
                                          <p:stCondLst>
                                            <p:cond delay="0"/>
                                          </p:stCondLst>
                                        </p:cTn>
                                        <p:tgtEl>
                                          <p:spTgt spid="3327"/>
                                        </p:tgtEl>
                                        <p:attrNameLst>
                                          <p:attrName>style.visibility</p:attrName>
                                        </p:attrNameLst>
                                      </p:cBhvr>
                                      <p:to>
                                        <p:strVal val="visible"/>
                                      </p:to>
                                    </p:set>
                                    <p:anim calcmode="lin" valueType="num">
                                      <p:cBhvr additive="base">
                                        <p:cTn id="16" dur="1250"/>
                                        <p:tgtEl>
                                          <p:spTgt spid="3327"/>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0"/>
                                  </p:stCondLst>
                                  <p:childTnLst>
                                    <p:set>
                                      <p:cBhvr>
                                        <p:cTn id="18" dur="1" fill="hold">
                                          <p:stCondLst>
                                            <p:cond delay="0"/>
                                          </p:stCondLst>
                                        </p:cTn>
                                        <p:tgtEl>
                                          <p:spTgt spid="3328"/>
                                        </p:tgtEl>
                                        <p:attrNameLst>
                                          <p:attrName>style.visibility</p:attrName>
                                        </p:attrNameLst>
                                      </p:cBhvr>
                                      <p:to>
                                        <p:strVal val="visible"/>
                                      </p:to>
                                    </p:set>
                                    <p:anim calcmode="lin" valueType="num">
                                      <p:cBhvr additive="base">
                                        <p:cTn id="19" dur="1500"/>
                                        <p:tgtEl>
                                          <p:spTgt spid="3328"/>
                                        </p:tgtEl>
                                        <p:attrNameLst>
                                          <p:attrName>ppt_x</p:attrName>
                                        </p:attrNameLst>
                                      </p:cBhvr>
                                      <p:tavLst>
                                        <p:tav tm="0">
                                          <p:val>
                                            <p:strVal val="#ppt_x+1"/>
                                          </p:val>
                                        </p:tav>
                                        <p:tav tm="100000">
                                          <p:val>
                                            <p:strVal val="#ppt_x"/>
                                          </p:val>
                                        </p:tav>
                                      </p:tavLst>
                                    </p:anim>
                                  </p:childTnLst>
                                </p:cTn>
                              </p:par>
                              <p:par>
                                <p:cTn id="20" presetID="10" presetClass="entr" presetSubtype="0" fill="hold" nodeType="withEffect">
                                  <p:stCondLst>
                                    <p:cond delay="0"/>
                                  </p:stCondLst>
                                  <p:childTnLst>
                                    <p:set>
                                      <p:cBhvr>
                                        <p:cTn id="21" dur="1" fill="hold">
                                          <p:stCondLst>
                                            <p:cond delay="0"/>
                                          </p:stCondLst>
                                        </p:cTn>
                                        <p:tgtEl>
                                          <p:spTgt spid="3323"/>
                                        </p:tgtEl>
                                        <p:attrNameLst>
                                          <p:attrName>style.visibility</p:attrName>
                                        </p:attrNameLst>
                                      </p:cBhvr>
                                      <p:to>
                                        <p:strVal val="visible"/>
                                      </p:to>
                                    </p:set>
                                    <p:animEffect transition="in" filter="fade">
                                      <p:cBhvr>
                                        <p:cTn id="22" dur="500"/>
                                        <p:tgtEl>
                                          <p:spTgt spid="3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33"/>
        <p:cNvGrpSpPr/>
        <p:nvPr/>
      </p:nvGrpSpPr>
      <p:grpSpPr>
        <a:xfrm>
          <a:off x="0" y="0"/>
          <a:ext cx="0" cy="0"/>
          <a:chOff x="0" y="0"/>
          <a:chExt cx="0" cy="0"/>
        </a:xfrm>
      </p:grpSpPr>
      <p:pic>
        <p:nvPicPr>
          <p:cNvPr id="3334" name="Google Shape;3334;p35"/>
          <p:cNvPicPr preferRelativeResize="0"/>
          <p:nvPr/>
        </p:nvPicPr>
        <p:blipFill rotWithShape="1">
          <a:blip r:embed="rId3">
            <a:alphaModFix/>
          </a:blip>
          <a:srcRect/>
          <a:stretch/>
        </p:blipFill>
        <p:spPr>
          <a:xfrm>
            <a:off x="0" y="809244"/>
            <a:ext cx="4896612" cy="4334256"/>
          </a:xfrm>
          <a:prstGeom prst="rect">
            <a:avLst/>
          </a:prstGeom>
          <a:noFill/>
          <a:ln>
            <a:noFill/>
          </a:ln>
        </p:spPr>
      </p:pic>
      <p:sp>
        <p:nvSpPr>
          <p:cNvPr id="3335" name="Google Shape;3335;p35"/>
          <p:cNvSpPr/>
          <p:nvPr/>
        </p:nvSpPr>
        <p:spPr>
          <a:xfrm>
            <a:off x="4572001" y="630936"/>
            <a:ext cx="4673423" cy="830997"/>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US" sz="4950" b="1" i="0" u="none" strike="noStrike" cap="none">
                <a:solidFill>
                  <a:srgbClr val="FF0000"/>
                </a:solidFill>
                <a:latin typeface="Times New Roman"/>
                <a:ea typeface="Times New Roman"/>
                <a:cs typeface="Times New Roman"/>
                <a:sym typeface="Times New Roman"/>
              </a:rPr>
              <a:t>VẬN DỤNG</a:t>
            </a:r>
            <a:endParaRPr/>
          </a:p>
        </p:txBody>
      </p:sp>
      <p:grpSp>
        <p:nvGrpSpPr>
          <p:cNvPr id="3336" name="Google Shape;3336;p35"/>
          <p:cNvGrpSpPr/>
          <p:nvPr/>
        </p:nvGrpSpPr>
        <p:grpSpPr>
          <a:xfrm>
            <a:off x="5172966" y="1888271"/>
            <a:ext cx="3796104" cy="2624293"/>
            <a:chOff x="5879797" y="2066170"/>
            <a:chExt cx="5061472" cy="3499058"/>
          </a:xfrm>
        </p:grpSpPr>
        <p:sp>
          <p:nvSpPr>
            <p:cNvPr id="3337" name="Google Shape;3337;p35"/>
            <p:cNvSpPr/>
            <p:nvPr/>
          </p:nvSpPr>
          <p:spPr>
            <a:xfrm>
              <a:off x="6139406" y="2599979"/>
              <a:ext cx="4542253" cy="24314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250" b="0" i="0" u="none" strike="noStrike" cap="none">
                  <a:solidFill>
                    <a:srgbClr val="0C0C0C"/>
                  </a:solidFill>
                  <a:latin typeface="Times New Roman"/>
                  <a:ea typeface="Times New Roman"/>
                  <a:cs typeface="Times New Roman"/>
                  <a:sym typeface="Times New Roman"/>
                </a:rPr>
                <a:t>Tìm kiếm thông tin để tái hiện và khôi phục lại sự kiên chiến thắng Điện Biên Phủ 1954 bằng 1 đoạn văn ngắn từ 7-10 dòng.</a:t>
              </a:r>
              <a:endParaRPr sz="2250" b="0" i="0" u="none" strike="noStrike" cap="none">
                <a:solidFill>
                  <a:srgbClr val="0C0C0C"/>
                </a:solidFill>
                <a:latin typeface="Times New Roman"/>
                <a:ea typeface="Times New Roman"/>
                <a:cs typeface="Times New Roman"/>
                <a:sym typeface="Times New Roman"/>
              </a:endParaRPr>
            </a:p>
          </p:txBody>
        </p:sp>
        <p:sp>
          <p:nvSpPr>
            <p:cNvPr id="3338" name="Google Shape;3338;p35"/>
            <p:cNvSpPr/>
            <p:nvPr/>
          </p:nvSpPr>
          <p:spPr>
            <a:xfrm>
              <a:off x="5879797" y="2066170"/>
              <a:ext cx="5061472" cy="3499058"/>
            </a:xfrm>
            <a:prstGeom prst="flowChartTerminator">
              <a:avLst/>
            </a:prstGeom>
            <a:noFill/>
            <a:ln w="57150" cap="flat" cmpd="sng">
              <a:solidFill>
                <a:srgbClr val="31538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35"/>
                                        </p:tgtEl>
                                        <p:attrNameLst>
                                          <p:attrName>style.visibility</p:attrName>
                                        </p:attrNameLst>
                                      </p:cBhvr>
                                      <p:to>
                                        <p:strVal val="visible"/>
                                      </p:to>
                                    </p:set>
                                    <p:animEffect transition="in" filter="fade">
                                      <p:cBhvr>
                                        <p:cTn id="7" dur="500"/>
                                        <p:tgtEl>
                                          <p:spTgt spid="3335"/>
                                        </p:tgtEl>
                                      </p:cBhvr>
                                    </p:animEffect>
                                  </p:childTnLst>
                                </p:cTn>
                              </p:par>
                              <p:par>
                                <p:cTn id="8" presetID="10" presetClass="entr" presetSubtype="0" fill="hold" nodeType="withEffect">
                                  <p:stCondLst>
                                    <p:cond delay="0"/>
                                  </p:stCondLst>
                                  <p:childTnLst>
                                    <p:set>
                                      <p:cBhvr>
                                        <p:cTn id="9" dur="1" fill="hold">
                                          <p:stCondLst>
                                            <p:cond delay="0"/>
                                          </p:stCondLst>
                                        </p:cTn>
                                        <p:tgtEl>
                                          <p:spTgt spid="3336"/>
                                        </p:tgtEl>
                                        <p:attrNameLst>
                                          <p:attrName>style.visibility</p:attrName>
                                        </p:attrNameLst>
                                      </p:cBhvr>
                                      <p:to>
                                        <p:strVal val="visible"/>
                                      </p:to>
                                    </p:set>
                                    <p:animEffect transition="in" filter="fade">
                                      <p:cBhvr>
                                        <p:cTn id="10" dur="500"/>
                                        <p:tgtEl>
                                          <p:spTgt spid="3336"/>
                                        </p:tgtEl>
                                      </p:cBhvr>
                                    </p:animEffect>
                                  </p:childTnLst>
                                </p:cTn>
                              </p:par>
                              <p:par>
                                <p:cTn id="11" presetID="10" presetClass="entr" presetSubtype="0" fill="hold" nodeType="withEffect">
                                  <p:stCondLst>
                                    <p:cond delay="0"/>
                                  </p:stCondLst>
                                  <p:childTnLst>
                                    <p:set>
                                      <p:cBhvr>
                                        <p:cTn id="12" dur="1" fill="hold">
                                          <p:stCondLst>
                                            <p:cond delay="0"/>
                                          </p:stCondLst>
                                        </p:cTn>
                                        <p:tgtEl>
                                          <p:spTgt spid="3334"/>
                                        </p:tgtEl>
                                        <p:attrNameLst>
                                          <p:attrName>style.visibility</p:attrName>
                                        </p:attrNameLst>
                                      </p:cBhvr>
                                      <p:to>
                                        <p:strVal val="visible"/>
                                      </p:to>
                                    </p:set>
                                    <p:animEffect transition="in" filter="fade">
                                      <p:cBhvr>
                                        <p:cTn id="13" dur="500"/>
                                        <p:tgtEl>
                                          <p:spTgt spid="3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4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91"/>
        <p:cNvGrpSpPr/>
        <p:nvPr/>
      </p:nvGrpSpPr>
      <p:grpSpPr>
        <a:xfrm>
          <a:off x="0" y="0"/>
          <a:ext cx="0" cy="0"/>
          <a:chOff x="0" y="0"/>
          <a:chExt cx="0" cy="0"/>
        </a:xfrm>
      </p:grpSpPr>
      <p:grpSp>
        <p:nvGrpSpPr>
          <p:cNvPr id="2792" name="Google Shape;2792;p5"/>
          <p:cNvGrpSpPr/>
          <p:nvPr/>
        </p:nvGrpSpPr>
        <p:grpSpPr>
          <a:xfrm rot="3600720">
            <a:off x="7068370" y="2918869"/>
            <a:ext cx="2044045" cy="2151544"/>
            <a:chOff x="1526600" y="450800"/>
            <a:chExt cx="4540675" cy="4779475"/>
          </a:xfrm>
        </p:grpSpPr>
        <p:sp>
          <p:nvSpPr>
            <p:cNvPr id="2793" name="Google Shape;2793;p5"/>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4" name="Google Shape;2794;p5"/>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5" name="Google Shape;2795;p5"/>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6" name="Google Shape;2796;p5"/>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7" name="Google Shape;2797;p5"/>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8" name="Google Shape;2798;p5"/>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9" name="Google Shape;2799;p5"/>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0" name="Google Shape;2800;p5"/>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801" name="Google Shape;2801;p5"/>
          <p:cNvSpPr/>
          <p:nvPr/>
        </p:nvSpPr>
        <p:spPr>
          <a:xfrm>
            <a:off x="919463" y="1563889"/>
            <a:ext cx="7457400" cy="2435700"/>
          </a:xfrm>
          <a:prstGeom prst="roundRect">
            <a:avLst>
              <a:gd name="adj" fmla="val 12827"/>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2" name="Google Shape;2802;p5"/>
          <p:cNvSpPr/>
          <p:nvPr/>
        </p:nvSpPr>
        <p:spPr>
          <a:xfrm>
            <a:off x="843301" y="1487739"/>
            <a:ext cx="7457400" cy="2435700"/>
          </a:xfrm>
          <a:prstGeom prst="roundRect">
            <a:avLst>
              <a:gd name="adj" fmla="val 1282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803" name="Google Shape;2803;p5"/>
          <p:cNvGrpSpPr/>
          <p:nvPr/>
        </p:nvGrpSpPr>
        <p:grpSpPr>
          <a:xfrm rot="258069" flipH="1">
            <a:off x="7451260" y="989510"/>
            <a:ext cx="1966081" cy="2500271"/>
            <a:chOff x="2173867" y="-584314"/>
            <a:chExt cx="1966049" cy="2500230"/>
          </a:xfrm>
        </p:grpSpPr>
        <p:grpSp>
          <p:nvGrpSpPr>
            <p:cNvPr id="2804" name="Google Shape;2804;p5"/>
            <p:cNvGrpSpPr/>
            <p:nvPr/>
          </p:nvGrpSpPr>
          <p:grpSpPr>
            <a:xfrm rot="1413719">
              <a:off x="2539340" y="-541428"/>
              <a:ext cx="616248" cy="1925931"/>
              <a:chOff x="-1858600" y="2385325"/>
              <a:chExt cx="523125" cy="1635025"/>
            </a:xfrm>
          </p:grpSpPr>
          <p:sp>
            <p:nvSpPr>
              <p:cNvPr id="2805" name="Google Shape;2805;p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6" name="Google Shape;2806;p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7" name="Google Shape;2807;p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8" name="Google Shape;2808;p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809" name="Google Shape;2809;p5"/>
            <p:cNvGrpSpPr/>
            <p:nvPr/>
          </p:nvGrpSpPr>
          <p:grpSpPr>
            <a:xfrm rot="1413719">
              <a:off x="2548595" y="-367104"/>
              <a:ext cx="1216593" cy="2128592"/>
              <a:chOff x="-1779100" y="2408800"/>
              <a:chExt cx="1032750" cy="1807075"/>
            </a:xfrm>
          </p:grpSpPr>
          <p:sp>
            <p:nvSpPr>
              <p:cNvPr id="2810" name="Google Shape;2810;p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1" name="Google Shape;2811;p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2" name="Google Shape;2812;p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3" name="Google Shape;2813;p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2814" name="Google Shape;2814;p5"/>
          <p:cNvSpPr/>
          <p:nvPr/>
        </p:nvSpPr>
        <p:spPr>
          <a:xfrm>
            <a:off x="6460675" y="539050"/>
            <a:ext cx="1973700" cy="479100"/>
          </a:xfrm>
          <a:prstGeom prst="roundRect">
            <a:avLst>
              <a:gd name="adj" fmla="val 50000"/>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5" name="Google Shape;2815;p5"/>
          <p:cNvSpPr txBox="1">
            <a:spLocks noGrp="1"/>
          </p:cNvSpPr>
          <p:nvPr>
            <p:ph type="ctrTitle"/>
          </p:nvPr>
        </p:nvSpPr>
        <p:spPr>
          <a:xfrm>
            <a:off x="1313935" y="1622556"/>
            <a:ext cx="6567000" cy="1754825"/>
          </a:xfrm>
          <a:prstGeom prst="rect">
            <a:avLst/>
          </a:prstGeom>
          <a:noFill/>
          <a:ln>
            <a:noFill/>
          </a:ln>
          <a:effectLst>
            <a:outerShdw blurRad="57150" dist="28575" dir="1800000" algn="bl" rotWithShape="0">
              <a:schemeClr val="accent1"/>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990"/>
              <a:buNone/>
            </a:pPr>
            <a:r>
              <a:rPr lang="en-US" sz="4000">
                <a:solidFill>
                  <a:schemeClr val="accent3"/>
                </a:solidFill>
              </a:rPr>
              <a:t>Bài 1: Hiện thực lịch sử và lịch sử được con người nhận thức (t1) </a:t>
            </a:r>
            <a:endParaRPr sz="4000"/>
          </a:p>
        </p:txBody>
      </p:sp>
      <p:sp>
        <p:nvSpPr>
          <p:cNvPr id="2816" name="Google Shape;2816;p5"/>
          <p:cNvSpPr txBox="1">
            <a:spLocks noGrp="1"/>
          </p:cNvSpPr>
          <p:nvPr>
            <p:ph type="subTitle" idx="2"/>
          </p:nvPr>
        </p:nvSpPr>
        <p:spPr>
          <a:xfrm>
            <a:off x="6604975" y="567550"/>
            <a:ext cx="1685100" cy="4221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a:t>History</a:t>
            </a:r>
            <a:endParaRPr/>
          </a:p>
        </p:txBody>
      </p:sp>
      <p:cxnSp>
        <p:nvCxnSpPr>
          <p:cNvPr id="2817" name="Google Shape;2817;p5"/>
          <p:cNvCxnSpPr/>
          <p:nvPr/>
        </p:nvCxnSpPr>
        <p:spPr>
          <a:xfrm>
            <a:off x="5282278" y="3773032"/>
            <a:ext cx="476100" cy="0"/>
          </a:xfrm>
          <a:prstGeom prst="straightConnector1">
            <a:avLst/>
          </a:prstGeom>
          <a:noFill/>
          <a:ln w="19050" cap="flat" cmpd="sng">
            <a:solidFill>
              <a:schemeClr val="dk1"/>
            </a:solidFill>
            <a:prstDash val="solid"/>
            <a:round/>
            <a:headEnd type="none" w="sm" len="sm"/>
            <a:tailEnd type="none" w="sm" len="sm"/>
          </a:ln>
        </p:spPr>
      </p:cxnSp>
      <p:cxnSp>
        <p:nvCxnSpPr>
          <p:cNvPr id="2818" name="Google Shape;2818;p5"/>
          <p:cNvCxnSpPr/>
          <p:nvPr/>
        </p:nvCxnSpPr>
        <p:spPr>
          <a:xfrm rot="10800000">
            <a:off x="3393845" y="3760762"/>
            <a:ext cx="476100" cy="0"/>
          </a:xfrm>
          <a:prstGeom prst="straightConnector1">
            <a:avLst/>
          </a:prstGeom>
          <a:noFill/>
          <a:ln w="19050" cap="flat" cmpd="sng">
            <a:solidFill>
              <a:schemeClr val="dk1"/>
            </a:solidFill>
            <a:prstDash val="solid"/>
            <a:round/>
            <a:headEnd type="none" w="sm" len="sm"/>
            <a:tailEnd type="none" w="sm" len="sm"/>
          </a:ln>
        </p:spPr>
      </p:cxnSp>
      <p:sp>
        <p:nvSpPr>
          <p:cNvPr id="2819" name="Google Shape;2819;p5"/>
          <p:cNvSpPr txBox="1">
            <a:spLocks noGrp="1"/>
          </p:cNvSpPr>
          <p:nvPr>
            <p:ph type="subTitle" idx="1"/>
          </p:nvPr>
        </p:nvSpPr>
        <p:spPr>
          <a:xfrm>
            <a:off x="3739499" y="3557338"/>
            <a:ext cx="1625400" cy="353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a:t>Wellcome</a:t>
            </a:r>
            <a:endParaRPr/>
          </a:p>
        </p:txBody>
      </p:sp>
      <p:grpSp>
        <p:nvGrpSpPr>
          <p:cNvPr id="2820" name="Google Shape;2820;p5"/>
          <p:cNvGrpSpPr/>
          <p:nvPr/>
        </p:nvGrpSpPr>
        <p:grpSpPr>
          <a:xfrm rot="-400622" flipH="1">
            <a:off x="418725" y="3522243"/>
            <a:ext cx="2478297" cy="1944628"/>
            <a:chOff x="-2415600" y="2986400"/>
            <a:chExt cx="1943075" cy="1524659"/>
          </a:xfrm>
        </p:grpSpPr>
        <p:sp>
          <p:nvSpPr>
            <p:cNvPr id="2821" name="Google Shape;2821;p5"/>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2" name="Google Shape;2822;p5"/>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3" name="Google Shape;2823;p5"/>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4" name="Google Shape;2824;p5"/>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5" name="Google Shape;2825;p5"/>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826" name="Google Shape;2826;p5"/>
            <p:cNvGrpSpPr/>
            <p:nvPr/>
          </p:nvGrpSpPr>
          <p:grpSpPr>
            <a:xfrm>
              <a:off x="-2218800" y="3088875"/>
              <a:ext cx="1598825" cy="1190475"/>
              <a:chOff x="-2218800" y="3088875"/>
              <a:chExt cx="1598825" cy="1190475"/>
            </a:xfrm>
          </p:grpSpPr>
          <p:sp>
            <p:nvSpPr>
              <p:cNvPr id="2827" name="Google Shape;2827;p5"/>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8" name="Google Shape;2828;p5"/>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2829" name="Google Shape;2829;p5"/>
          <p:cNvGrpSpPr/>
          <p:nvPr/>
        </p:nvGrpSpPr>
        <p:grpSpPr>
          <a:xfrm rot="-448661" flipH="1">
            <a:off x="-528300" y="3082068"/>
            <a:ext cx="2175017" cy="2248022"/>
            <a:chOff x="334100" y="971800"/>
            <a:chExt cx="1810984" cy="1871771"/>
          </a:xfrm>
        </p:grpSpPr>
        <p:sp>
          <p:nvSpPr>
            <p:cNvPr id="2830" name="Google Shape;2830;p5"/>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1" name="Google Shape;2831;p5"/>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832" name="Google Shape;2832;p5"/>
            <p:cNvGrpSpPr/>
            <p:nvPr/>
          </p:nvGrpSpPr>
          <p:grpSpPr>
            <a:xfrm>
              <a:off x="1214129" y="978980"/>
              <a:ext cx="913829" cy="1211840"/>
              <a:chOff x="1214129" y="978980"/>
              <a:chExt cx="913829" cy="1211840"/>
            </a:xfrm>
          </p:grpSpPr>
          <p:sp>
            <p:nvSpPr>
              <p:cNvPr id="2833" name="Google Shape;2833;p5"/>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4" name="Google Shape;2834;p5"/>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835" name="Google Shape;2835;p5"/>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6" name="Google Shape;2836;p5"/>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7" name="Google Shape;2837;p5"/>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41"/>
        <p:cNvGrpSpPr/>
        <p:nvPr/>
      </p:nvGrpSpPr>
      <p:grpSpPr>
        <a:xfrm>
          <a:off x="0" y="0"/>
          <a:ext cx="0" cy="0"/>
          <a:chOff x="0" y="0"/>
          <a:chExt cx="0" cy="0"/>
        </a:xfrm>
      </p:grpSpPr>
      <p:sp>
        <p:nvSpPr>
          <p:cNvPr id="2842" name="Google Shape;2842;p6"/>
          <p:cNvSpPr/>
          <p:nvPr/>
        </p:nvSpPr>
        <p:spPr>
          <a:xfrm>
            <a:off x="2113800" y="2345005"/>
            <a:ext cx="632100" cy="632100"/>
          </a:xfrm>
          <a:prstGeom prst="ellipse">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3" name="Google Shape;2843;p6"/>
          <p:cNvSpPr/>
          <p:nvPr/>
        </p:nvSpPr>
        <p:spPr>
          <a:xfrm>
            <a:off x="1209343" y="3243175"/>
            <a:ext cx="632100" cy="632100"/>
          </a:xfrm>
          <a:prstGeom prst="ellipse">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4" name="Google Shape;2844;p6"/>
          <p:cNvSpPr/>
          <p:nvPr/>
        </p:nvSpPr>
        <p:spPr>
          <a:xfrm>
            <a:off x="893293" y="1558140"/>
            <a:ext cx="632100" cy="632100"/>
          </a:xfrm>
          <a:prstGeom prst="ellipse">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5" name="Google Shape;2845;p6"/>
          <p:cNvSpPr/>
          <p:nvPr/>
        </p:nvSpPr>
        <p:spPr>
          <a:xfrm>
            <a:off x="2063100" y="109182"/>
            <a:ext cx="5017800" cy="917015"/>
          </a:xfrm>
          <a:prstGeom prst="roundRect">
            <a:avLst>
              <a:gd name="adj" fmla="val 500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6" name="Google Shape;2846;p6"/>
          <p:cNvSpPr txBox="1">
            <a:spLocks noGrp="1"/>
          </p:cNvSpPr>
          <p:nvPr>
            <p:ph type="title" idx="15"/>
          </p:nvPr>
        </p:nvSpPr>
        <p:spPr>
          <a:xfrm>
            <a:off x="2501700" y="217470"/>
            <a:ext cx="4140600" cy="771977"/>
          </a:xfrm>
          <a:prstGeom prst="rect">
            <a:avLst/>
          </a:prstGeom>
          <a:noFill/>
          <a:ln>
            <a:noFill/>
          </a:ln>
          <a:effectLst>
            <a:outerShdw dist="28575" dir="1920000" algn="bl" rotWithShape="0">
              <a:schemeClr val="accent1"/>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500"/>
              <a:buNone/>
            </a:pPr>
            <a:r>
              <a:rPr lang="en-US" sz="4000">
                <a:solidFill>
                  <a:schemeClr val="accent3"/>
                </a:solidFill>
              </a:rPr>
              <a:t>NỘI DUNG</a:t>
            </a:r>
            <a:endParaRPr sz="4000"/>
          </a:p>
        </p:txBody>
      </p:sp>
      <p:sp>
        <p:nvSpPr>
          <p:cNvPr id="2847" name="Google Shape;2847;p6"/>
          <p:cNvSpPr txBox="1">
            <a:spLocks noGrp="1"/>
          </p:cNvSpPr>
          <p:nvPr>
            <p:ph type="title"/>
          </p:nvPr>
        </p:nvSpPr>
        <p:spPr>
          <a:xfrm>
            <a:off x="842593" y="1671390"/>
            <a:ext cx="733500" cy="405600"/>
          </a:xfrm>
          <a:prstGeom prst="rect">
            <a:avLst/>
          </a:prstGeom>
          <a:noFill/>
          <a:ln>
            <a:noFill/>
          </a:ln>
          <a:effectLst>
            <a:outerShdw blurRad="57150" dist="28575" dir="1800000" algn="bl" rotWithShape="0">
              <a:schemeClr val="accent1"/>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000"/>
              <a:buNone/>
            </a:pPr>
            <a:r>
              <a:rPr lang="en-US"/>
              <a:t>01</a:t>
            </a:r>
            <a:endParaRPr/>
          </a:p>
        </p:txBody>
      </p:sp>
      <p:sp>
        <p:nvSpPr>
          <p:cNvPr id="2848" name="Google Shape;2848;p6"/>
          <p:cNvSpPr txBox="1">
            <a:spLocks noGrp="1"/>
          </p:cNvSpPr>
          <p:nvPr>
            <p:ph type="title" idx="3"/>
          </p:nvPr>
        </p:nvSpPr>
        <p:spPr>
          <a:xfrm>
            <a:off x="1158643" y="3356425"/>
            <a:ext cx="733500" cy="405600"/>
          </a:xfrm>
          <a:prstGeom prst="rect">
            <a:avLst/>
          </a:prstGeom>
          <a:noFill/>
          <a:ln>
            <a:noFill/>
          </a:ln>
          <a:effectLst>
            <a:outerShdw blurRad="57150" dist="28575" dir="1800000" algn="bl" rotWithShape="0">
              <a:schemeClr val="accent1"/>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000"/>
              <a:buNone/>
            </a:pPr>
            <a:r>
              <a:rPr lang="en-US"/>
              <a:t>03</a:t>
            </a:r>
            <a:endParaRPr/>
          </a:p>
        </p:txBody>
      </p:sp>
      <p:sp>
        <p:nvSpPr>
          <p:cNvPr id="2849" name="Google Shape;2849;p6"/>
          <p:cNvSpPr txBox="1">
            <a:spLocks noGrp="1"/>
          </p:cNvSpPr>
          <p:nvPr>
            <p:ph type="title" idx="6"/>
          </p:nvPr>
        </p:nvSpPr>
        <p:spPr>
          <a:xfrm>
            <a:off x="2063100" y="2458255"/>
            <a:ext cx="733500" cy="405600"/>
          </a:xfrm>
          <a:prstGeom prst="rect">
            <a:avLst/>
          </a:prstGeom>
          <a:noFill/>
          <a:ln>
            <a:noFill/>
          </a:ln>
          <a:effectLst>
            <a:outerShdw blurRad="57150" dist="28575" dir="1800000" algn="bl" rotWithShape="0">
              <a:schemeClr val="accent1"/>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000"/>
              <a:buNone/>
            </a:pPr>
            <a:r>
              <a:rPr lang="en-US"/>
              <a:t>02</a:t>
            </a:r>
            <a:endParaRPr/>
          </a:p>
        </p:txBody>
      </p:sp>
      <p:sp>
        <p:nvSpPr>
          <p:cNvPr id="2850" name="Google Shape;2850;p6"/>
          <p:cNvSpPr txBox="1"/>
          <p:nvPr/>
        </p:nvSpPr>
        <p:spPr>
          <a:xfrm>
            <a:off x="1598527" y="1476825"/>
            <a:ext cx="6317174"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Lịch sử, hiện thực lịch sử và lịch sử được con người nhận thức.</a:t>
            </a:r>
            <a:endParaRPr sz="2400" b="0" i="0" u="none" strike="noStrike" cap="none">
              <a:solidFill>
                <a:srgbClr val="000000"/>
              </a:solidFill>
              <a:latin typeface="Times New Roman"/>
              <a:ea typeface="Times New Roman"/>
              <a:cs typeface="Times New Roman"/>
              <a:sym typeface="Times New Roman"/>
            </a:endParaRPr>
          </a:p>
        </p:txBody>
      </p:sp>
      <p:sp>
        <p:nvSpPr>
          <p:cNvPr id="2851" name="Google Shape;2851;p6"/>
          <p:cNvSpPr txBox="1"/>
          <p:nvPr/>
        </p:nvSpPr>
        <p:spPr>
          <a:xfrm>
            <a:off x="1525393" y="2458255"/>
            <a:ext cx="670288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Đối tượng nghiên cứu sử học </a:t>
            </a:r>
            <a:endParaRPr sz="2400" b="0" i="0" u="none" strike="noStrike" cap="none">
              <a:solidFill>
                <a:srgbClr val="000000"/>
              </a:solidFill>
              <a:latin typeface="Times New Roman"/>
              <a:ea typeface="Times New Roman"/>
              <a:cs typeface="Times New Roman"/>
              <a:sym typeface="Times New Roman"/>
            </a:endParaRPr>
          </a:p>
        </p:txBody>
      </p:sp>
      <p:sp>
        <p:nvSpPr>
          <p:cNvPr id="2852" name="Google Shape;2852;p6"/>
          <p:cNvSpPr txBox="1"/>
          <p:nvPr/>
        </p:nvSpPr>
        <p:spPr>
          <a:xfrm>
            <a:off x="2116649" y="3318908"/>
            <a:ext cx="452565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Chức năng và nhiệm vụ của Sử học</a:t>
            </a:r>
            <a:endParaRPr sz="2400" b="0" i="0" u="none" strike="noStrike" cap="none">
              <a:solidFill>
                <a:srgbClr val="00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844"/>
                                        </p:tgtEl>
                                        <p:attrNameLst>
                                          <p:attrName>style.visibility</p:attrName>
                                        </p:attrNameLst>
                                      </p:cBhvr>
                                      <p:to>
                                        <p:strVal val="visible"/>
                                      </p:to>
                                    </p:set>
                                    <p:anim calcmode="lin" valueType="num">
                                      <p:cBhvr additive="base">
                                        <p:cTn id="7" dur="500"/>
                                        <p:tgtEl>
                                          <p:spTgt spid="2844"/>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2847"/>
                                        </p:tgtEl>
                                        <p:attrNameLst>
                                          <p:attrName>style.visibility</p:attrName>
                                        </p:attrNameLst>
                                      </p:cBhvr>
                                      <p:to>
                                        <p:strVal val="visible"/>
                                      </p:to>
                                    </p:set>
                                    <p:anim calcmode="lin" valueType="num">
                                      <p:cBhvr additive="base">
                                        <p:cTn id="10" dur="500"/>
                                        <p:tgtEl>
                                          <p:spTgt spid="2847"/>
                                        </p:tgtEl>
                                        <p:attrNameLst>
                                          <p:attrName>ppt_y</p:attrName>
                                        </p:attrNameLst>
                                      </p:cBhvr>
                                      <p:tavLst>
                                        <p:tav tm="0">
                                          <p:val>
                                            <p:strVal val="#ppt_y-1"/>
                                          </p:val>
                                        </p:tav>
                                        <p:tav tm="100000">
                                          <p:val>
                                            <p:strVal val="#ppt_y"/>
                                          </p:val>
                                        </p:tav>
                                      </p:tavLst>
                                    </p:anim>
                                  </p:childTnLst>
                                </p:cTn>
                              </p:par>
                              <p:par>
                                <p:cTn id="11" presetID="2" presetClass="entr" presetSubtype="2" fill="hold" nodeType="withEffect">
                                  <p:stCondLst>
                                    <p:cond delay="0"/>
                                  </p:stCondLst>
                                  <p:childTnLst>
                                    <p:set>
                                      <p:cBhvr>
                                        <p:cTn id="12" dur="1" fill="hold">
                                          <p:stCondLst>
                                            <p:cond delay="0"/>
                                          </p:stCondLst>
                                        </p:cTn>
                                        <p:tgtEl>
                                          <p:spTgt spid="2850"/>
                                        </p:tgtEl>
                                        <p:attrNameLst>
                                          <p:attrName>style.visibility</p:attrName>
                                        </p:attrNameLst>
                                      </p:cBhvr>
                                      <p:to>
                                        <p:strVal val="visible"/>
                                      </p:to>
                                    </p:set>
                                    <p:anim calcmode="lin" valueType="num">
                                      <p:cBhvr additive="base">
                                        <p:cTn id="13" dur="500"/>
                                        <p:tgtEl>
                                          <p:spTgt spid="2850"/>
                                        </p:tgtEl>
                                        <p:attrNameLst>
                                          <p:attrName>ppt_x</p:attrName>
                                        </p:attrNameLst>
                                      </p:cBhvr>
                                      <p:tavLst>
                                        <p:tav tm="0">
                                          <p:val>
                                            <p:strVal val="#ppt_x+1"/>
                                          </p:val>
                                        </p:tav>
                                        <p:tav tm="100000">
                                          <p:val>
                                            <p:strVal val="#ppt_x"/>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2849"/>
                                        </p:tgtEl>
                                        <p:attrNameLst>
                                          <p:attrName>style.visibility</p:attrName>
                                        </p:attrNameLst>
                                      </p:cBhvr>
                                      <p:to>
                                        <p:strVal val="visible"/>
                                      </p:to>
                                    </p:set>
                                    <p:anim calcmode="lin" valueType="num">
                                      <p:cBhvr additive="base">
                                        <p:cTn id="18" dur="500"/>
                                        <p:tgtEl>
                                          <p:spTgt spid="2849"/>
                                        </p:tgtEl>
                                        <p:attrNameLst>
                                          <p:attrName>ppt_y</p:attrName>
                                        </p:attrNameLst>
                                      </p:cBhvr>
                                      <p:tavLst>
                                        <p:tav tm="0">
                                          <p:val>
                                            <p:strVal val="#ppt_y-1"/>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2842"/>
                                        </p:tgtEl>
                                        <p:attrNameLst>
                                          <p:attrName>style.visibility</p:attrName>
                                        </p:attrNameLst>
                                      </p:cBhvr>
                                      <p:to>
                                        <p:strVal val="visible"/>
                                      </p:to>
                                    </p:set>
                                    <p:anim calcmode="lin" valueType="num">
                                      <p:cBhvr additive="base">
                                        <p:cTn id="21" dur="500"/>
                                        <p:tgtEl>
                                          <p:spTgt spid="2842"/>
                                        </p:tgtEl>
                                        <p:attrNameLst>
                                          <p:attrName>ppt_y</p:attrName>
                                        </p:attrNameLst>
                                      </p:cBhvr>
                                      <p:tavLst>
                                        <p:tav tm="0">
                                          <p:val>
                                            <p:strVal val="#ppt_y-1"/>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2851"/>
                                        </p:tgtEl>
                                        <p:attrNameLst>
                                          <p:attrName>style.visibility</p:attrName>
                                        </p:attrNameLst>
                                      </p:cBhvr>
                                      <p:to>
                                        <p:strVal val="visible"/>
                                      </p:to>
                                    </p:set>
                                    <p:anim calcmode="lin" valueType="num">
                                      <p:cBhvr additive="base">
                                        <p:cTn id="24" dur="500"/>
                                        <p:tgtEl>
                                          <p:spTgt spid="2851"/>
                                        </p:tgtEl>
                                        <p:attrNameLst>
                                          <p:attrName>ppt_x</p:attrName>
                                        </p:attrNameLst>
                                      </p:cBhvr>
                                      <p:tavLst>
                                        <p:tav tm="0">
                                          <p:val>
                                            <p:strVal val="#ppt_x+1"/>
                                          </p:val>
                                        </p:tav>
                                        <p:tav tm="100000">
                                          <p:val>
                                            <p:strVal val="#ppt_x"/>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2848"/>
                                        </p:tgtEl>
                                        <p:attrNameLst>
                                          <p:attrName>style.visibility</p:attrName>
                                        </p:attrNameLst>
                                      </p:cBhvr>
                                      <p:to>
                                        <p:strVal val="visible"/>
                                      </p:to>
                                    </p:set>
                                    <p:anim calcmode="lin" valueType="num">
                                      <p:cBhvr additive="base">
                                        <p:cTn id="29" dur="500"/>
                                        <p:tgtEl>
                                          <p:spTgt spid="2848"/>
                                        </p:tgtEl>
                                        <p:attrNameLst>
                                          <p:attrName>ppt_y</p:attrName>
                                        </p:attrNameLst>
                                      </p:cBhvr>
                                      <p:tavLst>
                                        <p:tav tm="0">
                                          <p:val>
                                            <p:strVal val="#ppt_y-1"/>
                                          </p:val>
                                        </p:tav>
                                        <p:tav tm="100000">
                                          <p:val>
                                            <p:strVal val="#ppt_y"/>
                                          </p:val>
                                        </p:tav>
                                      </p:tavLst>
                                    </p:anim>
                                  </p:childTnLst>
                                </p:cTn>
                              </p:par>
                              <p:par>
                                <p:cTn id="30" presetID="2" presetClass="entr" presetSubtype="1" fill="hold" nodeType="withEffect">
                                  <p:stCondLst>
                                    <p:cond delay="0"/>
                                  </p:stCondLst>
                                  <p:childTnLst>
                                    <p:set>
                                      <p:cBhvr>
                                        <p:cTn id="31" dur="1" fill="hold">
                                          <p:stCondLst>
                                            <p:cond delay="0"/>
                                          </p:stCondLst>
                                        </p:cTn>
                                        <p:tgtEl>
                                          <p:spTgt spid="2843"/>
                                        </p:tgtEl>
                                        <p:attrNameLst>
                                          <p:attrName>style.visibility</p:attrName>
                                        </p:attrNameLst>
                                      </p:cBhvr>
                                      <p:to>
                                        <p:strVal val="visible"/>
                                      </p:to>
                                    </p:set>
                                    <p:anim calcmode="lin" valueType="num">
                                      <p:cBhvr additive="base">
                                        <p:cTn id="32" dur="500"/>
                                        <p:tgtEl>
                                          <p:spTgt spid="2843"/>
                                        </p:tgtEl>
                                        <p:attrNameLst>
                                          <p:attrName>ppt_y</p:attrName>
                                        </p:attrNameLst>
                                      </p:cBhvr>
                                      <p:tavLst>
                                        <p:tav tm="0">
                                          <p:val>
                                            <p:strVal val="#ppt_y-1"/>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852"/>
                                        </p:tgtEl>
                                        <p:attrNameLst>
                                          <p:attrName>style.visibility</p:attrName>
                                        </p:attrNameLst>
                                      </p:cBhvr>
                                      <p:to>
                                        <p:strVal val="visible"/>
                                      </p:to>
                                    </p:set>
                                    <p:anim calcmode="lin" valueType="num">
                                      <p:cBhvr additive="base">
                                        <p:cTn id="35" dur="500"/>
                                        <p:tgtEl>
                                          <p:spTgt spid="285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56"/>
        <p:cNvGrpSpPr/>
        <p:nvPr/>
      </p:nvGrpSpPr>
      <p:grpSpPr>
        <a:xfrm>
          <a:off x="0" y="0"/>
          <a:ext cx="0" cy="0"/>
          <a:chOff x="0" y="0"/>
          <a:chExt cx="0" cy="0"/>
        </a:xfrm>
      </p:grpSpPr>
      <p:pic>
        <p:nvPicPr>
          <p:cNvPr id="2857" name="Google Shape;2857;p7"/>
          <p:cNvPicPr preferRelativeResize="0"/>
          <p:nvPr/>
        </p:nvPicPr>
        <p:blipFill rotWithShape="1">
          <a:blip r:embed="rId3">
            <a:alphaModFix/>
          </a:blip>
          <a:srcRect/>
          <a:stretch/>
        </p:blipFill>
        <p:spPr>
          <a:xfrm>
            <a:off x="-95534" y="463810"/>
            <a:ext cx="9396564" cy="4927056"/>
          </a:xfrm>
          <a:prstGeom prst="rect">
            <a:avLst/>
          </a:prstGeom>
          <a:noFill/>
          <a:ln>
            <a:noFill/>
          </a:ln>
        </p:spPr>
      </p:pic>
      <p:grpSp>
        <p:nvGrpSpPr>
          <p:cNvPr id="2858" name="Google Shape;2858;p7"/>
          <p:cNvGrpSpPr/>
          <p:nvPr/>
        </p:nvGrpSpPr>
        <p:grpSpPr>
          <a:xfrm>
            <a:off x="163773" y="801455"/>
            <a:ext cx="8815152" cy="2594416"/>
            <a:chOff x="177421" y="1217154"/>
            <a:chExt cx="8815152" cy="2594416"/>
          </a:xfrm>
        </p:grpSpPr>
        <p:grpSp>
          <p:nvGrpSpPr>
            <p:cNvPr id="2859" name="Google Shape;2859;p7"/>
            <p:cNvGrpSpPr/>
            <p:nvPr/>
          </p:nvGrpSpPr>
          <p:grpSpPr>
            <a:xfrm>
              <a:off x="178721" y="1976636"/>
              <a:ext cx="8813852" cy="1834934"/>
              <a:chOff x="1300" y="1385404"/>
              <a:chExt cx="8813852" cy="1834934"/>
            </a:xfrm>
          </p:grpSpPr>
          <p:sp>
            <p:nvSpPr>
              <p:cNvPr id="2860" name="Google Shape;2860;p7"/>
              <p:cNvSpPr/>
              <p:nvPr/>
            </p:nvSpPr>
            <p:spPr>
              <a:xfrm>
                <a:off x="1300" y="1385404"/>
                <a:ext cx="2464130" cy="1208565"/>
              </a:xfrm>
              <a:prstGeom prst="chevron">
                <a:avLst>
                  <a:gd name="adj" fmla="val 40000"/>
                </a:avLst>
              </a:prstGeom>
              <a:noFill/>
              <a:ln w="57150" cap="flat" cmpd="sng">
                <a:solidFill>
                  <a:srgbClr val="F36F1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7"/>
              <p:cNvSpPr/>
              <p:nvPr/>
            </p:nvSpPr>
            <p:spPr>
              <a:xfrm>
                <a:off x="658401" y="2269184"/>
                <a:ext cx="2080820" cy="951154"/>
              </a:xfrm>
              <a:prstGeom prst="roundRect">
                <a:avLst>
                  <a:gd name="adj" fmla="val 10000"/>
                </a:avLst>
              </a:prstGeom>
              <a:solidFill>
                <a:srgbClr val="FFFFFF"/>
              </a:solidFill>
              <a:ln w="12700" cap="flat" cmpd="sng">
                <a:solidFill>
                  <a:srgbClr val="F36F1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7"/>
              <p:cNvSpPr txBox="1"/>
              <p:nvPr/>
            </p:nvSpPr>
            <p:spPr>
              <a:xfrm>
                <a:off x="686259" y="2297042"/>
                <a:ext cx="2025104" cy="895438"/>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rgbClr val="000000"/>
                    </a:solidFill>
                    <a:latin typeface="Times New Roman"/>
                    <a:ea typeface="Times New Roman"/>
                    <a:cs typeface="Times New Roman"/>
                    <a:sym typeface="Times New Roman"/>
                  </a:rPr>
                  <a:t>01</a:t>
                </a:r>
                <a:r>
                  <a:rPr lang="en-US" sz="2400" b="0" i="0" u="none" strike="noStrike" cap="none">
                    <a:solidFill>
                      <a:srgbClr val="000000"/>
                    </a:solidFill>
                    <a:latin typeface="Times New Roman"/>
                    <a:ea typeface="Times New Roman"/>
                    <a:cs typeface="Times New Roman"/>
                    <a:sym typeface="Times New Roman"/>
                  </a:rPr>
                  <a:t> – Lịch sử là gì?</a:t>
                </a:r>
                <a:endParaRPr/>
              </a:p>
            </p:txBody>
          </p:sp>
          <p:sp>
            <p:nvSpPr>
              <p:cNvPr id="2863" name="Google Shape;2863;p7"/>
              <p:cNvSpPr/>
              <p:nvPr/>
            </p:nvSpPr>
            <p:spPr>
              <a:xfrm>
                <a:off x="2815884" y="1385404"/>
                <a:ext cx="2464130" cy="1208565"/>
              </a:xfrm>
              <a:prstGeom prst="chevron">
                <a:avLst>
                  <a:gd name="adj" fmla="val 40000"/>
                </a:avLst>
              </a:prstGeom>
              <a:noFill/>
              <a:ln w="57150" cap="flat" cmpd="sng">
                <a:solidFill>
                  <a:srgbClr val="0D95BC"/>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7"/>
              <p:cNvSpPr/>
              <p:nvPr/>
            </p:nvSpPr>
            <p:spPr>
              <a:xfrm>
                <a:off x="3285743" y="2269184"/>
                <a:ext cx="2455306" cy="951154"/>
              </a:xfrm>
              <a:prstGeom prst="roundRect">
                <a:avLst>
                  <a:gd name="adj" fmla="val 10000"/>
                </a:avLst>
              </a:prstGeom>
              <a:solidFill>
                <a:srgbClr val="FFFFFF"/>
              </a:solidFill>
              <a:ln w="12700" cap="flat" cmpd="sng">
                <a:solidFill>
                  <a:srgbClr val="0A95BC"/>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7"/>
              <p:cNvSpPr txBox="1"/>
              <p:nvPr/>
            </p:nvSpPr>
            <p:spPr>
              <a:xfrm>
                <a:off x="3313601" y="2297042"/>
                <a:ext cx="2399590" cy="895438"/>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rgbClr val="000000"/>
                    </a:solidFill>
                    <a:latin typeface="Times New Roman"/>
                    <a:ea typeface="Times New Roman"/>
                    <a:cs typeface="Times New Roman"/>
                    <a:sym typeface="Times New Roman"/>
                  </a:rPr>
                  <a:t>02</a:t>
                </a:r>
                <a:r>
                  <a:rPr lang="en-US" sz="2400" b="0" i="0" u="none" strike="noStrike" cap="none">
                    <a:solidFill>
                      <a:srgbClr val="000000"/>
                    </a:solidFill>
                    <a:latin typeface="Times New Roman"/>
                    <a:ea typeface="Times New Roman"/>
                    <a:cs typeface="Times New Roman"/>
                    <a:sym typeface="Times New Roman"/>
                  </a:rPr>
                  <a:t> – Hiện thực lịch sử là gì?</a:t>
                </a:r>
                <a:endParaRPr/>
              </a:p>
            </p:txBody>
          </p:sp>
          <p:sp>
            <p:nvSpPr>
              <p:cNvPr id="2866" name="Google Shape;2866;p7"/>
              <p:cNvSpPr/>
              <p:nvPr/>
            </p:nvSpPr>
            <p:spPr>
              <a:xfrm>
                <a:off x="5817711" y="1385404"/>
                <a:ext cx="2464130" cy="1208565"/>
              </a:xfrm>
              <a:prstGeom prst="chevron">
                <a:avLst>
                  <a:gd name="adj" fmla="val 40000"/>
                </a:avLst>
              </a:prstGeom>
              <a:noFill/>
              <a:ln w="57150" cap="flat" cmpd="sng">
                <a:solidFill>
                  <a:srgbClr val="EBCB38"/>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7"/>
              <p:cNvSpPr/>
              <p:nvPr/>
            </p:nvSpPr>
            <p:spPr>
              <a:xfrm>
                <a:off x="6215292" y="2269184"/>
                <a:ext cx="2599860" cy="951154"/>
              </a:xfrm>
              <a:prstGeom prst="roundRect">
                <a:avLst>
                  <a:gd name="adj" fmla="val 10000"/>
                </a:avLst>
              </a:prstGeom>
              <a:solidFill>
                <a:srgbClr val="FFFFFF"/>
              </a:solidFill>
              <a:ln w="12700" cap="flat" cmpd="sng">
                <a:solidFill>
                  <a:srgbClr val="EAC93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7"/>
              <p:cNvSpPr txBox="1"/>
              <p:nvPr/>
            </p:nvSpPr>
            <p:spPr>
              <a:xfrm>
                <a:off x="6243150" y="2297042"/>
                <a:ext cx="2544144" cy="895438"/>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rgbClr val="000000"/>
                    </a:solidFill>
                    <a:latin typeface="Times New Roman"/>
                    <a:ea typeface="Times New Roman"/>
                    <a:cs typeface="Times New Roman"/>
                    <a:sym typeface="Times New Roman"/>
                  </a:rPr>
                  <a:t>03</a:t>
                </a:r>
                <a:r>
                  <a:rPr lang="en-US" sz="2400" b="0" i="0" u="none" strike="noStrike" cap="none">
                    <a:solidFill>
                      <a:srgbClr val="000000"/>
                    </a:solidFill>
                    <a:latin typeface="Times New Roman"/>
                    <a:ea typeface="Times New Roman"/>
                    <a:cs typeface="Times New Roman"/>
                    <a:sym typeface="Times New Roman"/>
                  </a:rPr>
                  <a:t> – Nhận thức lịch sử là gì?</a:t>
                </a:r>
                <a:endParaRPr/>
              </a:p>
            </p:txBody>
          </p:sp>
        </p:grpSp>
        <p:pic>
          <p:nvPicPr>
            <p:cNvPr id="2869" name="Google Shape;2869;p7"/>
            <p:cNvPicPr preferRelativeResize="0"/>
            <p:nvPr/>
          </p:nvPicPr>
          <p:blipFill rotWithShape="1">
            <a:blip r:embed="rId4">
              <a:alphaModFix/>
            </a:blip>
            <a:srcRect l="5008" t="28659" r="4723" b="29788"/>
            <a:stretch/>
          </p:blipFill>
          <p:spPr>
            <a:xfrm>
              <a:off x="177421" y="1366101"/>
              <a:ext cx="2483894" cy="1143381"/>
            </a:xfrm>
            <a:prstGeom prst="rect">
              <a:avLst/>
            </a:prstGeom>
            <a:noFill/>
            <a:ln>
              <a:noFill/>
            </a:ln>
          </p:spPr>
        </p:pic>
        <p:pic>
          <p:nvPicPr>
            <p:cNvPr id="2870" name="Google Shape;2870;p7"/>
            <p:cNvPicPr preferRelativeResize="0"/>
            <p:nvPr/>
          </p:nvPicPr>
          <p:blipFill rotWithShape="1">
            <a:blip r:embed="rId5">
              <a:alphaModFix/>
            </a:blip>
            <a:srcRect t="20684" b="21170"/>
            <a:stretch/>
          </p:blipFill>
          <p:spPr>
            <a:xfrm>
              <a:off x="3372949" y="1417660"/>
              <a:ext cx="1877746" cy="1091822"/>
            </a:xfrm>
            <a:prstGeom prst="rect">
              <a:avLst/>
            </a:prstGeom>
            <a:noFill/>
            <a:ln>
              <a:noFill/>
            </a:ln>
          </p:spPr>
        </p:pic>
        <p:pic>
          <p:nvPicPr>
            <p:cNvPr id="2871" name="Google Shape;2871;p7"/>
            <p:cNvPicPr preferRelativeResize="0"/>
            <p:nvPr/>
          </p:nvPicPr>
          <p:blipFill rotWithShape="1">
            <a:blip r:embed="rId6">
              <a:alphaModFix/>
            </a:blip>
            <a:srcRect l="19680" t="4992" r="19637" b="4474"/>
            <a:stretch/>
          </p:blipFill>
          <p:spPr>
            <a:xfrm>
              <a:off x="6482687" y="1217154"/>
              <a:ext cx="1545730" cy="1492834"/>
            </a:xfrm>
            <a:prstGeom prst="rect">
              <a:avLst/>
            </a:prstGeom>
            <a:noFill/>
            <a:ln>
              <a:noFill/>
            </a:ln>
          </p:spPr>
        </p:pic>
      </p:grpSp>
      <p:grpSp>
        <p:nvGrpSpPr>
          <p:cNvPr id="2872" name="Google Shape;2872;p7"/>
          <p:cNvGrpSpPr/>
          <p:nvPr/>
        </p:nvGrpSpPr>
        <p:grpSpPr>
          <a:xfrm>
            <a:off x="880361" y="3750154"/>
            <a:ext cx="7444774" cy="981046"/>
            <a:chOff x="900753" y="3986921"/>
            <a:chExt cx="7444774" cy="981046"/>
          </a:xfrm>
        </p:grpSpPr>
        <p:sp>
          <p:nvSpPr>
            <p:cNvPr id="2873" name="Google Shape;2873;p7"/>
            <p:cNvSpPr/>
            <p:nvPr/>
          </p:nvSpPr>
          <p:spPr>
            <a:xfrm>
              <a:off x="900753" y="3986921"/>
              <a:ext cx="7444774" cy="981046"/>
            </a:xfrm>
            <a:prstGeom prst="roundRect">
              <a:avLst>
                <a:gd name="adj" fmla="val 20841"/>
              </a:avLst>
            </a:prstGeom>
            <a:gradFill>
              <a:gsLst>
                <a:gs pos="0">
                  <a:srgbClr val="FFFFB0"/>
                </a:gs>
                <a:gs pos="35000">
                  <a:srgbClr val="FFFFC7"/>
                </a:gs>
                <a:gs pos="100000">
                  <a:srgbClr val="FFFFE6"/>
                </a:gs>
              </a:gsLst>
              <a:lin ang="16200000" scaled="0"/>
            </a:gradFill>
            <a:ln w="9525" cap="flat" cmpd="sng">
              <a:solidFill>
                <a:srgbClr val="FBE69E"/>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74" name="Google Shape;2874;p7"/>
            <p:cNvSpPr/>
            <p:nvPr/>
          </p:nvSpPr>
          <p:spPr>
            <a:xfrm>
              <a:off x="1555789" y="4154278"/>
              <a:ext cx="6032422"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600" b="1" i="0" u="none" strike="noStrike" cap="none">
                  <a:solidFill>
                    <a:srgbClr val="C00000"/>
                  </a:solidFill>
                  <a:latin typeface="Times New Roman"/>
                  <a:ea typeface="Times New Roman"/>
                  <a:cs typeface="Times New Roman"/>
                  <a:sym typeface="Times New Roman"/>
                </a:rPr>
                <a:t>LÀM VIỆC THEO CẶP ĐÔI</a:t>
              </a:r>
              <a:endParaRPr/>
            </a:p>
          </p:txBody>
        </p:sp>
      </p:grpSp>
      <p:grpSp>
        <p:nvGrpSpPr>
          <p:cNvPr id="2875" name="Google Shape;2875;p7"/>
          <p:cNvGrpSpPr/>
          <p:nvPr/>
        </p:nvGrpSpPr>
        <p:grpSpPr>
          <a:xfrm>
            <a:off x="-95534" y="40944"/>
            <a:ext cx="9597745" cy="604992"/>
            <a:chOff x="-95534" y="40944"/>
            <a:chExt cx="9597745" cy="604992"/>
          </a:xfrm>
        </p:grpSpPr>
        <p:sp>
          <p:nvSpPr>
            <p:cNvPr id="2876" name="Google Shape;2876;p7"/>
            <p:cNvSpPr/>
            <p:nvPr/>
          </p:nvSpPr>
          <p:spPr>
            <a:xfrm>
              <a:off x="0" y="40944"/>
              <a:ext cx="9301030" cy="604992"/>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7" name="Google Shape;2877;p7"/>
            <p:cNvSpPr txBox="1"/>
            <p:nvPr/>
          </p:nvSpPr>
          <p:spPr>
            <a:xfrm>
              <a:off x="-95534" y="66608"/>
              <a:ext cx="959774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000000"/>
                  </a:solidFill>
                  <a:latin typeface="Times New Roman"/>
                  <a:ea typeface="Times New Roman"/>
                  <a:cs typeface="Times New Roman"/>
                  <a:sym typeface="Times New Roman"/>
                </a:rPr>
                <a:t>1. Lịch sử, hiện thực lịch sử và lịch sử được con người nhận thức.</a:t>
              </a: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75"/>
                                        </p:tgtEl>
                                        <p:attrNameLst>
                                          <p:attrName>style.visibility</p:attrName>
                                        </p:attrNameLst>
                                      </p:cBhvr>
                                      <p:to>
                                        <p:strVal val="visible"/>
                                      </p:to>
                                    </p:set>
                                    <p:animEffect transition="in" filter="fade">
                                      <p:cBhvr>
                                        <p:cTn id="7" dur="500"/>
                                        <p:tgtEl>
                                          <p:spTgt spid="28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58"/>
                                        </p:tgtEl>
                                        <p:attrNameLst>
                                          <p:attrName>style.visibility</p:attrName>
                                        </p:attrNameLst>
                                      </p:cBhvr>
                                      <p:to>
                                        <p:strVal val="visible"/>
                                      </p:to>
                                    </p:set>
                                    <p:animEffect transition="in" filter="fade">
                                      <p:cBhvr>
                                        <p:cTn id="12" dur="1000"/>
                                        <p:tgtEl>
                                          <p:spTgt spid="28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72"/>
                                        </p:tgtEl>
                                        <p:attrNameLst>
                                          <p:attrName>style.visibility</p:attrName>
                                        </p:attrNameLst>
                                      </p:cBhvr>
                                      <p:to>
                                        <p:strVal val="visible"/>
                                      </p:to>
                                    </p:set>
                                    <p:animEffect transition="in" filter="fade">
                                      <p:cBhvr>
                                        <p:cTn id="17" dur="500"/>
                                        <p:tgtEl>
                                          <p:spTgt spid="28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81"/>
        <p:cNvGrpSpPr/>
        <p:nvPr/>
      </p:nvGrpSpPr>
      <p:grpSpPr>
        <a:xfrm>
          <a:off x="0" y="0"/>
          <a:ext cx="0" cy="0"/>
          <a:chOff x="0" y="0"/>
          <a:chExt cx="0" cy="0"/>
        </a:xfrm>
      </p:grpSpPr>
      <p:pic>
        <p:nvPicPr>
          <p:cNvPr id="2882" name="Google Shape;2882;p8"/>
          <p:cNvPicPr preferRelativeResize="0"/>
          <p:nvPr/>
        </p:nvPicPr>
        <p:blipFill rotWithShape="1">
          <a:blip r:embed="rId3">
            <a:alphaModFix/>
          </a:blip>
          <a:srcRect/>
          <a:stretch/>
        </p:blipFill>
        <p:spPr>
          <a:xfrm>
            <a:off x="-95534" y="508531"/>
            <a:ext cx="9396564" cy="4927056"/>
          </a:xfrm>
          <a:prstGeom prst="rect">
            <a:avLst/>
          </a:prstGeom>
          <a:noFill/>
          <a:ln>
            <a:noFill/>
          </a:ln>
        </p:spPr>
      </p:pic>
      <p:grpSp>
        <p:nvGrpSpPr>
          <p:cNvPr id="2883" name="Google Shape;2883;p8"/>
          <p:cNvGrpSpPr/>
          <p:nvPr/>
        </p:nvGrpSpPr>
        <p:grpSpPr>
          <a:xfrm>
            <a:off x="-95534" y="40944"/>
            <a:ext cx="9396564" cy="604992"/>
            <a:chOff x="-95534" y="40944"/>
            <a:chExt cx="9396564" cy="604992"/>
          </a:xfrm>
        </p:grpSpPr>
        <p:sp>
          <p:nvSpPr>
            <p:cNvPr id="2884" name="Google Shape;2884;p8"/>
            <p:cNvSpPr/>
            <p:nvPr/>
          </p:nvSpPr>
          <p:spPr>
            <a:xfrm>
              <a:off x="0" y="40944"/>
              <a:ext cx="9301030" cy="604992"/>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5" name="Google Shape;2885;p8"/>
            <p:cNvSpPr txBox="1"/>
            <p:nvPr/>
          </p:nvSpPr>
          <p:spPr>
            <a:xfrm>
              <a:off x="-95534" y="112607"/>
              <a:ext cx="9239533"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a:solidFill>
                    <a:srgbClr val="000000"/>
                  </a:solidFill>
                  <a:latin typeface="Times New Roman"/>
                  <a:ea typeface="Times New Roman"/>
                  <a:cs typeface="Times New Roman"/>
                  <a:sym typeface="Times New Roman"/>
                </a:rPr>
                <a:t>1. Lịch sử, hiện thực lịch sử và lịch sử được con người nhận thức.</a:t>
              </a:r>
              <a:endParaRPr/>
            </a:p>
          </p:txBody>
        </p:sp>
      </p:grpSp>
      <p:sp>
        <p:nvSpPr>
          <p:cNvPr id="2886" name="Google Shape;2886;p8"/>
          <p:cNvSpPr txBox="1"/>
          <p:nvPr/>
        </p:nvSpPr>
        <p:spPr>
          <a:xfrm>
            <a:off x="122829" y="4030438"/>
            <a:ext cx="8802806" cy="95410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2800" b="1" i="0" u="none" strike="noStrike" cap="none">
                <a:solidFill>
                  <a:srgbClr val="0070C0"/>
                </a:solidFill>
                <a:latin typeface="Times New Roman"/>
                <a:ea typeface="Times New Roman"/>
                <a:cs typeface="Times New Roman"/>
                <a:sym typeface="Times New Roman"/>
              </a:rPr>
              <a:t>- Lịch sử là một khoa học (còn gọi là Sử học) nghiên cứu về quá khứ của con người.</a:t>
            </a:r>
            <a:endParaRPr sz="2800" b="0" i="0" u="none" strike="noStrike" cap="none">
              <a:solidFill>
                <a:srgbClr val="000000"/>
              </a:solidFill>
              <a:latin typeface="Arial"/>
              <a:ea typeface="Arial"/>
              <a:cs typeface="Arial"/>
              <a:sym typeface="Arial"/>
            </a:endParaRPr>
          </a:p>
        </p:txBody>
      </p:sp>
      <p:sp>
        <p:nvSpPr>
          <p:cNvPr id="2887" name="Google Shape;2887;p8"/>
          <p:cNvSpPr txBox="1"/>
          <p:nvPr/>
        </p:nvSpPr>
        <p:spPr>
          <a:xfrm>
            <a:off x="116006" y="2513489"/>
            <a:ext cx="8911988" cy="138499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2800" b="1" i="0" u="none" strike="noStrike" cap="none">
                <a:solidFill>
                  <a:srgbClr val="0070C0"/>
                </a:solidFill>
                <a:latin typeface="Times New Roman"/>
                <a:ea typeface="Times New Roman"/>
                <a:cs typeface="Times New Roman"/>
                <a:sym typeface="Times New Roman"/>
              </a:rPr>
              <a:t>- Lịch sử là những nhận thức, hiểu biết của con người về quá khứ, được phản ánh qua những câu chuyện kể hoặc tác phẩm ghi chép về quá khứ. </a:t>
            </a:r>
            <a:endParaRPr sz="2800" b="0" i="0" u="none" strike="noStrike" cap="none">
              <a:solidFill>
                <a:schemeClr val="dk1"/>
              </a:solidFill>
              <a:latin typeface="Arial"/>
              <a:ea typeface="Arial"/>
              <a:cs typeface="Arial"/>
              <a:sym typeface="Arial"/>
            </a:endParaRPr>
          </a:p>
        </p:txBody>
      </p:sp>
      <p:sp>
        <p:nvSpPr>
          <p:cNvPr id="2888" name="Google Shape;2888;p8"/>
          <p:cNvSpPr txBox="1"/>
          <p:nvPr/>
        </p:nvSpPr>
        <p:spPr>
          <a:xfrm>
            <a:off x="146754" y="1487718"/>
            <a:ext cx="8911988" cy="95410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2800" b="1" i="0" u="none" strike="noStrike" cap="none">
                <a:solidFill>
                  <a:srgbClr val="0070C0"/>
                </a:solidFill>
                <a:latin typeface="Times New Roman"/>
                <a:ea typeface="Times New Roman"/>
                <a:cs typeface="Times New Roman"/>
                <a:sym typeface="Times New Roman"/>
              </a:rPr>
              <a:t>- Lịch sử là tất cả những gì đã diễn ra trong quá khứ của xã hội loài người. </a:t>
            </a:r>
            <a:endParaRPr sz="2800" b="0" i="0" u="none" strike="noStrike" cap="none">
              <a:solidFill>
                <a:schemeClr val="dk1"/>
              </a:solidFill>
              <a:latin typeface="Times New Roman"/>
              <a:ea typeface="Times New Roman"/>
              <a:cs typeface="Times New Roman"/>
              <a:sym typeface="Times New Roman"/>
            </a:endParaRPr>
          </a:p>
        </p:txBody>
      </p:sp>
      <p:sp>
        <p:nvSpPr>
          <p:cNvPr id="2889" name="Google Shape;2889;p8"/>
          <p:cNvSpPr txBox="1"/>
          <p:nvPr/>
        </p:nvSpPr>
        <p:spPr>
          <a:xfrm>
            <a:off x="314325" y="739363"/>
            <a:ext cx="2276475"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rgbClr val="FF0000"/>
                </a:solidFill>
                <a:latin typeface="Times New Roman"/>
                <a:ea typeface="Times New Roman"/>
                <a:cs typeface="Times New Roman"/>
                <a:sym typeface="Times New Roman"/>
              </a:rPr>
              <a:t>a. Lịch sử</a:t>
            </a:r>
            <a:endParaRPr sz="1800" b="1" i="0" u="none" strike="noStrike" cap="none">
              <a:solidFill>
                <a:srgbClr val="FF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88"/>
                                        </p:tgtEl>
                                        <p:attrNameLst>
                                          <p:attrName>style.visibility</p:attrName>
                                        </p:attrNameLst>
                                      </p:cBhvr>
                                      <p:to>
                                        <p:strVal val="visible"/>
                                      </p:to>
                                    </p:set>
                                    <p:animEffect transition="in" filter="fade">
                                      <p:cBhvr>
                                        <p:cTn id="7" dur="1000"/>
                                        <p:tgtEl>
                                          <p:spTgt spid="28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87"/>
                                        </p:tgtEl>
                                        <p:attrNameLst>
                                          <p:attrName>style.visibility</p:attrName>
                                        </p:attrNameLst>
                                      </p:cBhvr>
                                      <p:to>
                                        <p:strVal val="visible"/>
                                      </p:to>
                                    </p:set>
                                    <p:animEffect transition="in" filter="fade">
                                      <p:cBhvr>
                                        <p:cTn id="12" dur="1000"/>
                                        <p:tgtEl>
                                          <p:spTgt spid="28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86"/>
                                        </p:tgtEl>
                                        <p:attrNameLst>
                                          <p:attrName>style.visibility</p:attrName>
                                        </p:attrNameLst>
                                      </p:cBhvr>
                                      <p:to>
                                        <p:strVal val="visible"/>
                                      </p:to>
                                    </p:set>
                                    <p:animEffect transition="in" filter="fade">
                                      <p:cBhvr>
                                        <p:cTn id="17" dur="1000"/>
                                        <p:tgtEl>
                                          <p:spTgt spid="28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93"/>
        <p:cNvGrpSpPr/>
        <p:nvPr/>
      </p:nvGrpSpPr>
      <p:grpSpPr>
        <a:xfrm>
          <a:off x="0" y="0"/>
          <a:ext cx="0" cy="0"/>
          <a:chOff x="0" y="0"/>
          <a:chExt cx="0" cy="0"/>
        </a:xfrm>
      </p:grpSpPr>
      <p:pic>
        <p:nvPicPr>
          <p:cNvPr id="2894" name="Google Shape;2894;p9"/>
          <p:cNvPicPr preferRelativeResize="0"/>
          <p:nvPr/>
        </p:nvPicPr>
        <p:blipFill rotWithShape="1">
          <a:blip r:embed="rId3">
            <a:alphaModFix/>
          </a:blip>
          <a:srcRect/>
          <a:stretch/>
        </p:blipFill>
        <p:spPr>
          <a:xfrm>
            <a:off x="-95534" y="463810"/>
            <a:ext cx="9396564" cy="4927056"/>
          </a:xfrm>
          <a:prstGeom prst="rect">
            <a:avLst/>
          </a:prstGeom>
          <a:noFill/>
          <a:ln>
            <a:noFill/>
          </a:ln>
        </p:spPr>
      </p:pic>
      <p:grpSp>
        <p:nvGrpSpPr>
          <p:cNvPr id="2895" name="Google Shape;2895;p9"/>
          <p:cNvGrpSpPr/>
          <p:nvPr/>
        </p:nvGrpSpPr>
        <p:grpSpPr>
          <a:xfrm>
            <a:off x="-95534" y="40944"/>
            <a:ext cx="9396564" cy="604992"/>
            <a:chOff x="-95534" y="40944"/>
            <a:chExt cx="9396564" cy="604992"/>
          </a:xfrm>
        </p:grpSpPr>
        <p:sp>
          <p:nvSpPr>
            <p:cNvPr id="2896" name="Google Shape;2896;p9"/>
            <p:cNvSpPr/>
            <p:nvPr/>
          </p:nvSpPr>
          <p:spPr>
            <a:xfrm>
              <a:off x="0" y="40944"/>
              <a:ext cx="9301030" cy="604992"/>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7" name="Google Shape;2897;p9"/>
            <p:cNvSpPr txBox="1"/>
            <p:nvPr/>
          </p:nvSpPr>
          <p:spPr>
            <a:xfrm>
              <a:off x="-95534" y="112607"/>
              <a:ext cx="9239533"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a:solidFill>
                    <a:srgbClr val="000000"/>
                  </a:solidFill>
                  <a:latin typeface="Times New Roman"/>
                  <a:ea typeface="Times New Roman"/>
                  <a:cs typeface="Times New Roman"/>
                  <a:sym typeface="Times New Roman"/>
                </a:rPr>
                <a:t>1. Lịch sử, hiện thực lịch sử và lịch sử được con người nhận thức.</a:t>
              </a:r>
              <a:endParaRPr/>
            </a:p>
          </p:txBody>
        </p:sp>
      </p:grpSp>
      <p:sp>
        <p:nvSpPr>
          <p:cNvPr id="2898" name="Google Shape;2898;p9"/>
          <p:cNvSpPr txBox="1"/>
          <p:nvPr/>
        </p:nvSpPr>
        <p:spPr>
          <a:xfrm>
            <a:off x="143819" y="733311"/>
            <a:ext cx="898670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i="0" u="none" strike="noStrike" cap="none">
                <a:solidFill>
                  <a:srgbClr val="FF0000"/>
                </a:solidFill>
                <a:latin typeface="Times New Roman"/>
                <a:ea typeface="Times New Roman"/>
                <a:cs typeface="Times New Roman"/>
                <a:sym typeface="Times New Roman"/>
              </a:rPr>
              <a:t>b. Hiện thực lịch sử và lịch sử được con người nhận thức.</a:t>
            </a:r>
            <a:endParaRPr sz="1600" b="1" i="0" u="none" strike="noStrike" cap="none">
              <a:solidFill>
                <a:srgbClr val="FF0000"/>
              </a:solidFill>
              <a:latin typeface="Arial"/>
              <a:ea typeface="Arial"/>
              <a:cs typeface="Arial"/>
              <a:sym typeface="Arial"/>
            </a:endParaRPr>
          </a:p>
        </p:txBody>
      </p:sp>
      <p:sp>
        <p:nvSpPr>
          <p:cNvPr id="2899" name="Google Shape;2899;p9"/>
          <p:cNvSpPr txBox="1"/>
          <p:nvPr/>
        </p:nvSpPr>
        <p:spPr>
          <a:xfrm>
            <a:off x="113070" y="1204007"/>
            <a:ext cx="8917858" cy="138499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2800" b="0" i="0" u="none" strike="noStrike" cap="none">
                <a:solidFill>
                  <a:srgbClr val="000000"/>
                </a:solidFill>
                <a:latin typeface="Arial"/>
                <a:ea typeface="Arial"/>
                <a:cs typeface="Arial"/>
                <a:sym typeface="Arial"/>
              </a:rPr>
              <a:t>- Hiện thực lịch sử là toàn bộ những gì đã diễn ra trong quá khứ, tồn tại một cách khách quan, không phụ thuộc vào ý muốn chủ quan của con người. </a:t>
            </a:r>
            <a:endParaRPr sz="2800" b="0" i="0" u="none" strike="noStrike" cap="none">
              <a:solidFill>
                <a:srgbClr val="000000"/>
              </a:solidFill>
              <a:latin typeface="Arial"/>
              <a:ea typeface="Arial"/>
              <a:cs typeface="Arial"/>
              <a:sym typeface="Arial"/>
            </a:endParaRPr>
          </a:p>
        </p:txBody>
      </p:sp>
      <p:sp>
        <p:nvSpPr>
          <p:cNvPr id="2900" name="Google Shape;2900;p9"/>
          <p:cNvSpPr txBox="1"/>
          <p:nvPr/>
        </p:nvSpPr>
        <p:spPr>
          <a:xfrm>
            <a:off x="113070" y="2568525"/>
            <a:ext cx="8917858" cy="138499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2800" b="0" i="0" u="none" strike="noStrike" cap="none">
                <a:solidFill>
                  <a:srgbClr val="0070C0"/>
                </a:solidFill>
                <a:latin typeface="Arial"/>
                <a:ea typeface="Arial"/>
                <a:cs typeface="Arial"/>
                <a:sym typeface="Arial"/>
              </a:rPr>
              <a:t>- Lịch sử được con người nhận thức là toàn bộ những tri thức, hiểu biết, những ý niệm và hình dung của con người về quá khứ (nhận thức về sự kiện, hiện tượng đã diễn ra).</a:t>
            </a:r>
            <a:endParaRPr/>
          </a:p>
        </p:txBody>
      </p:sp>
      <p:sp>
        <p:nvSpPr>
          <p:cNvPr id="2901" name="Google Shape;2901;p9"/>
          <p:cNvSpPr txBox="1"/>
          <p:nvPr/>
        </p:nvSpPr>
        <p:spPr>
          <a:xfrm>
            <a:off x="143819" y="3977132"/>
            <a:ext cx="8917858" cy="95410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2800" b="0" i="0" u="none" strike="noStrike" cap="none">
                <a:solidFill>
                  <a:srgbClr val="000000"/>
                </a:solidFill>
                <a:latin typeface="Arial"/>
                <a:ea typeface="Arial"/>
                <a:cs typeface="Arial"/>
                <a:sym typeface="Arial"/>
              </a:rPr>
              <a:t>- Hiện thực lịch sử có trước, lịch sử được con người nhận thức có sau. </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98"/>
                                        </p:tgtEl>
                                        <p:attrNameLst>
                                          <p:attrName>style.visibility</p:attrName>
                                        </p:attrNameLst>
                                      </p:cBhvr>
                                      <p:to>
                                        <p:strVal val="visible"/>
                                      </p:to>
                                    </p:set>
                                    <p:animEffect transition="in" filter="fade">
                                      <p:cBhvr>
                                        <p:cTn id="7" dur="500"/>
                                        <p:tgtEl>
                                          <p:spTgt spid="28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00"/>
                                        </p:tgtEl>
                                        <p:attrNameLst>
                                          <p:attrName>style.visibility</p:attrName>
                                        </p:attrNameLst>
                                      </p:cBhvr>
                                      <p:to>
                                        <p:strVal val="visible"/>
                                      </p:to>
                                    </p:set>
                                    <p:animEffect transition="in" filter="fade">
                                      <p:cBhvr>
                                        <p:cTn id="12" dur="500"/>
                                        <p:tgtEl>
                                          <p:spTgt spid="29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01"/>
                                        </p:tgtEl>
                                        <p:attrNameLst>
                                          <p:attrName>style.visibility</p:attrName>
                                        </p:attrNameLst>
                                      </p:cBhvr>
                                      <p:to>
                                        <p:strVal val="visible"/>
                                      </p:to>
                                    </p:set>
                                    <p:animEffect transition="in" filter="fade">
                                      <p:cBhvr>
                                        <p:cTn id="17" dur="500"/>
                                        <p:tgtEl>
                                          <p:spTgt spid="2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05"/>
        <p:cNvGrpSpPr/>
        <p:nvPr/>
      </p:nvGrpSpPr>
      <p:grpSpPr>
        <a:xfrm>
          <a:off x="0" y="0"/>
          <a:ext cx="0" cy="0"/>
          <a:chOff x="0" y="0"/>
          <a:chExt cx="0" cy="0"/>
        </a:xfrm>
      </p:grpSpPr>
      <p:sp>
        <p:nvSpPr>
          <p:cNvPr id="2906" name="Google Shape;2906;p10"/>
          <p:cNvSpPr/>
          <p:nvPr/>
        </p:nvSpPr>
        <p:spPr>
          <a:xfrm>
            <a:off x="1255950" y="547100"/>
            <a:ext cx="6632100" cy="479100"/>
          </a:xfrm>
          <a:prstGeom prst="roundRect">
            <a:avLst>
              <a:gd name="adj" fmla="val 500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7" name="Google Shape;2907;p10"/>
          <p:cNvSpPr txBox="1">
            <a:spLocks noGrp="1"/>
          </p:cNvSpPr>
          <p:nvPr>
            <p:ph type="title"/>
          </p:nvPr>
        </p:nvSpPr>
        <p:spPr>
          <a:xfrm>
            <a:off x="1214391" y="603949"/>
            <a:ext cx="6632100" cy="405600"/>
          </a:xfrm>
          <a:prstGeom prst="rect">
            <a:avLst/>
          </a:prstGeom>
          <a:noFill/>
          <a:ln>
            <a:noFill/>
          </a:ln>
          <a:effectLst>
            <a:outerShdw dist="28575" dir="1920000" algn="bl" rotWithShape="0">
              <a:schemeClr val="accent1"/>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500"/>
              <a:buNone/>
            </a:pPr>
            <a:r>
              <a:rPr lang="en-US">
                <a:solidFill>
                  <a:srgbClr val="C00000"/>
                </a:solidFill>
              </a:rPr>
              <a:t>Hiện thức lịch sử và nhận thức lịch sử</a:t>
            </a:r>
            <a:endParaRPr>
              <a:solidFill>
                <a:srgbClr val="C00000"/>
              </a:solidFill>
            </a:endParaRPr>
          </a:p>
        </p:txBody>
      </p:sp>
      <p:graphicFrame>
        <p:nvGraphicFramePr>
          <p:cNvPr id="2908" name="Google Shape;2908;p10"/>
          <p:cNvGraphicFramePr/>
          <p:nvPr/>
        </p:nvGraphicFramePr>
        <p:xfrm>
          <a:off x="722100" y="1304680"/>
          <a:ext cx="7616675" cy="3254975"/>
        </p:xfrm>
        <a:graphic>
          <a:graphicData uri="http://schemas.openxmlformats.org/drawingml/2006/table">
            <a:tbl>
              <a:tblPr>
                <a:noFill/>
                <a:tableStyleId>{0366AE6C-1587-4DE2-ADAC-4E2928FD8AC0}</a:tableStyleId>
              </a:tblPr>
              <a:tblGrid>
                <a:gridCol w="3781650">
                  <a:extLst>
                    <a:ext uri="{9D8B030D-6E8A-4147-A177-3AD203B41FA5}">
                      <a16:colId xmlns:a16="http://schemas.microsoft.com/office/drawing/2014/main" val="20000"/>
                    </a:ext>
                  </a:extLst>
                </a:gridCol>
                <a:gridCol w="3835025">
                  <a:extLst>
                    <a:ext uri="{9D8B030D-6E8A-4147-A177-3AD203B41FA5}">
                      <a16:colId xmlns:a16="http://schemas.microsoft.com/office/drawing/2014/main" val="20001"/>
                    </a:ext>
                  </a:extLst>
                </a:gridCol>
              </a:tblGrid>
              <a:tr h="692550">
                <a:tc>
                  <a:txBody>
                    <a:bodyPr/>
                    <a:lstStyle/>
                    <a:p>
                      <a:pPr marL="0" marR="0" lvl="0" indent="0" algn="ctr" rtl="0">
                        <a:lnSpc>
                          <a:spcPct val="100000"/>
                        </a:lnSpc>
                        <a:spcBef>
                          <a:spcPts val="0"/>
                        </a:spcBef>
                        <a:spcAft>
                          <a:spcPts val="0"/>
                        </a:spcAft>
                        <a:buClr>
                          <a:srgbClr val="000000"/>
                        </a:buClr>
                        <a:buSzPts val="3200"/>
                        <a:buFont typeface="Arial"/>
                        <a:buNone/>
                      </a:pPr>
                      <a:r>
                        <a:rPr lang="en-US" sz="3200" b="1" u="none" strike="noStrike" cap="none">
                          <a:solidFill>
                            <a:srgbClr val="C00000"/>
                          </a:solidFill>
                          <a:latin typeface="Times New Roman"/>
                          <a:ea typeface="Times New Roman"/>
                          <a:cs typeface="Times New Roman"/>
                          <a:sym typeface="Times New Roman"/>
                        </a:rPr>
                        <a:t>Hiện thực lịch sử</a:t>
                      </a:r>
                      <a:endParaRPr sz="3200" b="1" u="none" strike="noStrike" cap="none">
                        <a:solidFill>
                          <a:srgbClr val="C00000"/>
                        </a:solidFill>
                        <a:latin typeface="Times New Roman"/>
                        <a:ea typeface="Times New Roman"/>
                        <a:cs typeface="Times New Roman"/>
                        <a:sym typeface="Times New Roman"/>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3200"/>
                        <a:buFont typeface="Arial"/>
                        <a:buNone/>
                      </a:pPr>
                      <a:r>
                        <a:rPr lang="en-US" sz="3200" b="1" u="none" strike="noStrike" cap="none">
                          <a:solidFill>
                            <a:srgbClr val="0070C0"/>
                          </a:solidFill>
                          <a:latin typeface="Times New Roman"/>
                          <a:ea typeface="Times New Roman"/>
                          <a:cs typeface="Times New Roman"/>
                          <a:sym typeface="Times New Roman"/>
                        </a:rPr>
                        <a:t>Nhận thức lịch sử</a:t>
                      </a:r>
                      <a:endParaRPr sz="3200" b="1" u="none" strike="noStrike" cap="none">
                        <a:solidFill>
                          <a:srgbClr val="0070C0"/>
                        </a:solidFill>
                        <a:latin typeface="Times New Roman"/>
                        <a:ea typeface="Times New Roman"/>
                        <a:cs typeface="Times New Roman"/>
                        <a:sym typeface="Times New Roman"/>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2562425">
                <a:tc>
                  <a:txBody>
                    <a:bodyPr/>
                    <a:lstStyle/>
                    <a:p>
                      <a:pPr marL="0" marR="0" lvl="0" indent="0" algn="ctr" rtl="0">
                        <a:lnSpc>
                          <a:spcPct val="100000"/>
                        </a:lnSpc>
                        <a:spcBef>
                          <a:spcPts val="0"/>
                        </a:spcBef>
                        <a:spcAft>
                          <a:spcPts val="0"/>
                        </a:spcAft>
                        <a:buClr>
                          <a:srgbClr val="000000"/>
                        </a:buClr>
                        <a:buSzPts val="3200"/>
                        <a:buFont typeface="Arial"/>
                        <a:buNone/>
                      </a:pPr>
                      <a:endParaRPr sz="3200" b="1" u="none" strike="noStrike" cap="none">
                        <a:solidFill>
                          <a:schemeClr val="dk1"/>
                        </a:solidFill>
                        <a:latin typeface="Times New Roman"/>
                        <a:ea typeface="Times New Roman"/>
                        <a:cs typeface="Times New Roman"/>
                        <a:sym typeface="Times New Roman"/>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b="1" u="none" strike="noStrike" cap="none">
                        <a:latin typeface="Times New Roman"/>
                        <a:ea typeface="Times New Roman"/>
                        <a:cs typeface="Times New Roman"/>
                        <a:sym typeface="Times New Roman"/>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909" name="Google Shape;2909;p10"/>
          <p:cNvSpPr txBox="1"/>
          <p:nvPr/>
        </p:nvSpPr>
        <p:spPr>
          <a:xfrm>
            <a:off x="4734184" y="2094696"/>
            <a:ext cx="3535386"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Là toàn bộ những tri thức, hiểu biết, những ý niệm và hình dung của con người về quá khứ (nhận thức về sự việc đã xảy ra).</a:t>
            </a:r>
            <a:endParaRPr sz="2400" b="0" i="0" u="none" strike="noStrike" cap="none">
              <a:solidFill>
                <a:srgbClr val="000000"/>
              </a:solidFill>
              <a:latin typeface="Arial"/>
              <a:ea typeface="Arial"/>
              <a:cs typeface="Arial"/>
              <a:sym typeface="Arial"/>
            </a:endParaRPr>
          </a:p>
        </p:txBody>
      </p:sp>
      <p:sp>
        <p:nvSpPr>
          <p:cNvPr id="2910" name="Google Shape;2910;p10"/>
          <p:cNvSpPr txBox="1"/>
          <p:nvPr/>
        </p:nvSpPr>
        <p:spPr>
          <a:xfrm>
            <a:off x="874430" y="2094696"/>
            <a:ext cx="3466175" cy="23083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Là toàn bộ những gì đã diễn ra trong quá khứ, tồn tại 1 cách khách quan, không phụ thuộc vào ý muốn chủ quan của con người (người nhận thức)</a:t>
            </a:r>
            <a:endParaRPr sz="2400"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10"/>
                                        </p:tgtEl>
                                        <p:attrNameLst>
                                          <p:attrName>style.visibility</p:attrName>
                                        </p:attrNameLst>
                                      </p:cBhvr>
                                      <p:to>
                                        <p:strVal val="visible"/>
                                      </p:to>
                                    </p:set>
                                    <p:animEffect transition="in" filter="fade">
                                      <p:cBhvr>
                                        <p:cTn id="7" dur="2000"/>
                                        <p:tgtEl>
                                          <p:spTgt spid="29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09"/>
                                        </p:tgtEl>
                                        <p:attrNameLst>
                                          <p:attrName>style.visibility</p:attrName>
                                        </p:attrNameLst>
                                      </p:cBhvr>
                                      <p:to>
                                        <p:strVal val="visible"/>
                                      </p:to>
                                    </p:set>
                                    <p:animEffect transition="in" filter="fade">
                                      <p:cBhvr>
                                        <p:cTn id="12" dur="2000"/>
                                        <p:tgtEl>
                                          <p:spTgt spid="2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nguage Arts Subject for High School - 9th Grade: Grammar by Slidesgo">
  <a:themeElements>
    <a:clrScheme name="Simple Light">
      <a:dk1>
        <a:srgbClr val="000000"/>
      </a:dk1>
      <a:lt1>
        <a:srgbClr val="FFE8DE"/>
      </a:lt1>
      <a:dk2>
        <a:srgbClr val="F4DED4"/>
      </a:dk2>
      <a:lt2>
        <a:srgbClr val="119B9B"/>
      </a:lt2>
      <a:accent1>
        <a:srgbClr val="F1C232"/>
      </a:accent1>
      <a:accent2>
        <a:srgbClr val="FFEBA5"/>
      </a:accent2>
      <a:accent3>
        <a:srgbClr val="E24747"/>
      </a:accent3>
      <a:accent4>
        <a:srgbClr val="FFFFFF"/>
      </a:accent4>
      <a:accent5>
        <a:srgbClr val="FAFAFA"/>
      </a:accent5>
      <a:accent6>
        <a:srgbClr val="FAFAFA"/>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ffice Theme">
  <a:themeElements>
    <a:clrScheme name="ThemeBMC">
      <a:dk1>
        <a:srgbClr val="000000"/>
      </a:dk1>
      <a:lt1>
        <a:srgbClr val="FFFFFF"/>
      </a:lt1>
      <a:dk2>
        <a:srgbClr val="1F497D"/>
      </a:dk2>
      <a:lt2>
        <a:srgbClr val="EEECE1"/>
      </a:lt2>
      <a:accent1>
        <a:srgbClr val="0779B7"/>
      </a:accent1>
      <a:accent2>
        <a:srgbClr val="019ADD"/>
      </a:accent2>
      <a:accent3>
        <a:srgbClr val="6BC2ED"/>
      </a:accent3>
      <a:accent4>
        <a:srgbClr val="A7CCDF"/>
      </a:accent4>
      <a:accent5>
        <a:srgbClr val="595959"/>
      </a:accent5>
      <a:accent6>
        <a:srgbClr val="3F3F3F"/>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ivic">
  <a:themeElements>
    <a:clrScheme name="Civic">
      <a:dk1>
        <a:srgbClr val="000000"/>
      </a:dk1>
      <a:lt1>
        <a:srgbClr val="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Non Canonical Gospels Thesis by Slidesgo">
  <a:themeElements>
    <a:clrScheme name="Simple Light">
      <a:dk1>
        <a:srgbClr val="DFC99B"/>
      </a:dk1>
      <a:lt1>
        <a:srgbClr val="E9DDCA"/>
      </a:lt1>
      <a:dk2>
        <a:srgbClr val="786C5D"/>
      </a:dk2>
      <a:lt2>
        <a:srgbClr val="A97352"/>
      </a:lt2>
      <a:accent1>
        <a:srgbClr val="545F41"/>
      </a:accent1>
      <a:accent2>
        <a:srgbClr val="B3A624"/>
      </a:accent2>
      <a:accent3>
        <a:srgbClr val="DCB576"/>
      </a:accent3>
      <a:accent4>
        <a:srgbClr val="953D26"/>
      </a:accent4>
      <a:accent5>
        <a:srgbClr val="6B3C13"/>
      </a:accent5>
      <a:accent6>
        <a:srgbClr val="FFF4E6"/>
      </a:accent6>
      <a:hlink>
        <a:srgbClr val="786C5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288</TotalTime>
  <Words>1417</Words>
  <Application>Microsoft Office PowerPoint</Application>
  <PresentationFormat>On-screen Show (16:9)</PresentationFormat>
  <Paragraphs>162</Paragraphs>
  <Slides>35</Slides>
  <Notes>35</Notes>
  <HiddenSlides>0</HiddenSlides>
  <MMClips>0</MMClips>
  <ScaleCrop>false</ScaleCrop>
  <HeadingPairs>
    <vt:vector size="6" baseType="variant">
      <vt:variant>
        <vt:lpstr>Fonts Used</vt:lpstr>
      </vt:variant>
      <vt:variant>
        <vt:i4>17</vt:i4>
      </vt:variant>
      <vt:variant>
        <vt:lpstr>Theme</vt:lpstr>
      </vt:variant>
      <vt:variant>
        <vt:i4>9</vt:i4>
      </vt:variant>
      <vt:variant>
        <vt:lpstr>Slide Titles</vt:lpstr>
      </vt:variant>
      <vt:variant>
        <vt:i4>35</vt:i4>
      </vt:variant>
    </vt:vector>
  </HeadingPairs>
  <TitlesOfParts>
    <vt:vector size="61" baseType="lpstr">
      <vt:lpstr>Times New Roman</vt:lpstr>
      <vt:lpstr>Cabin Condensed</vt:lpstr>
      <vt:lpstr>Roboto Condensed Light</vt:lpstr>
      <vt:lpstr>Calibri</vt:lpstr>
      <vt:lpstr>Josefin Sans</vt:lpstr>
      <vt:lpstr>Raleway</vt:lpstr>
      <vt:lpstr>Open Sans</vt:lpstr>
      <vt:lpstr>Arial</vt:lpstr>
      <vt:lpstr>Quintessential</vt:lpstr>
      <vt:lpstr>Poppins</vt:lpstr>
      <vt:lpstr>Microsoft Yahei</vt:lpstr>
      <vt:lpstr>Cabin</vt:lpstr>
      <vt:lpstr>Anaheim</vt:lpstr>
      <vt:lpstr>Questrial</vt:lpstr>
      <vt:lpstr>PT Sans</vt:lpstr>
      <vt:lpstr>Noto Sans Symbols</vt:lpstr>
      <vt:lpstr>Georgia</vt:lpstr>
      <vt:lpstr>1_Office Theme</vt:lpstr>
      <vt:lpstr>Dongzhi Festival by Slidesgo</vt:lpstr>
      <vt:lpstr>Snug</vt:lpstr>
      <vt:lpstr>Language Arts Subject for High School - 9th Grade: Grammar by Slidesgo</vt:lpstr>
      <vt:lpstr>7_Office Theme</vt:lpstr>
      <vt:lpstr>2_Office Theme</vt:lpstr>
      <vt:lpstr>Civic</vt:lpstr>
      <vt:lpstr>4_Office Theme</vt:lpstr>
      <vt:lpstr>1_Non Canonical Gospels Thesis by Slidesgo</vt:lpstr>
      <vt:lpstr>PowerPoint Presentation</vt:lpstr>
      <vt:lpstr>PowerPoint Presentation</vt:lpstr>
      <vt:lpstr>Ý kiến thứ nhất: Mỹ ném bom nguyên tử xuống Nhật Bản làm cho CTTG 2 chấm dứt sớm hơn nhiều tháng, hạn chế sinh mạng cho các bên tham chiến.</vt:lpstr>
      <vt:lpstr>Bài 1: Hiện thực lịch sử và lịch sử được con người nhận thức (t1) </vt:lpstr>
      <vt:lpstr>NỘI DUNG</vt:lpstr>
      <vt:lpstr>PowerPoint Presentation</vt:lpstr>
      <vt:lpstr>PowerPoint Presentation</vt:lpstr>
      <vt:lpstr>PowerPoint Presentation</vt:lpstr>
      <vt:lpstr>Hiện thức lịch sử và nhận thức lịch sử</vt:lpstr>
      <vt:lpstr>PowerPoint Presentation</vt:lpstr>
      <vt:lpstr>BÀI TẬP XÁC ĐỊNH  Hiện thực lịch sử Nhận thức lịch sử</vt:lpstr>
      <vt:lpstr>PowerPoint Presentation</vt:lpstr>
      <vt:lpstr>PowerPoint Presentation</vt:lpstr>
      <vt:lpstr>2. Đối tượng nghiên cứu  của Sử học</vt:lpstr>
      <vt:lpstr>HOẠT ĐỘNG NHÓM</vt:lpstr>
      <vt:lpstr>PowerPoint Presentation</vt:lpstr>
      <vt:lpstr>PowerPoint Presentation</vt:lpstr>
      <vt:lpstr>PowerPoint Presentation</vt:lpstr>
      <vt:lpstr>PowerPoint Presentation</vt:lpstr>
      <vt:lpstr>PowerPoint Presentation</vt:lpstr>
      <vt:lpstr>Nhiệm vụ của sử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3</cp:revision>
  <dcterms:modified xsi:type="dcterms:W3CDTF">2023-09-06T04:16:20Z</dcterms:modified>
</cp:coreProperties>
</file>